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4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9DBC-EA53-429C-A0B6-2CE35DB9F6E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AC0E8-6268-4FDC-96C0-247373666C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916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9DBC-EA53-429C-A0B6-2CE35DB9F6E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AC0E8-6268-4FDC-96C0-247373666C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734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9DBC-EA53-429C-A0B6-2CE35DB9F6E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AC0E8-6268-4FDC-96C0-247373666C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0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9DBC-EA53-429C-A0B6-2CE35DB9F6E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AC0E8-6268-4FDC-96C0-247373666C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936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9DBC-EA53-429C-A0B6-2CE35DB9F6E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AC0E8-6268-4FDC-96C0-247373666C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7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9DBC-EA53-429C-A0B6-2CE35DB9F6E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AC0E8-6268-4FDC-96C0-247373666C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28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9DBC-EA53-429C-A0B6-2CE35DB9F6E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AC0E8-6268-4FDC-96C0-247373666C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18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9DBC-EA53-429C-A0B6-2CE35DB9F6E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AC0E8-6268-4FDC-96C0-247373666C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99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9DBC-EA53-429C-A0B6-2CE35DB9F6E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AC0E8-6268-4FDC-96C0-247373666C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833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9DBC-EA53-429C-A0B6-2CE35DB9F6E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AC0E8-6268-4FDC-96C0-247373666C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45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D9DBC-EA53-429C-A0B6-2CE35DB9F6E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DAC0E8-6268-4FDC-96C0-247373666C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66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D9DBC-EA53-429C-A0B6-2CE35DB9F6E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DAC0E8-6268-4FDC-96C0-247373666C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124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3F6808D-2B9F-413B-8BC9-EED5FFDB23AE}"/>
              </a:ext>
            </a:extLst>
          </p:cNvPr>
          <p:cNvGrpSpPr/>
          <p:nvPr/>
        </p:nvGrpSpPr>
        <p:grpSpPr>
          <a:xfrm>
            <a:off x="109057" y="1553499"/>
            <a:ext cx="4761762" cy="400110"/>
            <a:chOff x="109057" y="1553499"/>
            <a:chExt cx="4761762" cy="400110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150131F-49AB-42F0-BE2C-AF5340D3257F}"/>
                </a:ext>
              </a:extLst>
            </p:cNvPr>
            <p:cNvSpPr txBox="1"/>
            <p:nvPr/>
          </p:nvSpPr>
          <p:spPr>
            <a:xfrm>
              <a:off x="109057" y="1553499"/>
              <a:ext cx="31130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/>
                <a:t>a</a:t>
              </a:r>
              <a:endParaRPr lang="en-GB" sz="2000" b="1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61CB951-C203-4018-B347-DAAF60E486F3}"/>
                </a:ext>
              </a:extLst>
            </p:cNvPr>
            <p:cNvSpPr txBox="1"/>
            <p:nvPr/>
          </p:nvSpPr>
          <p:spPr>
            <a:xfrm>
              <a:off x="4548295" y="1553499"/>
              <a:ext cx="3225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/>
                <a:t>b</a:t>
              </a:r>
              <a:endParaRPr lang="en-GB" sz="2000" b="1" dirty="0"/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361" y="1629000"/>
            <a:ext cx="4711969" cy="360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0819" y="1629000"/>
            <a:ext cx="4711969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919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Alexaki K.</dc:creator>
  <cp:lastModifiedBy>Alexaki K.</cp:lastModifiedBy>
  <cp:revision>18</cp:revision>
  <dcterms:created xsi:type="dcterms:W3CDTF">2019-02-12T18:13:37Z</dcterms:created>
  <dcterms:modified xsi:type="dcterms:W3CDTF">2020-09-04T12:46:59Z</dcterms:modified>
</cp:coreProperties>
</file>