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4A5-1C76-4DB9-9487-F0E0C9CE9D7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3A4-AA56-4F1D-A28F-B82AA497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53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4A5-1C76-4DB9-9487-F0E0C9CE9D7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3A4-AA56-4F1D-A28F-B82AA497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0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4A5-1C76-4DB9-9487-F0E0C9CE9D7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3A4-AA56-4F1D-A28F-B82AA497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9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4A5-1C76-4DB9-9487-F0E0C9CE9D7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3A4-AA56-4F1D-A28F-B82AA497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75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4A5-1C76-4DB9-9487-F0E0C9CE9D7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3A4-AA56-4F1D-A28F-B82AA497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4A5-1C76-4DB9-9487-F0E0C9CE9D7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3A4-AA56-4F1D-A28F-B82AA497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5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4A5-1C76-4DB9-9487-F0E0C9CE9D7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3A4-AA56-4F1D-A28F-B82AA497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43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4A5-1C76-4DB9-9487-F0E0C9CE9D7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3A4-AA56-4F1D-A28F-B82AA497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4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4A5-1C76-4DB9-9487-F0E0C9CE9D7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3A4-AA56-4F1D-A28F-B82AA497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3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4A5-1C76-4DB9-9487-F0E0C9CE9D7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3A4-AA56-4F1D-A28F-B82AA497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1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4A5-1C76-4DB9-9487-F0E0C9CE9D7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3A4-AA56-4F1D-A28F-B82AA497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4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04A5-1C76-4DB9-9487-F0E0C9CE9D7F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A93A4-AA56-4F1D-A28F-B82AA4978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0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2D9B2-010F-424A-8398-19C480FC1763}"/>
              </a:ext>
            </a:extLst>
          </p:cNvPr>
          <p:cNvGrpSpPr/>
          <p:nvPr/>
        </p:nvGrpSpPr>
        <p:grpSpPr>
          <a:xfrm>
            <a:off x="1387895" y="931925"/>
            <a:ext cx="6649131" cy="3548199"/>
            <a:chOff x="1387895" y="931925"/>
            <a:chExt cx="6649131" cy="35481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0DAC43-AE59-40C6-B137-AFE2CD844AFD}"/>
                </a:ext>
              </a:extLst>
            </p:cNvPr>
            <p:cNvGrpSpPr/>
            <p:nvPr/>
          </p:nvGrpSpPr>
          <p:grpSpPr>
            <a:xfrm>
              <a:off x="4207646" y="2386148"/>
              <a:ext cx="3306445" cy="2067786"/>
              <a:chOff x="3841886" y="2046514"/>
              <a:chExt cx="3306445" cy="206778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6F345C4-54CC-473F-A913-FFC35927BE77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07" t="50892"/>
              <a:stretch/>
            </p:blipFill>
            <p:spPr bwMode="auto">
              <a:xfrm>
                <a:off x="3841886" y="2671433"/>
                <a:ext cx="3306445" cy="144286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61C88A-D302-484E-A44A-75E93F51C623}"/>
                  </a:ext>
                </a:extLst>
              </p:cNvPr>
              <p:cNvSpPr/>
              <p:nvPr/>
            </p:nvSpPr>
            <p:spPr>
              <a:xfrm>
                <a:off x="3841886" y="2046514"/>
                <a:ext cx="860743" cy="7489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DFF567-D613-41E2-8867-A217F556976D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45" r="69584" b="26920"/>
            <a:stretch/>
          </p:blipFill>
          <p:spPr bwMode="auto">
            <a:xfrm rot="17269193">
              <a:off x="1432662" y="1993536"/>
              <a:ext cx="1444625" cy="15341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0AF617-3F65-4E23-B746-0D0FADFD14D6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0" t="30565" r="49479" b="49991"/>
            <a:stretch/>
          </p:blipFill>
          <p:spPr bwMode="auto">
            <a:xfrm rot="4655323">
              <a:off x="2860252" y="1987852"/>
              <a:ext cx="480060" cy="4324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728C14-CBAE-4A19-BA89-F27EAA145AC4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4" t="74898" r="74778" b="4124"/>
            <a:stretch/>
          </p:blipFill>
          <p:spPr bwMode="auto">
            <a:xfrm>
              <a:off x="3525884" y="1733312"/>
              <a:ext cx="554990" cy="3797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0BD34D-36E3-497A-A919-F4DA61150059}"/>
                </a:ext>
              </a:extLst>
            </p:cNvPr>
            <p:cNvCxnSpPr/>
            <p:nvPr/>
          </p:nvCxnSpPr>
          <p:spPr>
            <a:xfrm flipV="1">
              <a:off x="3013166" y="1976846"/>
              <a:ext cx="1132114" cy="618308"/>
            </a:xfrm>
            <a:prstGeom prst="straightConnector1">
              <a:avLst/>
            </a:prstGeom>
            <a:ln w="190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BA05020-1A54-4290-91CB-25B29B3C8114}"/>
                </a:ext>
              </a:extLst>
            </p:cNvPr>
            <p:cNvCxnSpPr/>
            <p:nvPr/>
          </p:nvCxnSpPr>
          <p:spPr>
            <a:xfrm>
              <a:off x="3013166" y="2595154"/>
              <a:ext cx="1132114" cy="619200"/>
            </a:xfrm>
            <a:prstGeom prst="straightConnector1">
              <a:avLst/>
            </a:prstGeom>
            <a:ln w="190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463B9C-A4F2-42AC-86C2-B449968A9C2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5" t="30565" r="51322" b="52985"/>
            <a:stretch/>
          </p:blipFill>
          <p:spPr bwMode="auto">
            <a:xfrm>
              <a:off x="3092722" y="1760628"/>
              <a:ext cx="373290" cy="36585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9952D33-870B-419B-9023-FCEE14B32932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5" t="29929" r="49479" b="52797"/>
            <a:stretch/>
          </p:blipFill>
          <p:spPr bwMode="auto">
            <a:xfrm rot="7529671">
              <a:off x="2820635" y="1646121"/>
              <a:ext cx="371576" cy="3841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A73B9C9-AF44-46C2-BE40-BCF3FBF76B57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4" t="74898" r="74778" b="8526"/>
            <a:stretch/>
          </p:blipFill>
          <p:spPr bwMode="auto">
            <a:xfrm>
              <a:off x="3342173" y="1433255"/>
              <a:ext cx="554990" cy="30005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93DA6F2-1ED6-4D24-A54D-925C0AE8411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4" t="74898" r="74778" b="4124"/>
            <a:stretch/>
          </p:blipFill>
          <p:spPr bwMode="auto">
            <a:xfrm>
              <a:off x="3525884" y="3452932"/>
              <a:ext cx="554990" cy="3797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4B01C9B-4196-4ACB-85E8-E406E81F3FEC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4" t="74898" r="74778" b="8526"/>
            <a:stretch/>
          </p:blipFill>
          <p:spPr bwMode="auto">
            <a:xfrm>
              <a:off x="3342173" y="3152875"/>
              <a:ext cx="554990" cy="30005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47241D-9030-4368-B530-24AE62BE7AEF}"/>
                </a:ext>
              </a:extLst>
            </p:cNvPr>
            <p:cNvSpPr txBox="1"/>
            <p:nvPr/>
          </p:nvSpPr>
          <p:spPr>
            <a:xfrm>
              <a:off x="2926080" y="931925"/>
              <a:ext cx="151753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Complementary DNA and MoS</a:t>
              </a:r>
              <a:r>
                <a:rPr lang="en-GB" sz="1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/WS</a:t>
              </a:r>
              <a:r>
                <a:rPr lang="en-GB" sz="1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39D4B5C-8F75-4690-8E26-0B58967928F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0" t="30565" r="49479" b="49991"/>
            <a:stretch/>
          </p:blipFill>
          <p:spPr bwMode="auto">
            <a:xfrm rot="4655323">
              <a:off x="2796121" y="3238291"/>
              <a:ext cx="480060" cy="4324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01B7C8B-D359-4A26-99D0-47D179EED16C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5" t="30565" r="51322" b="52985"/>
            <a:stretch/>
          </p:blipFill>
          <p:spPr bwMode="auto">
            <a:xfrm>
              <a:off x="3028591" y="3011067"/>
              <a:ext cx="373290" cy="36585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D3C3838-B953-4C33-9499-C6E95BA5618D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5" t="29929" r="49479" b="52797"/>
            <a:stretch/>
          </p:blipFill>
          <p:spPr bwMode="auto">
            <a:xfrm rot="7529671">
              <a:off x="2756504" y="2896560"/>
              <a:ext cx="371576" cy="3841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98E751-9641-433F-BED2-B7790CE8BEFC}"/>
                </a:ext>
              </a:extLst>
            </p:cNvPr>
            <p:cNvSpPr txBox="1"/>
            <p:nvPr/>
          </p:nvSpPr>
          <p:spPr>
            <a:xfrm>
              <a:off x="2942292" y="4080014"/>
              <a:ext cx="150132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Non-complementary DNA and MoS</a:t>
              </a:r>
              <a:r>
                <a:rPr lang="en-GB" sz="1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/WS</a:t>
              </a:r>
              <a:r>
                <a:rPr lang="en-GB" sz="1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AC67A4-4090-48A0-BCAB-0689C4DDCBDC}"/>
                </a:ext>
              </a:extLst>
            </p:cNvPr>
            <p:cNvSpPr txBox="1"/>
            <p:nvPr/>
          </p:nvSpPr>
          <p:spPr>
            <a:xfrm>
              <a:off x="6535706" y="3723087"/>
              <a:ext cx="150132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Adsorption and fluorescence quenching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39939AE-B37B-42ED-A95C-7CC6D0FD4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0" r="3714" b="47036"/>
            <a:stretch/>
          </p:blipFill>
          <p:spPr>
            <a:xfrm>
              <a:off x="4216763" y="1379572"/>
              <a:ext cx="2831606" cy="144286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CE8959-857C-446E-9009-BD60E2B44149}"/>
                </a:ext>
              </a:extLst>
            </p:cNvPr>
            <p:cNvSpPr txBox="1"/>
            <p:nvPr/>
          </p:nvSpPr>
          <p:spPr>
            <a:xfrm>
              <a:off x="6535706" y="1776791"/>
              <a:ext cx="150132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Hybridization and fluorescence emission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29728E-0B21-421D-BD5E-BE9643185FAA}"/>
                </a:ext>
              </a:extLst>
            </p:cNvPr>
            <p:cNvSpPr/>
            <p:nvPr/>
          </p:nvSpPr>
          <p:spPr>
            <a:xfrm>
              <a:off x="4320918" y="2195464"/>
              <a:ext cx="631928" cy="631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A9B3000-B80A-4578-9F45-33EA539C1F8C}"/>
                </a:ext>
              </a:extLst>
            </p:cNvPr>
            <p:cNvSpPr txBox="1"/>
            <p:nvPr/>
          </p:nvSpPr>
          <p:spPr>
            <a:xfrm rot="738049">
              <a:off x="4189126" y="1724835"/>
              <a:ext cx="8947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980 nm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5E15CE8-0BB0-4164-A49D-66859B46B1A7}"/>
                </a:ext>
              </a:extLst>
            </p:cNvPr>
            <p:cNvSpPr txBox="1"/>
            <p:nvPr/>
          </p:nvSpPr>
          <p:spPr>
            <a:xfrm rot="452057">
              <a:off x="4247161" y="3716980"/>
              <a:ext cx="8947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980 nm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728A07-7BB4-4141-8622-82DBA5281A3A}"/>
                </a:ext>
              </a:extLst>
            </p:cNvPr>
            <p:cNvSpPr txBox="1"/>
            <p:nvPr/>
          </p:nvSpPr>
          <p:spPr>
            <a:xfrm rot="19929509">
              <a:off x="5910141" y="1362876"/>
              <a:ext cx="8947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500 nm region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6DB5D3-16CB-4FF6-9782-6C26E3733A28}"/>
                </a:ext>
              </a:extLst>
            </p:cNvPr>
            <p:cNvSpPr txBox="1"/>
            <p:nvPr/>
          </p:nvSpPr>
          <p:spPr>
            <a:xfrm rot="1500672">
              <a:off x="6016824" y="2226670"/>
              <a:ext cx="8947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600 nm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68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30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Kyriazis M.E.</dc:creator>
  <cp:lastModifiedBy>Kyriazis M.E.</cp:lastModifiedBy>
  <cp:revision>5</cp:revision>
  <dcterms:created xsi:type="dcterms:W3CDTF">2019-02-15T14:48:38Z</dcterms:created>
  <dcterms:modified xsi:type="dcterms:W3CDTF">2019-02-15T15:58:44Z</dcterms:modified>
</cp:coreProperties>
</file>