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B580-0C19-4FC6-B2FC-384D8A32F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9731B-737F-44A6-B60E-7A308C909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507A8-4F50-457C-9340-3B881706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EE5A-1F51-48AA-945E-09E45935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7CDCC-68E4-4848-AFCD-4C9E6968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4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1E47E-FFAE-4CA5-BE78-9E831D78E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99513-C5D6-4233-9643-799760641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575FF-98ED-44FB-A6AE-8471B182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AE67A-37F0-4B7B-8DB6-59E94990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D5B83-8E42-4970-928C-57DF58EA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08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8BB4C-E1FE-4E86-9FD5-027EE3A70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920D8-FC3A-444E-B5C0-98B2B461D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BC61B-BF74-470C-92C9-713D1F07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E45EA-56D2-4E35-835F-D7083336D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B38A-6979-41A3-AF0D-18AA9EAC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83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D237E-1FAB-4C04-9803-62605B8CA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9E4B9-75F0-4D1E-88FC-FFEDE0360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4E4D4-23EF-41B4-A78A-DF8A08A77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B285D-FB7E-4D7A-8569-55C5258F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5C714-FFDD-4AF5-9D0B-14A8DC57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15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61069-250F-4CC9-8E03-93D31CBE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D4BC1-1E4E-44CA-98B3-75DBA36E6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AA04E-70D0-468A-80CC-75BD6D64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1777D-4B90-40C5-9611-339662F58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9BE5D-85A1-4E39-9779-0A8A6AD3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27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8DB25-241A-49AC-B7D5-29B06DE95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18659-A541-4F0D-A344-68C312E32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58368-D61B-4631-B8E5-807D7976F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E3FA4-69BB-4EDB-A91E-B29EE2C4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A1975-413D-4F74-8D06-C526845C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67A7A-9F7E-458C-8BAD-DCC7E790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58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68D4-7406-4915-B09E-ADAA4283C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31119-4D7E-4550-9717-9B7AFAFF6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EDE55-3680-4D44-B43F-3E2494E7D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2A3A1-6873-4D9F-B2B7-1ADD1A8B9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1DA8D8-861A-4A98-BF5D-88DC536DD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81239-CAB5-47A4-98B4-AC0A686C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CD7C91-A1EA-44FD-B855-F1D652FB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4E34D-C82A-40C8-95EB-0337F3E1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18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29473-AB3A-4B6B-B09C-68429BC5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36DACC-AB91-43EE-A44B-C03991D8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264C41-90B6-46E2-83D5-3E53BA6A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F7909-4EEE-4772-BDE2-6DAFBA2C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59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E3EBF3-9406-4069-8D86-4235067C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DA491D-022C-41CF-8E06-77FF4A429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2B3DB-118C-4290-98BA-3681FC91E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00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745C4-AD1E-4CDF-8894-EB9F2DDFF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E87BC-945A-44E5-89EC-77906C12E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9E4FDB-F407-43B8-BEA2-528262FAB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EE9E6-6AF7-43B6-921E-884AE1A4F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AC2A5E-17BB-483B-B96D-0EFAA0BD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862FF-D1D8-4274-80E0-26EBEA1AB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20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0EA16-FC84-4F28-AC9B-C77D1D7A3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97604E-1702-4D2C-9161-7DEB18538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30242-143A-4137-BF2D-D95A71BC4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EE7B0-CCEF-4640-80B9-DF6DCF47B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23C09-504B-4065-B55D-158004E09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E5C4B-38CD-427D-B97A-2AC7C3C8C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96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77A7D-B374-4417-9ED5-53B748C21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0C38A-757D-4943-8D4F-7B356C08C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2537A-7E8B-470E-B81C-AE5C0AB6AF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E22BA-8E79-45EF-9BF2-8A2910FCDD0A}" type="datetimeFigureOut">
              <a:rPr lang="en-GB" smtClean="0"/>
              <a:t>06/10/2020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9BA19-1D4C-4562-9C52-3AF1C1D6F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3638-9B79-4987-B689-F51AE55FC5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D5345-7ABB-4A37-9897-59B8A51F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2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B386B4E-565D-4A78-9A5B-6167DF30A695}"/>
              </a:ext>
            </a:extLst>
          </p:cNvPr>
          <p:cNvGrpSpPr/>
          <p:nvPr/>
        </p:nvGrpSpPr>
        <p:grpSpPr>
          <a:xfrm>
            <a:off x="37316" y="543860"/>
            <a:ext cx="12187961" cy="5655892"/>
            <a:chOff x="37316" y="543860"/>
            <a:chExt cx="12187961" cy="565589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EAD873E-FCA2-45F9-80C5-5AFC330B06CF}"/>
                </a:ext>
              </a:extLst>
            </p:cNvPr>
            <p:cNvGrpSpPr/>
            <p:nvPr/>
          </p:nvGrpSpPr>
          <p:grpSpPr>
            <a:xfrm>
              <a:off x="37316" y="543860"/>
              <a:ext cx="12187961" cy="5655892"/>
              <a:chOff x="37316" y="543860"/>
              <a:chExt cx="12187961" cy="5655892"/>
            </a:xfrm>
          </p:grpSpPr>
          <p:graphicFrame>
            <p:nvGraphicFramePr>
              <p:cNvPr id="9" name="Object 2">
                <a:extLst>
                  <a:ext uri="{FF2B5EF4-FFF2-40B4-BE49-F238E27FC236}">
                    <a16:creationId xmlns:a16="http://schemas.microsoft.com/office/drawing/2014/main" id="{E30EAD7D-D1E0-4985-A65E-B3A847E5FCC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50650370"/>
                  </p:ext>
                </p:extLst>
              </p:nvPr>
            </p:nvGraphicFramePr>
            <p:xfrm>
              <a:off x="37316" y="54386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6" name="Chart" r:id="rId3" imgW="9169179" imgH="5730737" progId="Excel.Chart.8">
                      <p:embed/>
                    </p:oleObj>
                  </mc:Choice>
                  <mc:Fallback>
                    <p:oleObj name="Chart" r:id="rId3" imgW="9169179" imgH="5730737" progId="Excel.Chart.8">
                      <p:embed/>
                      <p:pic>
                        <p:nvPicPr>
                          <p:cNvPr id="3074" name="Object 2">
                            <a:extLst>
                              <a:ext uri="{FF2B5EF4-FFF2-40B4-BE49-F238E27FC236}">
                                <a16:creationId xmlns:a16="http://schemas.microsoft.com/office/drawing/2014/main" id="{D5F77FA2-4518-4D10-9F33-6B0BCED47F97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316" y="543860"/>
                            <a:ext cx="4126131" cy="257883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Object 2">
                <a:extLst>
                  <a:ext uri="{FF2B5EF4-FFF2-40B4-BE49-F238E27FC236}">
                    <a16:creationId xmlns:a16="http://schemas.microsoft.com/office/drawing/2014/main" id="{6E386FB4-8618-4735-91E8-0B1AFE397F4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17877583"/>
                  </p:ext>
                </p:extLst>
              </p:nvPr>
            </p:nvGraphicFramePr>
            <p:xfrm>
              <a:off x="4041730" y="54386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7" name="Chart" r:id="rId5" imgW="9169179" imgH="5730737" progId="Excel.Chart.8">
                      <p:embed/>
                    </p:oleObj>
                  </mc:Choice>
                  <mc:Fallback>
                    <p:oleObj name="Chart" r:id="rId5" imgW="9169179" imgH="5730737" progId="Excel.Chart.8">
                      <p:embed/>
                      <p:pic>
                        <p:nvPicPr>
                          <p:cNvPr id="5122" name="Object 2">
                            <a:extLst>
                              <a:ext uri="{FF2B5EF4-FFF2-40B4-BE49-F238E27FC236}">
                                <a16:creationId xmlns:a16="http://schemas.microsoft.com/office/drawing/2014/main" id="{488AC627-73A4-4F65-8E8C-81C8A239D632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1730" y="543860"/>
                            <a:ext cx="4126131" cy="25788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Object 2">
                <a:extLst>
                  <a:ext uri="{FF2B5EF4-FFF2-40B4-BE49-F238E27FC236}">
                    <a16:creationId xmlns:a16="http://schemas.microsoft.com/office/drawing/2014/main" id="{9429FB95-25FB-46A5-B82E-687946B1E76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50715235"/>
                  </p:ext>
                </p:extLst>
              </p:nvPr>
            </p:nvGraphicFramePr>
            <p:xfrm>
              <a:off x="8099146" y="54386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8" name="Chart" r:id="rId7" imgW="9169179" imgH="5730737" progId="Excel.Chart.8">
                      <p:embed/>
                    </p:oleObj>
                  </mc:Choice>
                  <mc:Fallback>
                    <p:oleObj name="Chart" r:id="rId7" imgW="9169179" imgH="5730737" progId="Excel.Chart.8">
                      <p:embed/>
                      <p:pic>
                        <p:nvPicPr>
                          <p:cNvPr id="6146" name="Object 2">
                            <a:extLst>
                              <a:ext uri="{FF2B5EF4-FFF2-40B4-BE49-F238E27FC236}">
                                <a16:creationId xmlns:a16="http://schemas.microsoft.com/office/drawing/2014/main" id="{9DF90CC1-F4D9-4248-9DF1-5483EE1FEB75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099146" y="543860"/>
                            <a:ext cx="4126131" cy="25788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" name="Text Box 11">
                <a:extLst>
                  <a:ext uri="{FF2B5EF4-FFF2-40B4-BE49-F238E27FC236}">
                    <a16:creationId xmlns:a16="http://schemas.microsoft.com/office/drawing/2014/main" id="{FEE21694-E76C-4C41-B476-F8E4322B67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67861" y="2702832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1C</a:t>
                </a:r>
              </a:p>
            </p:txBody>
          </p:sp>
          <p:sp>
            <p:nvSpPr>
              <p:cNvPr id="4" name="Text Box 11">
                <a:extLst>
                  <a:ext uri="{FF2B5EF4-FFF2-40B4-BE49-F238E27FC236}">
                    <a16:creationId xmlns:a16="http://schemas.microsoft.com/office/drawing/2014/main" id="{E66D3CCF-6E58-4CC8-B389-5321100C90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63447" y="2702832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1B</a:t>
                </a:r>
              </a:p>
            </p:txBody>
          </p:sp>
          <p:sp>
            <p:nvSpPr>
              <p:cNvPr id="5" name="Text Box 11">
                <a:extLst>
                  <a:ext uri="{FF2B5EF4-FFF2-40B4-BE49-F238E27FC236}">
                    <a16:creationId xmlns:a16="http://schemas.microsoft.com/office/drawing/2014/main" id="{52BE78F8-18C0-4FE8-9198-0CBDE9E303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031" y="2702832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1A</a:t>
                </a:r>
              </a:p>
            </p:txBody>
          </p:sp>
          <p:graphicFrame>
            <p:nvGraphicFramePr>
              <p:cNvPr id="22" name="Object 2">
                <a:extLst>
                  <a:ext uri="{FF2B5EF4-FFF2-40B4-BE49-F238E27FC236}">
                    <a16:creationId xmlns:a16="http://schemas.microsoft.com/office/drawing/2014/main" id="{711C42B9-9B98-4419-A45F-54ACCB0EF02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49810893"/>
                  </p:ext>
                </p:extLst>
              </p:nvPr>
            </p:nvGraphicFramePr>
            <p:xfrm>
              <a:off x="37316" y="362092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9" name="Chart" r:id="rId9" imgW="9169179" imgH="5730737" progId="Excel.Chart.8">
                      <p:embed/>
                    </p:oleObj>
                  </mc:Choice>
                  <mc:Fallback>
                    <p:oleObj name="Chart" r:id="rId9" imgW="9169179" imgH="5730737" progId="Excel.Chart.8">
                      <p:embed/>
                      <p:pic>
                        <p:nvPicPr>
                          <p:cNvPr id="7170" name="Object 2">
                            <a:extLst>
                              <a:ext uri="{FF2B5EF4-FFF2-40B4-BE49-F238E27FC236}">
                                <a16:creationId xmlns:a16="http://schemas.microsoft.com/office/drawing/2014/main" id="{2914A031-56DB-420D-B8A7-315718D7379E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316" y="3620920"/>
                            <a:ext cx="4126131" cy="25788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" name="Text Box 11">
                <a:extLst>
                  <a:ext uri="{FF2B5EF4-FFF2-40B4-BE49-F238E27FC236}">
                    <a16:creationId xmlns:a16="http://schemas.microsoft.com/office/drawing/2014/main" id="{4A48A59F-AA95-4626-8117-4DC1461798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031" y="5772609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1D</a:t>
                </a:r>
              </a:p>
            </p:txBody>
          </p:sp>
          <p:graphicFrame>
            <p:nvGraphicFramePr>
              <p:cNvPr id="24" name="Object 2">
                <a:extLst>
                  <a:ext uri="{FF2B5EF4-FFF2-40B4-BE49-F238E27FC236}">
                    <a16:creationId xmlns:a16="http://schemas.microsoft.com/office/drawing/2014/main" id="{7AE35968-27C5-441A-8031-3855D81524F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84980095"/>
                  </p:ext>
                </p:extLst>
              </p:nvPr>
            </p:nvGraphicFramePr>
            <p:xfrm>
              <a:off x="4041730" y="362092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0" name="Chart" r:id="rId11" imgW="9169179" imgH="5730737" progId="Excel.Chart.8">
                      <p:embed/>
                    </p:oleObj>
                  </mc:Choice>
                  <mc:Fallback>
                    <p:oleObj name="Chart" r:id="rId11" imgW="9169179" imgH="5730737" progId="Excel.Chart.8">
                      <p:embed/>
                      <p:pic>
                        <p:nvPicPr>
                          <p:cNvPr id="8194" name="Object 2">
                            <a:extLst>
                              <a:ext uri="{FF2B5EF4-FFF2-40B4-BE49-F238E27FC236}">
                                <a16:creationId xmlns:a16="http://schemas.microsoft.com/office/drawing/2014/main" id="{CA270597-8AC9-4397-B6D0-BBA4E94397F5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1730" y="3620920"/>
                            <a:ext cx="4126131" cy="25788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" name="Text Box 11">
                <a:extLst>
                  <a:ext uri="{FF2B5EF4-FFF2-40B4-BE49-F238E27FC236}">
                    <a16:creationId xmlns:a16="http://schemas.microsoft.com/office/drawing/2014/main" id="{A1F4A1D2-1D70-4F5E-AEA3-D5A7C6061E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0444" y="5772609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1E</a:t>
                </a:r>
              </a:p>
            </p:txBody>
          </p:sp>
          <p:graphicFrame>
            <p:nvGraphicFramePr>
              <p:cNvPr id="26" name="Object 2">
                <a:extLst>
                  <a:ext uri="{FF2B5EF4-FFF2-40B4-BE49-F238E27FC236}">
                    <a16:creationId xmlns:a16="http://schemas.microsoft.com/office/drawing/2014/main" id="{3514C236-E625-4913-8404-004ADB19D22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02433982"/>
                  </p:ext>
                </p:extLst>
              </p:nvPr>
            </p:nvGraphicFramePr>
            <p:xfrm>
              <a:off x="8099145" y="3620920"/>
              <a:ext cx="4126131" cy="2578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1" name="Chart" r:id="rId13" imgW="9169179" imgH="5730737" progId="Excel.Chart.8">
                      <p:embed/>
                    </p:oleObj>
                  </mc:Choice>
                  <mc:Fallback>
                    <p:oleObj name="Chart" r:id="rId13" imgW="9169179" imgH="5730737" progId="Excel.Chart.8">
                      <p:embed/>
                      <p:pic>
                        <p:nvPicPr>
                          <p:cNvPr id="9218" name="Object 2">
                            <a:extLst>
                              <a:ext uri="{FF2B5EF4-FFF2-40B4-BE49-F238E27FC236}">
                                <a16:creationId xmlns:a16="http://schemas.microsoft.com/office/drawing/2014/main" id="{8C33F4B6-9381-4D7C-981B-30114272BD45}"/>
                              </a:ext>
                            </a:extLst>
                          </p:cNvPr>
                          <p:cNvPicPr>
                            <a:picLocks noGrp="1"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099145" y="3620920"/>
                            <a:ext cx="4126131" cy="25788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Text Box 11">
                <a:extLst>
                  <a:ext uri="{FF2B5EF4-FFF2-40B4-BE49-F238E27FC236}">
                    <a16:creationId xmlns:a16="http://schemas.microsoft.com/office/drawing/2014/main" id="{98C126F7-73D3-41E5-9EFD-193E78FFBB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67861" y="5772609"/>
                <a:ext cx="110101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800" dirty="0"/>
                  <a:t>Figure 1F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153955F-2F52-4AFF-9C21-34BFAF75F5C6}"/>
                </a:ext>
              </a:extLst>
            </p:cNvPr>
            <p:cNvGrpSpPr/>
            <p:nvPr/>
          </p:nvGrpSpPr>
          <p:grpSpPr>
            <a:xfrm>
              <a:off x="917788" y="3857512"/>
              <a:ext cx="2989856" cy="230832"/>
              <a:chOff x="917788" y="3857512"/>
              <a:chExt cx="2989856" cy="230832"/>
            </a:xfrm>
          </p:grpSpPr>
          <p:sp>
            <p:nvSpPr>
              <p:cNvPr id="3" name="Text Box 11">
                <a:extLst>
                  <a:ext uri="{FF2B5EF4-FFF2-40B4-BE49-F238E27FC236}">
                    <a16:creationId xmlns:a16="http://schemas.microsoft.com/office/drawing/2014/main" id="{BE71B4CE-2822-447B-93E6-55B588FA25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10" name="Text Box 11">
                <a:extLst>
                  <a:ext uri="{FF2B5EF4-FFF2-40B4-BE49-F238E27FC236}">
                    <a16:creationId xmlns:a16="http://schemas.microsoft.com/office/drawing/2014/main" id="{5A20B161-7D35-4C78-AFB6-AABE4BD9DF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11" name="Text Box 11">
                <a:extLst>
                  <a:ext uri="{FF2B5EF4-FFF2-40B4-BE49-F238E27FC236}">
                    <a16:creationId xmlns:a16="http://schemas.microsoft.com/office/drawing/2014/main" id="{8020DB10-8A5A-497C-8DAF-58BD9D0617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73BC27A-99D0-463D-87C2-FA8FEFA49386}"/>
                </a:ext>
              </a:extLst>
            </p:cNvPr>
            <p:cNvGrpSpPr/>
            <p:nvPr/>
          </p:nvGrpSpPr>
          <p:grpSpPr>
            <a:xfrm>
              <a:off x="4922202" y="3857512"/>
              <a:ext cx="2989856" cy="230832"/>
              <a:chOff x="917788" y="3857512"/>
              <a:chExt cx="2989856" cy="230832"/>
            </a:xfrm>
          </p:grpSpPr>
          <p:sp>
            <p:nvSpPr>
              <p:cNvPr id="25" name="Text Box 11">
                <a:extLst>
                  <a:ext uri="{FF2B5EF4-FFF2-40B4-BE49-F238E27FC236}">
                    <a16:creationId xmlns:a16="http://schemas.microsoft.com/office/drawing/2014/main" id="{E5F2D814-D883-4170-B5D8-42B29E8BF0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27" name="Text Box 11">
                <a:extLst>
                  <a:ext uri="{FF2B5EF4-FFF2-40B4-BE49-F238E27FC236}">
                    <a16:creationId xmlns:a16="http://schemas.microsoft.com/office/drawing/2014/main" id="{41F833BE-13CD-40FB-A983-F2DA90EFC0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29" name="Text Box 11">
                <a:extLst>
                  <a:ext uri="{FF2B5EF4-FFF2-40B4-BE49-F238E27FC236}">
                    <a16:creationId xmlns:a16="http://schemas.microsoft.com/office/drawing/2014/main" id="{6F2D73C5-A685-41DE-A31C-C3B5BAC44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A5F3E3F-A374-4076-819D-177A173A91BD}"/>
                </a:ext>
              </a:extLst>
            </p:cNvPr>
            <p:cNvGrpSpPr/>
            <p:nvPr/>
          </p:nvGrpSpPr>
          <p:grpSpPr>
            <a:xfrm>
              <a:off x="8926616" y="3857512"/>
              <a:ext cx="2989856" cy="230832"/>
              <a:chOff x="917788" y="3857512"/>
              <a:chExt cx="2989856" cy="230832"/>
            </a:xfrm>
          </p:grpSpPr>
          <p:sp>
            <p:nvSpPr>
              <p:cNvPr id="31" name="Text Box 11">
                <a:extLst>
                  <a:ext uri="{FF2B5EF4-FFF2-40B4-BE49-F238E27FC236}">
                    <a16:creationId xmlns:a16="http://schemas.microsoft.com/office/drawing/2014/main" id="{F7C8407C-DA7C-44DD-A3B0-AD13938C16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7788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Placebo</a:t>
                </a:r>
              </a:p>
            </p:txBody>
          </p:sp>
          <p:sp>
            <p:nvSpPr>
              <p:cNvPr id="32" name="Text Box 11">
                <a:extLst>
                  <a:ext uri="{FF2B5EF4-FFF2-40B4-BE49-F238E27FC236}">
                    <a16:creationId xmlns:a16="http://schemas.microsoft.com/office/drawing/2014/main" id="{25783674-8C76-47F2-BCD0-8D5FDC12A3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0703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Low dose</a:t>
                </a:r>
              </a:p>
            </p:txBody>
          </p:sp>
          <p:sp>
            <p:nvSpPr>
              <p:cNvPr id="33" name="Text Box 11">
                <a:extLst>
                  <a:ext uri="{FF2B5EF4-FFF2-40B4-BE49-F238E27FC236}">
                    <a16:creationId xmlns:a16="http://schemas.microsoft.com/office/drawing/2014/main" id="{3FBEB576-F40C-4640-847A-DE5FC83921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97767" y="3857512"/>
                <a:ext cx="809877" cy="2308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900" dirty="0"/>
                  <a:t>High dose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601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Nishan Guha</dc:creator>
  <cp:lastModifiedBy>Nishan</cp:lastModifiedBy>
  <cp:revision>8</cp:revision>
  <dcterms:created xsi:type="dcterms:W3CDTF">2019-07-24T04:56:03Z</dcterms:created>
  <dcterms:modified xsi:type="dcterms:W3CDTF">2020-10-06T22:34:48Z</dcterms:modified>
</cp:coreProperties>
</file>