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6FBFA-47DE-44B1-84FC-4199E8EAD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23DF43-82B6-4BC8-8937-E8369F9723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34E4D-F3C3-4121-B25E-90111BC32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E7AAB-DC12-41D9-82BB-D6DF7F4A6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59EAC-08B9-4D6C-AE89-C68C2CC2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64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5C95C-EA57-4042-8362-03C740C43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47C5A-E93A-4C5E-8856-DEAD9407D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FAB6E-5C7C-48BA-9A3E-2393C82B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9AF63-4118-4F16-8447-A5A0A3293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6EF61-A29E-4B3B-8395-AB567E49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026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104695-92FC-4BC9-B365-D9D4FB8A05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F12B8-CB63-4458-BEFA-5ADE8197D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0310B-6DFD-41AC-B1FA-02CF6C33D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7BE36-6D19-4A5B-8710-42002030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1283-6B89-4CEB-918F-7430A624E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10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AC89-6631-464F-942B-BA94EFB2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C658A-3380-4652-A74A-AEBB4AEFE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74413-9F28-4F8E-AB22-0D4F722D0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B5F17-79A6-41C8-A3AD-988FE8B4F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8EBB4-EBD5-4E2A-A24D-BCFCFC27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551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79704-627F-4E15-81B9-8DFEB7BB8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F7C2A-E925-410D-8248-C4EFD882B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58F47-6962-478E-B8EA-43590A23D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F22D1-EE51-4F7A-99BF-72C83BB16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4E9E6-2227-4BB2-A8D2-49299F24C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4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CD8D0-5C6C-4954-A7AE-02532CFB1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5731E-769B-4662-9BBA-ACE245B61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E56B1-39EE-479B-9855-E5BE3CCC0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EF2EF-F8E3-415A-8B01-14D0BC5E9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4B7C5-3381-4695-83B3-E5E63DC6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817FE-8DDD-4265-92B3-CC5C28B7C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618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F2BD-6BF9-4A4D-B0DD-E011076DA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D78CC-B777-4DD2-B045-6649B62B6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6408F-EF3D-4AE1-9635-A6D242140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987137-84AC-45F8-88F5-E973A036D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C3D907-8C46-46CD-B5D8-554328AE4E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3574D8-9BE7-4C79-A995-8BC79DB78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3F0A3C-664E-4C7C-B456-87C67932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DE7524-33B5-4DCE-AEBC-44B051E75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087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D66B-EB10-48DF-B07E-1788DF63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9810CD-6F0A-4D2D-B8CE-70CE5171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22D792-F896-47EF-901A-AD92CAC9D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17E580-5AED-423A-A612-EDDC608A9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21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045450-4845-4E89-BFD0-097350D66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BD1F49-F63A-45D1-90FF-8B9ABC8BF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C59BF1-F14A-4477-8375-A4305053F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70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EFFF-5898-4F62-A347-61352D5E0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01D86-DD00-4329-AFA3-DDD0D0368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EFF8E-00F2-42CF-B839-14C7ABC0F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C603E8-AAA4-4A86-8F71-6292B6A83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6E843-B46C-42E8-B80E-8CCCCC184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3D700-737D-4D66-B47D-49A660D5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207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50D56-B778-4FE8-8C2A-DFAEB88B9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6B4FC2-9D6C-4403-B92F-F85A188D1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1695DE-B268-4C67-9E58-F9A24F773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37098-9A84-4BDF-ACED-51FBEB73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69B73-02F5-405A-9A34-A34672615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089C4-A9F8-4BFE-A660-B6246F9F0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75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B8319E-1531-42CA-9695-2B2410F6F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9A54E-190F-4A27-B503-A6F93DA5A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3098B-858C-430E-A403-65CCB89465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5D055-8E7A-4783-924B-997462C785B9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72773-D9EE-4AB8-9191-58199E9B9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194A0-D7B5-4446-89C4-2071394EB7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5D27A-A28B-45E0-A4A6-F22B18C6F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78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A1227790-A659-45AB-BEED-4C462E71A4DF}"/>
              </a:ext>
            </a:extLst>
          </p:cNvPr>
          <p:cNvGrpSpPr/>
          <p:nvPr/>
        </p:nvGrpSpPr>
        <p:grpSpPr>
          <a:xfrm>
            <a:off x="-1" y="472943"/>
            <a:ext cx="12192003" cy="5257148"/>
            <a:chOff x="-1" y="472943"/>
            <a:chExt cx="12192003" cy="5257148"/>
          </a:xfrm>
        </p:grpSpPr>
        <p:graphicFrame>
          <p:nvGraphicFramePr>
            <p:cNvPr id="8" name="Object 2">
              <a:extLst>
                <a:ext uri="{FF2B5EF4-FFF2-40B4-BE49-F238E27FC236}">
                  <a16:creationId xmlns:a16="http://schemas.microsoft.com/office/drawing/2014/main" id="{74C82F6C-41C2-4CDF-880C-8424516C519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35495590"/>
                </p:ext>
              </p:extLst>
            </p:nvPr>
          </p:nvGraphicFramePr>
          <p:xfrm>
            <a:off x="0" y="472945"/>
            <a:ext cx="4126131" cy="258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2" name="Chart" r:id="rId3" imgW="9169179" imgH="5736833" progId="Excel.Chart.8">
                    <p:embed/>
                  </p:oleObj>
                </mc:Choice>
                <mc:Fallback>
                  <p:oleObj name="Chart" r:id="rId3" imgW="9169179" imgH="5736833" progId="Excel.Chart.8">
                    <p:embed/>
                    <p:pic>
                      <p:nvPicPr>
                        <p:cNvPr id="10242" name="Object 2">
                          <a:extLst>
                            <a:ext uri="{FF2B5EF4-FFF2-40B4-BE49-F238E27FC236}">
                              <a16:creationId xmlns:a16="http://schemas.microsoft.com/office/drawing/2014/main" id="{1781DCB7-70BF-416C-A5DE-9FF3F721C172}"/>
                            </a:ext>
                          </a:extLst>
                        </p:cNvPr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72945"/>
                          <a:ext cx="4126131" cy="258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Text Box 11">
              <a:extLst>
                <a:ext uri="{FF2B5EF4-FFF2-40B4-BE49-F238E27FC236}">
                  <a16:creationId xmlns:a16="http://schemas.microsoft.com/office/drawing/2014/main" id="{146A1D97-DE63-4DC3-8EBB-2C83929132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031" y="2702832"/>
              <a:ext cx="110101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 dirty="0"/>
                <a:t>Figure 2A</a:t>
              </a:r>
            </a:p>
          </p:txBody>
        </p:sp>
        <p:graphicFrame>
          <p:nvGraphicFramePr>
            <p:cNvPr id="11" name="Object 2">
              <a:extLst>
                <a:ext uri="{FF2B5EF4-FFF2-40B4-BE49-F238E27FC236}">
                  <a16:creationId xmlns:a16="http://schemas.microsoft.com/office/drawing/2014/main" id="{D1997436-80C8-4F12-A966-55730DBE516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3729420"/>
                </p:ext>
              </p:extLst>
            </p:nvPr>
          </p:nvGraphicFramePr>
          <p:xfrm>
            <a:off x="4126131" y="472944"/>
            <a:ext cx="4126131" cy="258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Chart" r:id="rId5" imgW="9169179" imgH="5736833" progId="Excel.Chart.8">
                    <p:embed/>
                  </p:oleObj>
                </mc:Choice>
                <mc:Fallback>
                  <p:oleObj name="Chart" r:id="rId5" imgW="9169179" imgH="5736833" progId="Excel.Chart.8">
                    <p:embed/>
                    <p:pic>
                      <p:nvPicPr>
                        <p:cNvPr id="11266" name="Object 2">
                          <a:extLst>
                            <a:ext uri="{FF2B5EF4-FFF2-40B4-BE49-F238E27FC236}">
                              <a16:creationId xmlns:a16="http://schemas.microsoft.com/office/drawing/2014/main" id="{79FF6F04-DE4B-46BC-A5B3-876826E1A271}"/>
                            </a:ext>
                          </a:extLst>
                        </p:cNvPr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26131" y="472944"/>
                          <a:ext cx="4126131" cy="258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Text Box 11">
              <a:extLst>
                <a:ext uri="{FF2B5EF4-FFF2-40B4-BE49-F238E27FC236}">
                  <a16:creationId xmlns:a16="http://schemas.microsoft.com/office/drawing/2014/main" id="{E015ADB6-8BC2-49BC-9C34-CB07387653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9305" y="2702832"/>
              <a:ext cx="110101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 dirty="0"/>
                <a:t>Figure 2B</a:t>
              </a:r>
            </a:p>
          </p:txBody>
        </p:sp>
        <p:graphicFrame>
          <p:nvGraphicFramePr>
            <p:cNvPr id="17" name="Object 2">
              <a:extLst>
                <a:ext uri="{FF2B5EF4-FFF2-40B4-BE49-F238E27FC236}">
                  <a16:creationId xmlns:a16="http://schemas.microsoft.com/office/drawing/2014/main" id="{E1043B10-E117-4A3A-B7D3-E70104DA40C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7749415"/>
                </p:ext>
              </p:extLst>
            </p:nvPr>
          </p:nvGraphicFramePr>
          <p:xfrm>
            <a:off x="8065871" y="472943"/>
            <a:ext cx="4126131" cy="258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" name="Chart" r:id="rId7" imgW="9169179" imgH="5736833" progId="Excel.Chart.8">
                    <p:embed/>
                  </p:oleObj>
                </mc:Choice>
                <mc:Fallback>
                  <p:oleObj name="Chart" r:id="rId7" imgW="9169179" imgH="5736833" progId="Excel.Chart.8">
                    <p:embed/>
                    <p:pic>
                      <p:nvPicPr>
                        <p:cNvPr id="12290" name="Object 2">
                          <a:extLst>
                            <a:ext uri="{FF2B5EF4-FFF2-40B4-BE49-F238E27FC236}">
                              <a16:creationId xmlns:a16="http://schemas.microsoft.com/office/drawing/2014/main" id="{CD507F2B-A8AD-4E63-90BD-A2E3A0D2C122}"/>
                            </a:ext>
                          </a:extLst>
                        </p:cNvPr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65871" y="472943"/>
                          <a:ext cx="4126131" cy="258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Text Box 11">
              <a:extLst>
                <a:ext uri="{FF2B5EF4-FFF2-40B4-BE49-F238E27FC236}">
                  <a16:creationId xmlns:a16="http://schemas.microsoft.com/office/drawing/2014/main" id="{7830B8E7-B78E-45E9-9033-2EB9966AB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9045" y="2702832"/>
              <a:ext cx="110101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 dirty="0"/>
                <a:t>Figure 2C</a:t>
              </a:r>
            </a:p>
          </p:txBody>
        </p:sp>
        <p:graphicFrame>
          <p:nvGraphicFramePr>
            <p:cNvPr id="19" name="Object 2">
              <a:extLst>
                <a:ext uri="{FF2B5EF4-FFF2-40B4-BE49-F238E27FC236}">
                  <a16:creationId xmlns:a16="http://schemas.microsoft.com/office/drawing/2014/main" id="{99434C48-1B36-47F7-B8F7-27F21C898BD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6914130"/>
                </p:ext>
              </p:extLst>
            </p:nvPr>
          </p:nvGraphicFramePr>
          <p:xfrm>
            <a:off x="-1" y="3148516"/>
            <a:ext cx="4126131" cy="25788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Chart" r:id="rId9" imgW="9169179" imgH="5730737" progId="Excel.Chart.8">
                    <p:embed/>
                  </p:oleObj>
                </mc:Choice>
                <mc:Fallback>
                  <p:oleObj name="Chart" r:id="rId9" imgW="9169179" imgH="5730737" progId="Excel.Chart.8">
                    <p:embed/>
                    <p:pic>
                      <p:nvPicPr>
                        <p:cNvPr id="13314" name="Object 2">
                          <a:extLst>
                            <a:ext uri="{FF2B5EF4-FFF2-40B4-BE49-F238E27FC236}">
                              <a16:creationId xmlns:a16="http://schemas.microsoft.com/office/drawing/2014/main" id="{C2116F51-336F-4F7E-B96B-66B2031B2A7B}"/>
                            </a:ext>
                          </a:extLst>
                        </p:cNvPr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1" y="3148516"/>
                          <a:ext cx="4126131" cy="25788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11">
              <a:extLst>
                <a:ext uri="{FF2B5EF4-FFF2-40B4-BE49-F238E27FC236}">
                  <a16:creationId xmlns:a16="http://schemas.microsoft.com/office/drawing/2014/main" id="{A2498F2D-7D7C-4B65-B006-8E425C0CC6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030" y="5374497"/>
              <a:ext cx="110101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 dirty="0"/>
                <a:t>Figure 2D</a:t>
              </a:r>
            </a:p>
          </p:txBody>
        </p:sp>
        <p:graphicFrame>
          <p:nvGraphicFramePr>
            <p:cNvPr id="21" name="Object 2">
              <a:extLst>
                <a:ext uri="{FF2B5EF4-FFF2-40B4-BE49-F238E27FC236}">
                  <a16:creationId xmlns:a16="http://schemas.microsoft.com/office/drawing/2014/main" id="{66986828-E979-4032-BFB3-41E961017FF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98868988"/>
                </p:ext>
              </p:extLst>
            </p:nvPr>
          </p:nvGraphicFramePr>
          <p:xfrm>
            <a:off x="4126130" y="3148516"/>
            <a:ext cx="4126131" cy="258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6" name="Chart" r:id="rId11" imgW="9169179" imgH="5736833" progId="Excel.Chart.8">
                    <p:embed/>
                  </p:oleObj>
                </mc:Choice>
                <mc:Fallback>
                  <p:oleObj name="Chart" r:id="rId11" imgW="9169179" imgH="5736833" progId="Excel.Chart.8">
                    <p:embed/>
                    <p:pic>
                      <p:nvPicPr>
                        <p:cNvPr id="14338" name="Object 2">
                          <a:extLst>
                            <a:ext uri="{FF2B5EF4-FFF2-40B4-BE49-F238E27FC236}">
                              <a16:creationId xmlns:a16="http://schemas.microsoft.com/office/drawing/2014/main" id="{B8AB8957-ED4C-4036-A1D3-315C1880C069}"/>
                            </a:ext>
                          </a:extLst>
                        </p:cNvPr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26130" y="3148516"/>
                          <a:ext cx="4126131" cy="258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11">
              <a:extLst>
                <a:ext uri="{FF2B5EF4-FFF2-40B4-BE49-F238E27FC236}">
                  <a16:creationId xmlns:a16="http://schemas.microsoft.com/office/drawing/2014/main" id="{2813EA7C-18DA-41DA-9C27-035393393B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9305" y="5374497"/>
              <a:ext cx="110101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800" dirty="0"/>
                <a:t>Figure 2E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FBC3125A-28EB-4939-B3BE-A4EADE6A3E76}"/>
                </a:ext>
              </a:extLst>
            </p:cNvPr>
            <p:cNvGrpSpPr/>
            <p:nvPr/>
          </p:nvGrpSpPr>
          <p:grpSpPr>
            <a:xfrm>
              <a:off x="889795" y="3325663"/>
              <a:ext cx="2989856" cy="230832"/>
              <a:chOff x="917788" y="3857512"/>
              <a:chExt cx="2989856" cy="230832"/>
            </a:xfrm>
          </p:grpSpPr>
          <p:sp>
            <p:nvSpPr>
              <p:cNvPr id="27" name="Text Box 11">
                <a:extLst>
                  <a:ext uri="{FF2B5EF4-FFF2-40B4-BE49-F238E27FC236}">
                    <a16:creationId xmlns:a16="http://schemas.microsoft.com/office/drawing/2014/main" id="{F115B1EC-4DD2-4770-B730-7860539B3A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788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Placebo</a:t>
                </a:r>
              </a:p>
            </p:txBody>
          </p:sp>
          <p:sp>
            <p:nvSpPr>
              <p:cNvPr id="28" name="Text Box 11">
                <a:extLst>
                  <a:ext uri="{FF2B5EF4-FFF2-40B4-BE49-F238E27FC236}">
                    <a16:creationId xmlns:a16="http://schemas.microsoft.com/office/drawing/2014/main" id="{503C0580-E2EE-4647-A6D5-DCFA2BD4E8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0703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Low dose</a:t>
                </a:r>
              </a:p>
            </p:txBody>
          </p:sp>
          <p:sp>
            <p:nvSpPr>
              <p:cNvPr id="29" name="Text Box 11">
                <a:extLst>
                  <a:ext uri="{FF2B5EF4-FFF2-40B4-BE49-F238E27FC236}">
                    <a16:creationId xmlns:a16="http://schemas.microsoft.com/office/drawing/2014/main" id="{ED6DD4AB-EDB9-4109-973A-8C2DCD8515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7767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High dose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2A239F4-7A2A-473A-8805-2EA2006B0E7E}"/>
                </a:ext>
              </a:extLst>
            </p:cNvPr>
            <p:cNvGrpSpPr/>
            <p:nvPr/>
          </p:nvGrpSpPr>
          <p:grpSpPr>
            <a:xfrm>
              <a:off x="5015926" y="3325663"/>
              <a:ext cx="2989856" cy="230832"/>
              <a:chOff x="917788" y="3857512"/>
              <a:chExt cx="2989856" cy="230832"/>
            </a:xfrm>
          </p:grpSpPr>
          <p:sp>
            <p:nvSpPr>
              <p:cNvPr id="31" name="Text Box 11">
                <a:extLst>
                  <a:ext uri="{FF2B5EF4-FFF2-40B4-BE49-F238E27FC236}">
                    <a16:creationId xmlns:a16="http://schemas.microsoft.com/office/drawing/2014/main" id="{9154DCDC-6DEB-4958-A23C-A1F9208EE1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788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Placebo</a:t>
                </a:r>
              </a:p>
            </p:txBody>
          </p:sp>
          <p:sp>
            <p:nvSpPr>
              <p:cNvPr id="32" name="Text Box 11">
                <a:extLst>
                  <a:ext uri="{FF2B5EF4-FFF2-40B4-BE49-F238E27FC236}">
                    <a16:creationId xmlns:a16="http://schemas.microsoft.com/office/drawing/2014/main" id="{0BED4686-956E-44D0-971E-604B01DBE0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0703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Low dose</a:t>
                </a:r>
              </a:p>
            </p:txBody>
          </p:sp>
          <p:sp>
            <p:nvSpPr>
              <p:cNvPr id="33" name="Text Box 11">
                <a:extLst>
                  <a:ext uri="{FF2B5EF4-FFF2-40B4-BE49-F238E27FC236}">
                    <a16:creationId xmlns:a16="http://schemas.microsoft.com/office/drawing/2014/main" id="{4340E963-51A4-4B20-81E4-5B5623B3FD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7767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High dose</a:t>
                </a: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E402511C-BE80-4847-B1F1-2694C959CA4A}"/>
                </a:ext>
              </a:extLst>
            </p:cNvPr>
            <p:cNvGrpSpPr/>
            <p:nvPr/>
          </p:nvGrpSpPr>
          <p:grpSpPr>
            <a:xfrm>
              <a:off x="889795" y="677325"/>
              <a:ext cx="2989856" cy="230832"/>
              <a:chOff x="917788" y="3857512"/>
              <a:chExt cx="2989856" cy="230832"/>
            </a:xfrm>
          </p:grpSpPr>
          <p:sp>
            <p:nvSpPr>
              <p:cNvPr id="35" name="Text Box 11">
                <a:extLst>
                  <a:ext uri="{FF2B5EF4-FFF2-40B4-BE49-F238E27FC236}">
                    <a16:creationId xmlns:a16="http://schemas.microsoft.com/office/drawing/2014/main" id="{0502CB52-96DA-46BC-912A-24FAC8AFA3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788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Placebo</a:t>
                </a:r>
              </a:p>
            </p:txBody>
          </p:sp>
          <p:sp>
            <p:nvSpPr>
              <p:cNvPr id="36" name="Text Box 11">
                <a:extLst>
                  <a:ext uri="{FF2B5EF4-FFF2-40B4-BE49-F238E27FC236}">
                    <a16:creationId xmlns:a16="http://schemas.microsoft.com/office/drawing/2014/main" id="{118E015F-AC34-42D0-8F32-6E40621810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0703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Low dose</a:t>
                </a:r>
              </a:p>
            </p:txBody>
          </p:sp>
          <p:sp>
            <p:nvSpPr>
              <p:cNvPr id="37" name="Text Box 11">
                <a:extLst>
                  <a:ext uri="{FF2B5EF4-FFF2-40B4-BE49-F238E27FC236}">
                    <a16:creationId xmlns:a16="http://schemas.microsoft.com/office/drawing/2014/main" id="{E72DDB8B-C364-45A4-B499-58B5069ED2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7767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High dose</a:t>
                </a: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56C13CC7-6F3A-4D63-B820-AF5CFA0ECDC1}"/>
                </a:ext>
              </a:extLst>
            </p:cNvPr>
            <p:cNvGrpSpPr/>
            <p:nvPr/>
          </p:nvGrpSpPr>
          <p:grpSpPr>
            <a:xfrm>
              <a:off x="5015926" y="677325"/>
              <a:ext cx="2989856" cy="230832"/>
              <a:chOff x="917788" y="3857512"/>
              <a:chExt cx="2989856" cy="230832"/>
            </a:xfrm>
          </p:grpSpPr>
          <p:sp>
            <p:nvSpPr>
              <p:cNvPr id="39" name="Text Box 11">
                <a:extLst>
                  <a:ext uri="{FF2B5EF4-FFF2-40B4-BE49-F238E27FC236}">
                    <a16:creationId xmlns:a16="http://schemas.microsoft.com/office/drawing/2014/main" id="{9051B406-F093-4B47-BE87-BEC1BCCE22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788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Placebo</a:t>
                </a:r>
              </a:p>
            </p:txBody>
          </p:sp>
          <p:sp>
            <p:nvSpPr>
              <p:cNvPr id="40" name="Text Box 11">
                <a:extLst>
                  <a:ext uri="{FF2B5EF4-FFF2-40B4-BE49-F238E27FC236}">
                    <a16:creationId xmlns:a16="http://schemas.microsoft.com/office/drawing/2014/main" id="{7A24945E-74E0-45D1-8C86-7A774A4D3D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0703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Low dose</a:t>
                </a:r>
              </a:p>
            </p:txBody>
          </p:sp>
          <p:sp>
            <p:nvSpPr>
              <p:cNvPr id="41" name="Text Box 11">
                <a:extLst>
                  <a:ext uri="{FF2B5EF4-FFF2-40B4-BE49-F238E27FC236}">
                    <a16:creationId xmlns:a16="http://schemas.microsoft.com/office/drawing/2014/main" id="{FA795E29-EA33-4D4F-B207-ABBFEF2A9D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7767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High dose</a:t>
                </a:r>
              </a:p>
            </p:txBody>
          </p:sp>
        </p:grpSp>
        <p:sp>
          <p:nvSpPr>
            <p:cNvPr id="43" name="Text Box 11">
              <a:extLst>
                <a:ext uri="{FF2B5EF4-FFF2-40B4-BE49-F238E27FC236}">
                  <a16:creationId xmlns:a16="http://schemas.microsoft.com/office/drawing/2014/main" id="{D65B12B9-B78C-4B35-8296-C404BA9D2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55666" y="677325"/>
              <a:ext cx="809877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900" dirty="0"/>
                <a:t>Placebo</a:t>
              </a:r>
            </a:p>
          </p:txBody>
        </p:sp>
        <p:sp>
          <p:nvSpPr>
            <p:cNvPr id="44" name="Text Box 11">
              <a:extLst>
                <a:ext uri="{FF2B5EF4-FFF2-40B4-BE49-F238E27FC236}">
                  <a16:creationId xmlns:a16="http://schemas.microsoft.com/office/drawing/2014/main" id="{525D70E3-8519-4565-9AC7-6DD024785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38581" y="677325"/>
              <a:ext cx="809877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900" dirty="0"/>
                <a:t>Low dose</a:t>
              </a:r>
            </a:p>
          </p:txBody>
        </p:sp>
        <p:sp>
          <p:nvSpPr>
            <p:cNvPr id="45" name="Text Box 11">
              <a:extLst>
                <a:ext uri="{FF2B5EF4-FFF2-40B4-BE49-F238E27FC236}">
                  <a16:creationId xmlns:a16="http://schemas.microsoft.com/office/drawing/2014/main" id="{FCBF2409-4F24-4A33-8275-0C696D4CEE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35645" y="677325"/>
              <a:ext cx="80987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900" dirty="0"/>
                <a:t>High dose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900" dirty="0"/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510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Microsoft Excel Chart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Nishan Guha</dc:creator>
  <cp:lastModifiedBy>Nishan</cp:lastModifiedBy>
  <cp:revision>6</cp:revision>
  <dcterms:created xsi:type="dcterms:W3CDTF">2019-07-24T21:21:56Z</dcterms:created>
  <dcterms:modified xsi:type="dcterms:W3CDTF">2020-10-06T22:35:41Z</dcterms:modified>
</cp:coreProperties>
</file>