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0" r:id="rId8"/>
    <p:sldId id="261" r:id="rId9"/>
    <p:sldId id="262" r:id="rId10"/>
    <p:sldId id="266" r:id="rId11"/>
    <p:sldId id="263" r:id="rId12"/>
    <p:sldId id="267"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2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316B89-DAA7-4C68-A078-E672D98CCAE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EE663F3-9140-4C1C-BCFF-DDE4BE333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856B723-2145-404A-B66B-D5571261D5A3}"/>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5" name="Espaço Reservado para Rodapé 4">
            <a:extLst>
              <a:ext uri="{FF2B5EF4-FFF2-40B4-BE49-F238E27FC236}">
                <a16:creationId xmlns:a16="http://schemas.microsoft.com/office/drawing/2014/main" id="{1B48CEF1-81DA-4230-B9CE-338297590E8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C7163BA-B884-4332-88EF-15A7ECDFF888}"/>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265942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E0F1D6-47EB-4A84-8E1C-7E6AD1E173F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22F17D-90E4-4ABF-B9F4-0C824436AA3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7FFBC8-B6F9-4C09-AA14-A3F1CB0B7804}"/>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5" name="Espaço Reservado para Rodapé 4">
            <a:extLst>
              <a:ext uri="{FF2B5EF4-FFF2-40B4-BE49-F238E27FC236}">
                <a16:creationId xmlns:a16="http://schemas.microsoft.com/office/drawing/2014/main" id="{58264E87-395F-489A-8B7D-049BC677679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73F3355-1173-4449-BFFB-CE9C6930E78F}"/>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30416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89DB89-F97D-4244-BD28-0EC8F622E43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B257A63-BF95-4320-AEBA-5C4DAD51F71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CB59261-BFF2-4ED7-A964-AF8FBEF29559}"/>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5" name="Espaço Reservado para Rodapé 4">
            <a:extLst>
              <a:ext uri="{FF2B5EF4-FFF2-40B4-BE49-F238E27FC236}">
                <a16:creationId xmlns:a16="http://schemas.microsoft.com/office/drawing/2014/main" id="{2B12507C-7AEB-4E75-8883-1FCEB85E36B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469F673-3671-44B6-875E-617600EB8CAE}"/>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170976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787FFB-2F8D-4891-A850-DC0622C2147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6143415-020A-41BD-B063-3722070BE7EA}"/>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F911952-9167-44A5-B396-AAE6E7AE671B}"/>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5" name="Espaço Reservado para Rodapé 4">
            <a:extLst>
              <a:ext uri="{FF2B5EF4-FFF2-40B4-BE49-F238E27FC236}">
                <a16:creationId xmlns:a16="http://schemas.microsoft.com/office/drawing/2014/main" id="{4638FC62-9E18-464D-8A2C-5DEE0D9D143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31BACAC-4B58-40DC-9A6E-E69958A61BAB}"/>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774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B66EA-7D28-43A3-B27C-998BE033BE0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598A94F-F72C-4737-AD83-E3FC347819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637E587-791A-4080-83FD-16A46BCF0B05}"/>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5" name="Espaço Reservado para Rodapé 4">
            <a:extLst>
              <a:ext uri="{FF2B5EF4-FFF2-40B4-BE49-F238E27FC236}">
                <a16:creationId xmlns:a16="http://schemas.microsoft.com/office/drawing/2014/main" id="{C6F79E77-57F0-46F6-AB67-F7867867373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D09473E-3633-483C-9DD0-6A7291733E07}"/>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3115849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EC4A6-5AFE-4FAE-968C-97BF3469631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9853D56-5AF8-41C7-8009-BBA3DFFA35C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70A4178-6281-458B-B3AE-C3AB49BF1FD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839C879-8BD9-42E0-B1F8-71C8BAD1EB54}"/>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6" name="Espaço Reservado para Rodapé 5">
            <a:extLst>
              <a:ext uri="{FF2B5EF4-FFF2-40B4-BE49-F238E27FC236}">
                <a16:creationId xmlns:a16="http://schemas.microsoft.com/office/drawing/2014/main" id="{560D92CD-88F7-4F29-A739-C2577ED00A7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9A85297-ED53-4166-B780-CBADEE55E928}"/>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3226796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A7A3D-5C2E-43B6-A2AD-23AA08972CF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E8B4BD5-FCC2-465A-A112-D51BBD57EC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813023C-1F60-4F88-B758-149F779015C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00AAD2F-8AFE-4729-8AEC-426AFCAA2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13EACC8-C885-478B-824B-B561D5DFFD7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4948002-343C-43BA-824B-0DEF60B0B7A8}"/>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8" name="Espaço Reservado para Rodapé 7">
            <a:extLst>
              <a:ext uri="{FF2B5EF4-FFF2-40B4-BE49-F238E27FC236}">
                <a16:creationId xmlns:a16="http://schemas.microsoft.com/office/drawing/2014/main" id="{767309A5-FD1F-4BD4-ABA5-C074EB240B5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026BB842-DF2D-45E0-BCC0-CE0185C5A6AE}"/>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392249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2EB344-B09E-4CD3-A8C8-5970EB58582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2B59178-30FC-4448-99E1-0880717018B2}"/>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4" name="Espaço Reservado para Rodapé 3">
            <a:extLst>
              <a:ext uri="{FF2B5EF4-FFF2-40B4-BE49-F238E27FC236}">
                <a16:creationId xmlns:a16="http://schemas.microsoft.com/office/drawing/2014/main" id="{207301D5-50DD-4D7F-88E8-0F8D3AD5AA8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B34FE1B-5551-4365-A22E-4844DB5D153D}"/>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2128730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33B2F3A-E2D0-4C9F-9986-63417547FECE}"/>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3" name="Espaço Reservado para Rodapé 2">
            <a:extLst>
              <a:ext uri="{FF2B5EF4-FFF2-40B4-BE49-F238E27FC236}">
                <a16:creationId xmlns:a16="http://schemas.microsoft.com/office/drawing/2014/main" id="{661FE494-534A-4761-A14F-C8AA547C319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A250E06D-176F-44E0-9F1F-233D63956339}"/>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210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52BD0-403F-400C-90AA-A2DF98E2702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52ADF68-69E1-4CCE-9A65-2F6B78CED4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CF2E6EB-30DB-469B-914E-25DA8556F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5C6AB2F-6D7F-4EF1-938B-221C6B57D552}"/>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6" name="Espaço Reservado para Rodapé 5">
            <a:extLst>
              <a:ext uri="{FF2B5EF4-FFF2-40B4-BE49-F238E27FC236}">
                <a16:creationId xmlns:a16="http://schemas.microsoft.com/office/drawing/2014/main" id="{059E7494-4A91-4EEC-BCCC-A19F8132BAE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40E24C4-20D0-48DF-B3D2-2B9F92DCEDA0}"/>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207157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49289-CDE1-4694-BE30-1FF7529E80D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AEEDAA8-F177-40C7-A3AF-8C3FB56EC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D91265C-FF7D-4233-9301-A149AB553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26B1E04-CC3E-4313-ADBF-5BE409085FAB}"/>
              </a:ext>
            </a:extLst>
          </p:cNvPr>
          <p:cNvSpPr>
            <a:spLocks noGrp="1"/>
          </p:cNvSpPr>
          <p:nvPr>
            <p:ph type="dt" sz="half" idx="10"/>
          </p:nvPr>
        </p:nvSpPr>
        <p:spPr/>
        <p:txBody>
          <a:bodyPr/>
          <a:lstStyle/>
          <a:p>
            <a:fld id="{53A1AF19-BED2-4E4A-9973-013B9E8C02F9}" type="datetimeFigureOut">
              <a:rPr lang="pt-BR" smtClean="0"/>
              <a:t>05/07/2022</a:t>
            </a:fld>
            <a:endParaRPr lang="pt-BR"/>
          </a:p>
        </p:txBody>
      </p:sp>
      <p:sp>
        <p:nvSpPr>
          <p:cNvPr id="6" name="Espaço Reservado para Rodapé 5">
            <a:extLst>
              <a:ext uri="{FF2B5EF4-FFF2-40B4-BE49-F238E27FC236}">
                <a16:creationId xmlns:a16="http://schemas.microsoft.com/office/drawing/2014/main" id="{FDB99B7E-6FD2-48DA-9995-234C7AAF4E4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69DBA6D-E9AC-4D4B-BE07-6B4D311D6BEA}"/>
              </a:ext>
            </a:extLst>
          </p:cNvPr>
          <p:cNvSpPr>
            <a:spLocks noGrp="1"/>
          </p:cNvSpPr>
          <p:nvPr>
            <p:ph type="sldNum" sz="quarter" idx="12"/>
          </p:nvPr>
        </p:nvSpPr>
        <p:spPr/>
        <p:txBody>
          <a:bodyPr/>
          <a:lstStyle/>
          <a:p>
            <a:fld id="{9C9E627B-1FA1-429C-8185-10CA44339C33}" type="slidenum">
              <a:rPr lang="pt-BR" smtClean="0"/>
              <a:t>‹#›</a:t>
            </a:fld>
            <a:endParaRPr lang="pt-BR"/>
          </a:p>
        </p:txBody>
      </p:sp>
    </p:spTree>
    <p:extLst>
      <p:ext uri="{BB962C8B-B14F-4D97-AF65-F5344CB8AC3E}">
        <p14:creationId xmlns:p14="http://schemas.microsoft.com/office/powerpoint/2010/main" val="333582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9F6585F-563F-4653-834A-D33BC1D90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B0DF46E0-A488-4794-BB71-1601F9BD5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259F945-6DA2-4AA2-9373-AE889B6C0E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1AF19-BED2-4E4A-9973-013B9E8C02F9}" type="datetimeFigureOut">
              <a:rPr lang="pt-BR" smtClean="0"/>
              <a:t>05/07/2022</a:t>
            </a:fld>
            <a:endParaRPr lang="pt-BR"/>
          </a:p>
        </p:txBody>
      </p:sp>
      <p:sp>
        <p:nvSpPr>
          <p:cNvPr id="5" name="Espaço Reservado para Rodapé 4">
            <a:extLst>
              <a:ext uri="{FF2B5EF4-FFF2-40B4-BE49-F238E27FC236}">
                <a16:creationId xmlns:a16="http://schemas.microsoft.com/office/drawing/2014/main" id="{600C99AB-0A1A-4565-A7FC-E12BA04ACC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FD88CB2C-4E97-4144-AE82-94294AD1C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E627B-1FA1-429C-8185-10CA44339C33}" type="slidenum">
              <a:rPr lang="pt-BR" smtClean="0"/>
              <a:t>‹#›</a:t>
            </a:fld>
            <a:endParaRPr lang="pt-BR"/>
          </a:p>
        </p:txBody>
      </p:sp>
    </p:spTree>
    <p:extLst>
      <p:ext uri="{BB962C8B-B14F-4D97-AF65-F5344CB8AC3E}">
        <p14:creationId xmlns:p14="http://schemas.microsoft.com/office/powerpoint/2010/main" val="245756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6ED750A-FFB1-42DF-B704-495F58CF6821}"/>
              </a:ext>
            </a:extLst>
          </p:cNvPr>
          <p:cNvSpPr txBox="1"/>
          <p:nvPr/>
        </p:nvSpPr>
        <p:spPr>
          <a:xfrm>
            <a:off x="490331" y="1331251"/>
            <a:ext cx="10601739" cy="2585323"/>
          </a:xfrm>
          <a:prstGeom prst="rect">
            <a:avLst/>
          </a:prstGeom>
          <a:noFill/>
        </p:spPr>
        <p:txBody>
          <a:bodyPr wrap="square">
            <a:spAutoFit/>
          </a:bodyPr>
          <a:lstStyle/>
          <a:p>
            <a:r>
              <a:rPr lang="en-GB" dirty="0">
                <a:effectLst/>
                <a:latin typeface="Courier New" panose="02070309020205020404" pitchFamily="49" charset="0"/>
                <a:ea typeface="DengXian" panose="02010600030101010101" pitchFamily="2" charset="-122"/>
                <a:cs typeface="Courier New" panose="02070309020205020404" pitchFamily="49" charset="0"/>
              </a:rPr>
              <a:t>&gt;fig|6666666.171271.peg.2554</a:t>
            </a:r>
            <a:endParaRPr lang="pt-BR" dirty="0">
              <a:effectLst/>
              <a:latin typeface="Courier New" panose="02070309020205020404" pitchFamily="49" charset="0"/>
              <a:ea typeface="DengXian" panose="02010600030101010101" pitchFamily="2" charset="-122"/>
              <a:cs typeface="Courier New" panose="02070309020205020404" pitchFamily="49" charset="0"/>
            </a:endParaRPr>
          </a:p>
          <a:p>
            <a:r>
              <a:rPr lang="en-GB" dirty="0">
                <a:effectLst/>
                <a:latin typeface="Courier New" panose="02070309020205020404" pitchFamily="49" charset="0"/>
                <a:ea typeface="DengXian" panose="02010600030101010101" pitchFamily="2" charset="-122"/>
                <a:cs typeface="Courier New" panose="02070309020205020404" pitchFamily="49" charset="0"/>
              </a:rPr>
              <a:t>MSTLIKKIVAYIALISFSFSILPAQTYDDAARITGEAETLQNDGEYQKSYDKSQEASDSIDKTTVSLFYRLMNLRIAKAKNDANKTINEIEQLGASTDNEFKTKYQEALKFFEEGNNSITNLPPEPQTPPTDEEFTASSNTFTTVYNSFNNALQSANSVKEGYLNRERAIASKSINDARNKYKAELGKSVKAGDANDRNINGALTRADEALSNDNFASVQQNVSTALAGINKAIADAKAKAEAEAAAKAKAAAEAKARAEAEAKAKAEAAAKAKAEAEAKAKADAIAKAKKDIEDAQNKYNNLVNDQVIAKGDDNDKNVSKLLTDANNALQNTPQTASDKALEASKTMDNILNTANQLKKEEAVKNLEQLKARRDRLISEGYLTKDSEEEQKLSQTIKEAEDALNNNDYVLADQKMQEANLNMNAIEERGPIDGQVIPGEMGGNETGQIIDATTGQEVNTEGKVTVLPQYYVVVRRVPLTDALWRIAGYSYIYNNPIEWYRIYEANRNILRDPDNPDLILPGQRLVIPSLNGEERSGEYNPDLEYLTYDEVMQLRQQNNNNAQTQE</a:t>
            </a:r>
            <a:endParaRPr lang="pt-BR" dirty="0">
              <a:effectLst/>
              <a:latin typeface="Courier New" panose="02070309020205020404" pitchFamily="49" charset="0"/>
              <a:ea typeface="DengXian" panose="02010600030101010101" pitchFamily="2" charset="-122"/>
              <a:cs typeface="Courier New" panose="02070309020205020404" pitchFamily="49" charset="0"/>
            </a:endParaRPr>
          </a:p>
        </p:txBody>
      </p:sp>
      <p:sp>
        <p:nvSpPr>
          <p:cNvPr id="8" name="CaixaDeTexto 7">
            <a:extLst>
              <a:ext uri="{FF2B5EF4-FFF2-40B4-BE49-F238E27FC236}">
                <a16:creationId xmlns:a16="http://schemas.microsoft.com/office/drawing/2014/main" id="{C75EDB29-0D55-411C-A809-B7CA4BCDB247}"/>
              </a:ext>
            </a:extLst>
          </p:cNvPr>
          <p:cNvSpPr txBox="1"/>
          <p:nvPr/>
        </p:nvSpPr>
        <p:spPr>
          <a:xfrm>
            <a:off x="490331" y="371061"/>
            <a:ext cx="1577008" cy="369332"/>
          </a:xfrm>
          <a:prstGeom prst="rect">
            <a:avLst/>
          </a:prstGeom>
          <a:noFill/>
        </p:spPr>
        <p:txBody>
          <a:bodyPr wrap="square" rtlCol="0">
            <a:spAutoFit/>
          </a:bodyPr>
          <a:lstStyle/>
          <a:p>
            <a:r>
              <a:rPr lang="pt-BR" dirty="0" err="1">
                <a:solidFill>
                  <a:srgbClr val="FF0000"/>
                </a:solidFill>
              </a:rPr>
              <a:t>TmpB</a:t>
            </a:r>
            <a:r>
              <a:rPr lang="pt-BR" dirty="0">
                <a:solidFill>
                  <a:srgbClr val="FF0000"/>
                </a:solidFill>
              </a:rPr>
              <a:t> </a:t>
            </a:r>
            <a:r>
              <a:rPr lang="pt-BR" dirty="0" err="1">
                <a:solidFill>
                  <a:srgbClr val="FF0000"/>
                </a:solidFill>
              </a:rPr>
              <a:t>family</a:t>
            </a:r>
            <a:endParaRPr lang="pt-BR" dirty="0">
              <a:solidFill>
                <a:srgbClr val="FF0000"/>
              </a:solidFill>
            </a:endParaRPr>
          </a:p>
        </p:txBody>
      </p:sp>
    </p:spTree>
    <p:extLst>
      <p:ext uri="{BB962C8B-B14F-4D97-AF65-F5344CB8AC3E}">
        <p14:creationId xmlns:p14="http://schemas.microsoft.com/office/powerpoint/2010/main" val="38794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6ED750A-FFB1-42DF-B704-495F58CF6821}"/>
              </a:ext>
            </a:extLst>
          </p:cNvPr>
          <p:cNvSpPr txBox="1"/>
          <p:nvPr/>
        </p:nvSpPr>
        <p:spPr>
          <a:xfrm>
            <a:off x="490331" y="933686"/>
            <a:ext cx="10601739" cy="1477328"/>
          </a:xfrm>
          <a:prstGeom prst="rect">
            <a:avLst/>
          </a:prstGeom>
          <a:noFill/>
        </p:spPr>
        <p:txBody>
          <a:bodyPr wrap="square">
            <a:spAutoFit/>
          </a:bodyPr>
          <a:lstStyle/>
          <a:p>
            <a:r>
              <a:rPr lang="en-GB" sz="1800" dirty="0">
                <a:effectLst/>
                <a:latin typeface="Courier New" panose="02070309020205020404" pitchFamily="49" charset="0"/>
                <a:ea typeface="DengXian" panose="02010600030101010101" pitchFamily="2" charset="-122"/>
                <a:cs typeface="Arial" panose="020B0604020202020204" pitchFamily="34" charset="0"/>
              </a:rPr>
              <a:t>&gt;fig|6666666.171271.peg.1490</a:t>
            </a:r>
          </a:p>
          <a:p>
            <a:r>
              <a:rPr lang="en-GB" sz="1800" dirty="0">
                <a:effectLst/>
                <a:latin typeface="Courier New" panose="02070309020205020404" pitchFamily="49" charset="0"/>
                <a:ea typeface="DengXian" panose="02010600030101010101" pitchFamily="2" charset="-122"/>
                <a:cs typeface="Arial" panose="020B0604020202020204" pitchFamily="34" charset="0"/>
              </a:rPr>
              <a:t>MFRIKVLLVFLILFSSSYAFSLNEFTAKIDVDRANRLLRKGDYDNAISLYEKALS</a:t>
            </a:r>
            <a:r>
              <a:rPr lang="en-GB" sz="1800" u="sng" dirty="0">
                <a:effectLst/>
                <a:latin typeface="Courier New" panose="02070309020205020404" pitchFamily="49" charset="0"/>
                <a:ea typeface="DengXian" panose="02010600030101010101" pitchFamily="2" charset="-122"/>
                <a:cs typeface="Arial" panose="020B0604020202020204" pitchFamily="34" charset="0"/>
              </a:rPr>
              <a:t>KLPTSPEIYYNMGT</a:t>
            </a:r>
            <a:r>
              <a:rPr lang="en-GB" sz="1800" dirty="0">
                <a:effectLst/>
                <a:latin typeface="Courier New" panose="02070309020205020404" pitchFamily="49" charset="0"/>
                <a:ea typeface="DengXian" panose="02010600030101010101" pitchFamily="2" charset="-122"/>
                <a:cs typeface="Arial" panose="020B0604020202020204" pitchFamily="34" charset="0"/>
              </a:rPr>
              <a:t>TLSSMGDMESAVQAFDMAKKNF</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T</a:t>
            </a:r>
            <a:r>
              <a:rPr lang="en-GB" sz="1800" dirty="0">
                <a:effectLst/>
                <a:latin typeface="Courier New" panose="02070309020205020404" pitchFamily="49" charset="0"/>
                <a:ea typeface="DengXian" panose="02010600030101010101" pitchFamily="2" charset="-122"/>
                <a:cs typeface="Arial" panose="020B0604020202020204" pitchFamily="34" charset="0"/>
              </a:rPr>
              <a:t>EKTSKDIKSSTYYNAGISKIEMEDYAGAIEELIESLVNNPNDNNAKSALEYAKK</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KLEEQK</a:t>
            </a:r>
            <a:r>
              <a:rPr lang="en-GB" sz="1800" dirty="0">
                <a:effectLst/>
                <a:latin typeface="Courier New" panose="02070309020205020404" pitchFamily="49" charset="0"/>
                <a:ea typeface="DengXian" panose="02010600030101010101" pitchFamily="2" charset="-122"/>
                <a:cs typeface="Arial" panose="020B0604020202020204" pitchFamily="34" charset="0"/>
              </a:rPr>
              <a:t>K</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NS</a:t>
            </a:r>
            <a:r>
              <a:rPr lang="en-GB" sz="1800" dirty="0">
                <a:effectLst/>
                <a:latin typeface="Courier New" panose="02070309020205020404" pitchFamily="49" charset="0"/>
                <a:ea typeface="DengXian" panose="02010600030101010101" pitchFamily="2" charset="-122"/>
                <a:cs typeface="Arial" panose="020B0604020202020204" pitchFamily="34" charset="0"/>
              </a:rPr>
              <a:t>GESAQN</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NN</a:t>
            </a:r>
            <a:r>
              <a:rPr lang="en-GB" sz="1800" dirty="0">
                <a:effectLst/>
                <a:latin typeface="Courier New" panose="02070309020205020404" pitchFamily="49" charset="0"/>
                <a:ea typeface="DengXian" panose="02010600030101010101" pitchFamily="2" charset="-122"/>
                <a:cs typeface="Arial" panose="020B0604020202020204" pitchFamily="34" charset="0"/>
              </a:rPr>
              <a:t>N</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DNQDNANSNQNSQDNQNNNNENNNNNQNNNQDNNQNNQDNQNNNQNNQNNDNQENNNQNNND</a:t>
            </a:r>
            <a:r>
              <a:rPr lang="en-GB" sz="1800" u="sng"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NQENNNQDNNQNNQ</a:t>
            </a:r>
            <a:r>
              <a:rPr lang="en-GB" sz="1800" dirty="0">
                <a:effectLst/>
                <a:highlight>
                  <a:srgbClr val="FFFF00"/>
                </a:highlight>
                <a:latin typeface="Courier New" panose="02070309020205020404" pitchFamily="49" charset="0"/>
                <a:ea typeface="DengXian" panose="02010600030101010101" pitchFamily="2" charset="-122"/>
              </a:rPr>
              <a:t>DN</a:t>
            </a:r>
            <a:r>
              <a:rPr lang="en-GB" sz="1800" u="sng" dirty="0">
                <a:effectLst/>
                <a:highlight>
                  <a:srgbClr val="FFFF00"/>
                </a:highlight>
                <a:latin typeface="Courier New" panose="02070309020205020404" pitchFamily="49" charset="0"/>
                <a:ea typeface="DengXian" panose="02010600030101010101" pitchFamily="2" charset="-122"/>
              </a:rPr>
              <a:t>NNGNNNQNDEE</a:t>
            </a:r>
            <a:r>
              <a:rPr lang="en-GB" sz="1800" u="sng" dirty="0">
                <a:effectLst/>
                <a:latin typeface="Courier New" panose="02070309020205020404" pitchFamily="49" charset="0"/>
                <a:ea typeface="DengXian" panose="02010600030101010101" pitchFamily="2" charset="-122"/>
              </a:rPr>
              <a:t>QNA</a:t>
            </a:r>
            <a:r>
              <a:rPr lang="en-GB" sz="1800" dirty="0">
                <a:effectLst/>
                <a:latin typeface="Courier New" panose="02070309020205020404" pitchFamily="49" charset="0"/>
                <a:ea typeface="DengXian" panose="02010600030101010101" pitchFamily="2" charset="-122"/>
              </a:rPr>
              <a:t>QTDIDRLLDSLR</a:t>
            </a:r>
            <a:r>
              <a:rPr lang="en-GB" sz="1800" dirty="0">
                <a:effectLst/>
                <a:highlight>
                  <a:srgbClr val="FFFF00"/>
                </a:highlight>
                <a:latin typeface="Courier New" panose="02070309020205020404" pitchFamily="49" charset="0"/>
                <a:ea typeface="DengXian" panose="02010600030101010101" pitchFamily="2" charset="-122"/>
              </a:rPr>
              <a:t>QYRKDKEND</a:t>
            </a:r>
            <a:r>
              <a:rPr lang="en-GB" sz="1800" dirty="0">
                <a:effectLst/>
                <a:latin typeface="Courier New" panose="02070309020205020404" pitchFamily="49" charset="0"/>
                <a:ea typeface="DengXian" panose="02010600030101010101" pitchFamily="2" charset="-122"/>
              </a:rPr>
              <a:t>DQYYGGGRIDKDW</a:t>
            </a:r>
            <a:endParaRPr lang="pt-BR" dirty="0">
              <a:effectLst/>
              <a:latin typeface="Courier New" panose="02070309020205020404" pitchFamily="49" charset="0"/>
              <a:ea typeface="DengXian" panose="02010600030101010101" pitchFamily="2" charset="-122"/>
              <a:cs typeface="Courier New" panose="02070309020205020404" pitchFamily="49" charset="0"/>
            </a:endParaRPr>
          </a:p>
        </p:txBody>
      </p:sp>
      <p:sp>
        <p:nvSpPr>
          <p:cNvPr id="3" name="CaixaDeTexto 2">
            <a:extLst>
              <a:ext uri="{FF2B5EF4-FFF2-40B4-BE49-F238E27FC236}">
                <a16:creationId xmlns:a16="http://schemas.microsoft.com/office/drawing/2014/main" id="{69671B3B-E194-464D-AE6E-FC36FB8D1584}"/>
              </a:ext>
            </a:extLst>
          </p:cNvPr>
          <p:cNvSpPr txBox="1"/>
          <p:nvPr/>
        </p:nvSpPr>
        <p:spPr>
          <a:xfrm>
            <a:off x="490331" y="371061"/>
            <a:ext cx="1577008" cy="369332"/>
          </a:xfrm>
          <a:prstGeom prst="rect">
            <a:avLst/>
          </a:prstGeom>
          <a:noFill/>
        </p:spPr>
        <p:txBody>
          <a:bodyPr wrap="square" rtlCol="0">
            <a:spAutoFit/>
          </a:bodyPr>
          <a:lstStyle/>
          <a:p>
            <a:r>
              <a:rPr lang="pt-BR" dirty="0" err="1">
                <a:solidFill>
                  <a:srgbClr val="FF0000"/>
                </a:solidFill>
              </a:rPr>
              <a:t>BatC</a:t>
            </a:r>
            <a:r>
              <a:rPr lang="pt-BR" dirty="0">
                <a:solidFill>
                  <a:srgbClr val="FF0000"/>
                </a:solidFill>
              </a:rPr>
              <a:t> </a:t>
            </a:r>
            <a:r>
              <a:rPr lang="pt-BR" dirty="0" err="1">
                <a:solidFill>
                  <a:srgbClr val="FF0000"/>
                </a:solidFill>
              </a:rPr>
              <a:t>family</a:t>
            </a:r>
            <a:endParaRPr lang="pt-BR" dirty="0">
              <a:solidFill>
                <a:srgbClr val="FF0000"/>
              </a:solidFill>
            </a:endParaRPr>
          </a:p>
        </p:txBody>
      </p:sp>
      <p:sp>
        <p:nvSpPr>
          <p:cNvPr id="5" name="CaixaDeTexto 4">
            <a:extLst>
              <a:ext uri="{FF2B5EF4-FFF2-40B4-BE49-F238E27FC236}">
                <a16:creationId xmlns:a16="http://schemas.microsoft.com/office/drawing/2014/main" id="{5B2B1CAA-B1DE-4D82-BE22-6DD2BB671C84}"/>
              </a:ext>
            </a:extLst>
          </p:cNvPr>
          <p:cNvSpPr txBox="1"/>
          <p:nvPr/>
        </p:nvSpPr>
        <p:spPr>
          <a:xfrm>
            <a:off x="3947491" y="2877327"/>
            <a:ext cx="3687417" cy="1569660"/>
          </a:xfrm>
          <a:prstGeom prst="rect">
            <a:avLst/>
          </a:prstGeom>
          <a:noFill/>
          <a:ln>
            <a:solidFill>
              <a:schemeClr val="tx1"/>
            </a:solidFill>
          </a:ln>
        </p:spPr>
        <p:txBody>
          <a:bodyPr wrap="square" rtlCol="0">
            <a:spAutoFit/>
          </a:bodyPr>
          <a:lstStyle/>
          <a:p>
            <a:r>
              <a:rPr lang="pt-BR" sz="2400" b="1" dirty="0" err="1">
                <a:latin typeface="Courier New" panose="02070309020205020404" pitchFamily="49" charset="0"/>
                <a:cs typeface="Courier New" panose="02070309020205020404" pitchFamily="49" charset="0"/>
              </a:rPr>
              <a:t>Selected</a:t>
            </a:r>
            <a:r>
              <a:rPr lang="pt-BR" sz="2400" b="1" dirty="0">
                <a:latin typeface="Courier New" panose="02070309020205020404" pitchFamily="49" charset="0"/>
                <a:cs typeface="Courier New" panose="02070309020205020404" pitchFamily="49" charset="0"/>
              </a:rPr>
              <a:t> </a:t>
            </a:r>
            <a:r>
              <a:rPr lang="pt-BR" sz="2400" b="1" dirty="0" err="1">
                <a:latin typeface="Courier New" panose="02070309020205020404" pitchFamily="49" charset="0"/>
                <a:cs typeface="Courier New" panose="02070309020205020404" pitchFamily="49" charset="0"/>
              </a:rPr>
              <a:t>epitopes</a:t>
            </a:r>
            <a:r>
              <a:rPr lang="pt-BR" sz="2400" b="1" dirty="0">
                <a:latin typeface="Courier New" panose="02070309020205020404" pitchFamily="49" charset="0"/>
                <a:cs typeface="Courier New" panose="02070309020205020404" pitchFamily="49" charset="0"/>
              </a:rPr>
              <a:t>: </a:t>
            </a:r>
          </a:p>
          <a:p>
            <a:r>
              <a:rPr lang="pt-BR" sz="2400" dirty="0">
                <a:latin typeface="Courier New" panose="02070309020205020404" pitchFamily="49" charset="0"/>
                <a:ea typeface="DengXian" panose="02010600030101010101" pitchFamily="2" charset="-122"/>
                <a:cs typeface="Courier New" panose="02070309020205020404" pitchFamily="49" charset="0"/>
              </a:rPr>
              <a:t>1º- </a:t>
            </a:r>
            <a:r>
              <a:rPr lang="en-GB" sz="2400" u="sng"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NQENNNQDNNQNNQ</a:t>
            </a:r>
          </a:p>
          <a:p>
            <a:r>
              <a:rPr lang="en-GB" sz="2400" dirty="0">
                <a:latin typeface="Courier New" panose="02070309020205020404" pitchFamily="49" charset="0"/>
                <a:ea typeface="DengXian" panose="02010600030101010101" pitchFamily="2" charset="-122"/>
                <a:cs typeface="Arial" panose="020B0604020202020204" pitchFamily="34" charset="0"/>
              </a:rPr>
              <a:t>2º- </a:t>
            </a:r>
            <a:r>
              <a:rPr lang="en-GB" sz="2400" u="sng" dirty="0">
                <a:effectLst/>
                <a:highlight>
                  <a:srgbClr val="FFFF00"/>
                </a:highlight>
                <a:latin typeface="Courier New" panose="02070309020205020404" pitchFamily="49" charset="0"/>
                <a:ea typeface="DengXian" panose="02010600030101010101" pitchFamily="2" charset="-122"/>
              </a:rPr>
              <a:t>NNGNNNQNDEE</a:t>
            </a:r>
            <a:r>
              <a:rPr lang="en-GB" sz="2400" u="sng" dirty="0">
                <a:effectLst/>
                <a:latin typeface="Courier New" panose="02070309020205020404" pitchFamily="49" charset="0"/>
                <a:ea typeface="DengXian" panose="02010600030101010101" pitchFamily="2" charset="-122"/>
              </a:rPr>
              <a:t>QNA</a:t>
            </a:r>
          </a:p>
          <a:p>
            <a:r>
              <a:rPr lang="en-GB" sz="2400" b="1" dirty="0">
                <a:latin typeface="Courier New" panose="02070309020205020404" pitchFamily="49" charset="0"/>
                <a:ea typeface="DengXian" panose="02010600030101010101" pitchFamily="2" charset="-122"/>
                <a:cs typeface="Courier New" panose="02070309020205020404" pitchFamily="49" charset="0"/>
              </a:rPr>
              <a:t>3º- </a:t>
            </a:r>
            <a:r>
              <a:rPr lang="en-GB" sz="2400" b="1" u="sng" dirty="0">
                <a:effectLst/>
                <a:latin typeface="Courier New" panose="02070309020205020404" pitchFamily="49" charset="0"/>
                <a:ea typeface="DengXian" panose="02010600030101010101" pitchFamily="2" charset="-122"/>
                <a:cs typeface="Arial" panose="020B0604020202020204" pitchFamily="34" charset="0"/>
              </a:rPr>
              <a:t>KLPTSPEIYYNMGT</a:t>
            </a:r>
            <a:endParaRPr lang="pt-BR" sz="2400" b="1" dirty="0">
              <a:latin typeface="Courier New" panose="02070309020205020404" pitchFamily="49" charset="0"/>
              <a:cs typeface="Courier New" panose="02070309020205020404" pitchFamily="49" charset="0"/>
            </a:endParaRPr>
          </a:p>
        </p:txBody>
      </p:sp>
      <p:sp>
        <p:nvSpPr>
          <p:cNvPr id="6" name="Retângulo 5">
            <a:extLst>
              <a:ext uri="{FF2B5EF4-FFF2-40B4-BE49-F238E27FC236}">
                <a16:creationId xmlns:a16="http://schemas.microsoft.com/office/drawing/2014/main" id="{2B02532E-554B-487E-81A9-14F13D5C9382}"/>
              </a:ext>
            </a:extLst>
          </p:cNvPr>
          <p:cNvSpPr/>
          <p:nvPr/>
        </p:nvSpPr>
        <p:spPr>
          <a:xfrm>
            <a:off x="586408" y="2106215"/>
            <a:ext cx="1639958" cy="2791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2660CA88-B165-4577-A9E5-4AAFDED0C0FF}"/>
              </a:ext>
            </a:extLst>
          </p:cNvPr>
          <p:cNvSpPr/>
          <p:nvPr/>
        </p:nvSpPr>
        <p:spPr>
          <a:xfrm>
            <a:off x="10694504" y="1827038"/>
            <a:ext cx="278296" cy="2791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38BC741B-00FF-4BFA-8E2F-3EB1E92DC47D}"/>
              </a:ext>
            </a:extLst>
          </p:cNvPr>
          <p:cNvSpPr/>
          <p:nvPr/>
        </p:nvSpPr>
        <p:spPr>
          <a:xfrm>
            <a:off x="8093763" y="1265552"/>
            <a:ext cx="1911627" cy="29820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3796A3CB-98B5-4222-8C4F-6AC45041424F}"/>
              </a:ext>
            </a:extLst>
          </p:cNvPr>
          <p:cNvSpPr/>
          <p:nvPr/>
        </p:nvSpPr>
        <p:spPr>
          <a:xfrm>
            <a:off x="2504661" y="2089082"/>
            <a:ext cx="1895061" cy="2791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890D51D2-C230-44FC-A735-B5120F661B55}"/>
              </a:ext>
            </a:extLst>
          </p:cNvPr>
          <p:cNvSpPr txBox="1"/>
          <p:nvPr/>
        </p:nvSpPr>
        <p:spPr>
          <a:xfrm>
            <a:off x="1705389" y="4847096"/>
            <a:ext cx="8781222" cy="1077218"/>
          </a:xfrm>
          <a:prstGeom prst="rect">
            <a:avLst/>
          </a:prstGeom>
          <a:noFill/>
          <a:ln>
            <a:solidFill>
              <a:schemeClr val="tx1"/>
            </a:solidFill>
          </a:ln>
        </p:spPr>
        <p:txBody>
          <a:bodyPr wrap="square" rtlCol="0">
            <a:spAutoFit/>
          </a:bodyPr>
          <a:lstStyle/>
          <a:p>
            <a:r>
              <a:rPr lang="pt-BR" sz="1600" b="1" dirty="0">
                <a:latin typeface="Courier New" panose="02070309020205020404" pitchFamily="49" charset="0"/>
                <a:cs typeface="Courier New" panose="02070309020205020404" pitchFamily="49" charset="0"/>
              </a:rPr>
              <a:t>This protein does not seems to have a good immunogenic property, probably because of its sequence (a lot of repeated amino acids). If we have to choose one, will be nº 3, because the first two are probably false positives.</a:t>
            </a:r>
            <a:endParaRPr lang="pt-B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61064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B2B1CAA-B1DE-4D82-BE22-6DD2BB671C84}"/>
              </a:ext>
            </a:extLst>
          </p:cNvPr>
          <p:cNvSpPr txBox="1"/>
          <p:nvPr/>
        </p:nvSpPr>
        <p:spPr>
          <a:xfrm>
            <a:off x="75853" y="156357"/>
            <a:ext cx="3952460" cy="461665"/>
          </a:xfrm>
          <a:prstGeom prst="rect">
            <a:avLst/>
          </a:prstGeom>
          <a:noFill/>
          <a:ln>
            <a:solidFill>
              <a:schemeClr val="tx1"/>
            </a:solidFill>
          </a:ln>
        </p:spPr>
        <p:txBody>
          <a:bodyPr wrap="square" rtlCol="0">
            <a:spAutoFit/>
          </a:bodyPr>
          <a:lstStyle/>
          <a:p>
            <a:r>
              <a:rPr lang="pt-BR" sz="2400" dirty="0">
                <a:latin typeface="Courier New" panose="02070309020205020404" pitchFamily="49" charset="0"/>
                <a:cs typeface="Courier New" panose="02070309020205020404" pitchFamily="49" charset="0"/>
              </a:rPr>
              <a:t>1- </a:t>
            </a:r>
            <a:r>
              <a:rPr lang="en-GB" sz="2400" u="sng"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NQENNNQDNNQNNQ</a:t>
            </a:r>
            <a:endParaRPr lang="pt-BR" sz="2400" dirty="0">
              <a:solidFill>
                <a:srgbClr val="FF0000"/>
              </a:solidFill>
              <a:latin typeface="Courier New" panose="02070309020205020404" pitchFamily="49" charset="0"/>
              <a:cs typeface="Courier New" panose="02070309020205020404" pitchFamily="49" charset="0"/>
            </a:endParaRPr>
          </a:p>
        </p:txBody>
      </p:sp>
      <p:sp>
        <p:nvSpPr>
          <p:cNvPr id="9" name="CaixaDeTexto 8">
            <a:extLst>
              <a:ext uri="{FF2B5EF4-FFF2-40B4-BE49-F238E27FC236}">
                <a16:creationId xmlns:a16="http://schemas.microsoft.com/office/drawing/2014/main" id="{6F09130E-B483-4574-876A-28295B582BBA}"/>
              </a:ext>
            </a:extLst>
          </p:cNvPr>
          <p:cNvSpPr txBox="1"/>
          <p:nvPr/>
        </p:nvSpPr>
        <p:spPr>
          <a:xfrm>
            <a:off x="75853" y="4991782"/>
            <a:ext cx="5380383" cy="646331"/>
          </a:xfrm>
          <a:prstGeom prst="rect">
            <a:avLst/>
          </a:prstGeom>
          <a:noFill/>
          <a:ln>
            <a:solidFill>
              <a:schemeClr val="tx1"/>
            </a:solidFill>
          </a:ln>
        </p:spPr>
        <p:txBody>
          <a:bodyPr wrap="square" rtlCol="0">
            <a:spAutoFit/>
          </a:bodyPr>
          <a:lstStyle/>
          <a:p>
            <a:r>
              <a:rPr lang="pt-BR" dirty="0">
                <a:latin typeface="Courier New" panose="02070309020205020404" pitchFamily="49" charset="0"/>
                <a:cs typeface="Courier New" panose="02070309020205020404" pitchFamily="49" charset="0"/>
              </a:rPr>
              <a:t>Molecular </a:t>
            </a:r>
            <a:r>
              <a:rPr lang="pt-BR" dirty="0" err="1">
                <a:latin typeface="Courier New" panose="02070309020205020404" pitchFamily="49" charset="0"/>
                <a:cs typeface="Courier New" panose="02070309020205020404" pitchFamily="49" charset="0"/>
              </a:rPr>
              <a:t>weight</a:t>
            </a:r>
            <a:r>
              <a:rPr lang="pt-BR" dirty="0">
                <a:latin typeface="Courier New" panose="02070309020205020404" pitchFamily="49" charset="0"/>
                <a:cs typeface="Courier New" panose="02070309020205020404" pitchFamily="49" charset="0"/>
              </a:rPr>
              <a:t>: 1687.56 Da</a:t>
            </a:r>
          </a:p>
          <a:p>
            <a:r>
              <a:rPr lang="pt-BR" dirty="0" err="1">
                <a:latin typeface="Courier New" panose="02070309020205020404" pitchFamily="49" charset="0"/>
                <a:cs typeface="Courier New" panose="02070309020205020404" pitchFamily="49" charset="0"/>
              </a:rPr>
              <a:t>Good</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water</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solubility</a:t>
            </a:r>
            <a:endParaRPr lang="pt-BR" dirty="0">
              <a:latin typeface="Courier New" panose="02070309020205020404" pitchFamily="49" charset="0"/>
              <a:cs typeface="Courier New" panose="02070309020205020404" pitchFamily="49" charset="0"/>
            </a:endParaRPr>
          </a:p>
        </p:txBody>
      </p:sp>
      <p:pic>
        <p:nvPicPr>
          <p:cNvPr id="4" name="Imagem 3">
            <a:extLst>
              <a:ext uri="{FF2B5EF4-FFF2-40B4-BE49-F238E27FC236}">
                <a16:creationId xmlns:a16="http://schemas.microsoft.com/office/drawing/2014/main" id="{F8A02A95-C885-4E17-8559-4A288E6745E4}"/>
              </a:ext>
            </a:extLst>
          </p:cNvPr>
          <p:cNvPicPr>
            <a:picLocks noChangeAspect="1"/>
          </p:cNvPicPr>
          <p:nvPr/>
        </p:nvPicPr>
        <p:blipFill rotWithShape="1">
          <a:blip r:embed="rId2"/>
          <a:srcRect t="40190" r="59647" b="31391"/>
          <a:stretch/>
        </p:blipFill>
        <p:spPr>
          <a:xfrm>
            <a:off x="75852" y="788217"/>
            <a:ext cx="5742000" cy="2273601"/>
          </a:xfrm>
          <a:prstGeom prst="rect">
            <a:avLst/>
          </a:prstGeom>
          <a:ln>
            <a:solidFill>
              <a:schemeClr val="tx1"/>
            </a:solidFill>
          </a:ln>
        </p:spPr>
      </p:pic>
      <p:pic>
        <p:nvPicPr>
          <p:cNvPr id="11" name="Imagem 10">
            <a:extLst>
              <a:ext uri="{FF2B5EF4-FFF2-40B4-BE49-F238E27FC236}">
                <a16:creationId xmlns:a16="http://schemas.microsoft.com/office/drawing/2014/main" id="{AC5C9740-7D0A-4570-9902-D0E09CBC5450}"/>
              </a:ext>
            </a:extLst>
          </p:cNvPr>
          <p:cNvPicPr>
            <a:picLocks noChangeAspect="1"/>
          </p:cNvPicPr>
          <p:nvPr/>
        </p:nvPicPr>
        <p:blipFill rotWithShape="1">
          <a:blip r:embed="rId2"/>
          <a:srcRect t="67806" r="52904" b="8029"/>
          <a:stretch/>
        </p:blipFill>
        <p:spPr>
          <a:xfrm>
            <a:off x="75853" y="3165187"/>
            <a:ext cx="5741999" cy="1656400"/>
          </a:xfrm>
          <a:prstGeom prst="rect">
            <a:avLst/>
          </a:prstGeom>
          <a:ln>
            <a:solidFill>
              <a:schemeClr val="tx1"/>
            </a:solidFill>
          </a:ln>
        </p:spPr>
      </p:pic>
      <p:sp>
        <p:nvSpPr>
          <p:cNvPr id="13" name="CaixaDeTexto 12">
            <a:extLst>
              <a:ext uri="{FF2B5EF4-FFF2-40B4-BE49-F238E27FC236}">
                <a16:creationId xmlns:a16="http://schemas.microsoft.com/office/drawing/2014/main" id="{1939F131-3BB4-4DA2-A435-1BB2E72B725D}"/>
              </a:ext>
            </a:extLst>
          </p:cNvPr>
          <p:cNvSpPr txBox="1"/>
          <p:nvPr/>
        </p:nvSpPr>
        <p:spPr>
          <a:xfrm>
            <a:off x="8014405" y="156356"/>
            <a:ext cx="3952460" cy="461665"/>
          </a:xfrm>
          <a:prstGeom prst="rect">
            <a:avLst/>
          </a:prstGeom>
          <a:noFill/>
          <a:ln>
            <a:solidFill>
              <a:schemeClr val="tx1"/>
            </a:solidFill>
          </a:ln>
        </p:spPr>
        <p:txBody>
          <a:bodyPr wrap="square" rtlCol="0">
            <a:spAutoFit/>
          </a:bodyPr>
          <a:lstStyle/>
          <a:p>
            <a:r>
              <a:rPr lang="pt-BR" sz="2400" dirty="0">
                <a:latin typeface="Courier New" panose="02070309020205020404" pitchFamily="49" charset="0"/>
                <a:cs typeface="Courier New" panose="02070309020205020404" pitchFamily="49" charset="0"/>
              </a:rPr>
              <a:t>2- </a:t>
            </a:r>
            <a:r>
              <a:rPr lang="en-GB" sz="2400" u="sng" dirty="0">
                <a:effectLst/>
                <a:highlight>
                  <a:srgbClr val="FFFF00"/>
                </a:highlight>
                <a:latin typeface="Courier New" panose="02070309020205020404" pitchFamily="49" charset="0"/>
                <a:ea typeface="DengXian" panose="02010600030101010101" pitchFamily="2" charset="-122"/>
              </a:rPr>
              <a:t>NNGNNNQNDEE</a:t>
            </a:r>
            <a:r>
              <a:rPr lang="en-GB" sz="2400" u="sng" dirty="0">
                <a:effectLst/>
                <a:latin typeface="Courier New" panose="02070309020205020404" pitchFamily="49" charset="0"/>
                <a:ea typeface="DengXian" panose="02010600030101010101" pitchFamily="2" charset="-122"/>
              </a:rPr>
              <a:t>QNA</a:t>
            </a:r>
          </a:p>
        </p:txBody>
      </p:sp>
      <p:pic>
        <p:nvPicPr>
          <p:cNvPr id="14" name="Imagem 13">
            <a:extLst>
              <a:ext uri="{FF2B5EF4-FFF2-40B4-BE49-F238E27FC236}">
                <a16:creationId xmlns:a16="http://schemas.microsoft.com/office/drawing/2014/main" id="{F6CBD9EA-17B8-44C9-95FD-A72EC128D28A}"/>
              </a:ext>
            </a:extLst>
          </p:cNvPr>
          <p:cNvPicPr>
            <a:picLocks noChangeAspect="1"/>
          </p:cNvPicPr>
          <p:nvPr/>
        </p:nvPicPr>
        <p:blipFill rotWithShape="1">
          <a:blip r:embed="rId3"/>
          <a:srcRect t="27201" r="55870" b="43669"/>
          <a:stretch/>
        </p:blipFill>
        <p:spPr>
          <a:xfrm>
            <a:off x="6224865" y="788217"/>
            <a:ext cx="5742000" cy="2130996"/>
          </a:xfrm>
          <a:prstGeom prst="rect">
            <a:avLst/>
          </a:prstGeom>
          <a:ln>
            <a:solidFill>
              <a:schemeClr val="tx1"/>
            </a:solidFill>
          </a:ln>
        </p:spPr>
      </p:pic>
      <p:pic>
        <p:nvPicPr>
          <p:cNvPr id="16" name="Imagem 15">
            <a:extLst>
              <a:ext uri="{FF2B5EF4-FFF2-40B4-BE49-F238E27FC236}">
                <a16:creationId xmlns:a16="http://schemas.microsoft.com/office/drawing/2014/main" id="{71E1D9CF-C1D8-496B-9E4D-E9E491283052}"/>
              </a:ext>
            </a:extLst>
          </p:cNvPr>
          <p:cNvPicPr>
            <a:picLocks noChangeAspect="1"/>
          </p:cNvPicPr>
          <p:nvPr/>
        </p:nvPicPr>
        <p:blipFill rotWithShape="1">
          <a:blip r:embed="rId3"/>
          <a:srcRect t="55357" r="52903" b="20478"/>
          <a:stretch/>
        </p:blipFill>
        <p:spPr>
          <a:xfrm>
            <a:off x="6224867" y="3165187"/>
            <a:ext cx="5741998" cy="1656401"/>
          </a:xfrm>
          <a:prstGeom prst="rect">
            <a:avLst/>
          </a:prstGeom>
          <a:ln>
            <a:solidFill>
              <a:schemeClr val="tx1"/>
            </a:solidFill>
          </a:ln>
        </p:spPr>
      </p:pic>
      <p:sp>
        <p:nvSpPr>
          <p:cNvPr id="17" name="CaixaDeTexto 16">
            <a:extLst>
              <a:ext uri="{FF2B5EF4-FFF2-40B4-BE49-F238E27FC236}">
                <a16:creationId xmlns:a16="http://schemas.microsoft.com/office/drawing/2014/main" id="{7D1EB8FE-0BE2-43FF-918D-533BA9E2C86B}"/>
              </a:ext>
            </a:extLst>
          </p:cNvPr>
          <p:cNvSpPr txBox="1"/>
          <p:nvPr/>
        </p:nvSpPr>
        <p:spPr>
          <a:xfrm>
            <a:off x="6586482" y="4991781"/>
            <a:ext cx="5380383" cy="646331"/>
          </a:xfrm>
          <a:prstGeom prst="rect">
            <a:avLst/>
          </a:prstGeom>
          <a:noFill/>
          <a:ln>
            <a:solidFill>
              <a:schemeClr val="tx1"/>
            </a:solidFill>
          </a:ln>
        </p:spPr>
        <p:txBody>
          <a:bodyPr wrap="square" rtlCol="0">
            <a:spAutoFit/>
          </a:bodyPr>
          <a:lstStyle/>
          <a:p>
            <a:r>
              <a:rPr lang="pt-BR" dirty="0">
                <a:latin typeface="Courier New" panose="02070309020205020404" pitchFamily="49" charset="0"/>
                <a:cs typeface="Courier New" panose="02070309020205020404" pitchFamily="49" charset="0"/>
              </a:rPr>
              <a:t>Molecular </a:t>
            </a:r>
            <a:r>
              <a:rPr lang="pt-BR" dirty="0" err="1">
                <a:latin typeface="Courier New" panose="02070309020205020404" pitchFamily="49" charset="0"/>
                <a:cs typeface="Courier New" panose="02070309020205020404" pitchFamily="49" charset="0"/>
              </a:rPr>
              <a:t>weight</a:t>
            </a:r>
            <a:r>
              <a:rPr lang="pt-BR" dirty="0">
                <a:latin typeface="Courier New" panose="02070309020205020404" pitchFamily="49" charset="0"/>
                <a:cs typeface="Courier New" panose="02070309020205020404" pitchFamily="49" charset="0"/>
              </a:rPr>
              <a:t>: 1574.44 Da</a:t>
            </a:r>
          </a:p>
          <a:p>
            <a:r>
              <a:rPr lang="pt-BR" dirty="0" err="1">
                <a:latin typeface="Courier New" panose="02070309020205020404" pitchFamily="49" charset="0"/>
                <a:cs typeface="Courier New" panose="02070309020205020404" pitchFamily="49" charset="0"/>
              </a:rPr>
              <a:t>Good</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water</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solubility</a:t>
            </a:r>
            <a:endParaRPr lang="pt-B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5377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B2B1CAA-B1DE-4D82-BE22-6DD2BB671C84}"/>
              </a:ext>
            </a:extLst>
          </p:cNvPr>
          <p:cNvSpPr txBox="1"/>
          <p:nvPr/>
        </p:nvSpPr>
        <p:spPr>
          <a:xfrm>
            <a:off x="75853" y="156357"/>
            <a:ext cx="3952460" cy="461665"/>
          </a:xfrm>
          <a:prstGeom prst="rect">
            <a:avLst/>
          </a:prstGeom>
          <a:noFill/>
          <a:ln>
            <a:solidFill>
              <a:schemeClr val="tx1"/>
            </a:solidFill>
          </a:ln>
        </p:spPr>
        <p:txBody>
          <a:bodyPr wrap="square" rtlCol="0">
            <a:spAutoFit/>
          </a:bodyPr>
          <a:lstStyle/>
          <a:p>
            <a:r>
              <a:rPr lang="pt-BR" sz="2400" dirty="0">
                <a:latin typeface="Courier New" panose="02070309020205020404" pitchFamily="49" charset="0"/>
                <a:cs typeface="Courier New" panose="02070309020205020404" pitchFamily="49" charset="0"/>
              </a:rPr>
              <a:t>1- </a:t>
            </a:r>
            <a:r>
              <a:rPr lang="en-GB" sz="2400" u="sng" dirty="0">
                <a:effectLst/>
                <a:latin typeface="Courier New" panose="02070309020205020404" pitchFamily="49" charset="0"/>
                <a:ea typeface="DengXian" panose="02010600030101010101" pitchFamily="2" charset="-122"/>
                <a:cs typeface="Arial" panose="020B0604020202020204" pitchFamily="34" charset="0"/>
              </a:rPr>
              <a:t>KLPTSPEIYYNMGT</a:t>
            </a:r>
            <a:endParaRPr lang="pt-BR" sz="2400" dirty="0">
              <a:solidFill>
                <a:srgbClr val="FF0000"/>
              </a:solidFill>
              <a:latin typeface="Courier New" panose="02070309020205020404" pitchFamily="49" charset="0"/>
              <a:cs typeface="Courier New" panose="02070309020205020404" pitchFamily="49" charset="0"/>
            </a:endParaRPr>
          </a:p>
        </p:txBody>
      </p:sp>
      <p:sp>
        <p:nvSpPr>
          <p:cNvPr id="9" name="CaixaDeTexto 8">
            <a:extLst>
              <a:ext uri="{FF2B5EF4-FFF2-40B4-BE49-F238E27FC236}">
                <a16:creationId xmlns:a16="http://schemas.microsoft.com/office/drawing/2014/main" id="{6F09130E-B483-4574-876A-28295B582BBA}"/>
              </a:ext>
            </a:extLst>
          </p:cNvPr>
          <p:cNvSpPr txBox="1"/>
          <p:nvPr/>
        </p:nvSpPr>
        <p:spPr>
          <a:xfrm>
            <a:off x="75853" y="4991782"/>
            <a:ext cx="5380383" cy="646331"/>
          </a:xfrm>
          <a:prstGeom prst="rect">
            <a:avLst/>
          </a:prstGeom>
          <a:noFill/>
          <a:ln>
            <a:solidFill>
              <a:schemeClr val="tx1"/>
            </a:solidFill>
          </a:ln>
        </p:spPr>
        <p:txBody>
          <a:bodyPr wrap="square" rtlCol="0">
            <a:spAutoFit/>
          </a:bodyPr>
          <a:lstStyle/>
          <a:p>
            <a:r>
              <a:rPr lang="pt-BR" dirty="0">
                <a:latin typeface="Courier New" panose="02070309020205020404" pitchFamily="49" charset="0"/>
                <a:cs typeface="Courier New" panose="02070309020205020404" pitchFamily="49" charset="0"/>
              </a:rPr>
              <a:t>Molecular </a:t>
            </a:r>
            <a:r>
              <a:rPr lang="pt-BR" dirty="0" err="1">
                <a:latin typeface="Courier New" panose="02070309020205020404" pitchFamily="49" charset="0"/>
                <a:cs typeface="Courier New" panose="02070309020205020404" pitchFamily="49" charset="0"/>
              </a:rPr>
              <a:t>weight</a:t>
            </a:r>
            <a:r>
              <a:rPr lang="pt-BR" dirty="0">
                <a:latin typeface="Courier New" panose="02070309020205020404" pitchFamily="49" charset="0"/>
                <a:cs typeface="Courier New" panose="02070309020205020404" pitchFamily="49" charset="0"/>
              </a:rPr>
              <a:t>: 1613.83 Da</a:t>
            </a:r>
          </a:p>
          <a:p>
            <a:r>
              <a:rPr lang="pt-BR" dirty="0" err="1">
                <a:latin typeface="Courier New" panose="02070309020205020404" pitchFamily="49" charset="0"/>
                <a:cs typeface="Courier New" panose="02070309020205020404" pitchFamily="49" charset="0"/>
              </a:rPr>
              <a:t>Poor</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water</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solubility</a:t>
            </a:r>
            <a:endParaRPr lang="pt-BR" dirty="0">
              <a:latin typeface="Courier New" panose="02070309020205020404" pitchFamily="49" charset="0"/>
              <a:cs typeface="Courier New" panose="02070309020205020404" pitchFamily="49" charset="0"/>
            </a:endParaRPr>
          </a:p>
        </p:txBody>
      </p:sp>
      <p:pic>
        <p:nvPicPr>
          <p:cNvPr id="3" name="Imagem 2">
            <a:extLst>
              <a:ext uri="{FF2B5EF4-FFF2-40B4-BE49-F238E27FC236}">
                <a16:creationId xmlns:a16="http://schemas.microsoft.com/office/drawing/2014/main" id="{11454638-47E7-4559-B1D9-C7ECCC120F4C}"/>
              </a:ext>
            </a:extLst>
          </p:cNvPr>
          <p:cNvPicPr>
            <a:picLocks noChangeAspect="1"/>
          </p:cNvPicPr>
          <p:nvPr/>
        </p:nvPicPr>
        <p:blipFill rotWithShape="1">
          <a:blip r:embed="rId2"/>
          <a:srcRect t="27622" r="54456" b="36612"/>
          <a:stretch/>
        </p:blipFill>
        <p:spPr>
          <a:xfrm>
            <a:off x="75853" y="735497"/>
            <a:ext cx="5742000" cy="2535250"/>
          </a:xfrm>
          <a:prstGeom prst="rect">
            <a:avLst/>
          </a:prstGeom>
          <a:ln>
            <a:solidFill>
              <a:schemeClr val="tx1"/>
            </a:solidFill>
          </a:ln>
        </p:spPr>
      </p:pic>
      <p:pic>
        <p:nvPicPr>
          <p:cNvPr id="7" name="Imagem 6">
            <a:extLst>
              <a:ext uri="{FF2B5EF4-FFF2-40B4-BE49-F238E27FC236}">
                <a16:creationId xmlns:a16="http://schemas.microsoft.com/office/drawing/2014/main" id="{DD79C164-4801-4E69-8C89-6CC085CB6836}"/>
              </a:ext>
            </a:extLst>
          </p:cNvPr>
          <p:cNvPicPr>
            <a:picLocks noChangeAspect="1"/>
          </p:cNvPicPr>
          <p:nvPr/>
        </p:nvPicPr>
        <p:blipFill rotWithShape="1">
          <a:blip r:embed="rId2"/>
          <a:srcRect t="64828" r="52281" b="14034"/>
          <a:stretch/>
        </p:blipFill>
        <p:spPr>
          <a:xfrm>
            <a:off x="75853" y="3429000"/>
            <a:ext cx="5817853" cy="1448972"/>
          </a:xfrm>
          <a:prstGeom prst="rect">
            <a:avLst/>
          </a:prstGeom>
          <a:ln>
            <a:solidFill>
              <a:schemeClr val="tx1"/>
            </a:solidFill>
          </a:ln>
        </p:spPr>
      </p:pic>
    </p:spTree>
    <p:extLst>
      <p:ext uri="{BB962C8B-B14F-4D97-AF65-F5344CB8AC3E}">
        <p14:creationId xmlns:p14="http://schemas.microsoft.com/office/powerpoint/2010/main" val="132024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6ED750A-FFB1-42DF-B704-495F58CF6821}"/>
              </a:ext>
            </a:extLst>
          </p:cNvPr>
          <p:cNvSpPr txBox="1"/>
          <p:nvPr/>
        </p:nvSpPr>
        <p:spPr>
          <a:xfrm>
            <a:off x="601758" y="4073895"/>
            <a:ext cx="10601739" cy="2585323"/>
          </a:xfrm>
          <a:prstGeom prst="rect">
            <a:avLst/>
          </a:prstGeom>
          <a:noFill/>
        </p:spPr>
        <p:txBody>
          <a:bodyPr wrap="square">
            <a:spAutoFit/>
          </a:bodyPr>
          <a:lstStyle/>
          <a:p>
            <a:r>
              <a:rPr lang="en-GB" dirty="0">
                <a:effectLst/>
                <a:latin typeface="Courier New" panose="02070309020205020404" pitchFamily="49" charset="0"/>
                <a:ea typeface="DengXian" panose="02010600030101010101" pitchFamily="2" charset="-122"/>
                <a:cs typeface="Courier New" panose="02070309020205020404" pitchFamily="49" charset="0"/>
              </a:rPr>
              <a:t>&gt;fig|6666666.171271.peg.2554</a:t>
            </a:r>
            <a:endParaRPr lang="pt-BR" dirty="0">
              <a:effectLst/>
              <a:latin typeface="Courier New" panose="02070309020205020404" pitchFamily="49" charset="0"/>
              <a:ea typeface="DengXian" panose="02010600030101010101" pitchFamily="2" charset="-122"/>
              <a:cs typeface="Courier New" panose="02070309020205020404" pitchFamily="49" charset="0"/>
            </a:endParaRPr>
          </a:p>
          <a:p>
            <a:r>
              <a:rPr lang="en-GB" dirty="0">
                <a:effectLst/>
                <a:latin typeface="Courier New" panose="02070309020205020404" pitchFamily="49" charset="0"/>
                <a:ea typeface="DengXian" panose="02010600030101010101" pitchFamily="2" charset="-122"/>
                <a:cs typeface="Courier New" panose="02070309020205020404" pitchFamily="49" charset="0"/>
              </a:rPr>
              <a:t>MSTLIKKIVAYIALISFSFSILPAQTYDDAARITGEAE</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TLQNDGEYQKSYDKSQEASD</a:t>
            </a:r>
            <a:r>
              <a:rPr lang="en-GB" dirty="0">
                <a:effectLst/>
                <a:latin typeface="Courier New" panose="02070309020205020404" pitchFamily="49" charset="0"/>
                <a:ea typeface="DengXian" panose="02010600030101010101" pitchFamily="2" charset="-122"/>
                <a:cs typeface="Courier New" panose="02070309020205020404" pitchFamily="49" charset="0"/>
              </a:rPr>
              <a:t>SIDKTTVSLFYRLMNLRIAK</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AKNDA</a:t>
            </a:r>
            <a:r>
              <a:rPr lang="en-GB" dirty="0">
                <a:effectLst/>
                <a:latin typeface="Courier New" panose="02070309020205020404" pitchFamily="49" charset="0"/>
                <a:ea typeface="DengXian" panose="02010600030101010101" pitchFamily="2" charset="-122"/>
                <a:cs typeface="Courier New" panose="02070309020205020404" pitchFamily="49" charset="0"/>
              </a:rPr>
              <a:t>N</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KT</a:t>
            </a:r>
            <a:r>
              <a:rPr lang="en-GB" dirty="0">
                <a:effectLst/>
                <a:latin typeface="Courier New" panose="02070309020205020404" pitchFamily="49" charset="0"/>
                <a:ea typeface="DengXian" panose="02010600030101010101" pitchFamily="2" charset="-122"/>
                <a:cs typeface="Courier New" panose="02070309020205020404" pitchFamily="49" charset="0"/>
              </a:rPr>
              <a:t>INEIEQLGASTD</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NEFKTKY</a:t>
            </a:r>
            <a:r>
              <a:rPr lang="en-GB" dirty="0">
                <a:effectLst/>
                <a:latin typeface="Courier New" panose="02070309020205020404" pitchFamily="49" charset="0"/>
                <a:ea typeface="DengXian" panose="02010600030101010101" pitchFamily="2" charset="-122"/>
                <a:cs typeface="Courier New" panose="02070309020205020404" pitchFamily="49" charset="0"/>
              </a:rPr>
              <a:t>Q</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EAL</a:t>
            </a:r>
            <a:r>
              <a:rPr lang="en-GB" dirty="0">
                <a:effectLst/>
                <a:latin typeface="Courier New" panose="02070309020205020404" pitchFamily="49" charset="0"/>
                <a:ea typeface="DengXian" panose="02010600030101010101" pitchFamily="2" charset="-122"/>
                <a:cs typeface="Courier New" panose="02070309020205020404" pitchFamily="49" charset="0"/>
              </a:rPr>
              <a:t>KFFEEGNNSIT</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NLPPEPQTPPTDEEF</a:t>
            </a:r>
            <a:r>
              <a:rPr lang="en-GB" dirty="0">
                <a:effectLst/>
                <a:latin typeface="Courier New" panose="02070309020205020404" pitchFamily="49" charset="0"/>
                <a:ea typeface="DengXian" panose="02010600030101010101" pitchFamily="2" charset="-122"/>
                <a:cs typeface="Courier New" panose="02070309020205020404" pitchFamily="49" charset="0"/>
              </a:rPr>
              <a:t>TASSNTFTTVYNSFNNALQSANSVK</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EGY</a:t>
            </a:r>
            <a:r>
              <a:rPr lang="en-GB" dirty="0">
                <a:effectLst/>
                <a:latin typeface="Courier New" panose="02070309020205020404" pitchFamily="49" charset="0"/>
                <a:ea typeface="DengXian" panose="02010600030101010101" pitchFamily="2" charset="-122"/>
                <a:cs typeface="Courier New" panose="02070309020205020404" pitchFamily="49" charset="0"/>
              </a:rPr>
              <a:t>LNRERAIASKSI</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NDARNKYKAE</a:t>
            </a:r>
            <a:r>
              <a:rPr lang="en-GB" dirty="0">
                <a:effectLst/>
                <a:latin typeface="Courier New" panose="02070309020205020404" pitchFamily="49" charset="0"/>
                <a:ea typeface="DengXian" panose="02010600030101010101" pitchFamily="2" charset="-122"/>
                <a:cs typeface="Courier New" panose="02070309020205020404" pitchFamily="49" charset="0"/>
              </a:rPr>
              <a:t>LGKSVKA</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G</a:t>
            </a:r>
            <a:r>
              <a:rPr lang="en-GB" dirty="0">
                <a:effectLst/>
                <a:latin typeface="Courier New" panose="02070309020205020404" pitchFamily="49" charset="0"/>
                <a:ea typeface="DengXian" panose="02010600030101010101" pitchFamily="2" charset="-122"/>
                <a:cs typeface="Courier New" panose="02070309020205020404" pitchFamily="49" charset="0"/>
              </a:rPr>
              <a:t>DANDRNINGALTRADEALSNDNFASVQQNVSTALAGINKAIADAKAKAEAEAAAKAKAAAEAKA</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RAEAEA</a:t>
            </a:r>
            <a:r>
              <a:rPr lang="en-GB" dirty="0">
                <a:effectLst/>
                <a:latin typeface="Courier New" panose="02070309020205020404" pitchFamily="49" charset="0"/>
                <a:ea typeface="DengXian" panose="02010600030101010101" pitchFamily="2" charset="-122"/>
                <a:cs typeface="Courier New" panose="02070309020205020404" pitchFamily="49" charset="0"/>
              </a:rPr>
              <a:t>KAKAEAAAKAKA</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EAEA</a:t>
            </a:r>
            <a:r>
              <a:rPr lang="en-GB" dirty="0">
                <a:effectLst/>
                <a:latin typeface="Courier New" panose="02070309020205020404" pitchFamily="49" charset="0"/>
                <a:ea typeface="DengXian" panose="02010600030101010101" pitchFamily="2" charset="-122"/>
                <a:cs typeface="Courier New" panose="02070309020205020404" pitchFamily="49" charset="0"/>
              </a:rPr>
              <a:t>KAKAD</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A</a:t>
            </a:r>
            <a:r>
              <a:rPr lang="en-GB" dirty="0">
                <a:effectLst/>
                <a:latin typeface="Courier New" panose="02070309020205020404" pitchFamily="49" charset="0"/>
                <a:ea typeface="DengXian" panose="02010600030101010101" pitchFamily="2" charset="-122"/>
                <a:cs typeface="Courier New" panose="02070309020205020404" pitchFamily="49" charset="0"/>
              </a:rPr>
              <a:t>IAKAKK</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DIEDAQ</a:t>
            </a:r>
            <a:r>
              <a:rPr lang="en-GB" dirty="0">
                <a:effectLst/>
                <a:latin typeface="Courier New" panose="02070309020205020404" pitchFamily="49" charset="0"/>
                <a:ea typeface="DengXian" panose="02010600030101010101" pitchFamily="2" charset="-122"/>
                <a:cs typeface="Courier New" panose="02070309020205020404" pitchFamily="49" charset="0"/>
              </a:rPr>
              <a:t>N</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KYNN</a:t>
            </a:r>
            <a:r>
              <a:rPr lang="en-GB" dirty="0">
                <a:effectLst/>
                <a:latin typeface="Courier New" panose="02070309020205020404" pitchFamily="49" charset="0"/>
                <a:ea typeface="DengXian" panose="02010600030101010101" pitchFamily="2" charset="-122"/>
                <a:cs typeface="Courier New" panose="02070309020205020404" pitchFamily="49" charset="0"/>
              </a:rPr>
              <a:t>LVNDQVIA</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KG</a:t>
            </a:r>
            <a:r>
              <a:rPr lang="en-GB" dirty="0">
                <a:effectLst/>
                <a:latin typeface="Courier New" panose="02070309020205020404" pitchFamily="49" charset="0"/>
                <a:ea typeface="DengXian" panose="02010600030101010101" pitchFamily="2" charset="-122"/>
                <a:cs typeface="Courier New" panose="02070309020205020404" pitchFamily="49" charset="0"/>
              </a:rPr>
              <a:t>DD</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ND</a:t>
            </a:r>
            <a:r>
              <a:rPr lang="en-GB" dirty="0">
                <a:effectLst/>
                <a:latin typeface="Courier New" panose="02070309020205020404" pitchFamily="49" charset="0"/>
                <a:ea typeface="DengXian" panose="02010600030101010101" pitchFamily="2" charset="-122"/>
                <a:cs typeface="Courier New" panose="02070309020205020404" pitchFamily="49" charset="0"/>
              </a:rPr>
              <a:t>K</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NV</a:t>
            </a:r>
            <a:r>
              <a:rPr lang="en-GB" dirty="0">
                <a:effectLst/>
                <a:latin typeface="Courier New" panose="02070309020205020404" pitchFamily="49" charset="0"/>
                <a:ea typeface="DengXian" panose="02010600030101010101" pitchFamily="2" charset="-122"/>
                <a:cs typeface="Courier New" panose="02070309020205020404" pitchFamily="49" charset="0"/>
              </a:rPr>
              <a:t>SKLLTDANN</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AL</a:t>
            </a:r>
            <a:r>
              <a:rPr lang="en-GB" dirty="0">
                <a:effectLst/>
                <a:latin typeface="Courier New" panose="02070309020205020404" pitchFamily="49" charset="0"/>
                <a:ea typeface="DengXian" panose="02010600030101010101" pitchFamily="2" charset="-122"/>
                <a:cs typeface="Courier New" panose="02070309020205020404" pitchFamily="49" charset="0"/>
              </a:rPr>
              <a:t>Q</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NTPQTA</a:t>
            </a:r>
            <a:r>
              <a:rPr lang="en-GB" dirty="0">
                <a:effectLst/>
                <a:latin typeface="Courier New" panose="02070309020205020404" pitchFamily="49" charset="0"/>
                <a:ea typeface="DengXian" panose="02010600030101010101" pitchFamily="2" charset="-122"/>
                <a:cs typeface="Courier New" panose="02070309020205020404" pitchFamily="49" charset="0"/>
              </a:rPr>
              <a:t>SDKAL</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a:t>
            </a:r>
            <a:r>
              <a:rPr lang="en-GB" dirty="0">
                <a:effectLst/>
                <a:latin typeface="Courier New" panose="02070309020205020404" pitchFamily="49" charset="0"/>
                <a:ea typeface="DengXian" panose="02010600030101010101" pitchFamily="2" charset="-122"/>
                <a:cs typeface="Courier New" panose="02070309020205020404" pitchFamily="49" charset="0"/>
              </a:rPr>
              <a:t>SKTMDNILNTAN</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QLKKEEAVK</a:t>
            </a:r>
            <a:r>
              <a:rPr lang="en-GB" dirty="0">
                <a:effectLst/>
                <a:latin typeface="Courier New" panose="02070309020205020404" pitchFamily="49" charset="0"/>
                <a:ea typeface="DengXian" panose="02010600030101010101" pitchFamily="2" charset="-122"/>
                <a:cs typeface="Courier New" panose="02070309020205020404" pitchFamily="49" charset="0"/>
              </a:rPr>
              <a:t>NLE</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QLKA</a:t>
            </a:r>
            <a:r>
              <a:rPr lang="en-GB" dirty="0">
                <a:effectLst/>
                <a:latin typeface="Courier New" panose="02070309020205020404" pitchFamily="49" charset="0"/>
                <a:ea typeface="DengXian" panose="02010600030101010101" pitchFamily="2" charset="-122"/>
                <a:cs typeface="Courier New" panose="02070309020205020404" pitchFamily="49" charset="0"/>
              </a:rPr>
              <a:t>RRD</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R</a:t>
            </a:r>
            <a:r>
              <a:rPr lang="en-GB" dirty="0">
                <a:effectLst/>
                <a:latin typeface="Courier New" panose="02070309020205020404" pitchFamily="49" charset="0"/>
                <a:ea typeface="DengXian" panose="02010600030101010101" pitchFamily="2" charset="-122"/>
                <a:cs typeface="Courier New" panose="02070309020205020404" pitchFamily="49" charset="0"/>
              </a:rPr>
              <a:t>LISEGY</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LTKDSEEEQKLSQTI</a:t>
            </a:r>
            <a:r>
              <a:rPr lang="en-GB" dirty="0">
                <a:effectLst/>
                <a:latin typeface="Courier New" panose="02070309020205020404" pitchFamily="49" charset="0"/>
                <a:ea typeface="DengXian" panose="02010600030101010101" pitchFamily="2" charset="-122"/>
                <a:cs typeface="Courier New" panose="02070309020205020404" pitchFamily="49" charset="0"/>
              </a:rPr>
              <a:t>KEAE</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DA</a:t>
            </a:r>
            <a:r>
              <a:rPr lang="en-GB" dirty="0">
                <a:effectLst/>
                <a:latin typeface="Courier New" panose="02070309020205020404" pitchFamily="49" charset="0"/>
                <a:ea typeface="DengXian" panose="02010600030101010101" pitchFamily="2" charset="-122"/>
                <a:cs typeface="Courier New" panose="02070309020205020404" pitchFamily="49" charset="0"/>
              </a:rPr>
              <a:t>LNNNDYV</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LA</a:t>
            </a:r>
            <a:r>
              <a:rPr lang="en-GB" dirty="0">
                <a:effectLst/>
                <a:latin typeface="Courier New" panose="02070309020205020404" pitchFamily="49" charset="0"/>
                <a:ea typeface="DengXian" panose="02010600030101010101" pitchFamily="2" charset="-122"/>
                <a:cs typeface="Courier New" panose="02070309020205020404" pitchFamily="49" charset="0"/>
              </a:rPr>
              <a:t>DQKMQ</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t>
            </a:r>
            <a:r>
              <a:rPr lang="en-GB" dirty="0">
                <a:effectLst/>
                <a:latin typeface="Courier New" panose="02070309020205020404" pitchFamily="49" charset="0"/>
                <a:ea typeface="DengXian" panose="02010600030101010101" pitchFamily="2" charset="-122"/>
                <a:cs typeface="Courier New" panose="02070309020205020404" pitchFamily="49" charset="0"/>
              </a:rPr>
              <a:t>ANLNMNAIEERGPIDGQVIPGEMGGNETGQIIDATTGQEVNTEGKVTVLPQYYVVVRRVPLTDALWRIAGYSYIYNNPI</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t>
            </a:r>
            <a:r>
              <a:rPr lang="en-GB" dirty="0">
                <a:effectLst/>
                <a:latin typeface="Courier New" panose="02070309020205020404" pitchFamily="49" charset="0"/>
                <a:ea typeface="DengXian" panose="02010600030101010101" pitchFamily="2" charset="-122"/>
                <a:cs typeface="Courier New" panose="02070309020205020404" pitchFamily="49" charset="0"/>
              </a:rPr>
              <a:t>W</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Y</a:t>
            </a:r>
            <a:r>
              <a:rPr lang="en-GB" dirty="0">
                <a:effectLst/>
                <a:latin typeface="Courier New" panose="02070309020205020404" pitchFamily="49" charset="0"/>
                <a:ea typeface="DengXian" panose="02010600030101010101" pitchFamily="2" charset="-122"/>
                <a:cs typeface="Courier New" panose="02070309020205020404" pitchFamily="49" charset="0"/>
              </a:rPr>
              <a:t>RIYEANR</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NILRD</a:t>
            </a:r>
            <a:r>
              <a:rPr lang="en-GB" dirty="0">
                <a:effectLst/>
                <a:latin typeface="Courier New" panose="02070309020205020404" pitchFamily="49" charset="0"/>
                <a:ea typeface="DengXian" panose="02010600030101010101" pitchFamily="2" charset="-122"/>
                <a:cs typeface="Courier New" panose="02070309020205020404" pitchFamily="49" charset="0"/>
              </a:rPr>
              <a:t>PDNPDLILPGQRLVIPSLNG</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EERSGEYNPDLE</a:t>
            </a:r>
            <a:r>
              <a:rPr lang="en-GB" dirty="0">
                <a:effectLst/>
                <a:latin typeface="Courier New" panose="02070309020205020404" pitchFamily="49" charset="0"/>
                <a:ea typeface="DengXian" panose="02010600030101010101" pitchFamily="2" charset="-122"/>
                <a:cs typeface="Courier New" panose="02070309020205020404" pitchFamily="49" charset="0"/>
              </a:rPr>
              <a:t>YLTYDEV</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MQLRQQNNN</a:t>
            </a:r>
            <a:r>
              <a:rPr lang="en-GB" dirty="0">
                <a:effectLst/>
                <a:latin typeface="Courier New" panose="02070309020205020404" pitchFamily="49" charset="0"/>
                <a:ea typeface="DengXian" panose="02010600030101010101" pitchFamily="2" charset="-122"/>
                <a:cs typeface="Courier New" panose="02070309020205020404" pitchFamily="49" charset="0"/>
              </a:rPr>
              <a:t>NAQTQE</a:t>
            </a:r>
            <a:endParaRPr lang="pt-BR" dirty="0">
              <a:effectLst/>
              <a:latin typeface="Courier New" panose="02070309020205020404" pitchFamily="49" charset="0"/>
              <a:ea typeface="DengXian" panose="02010600030101010101" pitchFamily="2" charset="-122"/>
              <a:cs typeface="Courier New" panose="02070309020205020404" pitchFamily="49" charset="0"/>
            </a:endParaRPr>
          </a:p>
        </p:txBody>
      </p:sp>
      <p:pic>
        <p:nvPicPr>
          <p:cNvPr id="3" name="Imagem 2">
            <a:extLst>
              <a:ext uri="{FF2B5EF4-FFF2-40B4-BE49-F238E27FC236}">
                <a16:creationId xmlns:a16="http://schemas.microsoft.com/office/drawing/2014/main" id="{5B753BC7-AB4C-48DD-8955-635AED91B92D}"/>
              </a:ext>
            </a:extLst>
          </p:cNvPr>
          <p:cNvPicPr>
            <a:picLocks noChangeAspect="1"/>
          </p:cNvPicPr>
          <p:nvPr/>
        </p:nvPicPr>
        <p:blipFill rotWithShape="1">
          <a:blip r:embed="rId2"/>
          <a:srcRect t="14669" r="63913" b="56332"/>
          <a:stretch/>
        </p:blipFill>
        <p:spPr>
          <a:xfrm>
            <a:off x="172278" y="198781"/>
            <a:ext cx="5282207" cy="2386541"/>
          </a:xfrm>
          <a:prstGeom prst="rect">
            <a:avLst/>
          </a:prstGeom>
        </p:spPr>
      </p:pic>
      <p:pic>
        <p:nvPicPr>
          <p:cNvPr id="5" name="Imagem 4">
            <a:extLst>
              <a:ext uri="{FF2B5EF4-FFF2-40B4-BE49-F238E27FC236}">
                <a16:creationId xmlns:a16="http://schemas.microsoft.com/office/drawing/2014/main" id="{21655449-0B92-402C-AF4A-D87B614151E5}"/>
              </a:ext>
            </a:extLst>
          </p:cNvPr>
          <p:cNvPicPr>
            <a:picLocks noChangeAspect="1"/>
          </p:cNvPicPr>
          <p:nvPr/>
        </p:nvPicPr>
        <p:blipFill rotWithShape="1">
          <a:blip r:embed="rId2"/>
          <a:srcRect t="43354" r="50000" b="4905"/>
          <a:stretch/>
        </p:blipFill>
        <p:spPr>
          <a:xfrm>
            <a:off x="5526155" y="106017"/>
            <a:ext cx="6493566" cy="3777914"/>
          </a:xfrm>
          <a:prstGeom prst="rect">
            <a:avLst/>
          </a:prstGeom>
        </p:spPr>
      </p:pic>
    </p:spTree>
    <p:extLst>
      <p:ext uri="{BB962C8B-B14F-4D97-AF65-F5344CB8AC3E}">
        <p14:creationId xmlns:p14="http://schemas.microsoft.com/office/powerpoint/2010/main" val="204780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8EB7942-F927-4246-A352-F20A2F7268DA}"/>
              </a:ext>
            </a:extLst>
          </p:cNvPr>
          <p:cNvPicPr>
            <a:picLocks noChangeAspect="1"/>
          </p:cNvPicPr>
          <p:nvPr/>
        </p:nvPicPr>
        <p:blipFill rotWithShape="1">
          <a:blip r:embed="rId2"/>
          <a:srcRect t="15248" r="25870" b="7419"/>
          <a:stretch/>
        </p:blipFill>
        <p:spPr>
          <a:xfrm>
            <a:off x="291548" y="225287"/>
            <a:ext cx="10935960" cy="6414052"/>
          </a:xfrm>
          <a:prstGeom prst="rect">
            <a:avLst/>
          </a:prstGeom>
        </p:spPr>
      </p:pic>
      <p:sp>
        <p:nvSpPr>
          <p:cNvPr id="8" name="CaixaDeTexto 7">
            <a:extLst>
              <a:ext uri="{FF2B5EF4-FFF2-40B4-BE49-F238E27FC236}">
                <a16:creationId xmlns:a16="http://schemas.microsoft.com/office/drawing/2014/main" id="{E087AA00-9551-4E01-836C-57AB0CF46423}"/>
              </a:ext>
            </a:extLst>
          </p:cNvPr>
          <p:cNvSpPr txBox="1"/>
          <p:nvPr/>
        </p:nvSpPr>
        <p:spPr>
          <a:xfrm>
            <a:off x="5685183" y="225287"/>
            <a:ext cx="4452730" cy="369332"/>
          </a:xfrm>
          <a:prstGeom prst="rect">
            <a:avLst/>
          </a:prstGeom>
          <a:noFill/>
        </p:spPr>
        <p:txBody>
          <a:bodyPr wrap="square" rtlCol="0">
            <a:spAutoFit/>
          </a:bodyPr>
          <a:lstStyle/>
          <a:p>
            <a:r>
              <a:rPr lang="pt-BR" dirty="0" err="1">
                <a:solidFill>
                  <a:srgbClr val="FF0000"/>
                </a:solidFill>
              </a:rPr>
              <a:t>Threshold</a:t>
            </a:r>
            <a:r>
              <a:rPr lang="pt-BR" dirty="0">
                <a:solidFill>
                  <a:srgbClr val="FF0000"/>
                </a:solidFill>
              </a:rPr>
              <a:t>: 0,85      </a:t>
            </a:r>
            <a:r>
              <a:rPr lang="pt-BR" dirty="0" err="1">
                <a:solidFill>
                  <a:srgbClr val="FF0000"/>
                </a:solidFill>
              </a:rPr>
              <a:t>Window</a:t>
            </a:r>
            <a:r>
              <a:rPr lang="pt-BR" dirty="0">
                <a:solidFill>
                  <a:srgbClr val="FF0000"/>
                </a:solidFill>
              </a:rPr>
              <a:t> </a:t>
            </a:r>
            <a:r>
              <a:rPr lang="pt-BR" dirty="0" err="1">
                <a:solidFill>
                  <a:srgbClr val="FF0000"/>
                </a:solidFill>
              </a:rPr>
              <a:t>size</a:t>
            </a:r>
            <a:r>
              <a:rPr lang="pt-BR" dirty="0">
                <a:solidFill>
                  <a:srgbClr val="FF0000"/>
                </a:solidFill>
              </a:rPr>
              <a:t>: 14</a:t>
            </a:r>
          </a:p>
        </p:txBody>
      </p:sp>
    </p:spTree>
    <p:extLst>
      <p:ext uri="{BB962C8B-B14F-4D97-AF65-F5344CB8AC3E}">
        <p14:creationId xmlns:p14="http://schemas.microsoft.com/office/powerpoint/2010/main" val="416466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AB544BC-CCB9-4385-92E4-894A6B8C35E5}"/>
              </a:ext>
            </a:extLst>
          </p:cNvPr>
          <p:cNvSpPr txBox="1"/>
          <p:nvPr/>
        </p:nvSpPr>
        <p:spPr>
          <a:xfrm>
            <a:off x="490331" y="638772"/>
            <a:ext cx="10601739" cy="2585323"/>
          </a:xfrm>
          <a:prstGeom prst="rect">
            <a:avLst/>
          </a:prstGeom>
          <a:noFill/>
        </p:spPr>
        <p:txBody>
          <a:bodyPr wrap="square">
            <a:spAutoFit/>
          </a:bodyPr>
          <a:lstStyle/>
          <a:p>
            <a:r>
              <a:rPr lang="en-GB" dirty="0">
                <a:effectLst/>
                <a:latin typeface="Courier New" panose="02070309020205020404" pitchFamily="49" charset="0"/>
                <a:ea typeface="DengXian" panose="02010600030101010101" pitchFamily="2" charset="-122"/>
                <a:cs typeface="Courier New" panose="02070309020205020404" pitchFamily="49" charset="0"/>
              </a:rPr>
              <a:t>&gt;fig|6666666.171271.peg.2554</a:t>
            </a:r>
          </a:p>
          <a:p>
            <a:r>
              <a:rPr lang="en-GB" dirty="0">
                <a:effectLst/>
                <a:latin typeface="Courier New" panose="02070309020205020404" pitchFamily="49" charset="0"/>
                <a:ea typeface="DengXian" panose="02010600030101010101" pitchFamily="2" charset="-122"/>
                <a:cs typeface="Courier New" panose="02070309020205020404" pitchFamily="49" charset="0"/>
              </a:rPr>
              <a:t>MSTLIKKIVAYIALISFSFSILPAQTYDDAARITGEAE</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TLQNDGEYQKSYDKSQEASD</a:t>
            </a:r>
            <a:r>
              <a:rPr lang="en-GB" dirty="0">
                <a:effectLst/>
                <a:latin typeface="Courier New" panose="02070309020205020404" pitchFamily="49" charset="0"/>
                <a:ea typeface="DengXian" panose="02010600030101010101" pitchFamily="2" charset="-122"/>
                <a:cs typeface="Courier New" panose="02070309020205020404" pitchFamily="49" charset="0"/>
              </a:rPr>
              <a:t>SIDKTTVSLFYRLMNLRI</a:t>
            </a:r>
            <a:r>
              <a:rPr lang="en-GB" u="sng" dirty="0">
                <a:effectLst/>
                <a:latin typeface="Courier New" panose="02070309020205020404" pitchFamily="49" charset="0"/>
                <a:ea typeface="DengXian" panose="02010600030101010101" pitchFamily="2" charset="-122"/>
                <a:cs typeface="Courier New" panose="02070309020205020404" pitchFamily="49" charset="0"/>
              </a:rPr>
              <a:t>AK</a:t>
            </a:r>
            <a:r>
              <a:rPr lang="en-GB"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AKNDA</a:t>
            </a:r>
            <a:r>
              <a:rPr lang="en-GB" u="sng" dirty="0">
                <a:effectLst/>
                <a:latin typeface="Courier New" panose="02070309020205020404" pitchFamily="49" charset="0"/>
                <a:ea typeface="DengXian" panose="02010600030101010101" pitchFamily="2" charset="-122"/>
                <a:cs typeface="Courier New" panose="02070309020205020404" pitchFamily="49" charset="0"/>
              </a:rPr>
              <a:t>N</a:t>
            </a:r>
            <a:r>
              <a:rPr lang="en-GB"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KT</a:t>
            </a:r>
            <a:r>
              <a:rPr lang="en-GB" u="sng" dirty="0">
                <a:effectLst/>
                <a:latin typeface="Courier New" panose="02070309020205020404" pitchFamily="49" charset="0"/>
                <a:ea typeface="DengXian" panose="02010600030101010101" pitchFamily="2" charset="-122"/>
                <a:cs typeface="Courier New" panose="02070309020205020404" pitchFamily="49" charset="0"/>
              </a:rPr>
              <a:t>INE</a:t>
            </a:r>
            <a:r>
              <a:rPr lang="en-GB" dirty="0">
                <a:effectLst/>
                <a:latin typeface="Courier New" panose="02070309020205020404" pitchFamily="49" charset="0"/>
                <a:ea typeface="DengXian" panose="02010600030101010101" pitchFamily="2" charset="-122"/>
                <a:cs typeface="Courier New" panose="02070309020205020404" pitchFamily="49" charset="0"/>
              </a:rPr>
              <a:t>IEQLGASTD</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NEFKTKY</a:t>
            </a:r>
            <a:r>
              <a:rPr lang="en-GB" dirty="0">
                <a:effectLst/>
                <a:latin typeface="Courier New" panose="02070309020205020404" pitchFamily="49" charset="0"/>
                <a:ea typeface="DengXian" panose="02010600030101010101" pitchFamily="2" charset="-122"/>
                <a:cs typeface="Courier New" panose="02070309020205020404" pitchFamily="49" charset="0"/>
              </a:rPr>
              <a:t>Q</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EAL</a:t>
            </a:r>
            <a:r>
              <a:rPr lang="en-GB" dirty="0">
                <a:effectLst/>
                <a:latin typeface="Courier New" panose="02070309020205020404" pitchFamily="49" charset="0"/>
                <a:ea typeface="DengXian" panose="02010600030101010101" pitchFamily="2" charset="-122"/>
                <a:cs typeface="Courier New" panose="02070309020205020404" pitchFamily="49" charset="0"/>
              </a:rPr>
              <a:t>K</a:t>
            </a:r>
            <a:r>
              <a:rPr lang="en-GB" u="sng" dirty="0">
                <a:effectLst/>
                <a:latin typeface="Courier New" panose="02070309020205020404" pitchFamily="49" charset="0"/>
                <a:ea typeface="DengXian" panose="02010600030101010101" pitchFamily="2" charset="-122"/>
                <a:cs typeface="Courier New" panose="02070309020205020404" pitchFamily="49" charset="0"/>
              </a:rPr>
              <a:t>FFEEGNNSIT</a:t>
            </a:r>
            <a:r>
              <a:rPr lang="en-GB"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NLPP</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EPQTPPTDEEF</a:t>
            </a:r>
            <a:r>
              <a:rPr lang="en-GB" dirty="0">
                <a:effectLst/>
                <a:latin typeface="Courier New" panose="02070309020205020404" pitchFamily="49" charset="0"/>
                <a:ea typeface="DengXian" panose="02010600030101010101" pitchFamily="2" charset="-122"/>
                <a:cs typeface="Courier New" panose="02070309020205020404" pitchFamily="49" charset="0"/>
              </a:rPr>
              <a:t>TASSNT</a:t>
            </a:r>
            <a:r>
              <a:rPr lang="en-GB" u="sng" dirty="0">
                <a:effectLst/>
                <a:latin typeface="Courier New" panose="02070309020205020404" pitchFamily="49" charset="0"/>
                <a:ea typeface="DengXian" panose="02010600030101010101" pitchFamily="2" charset="-122"/>
                <a:cs typeface="Courier New" panose="02070309020205020404" pitchFamily="49" charset="0"/>
              </a:rPr>
              <a:t>FTTVYNSFNNALQ</a:t>
            </a:r>
            <a:r>
              <a:rPr lang="en-GB" dirty="0">
                <a:effectLst/>
                <a:latin typeface="Courier New" panose="02070309020205020404" pitchFamily="49" charset="0"/>
                <a:ea typeface="DengXian" panose="02010600030101010101" pitchFamily="2" charset="-122"/>
                <a:cs typeface="Courier New" panose="02070309020205020404" pitchFamily="49" charset="0"/>
              </a:rPr>
              <a:t>SANSVK</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EGY</a:t>
            </a:r>
            <a:r>
              <a:rPr lang="en-GB" dirty="0">
                <a:effectLst/>
                <a:latin typeface="Courier New" panose="02070309020205020404" pitchFamily="49" charset="0"/>
                <a:ea typeface="DengXian" panose="02010600030101010101" pitchFamily="2" charset="-122"/>
                <a:cs typeface="Courier New" panose="02070309020205020404" pitchFamily="49" charset="0"/>
              </a:rPr>
              <a:t>LNRERAIASKSI</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NDARNKYKAE</a:t>
            </a:r>
            <a:r>
              <a:rPr lang="en-GB" dirty="0">
                <a:effectLst/>
                <a:latin typeface="Courier New" panose="02070309020205020404" pitchFamily="49" charset="0"/>
                <a:ea typeface="DengXian" panose="02010600030101010101" pitchFamily="2" charset="-122"/>
                <a:cs typeface="Courier New" panose="02070309020205020404" pitchFamily="49" charset="0"/>
              </a:rPr>
              <a:t>LGKSVKA</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G</a:t>
            </a:r>
            <a:r>
              <a:rPr lang="en-GB" dirty="0">
                <a:effectLst/>
                <a:latin typeface="Courier New" panose="02070309020205020404" pitchFamily="49" charset="0"/>
                <a:ea typeface="DengXian" panose="02010600030101010101" pitchFamily="2" charset="-122"/>
                <a:cs typeface="Courier New" panose="02070309020205020404" pitchFamily="49" charset="0"/>
              </a:rPr>
              <a:t>DANDRNINGALT</a:t>
            </a:r>
            <a:r>
              <a:rPr lang="en-GB" u="sng" dirty="0">
                <a:effectLst/>
                <a:latin typeface="Courier New" panose="02070309020205020404" pitchFamily="49" charset="0"/>
                <a:ea typeface="DengXian" panose="02010600030101010101" pitchFamily="2" charset="-122"/>
                <a:cs typeface="Courier New" panose="02070309020205020404" pitchFamily="49" charset="0"/>
              </a:rPr>
              <a:t>RADEALSNDNFAS</a:t>
            </a:r>
            <a:r>
              <a:rPr lang="en-GB" dirty="0">
                <a:effectLst/>
                <a:latin typeface="Courier New" panose="02070309020205020404" pitchFamily="49" charset="0"/>
                <a:ea typeface="DengXian" panose="02010600030101010101" pitchFamily="2" charset="-122"/>
                <a:cs typeface="Courier New" panose="02070309020205020404" pitchFamily="49" charset="0"/>
              </a:rPr>
              <a:t>VQQNVSTA</a:t>
            </a:r>
            <a:r>
              <a:rPr lang="en-GB" u="sng" dirty="0">
                <a:effectLst/>
                <a:latin typeface="Courier New" panose="02070309020205020404" pitchFamily="49" charset="0"/>
                <a:ea typeface="DengXian" panose="02010600030101010101" pitchFamily="2" charset="-122"/>
                <a:cs typeface="Courier New" panose="02070309020205020404" pitchFamily="49" charset="0"/>
              </a:rPr>
              <a:t>LAGINKAIADAKAK</a:t>
            </a:r>
            <a:r>
              <a:rPr lang="en-GB" dirty="0">
                <a:effectLst/>
                <a:latin typeface="Courier New" panose="02070309020205020404" pitchFamily="49" charset="0"/>
                <a:ea typeface="DengXian" panose="02010600030101010101" pitchFamily="2" charset="-122"/>
                <a:cs typeface="Courier New" panose="02070309020205020404" pitchFamily="49" charset="0"/>
              </a:rPr>
              <a:t>AEAEAAAKAKAAAEAKA</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RAEAEA</a:t>
            </a:r>
            <a:r>
              <a:rPr lang="en-GB" dirty="0">
                <a:effectLst/>
                <a:latin typeface="Courier New" panose="02070309020205020404" pitchFamily="49" charset="0"/>
                <a:ea typeface="DengXian" panose="02010600030101010101" pitchFamily="2" charset="-122"/>
                <a:cs typeface="Courier New" panose="02070309020205020404" pitchFamily="49" charset="0"/>
              </a:rPr>
              <a:t>KAKAEAAAKAKA</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EAEA</a:t>
            </a:r>
            <a:r>
              <a:rPr lang="en-GB" dirty="0">
                <a:effectLst/>
                <a:latin typeface="Courier New" panose="02070309020205020404" pitchFamily="49" charset="0"/>
                <a:ea typeface="DengXian" panose="02010600030101010101" pitchFamily="2" charset="-122"/>
                <a:cs typeface="Courier New" panose="02070309020205020404" pitchFamily="49" charset="0"/>
              </a:rPr>
              <a:t>KAKAD</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A</a:t>
            </a:r>
            <a:r>
              <a:rPr lang="en-GB" dirty="0">
                <a:effectLst/>
                <a:latin typeface="Courier New" panose="02070309020205020404" pitchFamily="49" charset="0"/>
                <a:ea typeface="DengXian" panose="02010600030101010101" pitchFamily="2" charset="-122"/>
                <a:cs typeface="Courier New" panose="02070309020205020404" pitchFamily="49" charset="0"/>
              </a:rPr>
              <a:t>IAKAKK</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DIEDAQ</a:t>
            </a:r>
            <a:r>
              <a:rPr lang="en-GB" dirty="0">
                <a:effectLst/>
                <a:latin typeface="Courier New" panose="02070309020205020404" pitchFamily="49" charset="0"/>
                <a:ea typeface="DengXian" panose="02010600030101010101" pitchFamily="2" charset="-122"/>
                <a:cs typeface="Courier New" panose="02070309020205020404" pitchFamily="49" charset="0"/>
              </a:rPr>
              <a:t>N</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KYNN</a:t>
            </a:r>
            <a:r>
              <a:rPr lang="en-GB" dirty="0">
                <a:effectLst/>
                <a:latin typeface="Courier New" panose="02070309020205020404" pitchFamily="49" charset="0"/>
                <a:ea typeface="DengXian" panose="02010600030101010101" pitchFamily="2" charset="-122"/>
                <a:cs typeface="Courier New" panose="02070309020205020404" pitchFamily="49" charset="0"/>
              </a:rPr>
              <a:t>LVNDQVIA</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KG</a:t>
            </a:r>
            <a:r>
              <a:rPr lang="en-GB" dirty="0">
                <a:effectLst/>
                <a:latin typeface="Courier New" panose="02070309020205020404" pitchFamily="49" charset="0"/>
                <a:ea typeface="DengXian" panose="02010600030101010101" pitchFamily="2" charset="-122"/>
                <a:cs typeface="Courier New" panose="02070309020205020404" pitchFamily="49" charset="0"/>
              </a:rPr>
              <a:t>DD</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ND</a:t>
            </a:r>
            <a:r>
              <a:rPr lang="en-GB" dirty="0">
                <a:effectLst/>
                <a:latin typeface="Courier New" panose="02070309020205020404" pitchFamily="49" charset="0"/>
                <a:ea typeface="DengXian" panose="02010600030101010101" pitchFamily="2" charset="-122"/>
                <a:cs typeface="Courier New" panose="02070309020205020404" pitchFamily="49" charset="0"/>
              </a:rPr>
              <a:t>K</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NV</a:t>
            </a:r>
            <a:r>
              <a:rPr lang="en-GB" dirty="0">
                <a:effectLst/>
                <a:latin typeface="Courier New" panose="02070309020205020404" pitchFamily="49" charset="0"/>
                <a:ea typeface="DengXian" panose="02010600030101010101" pitchFamily="2" charset="-122"/>
                <a:cs typeface="Courier New" panose="02070309020205020404" pitchFamily="49" charset="0"/>
              </a:rPr>
              <a:t>SKLLTDANN</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AL</a:t>
            </a:r>
            <a:r>
              <a:rPr lang="en-GB" dirty="0">
                <a:effectLst/>
                <a:latin typeface="Courier New" panose="02070309020205020404" pitchFamily="49" charset="0"/>
                <a:ea typeface="DengXian" panose="02010600030101010101" pitchFamily="2" charset="-122"/>
                <a:cs typeface="Courier New" panose="02070309020205020404" pitchFamily="49" charset="0"/>
              </a:rPr>
              <a:t>Q</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NTPQTA</a:t>
            </a:r>
            <a:r>
              <a:rPr lang="en-GB" dirty="0">
                <a:effectLst/>
                <a:latin typeface="Courier New" panose="02070309020205020404" pitchFamily="49" charset="0"/>
                <a:ea typeface="DengXian" panose="02010600030101010101" pitchFamily="2" charset="-122"/>
                <a:cs typeface="Courier New" panose="02070309020205020404" pitchFamily="49" charset="0"/>
              </a:rPr>
              <a:t>SDKAL</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a:t>
            </a:r>
            <a:r>
              <a:rPr lang="en-GB" dirty="0">
                <a:effectLst/>
                <a:latin typeface="Courier New" panose="02070309020205020404" pitchFamily="49" charset="0"/>
                <a:ea typeface="DengXian" panose="02010600030101010101" pitchFamily="2" charset="-122"/>
                <a:cs typeface="Courier New" panose="02070309020205020404" pitchFamily="49" charset="0"/>
              </a:rPr>
              <a:t>SKTMDNILNTAN</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QLKKEEAVK</a:t>
            </a:r>
            <a:r>
              <a:rPr lang="en-GB" dirty="0">
                <a:effectLst/>
                <a:latin typeface="Courier New" panose="02070309020205020404" pitchFamily="49" charset="0"/>
                <a:ea typeface="DengXian" panose="02010600030101010101" pitchFamily="2" charset="-122"/>
                <a:cs typeface="Courier New" panose="02070309020205020404" pitchFamily="49" charset="0"/>
              </a:rPr>
              <a:t>NLE</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QLKA</a:t>
            </a:r>
            <a:r>
              <a:rPr lang="en-GB" dirty="0">
                <a:effectLst/>
                <a:latin typeface="Courier New" panose="02070309020205020404" pitchFamily="49" charset="0"/>
                <a:ea typeface="DengXian" panose="02010600030101010101" pitchFamily="2" charset="-122"/>
                <a:cs typeface="Courier New" panose="02070309020205020404" pitchFamily="49" charset="0"/>
              </a:rPr>
              <a:t>R</a:t>
            </a:r>
            <a:r>
              <a:rPr lang="en-GB" u="sng" dirty="0">
                <a:effectLst/>
                <a:latin typeface="Courier New" panose="02070309020205020404" pitchFamily="49" charset="0"/>
                <a:ea typeface="DengXian" panose="02010600030101010101" pitchFamily="2" charset="-122"/>
                <a:cs typeface="Courier New" panose="02070309020205020404" pitchFamily="49" charset="0"/>
              </a:rPr>
              <a:t>RD</a:t>
            </a:r>
            <a:r>
              <a:rPr lang="en-GB"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R</a:t>
            </a:r>
            <a:r>
              <a:rPr lang="en-GB" u="sng" dirty="0">
                <a:effectLst/>
                <a:latin typeface="Courier New" panose="02070309020205020404" pitchFamily="49" charset="0"/>
                <a:ea typeface="DengXian" panose="02010600030101010101" pitchFamily="2" charset="-122"/>
                <a:cs typeface="Courier New" panose="02070309020205020404" pitchFamily="49" charset="0"/>
              </a:rPr>
              <a:t>LISEGY</a:t>
            </a:r>
            <a:r>
              <a:rPr lang="en-GB"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LTKDSEEEQKLSQ</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TI</a:t>
            </a:r>
            <a:r>
              <a:rPr lang="en-GB" dirty="0">
                <a:effectLst/>
                <a:latin typeface="Courier New" panose="02070309020205020404" pitchFamily="49" charset="0"/>
                <a:ea typeface="DengXian" panose="02010600030101010101" pitchFamily="2" charset="-122"/>
                <a:cs typeface="Courier New" panose="02070309020205020404" pitchFamily="49" charset="0"/>
              </a:rPr>
              <a:t>KEAE</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DA</a:t>
            </a:r>
            <a:r>
              <a:rPr lang="en-GB" dirty="0">
                <a:effectLst/>
                <a:latin typeface="Courier New" panose="02070309020205020404" pitchFamily="49" charset="0"/>
                <a:ea typeface="DengXian" panose="02010600030101010101" pitchFamily="2" charset="-122"/>
                <a:cs typeface="Courier New" panose="02070309020205020404" pitchFamily="49" charset="0"/>
              </a:rPr>
              <a:t>LNNNDYV</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LA</a:t>
            </a:r>
            <a:r>
              <a:rPr lang="en-GB" dirty="0">
                <a:effectLst/>
                <a:latin typeface="Courier New" panose="02070309020205020404" pitchFamily="49" charset="0"/>
                <a:ea typeface="DengXian" panose="02010600030101010101" pitchFamily="2" charset="-122"/>
                <a:cs typeface="Courier New" panose="02070309020205020404" pitchFamily="49" charset="0"/>
              </a:rPr>
              <a:t>DQKMQ</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t>
            </a:r>
            <a:r>
              <a:rPr lang="en-GB" dirty="0">
                <a:effectLst/>
                <a:latin typeface="Courier New" panose="02070309020205020404" pitchFamily="49" charset="0"/>
                <a:ea typeface="DengXian" panose="02010600030101010101" pitchFamily="2" charset="-122"/>
                <a:cs typeface="Courier New" panose="02070309020205020404" pitchFamily="49" charset="0"/>
              </a:rPr>
              <a:t>ANLNMNAIEERGPIDGQVIPGEMGGNETGQIIDATTGQEVNTEGKVTVLPQYYVVVRRVPLTDALWRIAGYSYIYNNPI</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a:t>
            </a:r>
            <a:r>
              <a:rPr lang="en-GB" dirty="0">
                <a:effectLst/>
                <a:latin typeface="Courier New" panose="02070309020205020404" pitchFamily="49" charset="0"/>
                <a:ea typeface="DengXian" panose="02010600030101010101" pitchFamily="2" charset="-122"/>
                <a:cs typeface="Courier New" panose="02070309020205020404" pitchFamily="49" charset="0"/>
              </a:rPr>
              <a:t>W</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Y</a:t>
            </a:r>
            <a:r>
              <a:rPr lang="en-GB" dirty="0">
                <a:effectLst/>
                <a:latin typeface="Courier New" panose="02070309020205020404" pitchFamily="49" charset="0"/>
                <a:ea typeface="DengXian" panose="02010600030101010101" pitchFamily="2" charset="-122"/>
                <a:cs typeface="Courier New" panose="02070309020205020404" pitchFamily="49" charset="0"/>
              </a:rPr>
              <a:t>RIYEANR</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NILRD</a:t>
            </a:r>
            <a:r>
              <a:rPr lang="en-GB" dirty="0">
                <a:effectLst/>
                <a:latin typeface="Courier New" panose="02070309020205020404" pitchFamily="49" charset="0"/>
                <a:ea typeface="DengXian" panose="02010600030101010101" pitchFamily="2" charset="-122"/>
                <a:cs typeface="Courier New" panose="02070309020205020404" pitchFamily="49" charset="0"/>
              </a:rPr>
              <a:t>PDNPDLILPGQRLVIPSLNG</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EERSGEYNPDLE</a:t>
            </a:r>
            <a:r>
              <a:rPr lang="en-GB" dirty="0">
                <a:effectLst/>
                <a:latin typeface="Courier New" panose="02070309020205020404" pitchFamily="49" charset="0"/>
                <a:ea typeface="DengXian" panose="02010600030101010101" pitchFamily="2" charset="-122"/>
                <a:cs typeface="Courier New" panose="02070309020205020404" pitchFamily="49" charset="0"/>
              </a:rPr>
              <a:t>YLTYDEV</a:t>
            </a:r>
            <a:r>
              <a:rPr lang="en-GB"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MQLRQQNNN</a:t>
            </a:r>
            <a:r>
              <a:rPr lang="en-GB" dirty="0">
                <a:effectLst/>
                <a:latin typeface="Courier New" panose="02070309020205020404" pitchFamily="49" charset="0"/>
                <a:ea typeface="DengXian" panose="02010600030101010101" pitchFamily="2" charset="-122"/>
                <a:cs typeface="Courier New" panose="02070309020205020404" pitchFamily="49" charset="0"/>
              </a:rPr>
              <a:t>NAQTQE</a:t>
            </a:r>
            <a:endParaRPr lang="pt-BR" dirty="0">
              <a:effectLst/>
              <a:latin typeface="Courier New" panose="02070309020205020404" pitchFamily="49" charset="0"/>
              <a:ea typeface="DengXian" panose="02010600030101010101" pitchFamily="2" charset="-122"/>
              <a:cs typeface="Courier New" panose="02070309020205020404" pitchFamily="49" charset="0"/>
            </a:endParaRPr>
          </a:p>
        </p:txBody>
      </p:sp>
      <p:sp>
        <p:nvSpPr>
          <p:cNvPr id="5" name="CaixaDeTexto 4">
            <a:extLst>
              <a:ext uri="{FF2B5EF4-FFF2-40B4-BE49-F238E27FC236}">
                <a16:creationId xmlns:a16="http://schemas.microsoft.com/office/drawing/2014/main" id="{4CABF00A-61A9-4F9E-B6F1-07AFD04F30FE}"/>
              </a:ext>
            </a:extLst>
          </p:cNvPr>
          <p:cNvSpPr txBox="1"/>
          <p:nvPr/>
        </p:nvSpPr>
        <p:spPr>
          <a:xfrm>
            <a:off x="490331" y="92767"/>
            <a:ext cx="1577008" cy="369332"/>
          </a:xfrm>
          <a:prstGeom prst="rect">
            <a:avLst/>
          </a:prstGeom>
          <a:noFill/>
        </p:spPr>
        <p:txBody>
          <a:bodyPr wrap="square" rtlCol="0">
            <a:spAutoFit/>
          </a:bodyPr>
          <a:lstStyle/>
          <a:p>
            <a:r>
              <a:rPr lang="pt-BR" dirty="0" err="1">
                <a:solidFill>
                  <a:srgbClr val="FF0000"/>
                </a:solidFill>
              </a:rPr>
              <a:t>TmpB</a:t>
            </a:r>
            <a:r>
              <a:rPr lang="pt-BR" dirty="0">
                <a:solidFill>
                  <a:srgbClr val="FF0000"/>
                </a:solidFill>
              </a:rPr>
              <a:t> </a:t>
            </a:r>
            <a:r>
              <a:rPr lang="pt-BR" dirty="0" err="1">
                <a:solidFill>
                  <a:srgbClr val="FF0000"/>
                </a:solidFill>
              </a:rPr>
              <a:t>family</a:t>
            </a:r>
            <a:endParaRPr lang="pt-BR" dirty="0">
              <a:solidFill>
                <a:srgbClr val="FF0000"/>
              </a:solidFill>
            </a:endParaRPr>
          </a:p>
        </p:txBody>
      </p:sp>
      <p:sp>
        <p:nvSpPr>
          <p:cNvPr id="3" name="Retângulo 2">
            <a:extLst>
              <a:ext uri="{FF2B5EF4-FFF2-40B4-BE49-F238E27FC236}">
                <a16:creationId xmlns:a16="http://schemas.microsoft.com/office/drawing/2014/main" id="{FF8CA261-3E4E-473F-AC23-FAD4007D0995}"/>
              </a:ext>
            </a:extLst>
          </p:cNvPr>
          <p:cNvSpPr/>
          <p:nvPr/>
        </p:nvSpPr>
        <p:spPr>
          <a:xfrm>
            <a:off x="10018643" y="2093844"/>
            <a:ext cx="967409" cy="25179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584E33CD-8FBD-4EC8-AA26-B214E21D3E29}"/>
              </a:ext>
            </a:extLst>
          </p:cNvPr>
          <p:cNvSpPr/>
          <p:nvPr/>
        </p:nvSpPr>
        <p:spPr>
          <a:xfrm>
            <a:off x="569843" y="2345635"/>
            <a:ext cx="2345635" cy="27829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CD3151CA-7FDA-44A4-A545-08B12E44C709}"/>
              </a:ext>
            </a:extLst>
          </p:cNvPr>
          <p:cNvSpPr txBox="1"/>
          <p:nvPr/>
        </p:nvSpPr>
        <p:spPr>
          <a:xfrm>
            <a:off x="3675820" y="3288710"/>
            <a:ext cx="6130789" cy="1569660"/>
          </a:xfrm>
          <a:prstGeom prst="rect">
            <a:avLst/>
          </a:prstGeom>
          <a:noFill/>
          <a:ln>
            <a:solidFill>
              <a:schemeClr val="tx1"/>
            </a:solidFill>
          </a:ln>
        </p:spPr>
        <p:txBody>
          <a:bodyPr wrap="square" rtlCol="0">
            <a:spAutoFit/>
          </a:bodyPr>
          <a:lstStyle/>
          <a:p>
            <a:pPr algn="ctr"/>
            <a:r>
              <a:rPr lang="pt-BR" sz="2400" b="1" dirty="0" err="1">
                <a:latin typeface="Courier New" panose="02070309020205020404" pitchFamily="49" charset="0"/>
                <a:cs typeface="Courier New" panose="02070309020205020404" pitchFamily="49" charset="0"/>
              </a:rPr>
              <a:t>Selected</a:t>
            </a:r>
            <a:r>
              <a:rPr lang="pt-BR" sz="2400" b="1" dirty="0">
                <a:latin typeface="Courier New" panose="02070309020205020404" pitchFamily="49" charset="0"/>
                <a:cs typeface="Courier New" panose="02070309020205020404" pitchFamily="49" charset="0"/>
              </a:rPr>
              <a:t> </a:t>
            </a:r>
            <a:r>
              <a:rPr lang="pt-BR" sz="2400" b="1" dirty="0" err="1">
                <a:latin typeface="Courier New" panose="02070309020205020404" pitchFamily="49" charset="0"/>
                <a:cs typeface="Courier New" panose="02070309020205020404" pitchFamily="49" charset="0"/>
              </a:rPr>
              <a:t>epitopes</a:t>
            </a:r>
            <a:r>
              <a:rPr lang="pt-BR" sz="2400" b="1" dirty="0">
                <a:latin typeface="Courier New" panose="02070309020205020404" pitchFamily="49" charset="0"/>
                <a:cs typeface="Courier New" panose="02070309020205020404" pitchFamily="49" charset="0"/>
              </a:rPr>
              <a:t>: </a:t>
            </a:r>
          </a:p>
          <a:p>
            <a:r>
              <a:rPr lang="en-GB" sz="2400" b="1" dirty="0">
                <a:effectLst/>
                <a:latin typeface="Courier New" panose="02070309020205020404" pitchFamily="49" charset="0"/>
                <a:ea typeface="DengXian" panose="02010600030101010101" pitchFamily="2" charset="-122"/>
                <a:cs typeface="Courier New" panose="02070309020205020404" pitchFamily="49" charset="0"/>
              </a:rPr>
              <a:t>1º- </a:t>
            </a:r>
            <a:r>
              <a:rPr lang="en-GB" sz="2400" b="1" u="sng" dirty="0">
                <a:effectLst/>
                <a:latin typeface="Courier New" panose="02070309020205020404" pitchFamily="49" charset="0"/>
                <a:ea typeface="DengXian" panose="02010600030101010101" pitchFamily="2" charset="-122"/>
                <a:cs typeface="Courier New" panose="02070309020205020404" pitchFamily="49" charset="0"/>
              </a:rPr>
              <a:t>RD</a:t>
            </a:r>
            <a:r>
              <a:rPr lang="en-GB" sz="2400" b="1"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R</a:t>
            </a:r>
            <a:r>
              <a:rPr lang="en-GB" sz="2400" b="1" u="sng" dirty="0">
                <a:effectLst/>
                <a:latin typeface="Courier New" panose="02070309020205020404" pitchFamily="49" charset="0"/>
                <a:ea typeface="DengXian" panose="02010600030101010101" pitchFamily="2" charset="-122"/>
                <a:cs typeface="Courier New" panose="02070309020205020404" pitchFamily="49" charset="0"/>
              </a:rPr>
              <a:t>LISEGY</a:t>
            </a:r>
            <a:r>
              <a:rPr lang="en-GB" sz="2400" b="1"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LTKDSEEEQKLSQ</a:t>
            </a:r>
            <a:r>
              <a:rPr lang="en-GB" sz="2400" b="1"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TI</a:t>
            </a:r>
          </a:p>
          <a:p>
            <a:r>
              <a:rPr lang="en-GB" sz="2400" dirty="0">
                <a:effectLst/>
                <a:latin typeface="Courier New" panose="02070309020205020404" pitchFamily="49" charset="0"/>
                <a:ea typeface="DengXian" panose="02010600030101010101" pitchFamily="2" charset="-122"/>
                <a:cs typeface="Courier New" panose="02070309020205020404" pitchFamily="49" charset="0"/>
              </a:rPr>
              <a:t>2º- </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FFEEGNNSIT</a:t>
            </a:r>
            <a:r>
              <a:rPr lang="en-GB" sz="2400"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NLPP</a:t>
            </a:r>
            <a:r>
              <a:rPr lang="en-GB" sz="2400"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EPQTPPTDEEF</a:t>
            </a:r>
          </a:p>
          <a:p>
            <a:r>
              <a:rPr lang="en-GB" sz="2400" dirty="0">
                <a:effectLst/>
                <a:latin typeface="Courier New" panose="02070309020205020404" pitchFamily="49" charset="0"/>
                <a:ea typeface="DengXian" panose="02010600030101010101" pitchFamily="2" charset="-122"/>
                <a:cs typeface="Courier New" panose="02070309020205020404" pitchFamily="49" charset="0"/>
              </a:rPr>
              <a:t>3º- </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AK</a:t>
            </a:r>
            <a:r>
              <a:rPr lang="en-GB" sz="2400"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AKNDA</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N</a:t>
            </a:r>
            <a:r>
              <a:rPr lang="en-GB" sz="2400"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KT</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INE</a:t>
            </a:r>
            <a:endParaRPr lang="pt-BR" sz="2400" dirty="0">
              <a:solidFill>
                <a:srgbClr val="FF0000"/>
              </a:solidFill>
              <a:latin typeface="Courier New" panose="02070309020205020404" pitchFamily="49" charset="0"/>
              <a:cs typeface="Courier New" panose="02070309020205020404" pitchFamily="49" charset="0"/>
            </a:endParaRPr>
          </a:p>
        </p:txBody>
      </p:sp>
      <p:sp>
        <p:nvSpPr>
          <p:cNvPr id="10" name="Retângulo 9">
            <a:extLst>
              <a:ext uri="{FF2B5EF4-FFF2-40B4-BE49-F238E27FC236}">
                <a16:creationId xmlns:a16="http://schemas.microsoft.com/office/drawing/2014/main" id="{82F1C6C4-B784-4DC0-9666-DAB17626154B}"/>
              </a:ext>
            </a:extLst>
          </p:cNvPr>
          <p:cNvSpPr/>
          <p:nvPr/>
        </p:nvSpPr>
        <p:spPr>
          <a:xfrm>
            <a:off x="5227982" y="1248004"/>
            <a:ext cx="3425687" cy="277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D33E6B30-DFF0-498B-B285-83F7343C0CD1}"/>
              </a:ext>
            </a:extLst>
          </p:cNvPr>
          <p:cNvSpPr/>
          <p:nvPr/>
        </p:nvSpPr>
        <p:spPr>
          <a:xfrm>
            <a:off x="583095" y="1215264"/>
            <a:ext cx="1762539" cy="3099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D45CF9B4-3A3A-42FE-BA1C-922F336A58B5}"/>
              </a:ext>
            </a:extLst>
          </p:cNvPr>
          <p:cNvSpPr txBox="1"/>
          <p:nvPr/>
        </p:nvSpPr>
        <p:spPr>
          <a:xfrm>
            <a:off x="2204830" y="5104127"/>
            <a:ext cx="8781222" cy="830997"/>
          </a:xfrm>
          <a:prstGeom prst="rect">
            <a:avLst/>
          </a:prstGeom>
          <a:noFill/>
          <a:ln>
            <a:solidFill>
              <a:schemeClr val="tx1"/>
            </a:solidFill>
          </a:ln>
        </p:spPr>
        <p:txBody>
          <a:bodyPr wrap="square" rtlCol="0">
            <a:spAutoFit/>
          </a:bodyPr>
          <a:lstStyle/>
          <a:p>
            <a:r>
              <a:rPr lang="pt-BR" sz="1600" b="1" dirty="0">
                <a:latin typeface="Courier New" panose="02070309020205020404" pitchFamily="49" charset="0"/>
                <a:cs typeface="Courier New" panose="02070309020205020404" pitchFamily="49" charset="0"/>
              </a:rPr>
              <a:t>The three epitopes are good; alone, the peptides are extremely stable, ProtParam is a good program to calculate parameters to protein, not to peptides. If we have to choose, the first one will be selected.</a:t>
            </a:r>
            <a:endParaRPr lang="pt-BR"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7280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5E09DF3-7BE0-410D-94AB-CE6DD692DB63}"/>
              </a:ext>
            </a:extLst>
          </p:cNvPr>
          <p:cNvPicPr>
            <a:picLocks noChangeAspect="1"/>
          </p:cNvPicPr>
          <p:nvPr/>
        </p:nvPicPr>
        <p:blipFill rotWithShape="1">
          <a:blip r:embed="rId2"/>
          <a:srcRect t="64759" r="55869" b="13992"/>
          <a:stretch/>
        </p:blipFill>
        <p:spPr>
          <a:xfrm>
            <a:off x="145773" y="3460978"/>
            <a:ext cx="5741163" cy="1554261"/>
          </a:xfrm>
          <a:prstGeom prst="rect">
            <a:avLst/>
          </a:prstGeom>
          <a:ln>
            <a:solidFill>
              <a:schemeClr val="tx1"/>
            </a:solidFill>
          </a:ln>
        </p:spPr>
      </p:pic>
      <p:pic>
        <p:nvPicPr>
          <p:cNvPr id="11" name="Imagem 10">
            <a:extLst>
              <a:ext uri="{FF2B5EF4-FFF2-40B4-BE49-F238E27FC236}">
                <a16:creationId xmlns:a16="http://schemas.microsoft.com/office/drawing/2014/main" id="{C94D7AEF-AB23-44DD-A732-7350393096FA}"/>
              </a:ext>
            </a:extLst>
          </p:cNvPr>
          <p:cNvPicPr>
            <a:picLocks noChangeAspect="1"/>
          </p:cNvPicPr>
          <p:nvPr/>
        </p:nvPicPr>
        <p:blipFill rotWithShape="1">
          <a:blip r:embed="rId2"/>
          <a:srcRect t="27043" r="55869" b="35240"/>
          <a:stretch/>
        </p:blipFill>
        <p:spPr>
          <a:xfrm>
            <a:off x="145774" y="573089"/>
            <a:ext cx="5741163" cy="2758681"/>
          </a:xfrm>
          <a:prstGeom prst="rect">
            <a:avLst/>
          </a:prstGeom>
          <a:ln>
            <a:solidFill>
              <a:schemeClr val="tx1"/>
            </a:solidFill>
          </a:ln>
        </p:spPr>
      </p:pic>
      <p:sp>
        <p:nvSpPr>
          <p:cNvPr id="7" name="CaixaDeTexto 6">
            <a:extLst>
              <a:ext uri="{FF2B5EF4-FFF2-40B4-BE49-F238E27FC236}">
                <a16:creationId xmlns:a16="http://schemas.microsoft.com/office/drawing/2014/main" id="{ED1E5B2C-5525-4528-B56D-72E97E47A9B8}"/>
              </a:ext>
            </a:extLst>
          </p:cNvPr>
          <p:cNvSpPr txBox="1"/>
          <p:nvPr/>
        </p:nvSpPr>
        <p:spPr>
          <a:xfrm>
            <a:off x="145773" y="5149852"/>
            <a:ext cx="5380383" cy="646331"/>
          </a:xfrm>
          <a:prstGeom prst="rect">
            <a:avLst/>
          </a:prstGeom>
          <a:noFill/>
          <a:ln>
            <a:solidFill>
              <a:schemeClr val="tx1"/>
            </a:solidFill>
          </a:ln>
        </p:spPr>
        <p:txBody>
          <a:bodyPr wrap="square" rtlCol="0">
            <a:spAutoFit/>
          </a:bodyPr>
          <a:lstStyle/>
          <a:p>
            <a:r>
              <a:rPr lang="pt-BR" dirty="0">
                <a:latin typeface="Courier New" panose="02070309020205020404" pitchFamily="49" charset="0"/>
                <a:cs typeface="Courier New" panose="02070309020205020404" pitchFamily="49" charset="0"/>
              </a:rPr>
              <a:t>Molecular </a:t>
            </a:r>
            <a:r>
              <a:rPr lang="pt-BR" dirty="0" err="1">
                <a:latin typeface="Courier New" panose="02070309020205020404" pitchFamily="49" charset="0"/>
                <a:cs typeface="Courier New" panose="02070309020205020404" pitchFamily="49" charset="0"/>
              </a:rPr>
              <a:t>weight</a:t>
            </a:r>
            <a:r>
              <a:rPr lang="pt-BR" dirty="0">
                <a:latin typeface="Courier New" panose="02070309020205020404" pitchFamily="49" charset="0"/>
                <a:cs typeface="Courier New" panose="02070309020205020404" pitchFamily="49" charset="0"/>
              </a:rPr>
              <a:t>: 2837.07 Da</a:t>
            </a:r>
          </a:p>
          <a:p>
            <a:r>
              <a:rPr lang="pt-BR" dirty="0" err="1">
                <a:latin typeface="Courier New" panose="02070309020205020404" pitchFamily="49" charset="0"/>
                <a:cs typeface="Courier New" panose="02070309020205020404" pitchFamily="49" charset="0"/>
              </a:rPr>
              <a:t>Good</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water</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solubility</a:t>
            </a:r>
            <a:endParaRPr lang="pt-BR" dirty="0">
              <a:latin typeface="Courier New" panose="02070309020205020404" pitchFamily="49" charset="0"/>
              <a:cs typeface="Courier New" panose="02070309020205020404" pitchFamily="49" charset="0"/>
            </a:endParaRPr>
          </a:p>
        </p:txBody>
      </p:sp>
      <p:sp>
        <p:nvSpPr>
          <p:cNvPr id="12" name="CaixaDeTexto 11">
            <a:extLst>
              <a:ext uri="{FF2B5EF4-FFF2-40B4-BE49-F238E27FC236}">
                <a16:creationId xmlns:a16="http://schemas.microsoft.com/office/drawing/2014/main" id="{E5A6F808-382A-48E8-9337-A52AFDC66FC2}"/>
              </a:ext>
            </a:extLst>
          </p:cNvPr>
          <p:cNvSpPr txBox="1"/>
          <p:nvPr/>
        </p:nvSpPr>
        <p:spPr>
          <a:xfrm>
            <a:off x="145774" y="57114"/>
            <a:ext cx="5141844" cy="461665"/>
          </a:xfrm>
          <a:prstGeom prst="rect">
            <a:avLst/>
          </a:prstGeom>
          <a:noFill/>
          <a:ln>
            <a:solidFill>
              <a:schemeClr val="tx1"/>
            </a:solidFill>
          </a:ln>
        </p:spPr>
        <p:txBody>
          <a:bodyPr wrap="square" rtlCol="0">
            <a:spAutoFit/>
          </a:bodyPr>
          <a:lstStyle/>
          <a:p>
            <a:r>
              <a:rPr lang="en-GB" sz="2400" dirty="0">
                <a:effectLst/>
                <a:latin typeface="Courier New" panose="02070309020205020404" pitchFamily="49" charset="0"/>
                <a:ea typeface="DengXian" panose="02010600030101010101" pitchFamily="2" charset="-122"/>
                <a:cs typeface="Courier New" panose="02070309020205020404" pitchFamily="49" charset="0"/>
              </a:rPr>
              <a:t>1- </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RD</a:t>
            </a:r>
            <a:r>
              <a:rPr lang="en-GB" sz="2400"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R</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LISEGY</a:t>
            </a:r>
            <a:r>
              <a:rPr lang="en-GB" sz="2400"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LTKDSEEEQKLSQ</a:t>
            </a:r>
            <a:r>
              <a:rPr lang="en-GB" sz="2400"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TI</a:t>
            </a:r>
          </a:p>
        </p:txBody>
      </p:sp>
      <p:sp>
        <p:nvSpPr>
          <p:cNvPr id="14" name="CaixaDeTexto 13">
            <a:extLst>
              <a:ext uri="{FF2B5EF4-FFF2-40B4-BE49-F238E27FC236}">
                <a16:creationId xmlns:a16="http://schemas.microsoft.com/office/drawing/2014/main" id="{2B7C1AD8-256B-4465-AD1A-9F3412B2620D}"/>
              </a:ext>
            </a:extLst>
          </p:cNvPr>
          <p:cNvSpPr txBox="1"/>
          <p:nvPr/>
        </p:nvSpPr>
        <p:spPr>
          <a:xfrm>
            <a:off x="6665844" y="57114"/>
            <a:ext cx="5380381" cy="461665"/>
          </a:xfrm>
          <a:prstGeom prst="rect">
            <a:avLst/>
          </a:prstGeom>
          <a:noFill/>
          <a:ln>
            <a:solidFill>
              <a:schemeClr val="tx1"/>
            </a:solidFill>
          </a:ln>
        </p:spPr>
        <p:txBody>
          <a:bodyPr wrap="square" rtlCol="0">
            <a:spAutoFit/>
          </a:bodyPr>
          <a:lstStyle/>
          <a:p>
            <a:r>
              <a:rPr lang="en-GB" sz="2400" dirty="0">
                <a:effectLst/>
                <a:latin typeface="Courier New" panose="02070309020205020404" pitchFamily="49" charset="0"/>
                <a:ea typeface="DengXian" panose="02010600030101010101" pitchFamily="2" charset="-122"/>
                <a:cs typeface="Courier New" panose="02070309020205020404" pitchFamily="49" charset="0"/>
              </a:rPr>
              <a:t>2- </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FFEEGNNSIT</a:t>
            </a:r>
            <a:r>
              <a:rPr lang="en-GB" sz="2400"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NLPP</a:t>
            </a:r>
            <a:r>
              <a:rPr lang="en-GB" sz="2400"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EPQTPPTDEEF</a:t>
            </a:r>
          </a:p>
        </p:txBody>
      </p:sp>
      <p:pic>
        <p:nvPicPr>
          <p:cNvPr id="15" name="Imagem 14">
            <a:extLst>
              <a:ext uri="{FF2B5EF4-FFF2-40B4-BE49-F238E27FC236}">
                <a16:creationId xmlns:a16="http://schemas.microsoft.com/office/drawing/2014/main" id="{8AD07711-1E05-4B8C-A7EC-B8CB4161925F}"/>
              </a:ext>
            </a:extLst>
          </p:cNvPr>
          <p:cNvPicPr>
            <a:picLocks noChangeAspect="1"/>
          </p:cNvPicPr>
          <p:nvPr/>
        </p:nvPicPr>
        <p:blipFill rotWithShape="1">
          <a:blip r:embed="rId3"/>
          <a:srcRect t="27639" r="55870" b="46053"/>
          <a:stretch/>
        </p:blipFill>
        <p:spPr>
          <a:xfrm>
            <a:off x="6305065" y="576193"/>
            <a:ext cx="5742000" cy="1924510"/>
          </a:xfrm>
          <a:prstGeom prst="rect">
            <a:avLst/>
          </a:prstGeom>
          <a:ln>
            <a:solidFill>
              <a:schemeClr val="tx1"/>
            </a:solidFill>
          </a:ln>
        </p:spPr>
      </p:pic>
      <p:pic>
        <p:nvPicPr>
          <p:cNvPr id="17" name="Imagem 16">
            <a:extLst>
              <a:ext uri="{FF2B5EF4-FFF2-40B4-BE49-F238E27FC236}">
                <a16:creationId xmlns:a16="http://schemas.microsoft.com/office/drawing/2014/main" id="{0BC94AEF-E119-4811-B335-70DDC0B25666}"/>
              </a:ext>
            </a:extLst>
          </p:cNvPr>
          <p:cNvPicPr>
            <a:picLocks noChangeAspect="1"/>
          </p:cNvPicPr>
          <p:nvPr/>
        </p:nvPicPr>
        <p:blipFill rotWithShape="1">
          <a:blip r:embed="rId3"/>
          <a:srcRect t="56042" r="55869" b="21145"/>
          <a:stretch/>
        </p:blipFill>
        <p:spPr>
          <a:xfrm>
            <a:off x="6304225" y="2646529"/>
            <a:ext cx="5742000" cy="1668858"/>
          </a:xfrm>
          <a:prstGeom prst="rect">
            <a:avLst/>
          </a:prstGeom>
          <a:ln>
            <a:solidFill>
              <a:schemeClr val="tx1"/>
            </a:solidFill>
          </a:ln>
        </p:spPr>
      </p:pic>
      <p:sp>
        <p:nvSpPr>
          <p:cNvPr id="18" name="CaixaDeTexto 17">
            <a:extLst>
              <a:ext uri="{FF2B5EF4-FFF2-40B4-BE49-F238E27FC236}">
                <a16:creationId xmlns:a16="http://schemas.microsoft.com/office/drawing/2014/main" id="{206C2DC2-805E-4CAF-86EE-195E4EED5DCE}"/>
              </a:ext>
            </a:extLst>
          </p:cNvPr>
          <p:cNvSpPr txBox="1"/>
          <p:nvPr/>
        </p:nvSpPr>
        <p:spPr>
          <a:xfrm>
            <a:off x="6665842" y="4461213"/>
            <a:ext cx="5380383" cy="646331"/>
          </a:xfrm>
          <a:prstGeom prst="rect">
            <a:avLst/>
          </a:prstGeom>
          <a:noFill/>
          <a:ln>
            <a:solidFill>
              <a:schemeClr val="tx1"/>
            </a:solidFill>
          </a:ln>
        </p:spPr>
        <p:txBody>
          <a:bodyPr wrap="square" rtlCol="0">
            <a:spAutoFit/>
          </a:bodyPr>
          <a:lstStyle/>
          <a:p>
            <a:r>
              <a:rPr lang="pt-BR" dirty="0">
                <a:latin typeface="Courier New" panose="02070309020205020404" pitchFamily="49" charset="0"/>
                <a:cs typeface="Courier New" panose="02070309020205020404" pitchFamily="49" charset="0"/>
              </a:rPr>
              <a:t>Molecular </a:t>
            </a:r>
            <a:r>
              <a:rPr lang="pt-BR" dirty="0" err="1">
                <a:latin typeface="Courier New" panose="02070309020205020404" pitchFamily="49" charset="0"/>
                <a:cs typeface="Courier New" panose="02070309020205020404" pitchFamily="49" charset="0"/>
              </a:rPr>
              <a:t>weight</a:t>
            </a:r>
            <a:r>
              <a:rPr lang="pt-BR" dirty="0">
                <a:latin typeface="Courier New" panose="02070309020205020404" pitchFamily="49" charset="0"/>
                <a:cs typeface="Courier New" panose="02070309020205020404" pitchFamily="49" charset="0"/>
              </a:rPr>
              <a:t>: 2849.96 Da</a:t>
            </a:r>
          </a:p>
          <a:p>
            <a:r>
              <a:rPr lang="pt-BR" dirty="0" err="1">
                <a:latin typeface="Courier New" panose="02070309020205020404" pitchFamily="49" charset="0"/>
                <a:cs typeface="Courier New" panose="02070309020205020404" pitchFamily="49" charset="0"/>
              </a:rPr>
              <a:t>Good</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water</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solubility</a:t>
            </a:r>
            <a:endParaRPr lang="pt-B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5536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D1E5B2C-5525-4528-B56D-72E97E47A9B8}"/>
              </a:ext>
            </a:extLst>
          </p:cNvPr>
          <p:cNvSpPr txBox="1"/>
          <p:nvPr/>
        </p:nvSpPr>
        <p:spPr>
          <a:xfrm>
            <a:off x="145772" y="4421158"/>
            <a:ext cx="5380383" cy="646331"/>
          </a:xfrm>
          <a:prstGeom prst="rect">
            <a:avLst/>
          </a:prstGeom>
          <a:noFill/>
          <a:ln>
            <a:solidFill>
              <a:schemeClr val="tx1"/>
            </a:solidFill>
          </a:ln>
        </p:spPr>
        <p:txBody>
          <a:bodyPr wrap="square" rtlCol="0">
            <a:spAutoFit/>
          </a:bodyPr>
          <a:lstStyle/>
          <a:p>
            <a:r>
              <a:rPr lang="pt-BR" dirty="0">
                <a:latin typeface="Courier New" panose="02070309020205020404" pitchFamily="49" charset="0"/>
                <a:cs typeface="Courier New" panose="02070309020205020404" pitchFamily="49" charset="0"/>
              </a:rPr>
              <a:t>Molecular </a:t>
            </a:r>
            <a:r>
              <a:rPr lang="pt-BR" dirty="0" err="1">
                <a:latin typeface="Courier New" panose="02070309020205020404" pitchFamily="49" charset="0"/>
                <a:cs typeface="Courier New" panose="02070309020205020404" pitchFamily="49" charset="0"/>
              </a:rPr>
              <a:t>weight</a:t>
            </a:r>
            <a:r>
              <a:rPr lang="pt-BR" dirty="0">
                <a:latin typeface="Courier New" panose="02070309020205020404" pitchFamily="49" charset="0"/>
                <a:cs typeface="Courier New" panose="02070309020205020404" pitchFamily="49" charset="0"/>
              </a:rPr>
              <a:t>: 1416.54 Da</a:t>
            </a:r>
          </a:p>
          <a:p>
            <a:r>
              <a:rPr lang="pt-BR" dirty="0" err="1">
                <a:latin typeface="Courier New" panose="02070309020205020404" pitchFamily="49" charset="0"/>
                <a:cs typeface="Courier New" panose="02070309020205020404" pitchFamily="49" charset="0"/>
              </a:rPr>
              <a:t>Good</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water</a:t>
            </a:r>
            <a:r>
              <a:rPr lang="pt-BR" dirty="0">
                <a:latin typeface="Courier New" panose="02070309020205020404" pitchFamily="49" charset="0"/>
                <a:cs typeface="Courier New" panose="02070309020205020404" pitchFamily="49" charset="0"/>
              </a:rPr>
              <a:t> </a:t>
            </a:r>
            <a:r>
              <a:rPr lang="pt-BR" dirty="0" err="1">
                <a:latin typeface="Courier New" panose="02070309020205020404" pitchFamily="49" charset="0"/>
                <a:cs typeface="Courier New" panose="02070309020205020404" pitchFamily="49" charset="0"/>
              </a:rPr>
              <a:t>solubility</a:t>
            </a:r>
            <a:endParaRPr lang="pt-BR" dirty="0">
              <a:latin typeface="Courier New" panose="02070309020205020404" pitchFamily="49" charset="0"/>
              <a:cs typeface="Courier New" panose="02070309020205020404" pitchFamily="49" charset="0"/>
            </a:endParaRPr>
          </a:p>
        </p:txBody>
      </p:sp>
      <p:sp>
        <p:nvSpPr>
          <p:cNvPr id="12" name="CaixaDeTexto 11">
            <a:extLst>
              <a:ext uri="{FF2B5EF4-FFF2-40B4-BE49-F238E27FC236}">
                <a16:creationId xmlns:a16="http://schemas.microsoft.com/office/drawing/2014/main" id="{E5A6F808-382A-48E8-9337-A52AFDC66FC2}"/>
              </a:ext>
            </a:extLst>
          </p:cNvPr>
          <p:cNvSpPr txBox="1"/>
          <p:nvPr/>
        </p:nvSpPr>
        <p:spPr>
          <a:xfrm>
            <a:off x="145774" y="57114"/>
            <a:ext cx="5141844" cy="461665"/>
          </a:xfrm>
          <a:prstGeom prst="rect">
            <a:avLst/>
          </a:prstGeom>
          <a:noFill/>
          <a:ln>
            <a:solidFill>
              <a:schemeClr val="tx1"/>
            </a:solidFill>
          </a:ln>
        </p:spPr>
        <p:txBody>
          <a:bodyPr wrap="square" rtlCol="0">
            <a:spAutoFit/>
          </a:bodyPr>
          <a:lstStyle/>
          <a:p>
            <a:r>
              <a:rPr lang="en-GB" sz="2400" dirty="0">
                <a:effectLst/>
                <a:latin typeface="Courier New" panose="02070309020205020404" pitchFamily="49" charset="0"/>
                <a:ea typeface="DengXian" panose="02010600030101010101" pitchFamily="2" charset="-122"/>
                <a:cs typeface="Courier New" panose="02070309020205020404" pitchFamily="49" charset="0"/>
              </a:rPr>
              <a:t>3- </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AK</a:t>
            </a:r>
            <a:r>
              <a:rPr lang="en-GB" sz="2400"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AKNDA</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N</a:t>
            </a:r>
            <a:r>
              <a:rPr lang="en-GB" sz="2400" u="sng" dirty="0">
                <a:effectLst/>
                <a:highlight>
                  <a:srgbClr val="FFFF00"/>
                </a:highlight>
                <a:latin typeface="Courier New" panose="02070309020205020404" pitchFamily="49" charset="0"/>
                <a:ea typeface="DengXian" panose="02010600030101010101" pitchFamily="2" charset="-122"/>
                <a:cs typeface="Courier New" panose="02070309020205020404" pitchFamily="49" charset="0"/>
              </a:rPr>
              <a:t>KT</a:t>
            </a:r>
            <a:r>
              <a:rPr lang="en-GB" sz="2400" u="sng" dirty="0">
                <a:effectLst/>
                <a:latin typeface="Courier New" panose="02070309020205020404" pitchFamily="49" charset="0"/>
                <a:ea typeface="DengXian" panose="02010600030101010101" pitchFamily="2" charset="-122"/>
                <a:cs typeface="Courier New" panose="02070309020205020404" pitchFamily="49" charset="0"/>
              </a:rPr>
              <a:t>INE</a:t>
            </a:r>
            <a:endParaRPr lang="pt-BR" sz="2400" dirty="0">
              <a:solidFill>
                <a:srgbClr val="FF0000"/>
              </a:solidFill>
              <a:latin typeface="Courier New" panose="02070309020205020404" pitchFamily="49" charset="0"/>
              <a:cs typeface="Courier New" panose="02070309020205020404" pitchFamily="49" charset="0"/>
            </a:endParaRPr>
          </a:p>
        </p:txBody>
      </p:sp>
      <p:pic>
        <p:nvPicPr>
          <p:cNvPr id="3" name="Imagem 2">
            <a:extLst>
              <a:ext uri="{FF2B5EF4-FFF2-40B4-BE49-F238E27FC236}">
                <a16:creationId xmlns:a16="http://schemas.microsoft.com/office/drawing/2014/main" id="{BD9C4E44-57EF-4109-BC09-454F9E6632A4}"/>
              </a:ext>
            </a:extLst>
          </p:cNvPr>
          <p:cNvPicPr>
            <a:picLocks noChangeAspect="1"/>
          </p:cNvPicPr>
          <p:nvPr/>
        </p:nvPicPr>
        <p:blipFill rotWithShape="1">
          <a:blip r:embed="rId2"/>
          <a:srcRect t="27066" r="55869" b="46052"/>
          <a:stretch/>
        </p:blipFill>
        <p:spPr>
          <a:xfrm>
            <a:off x="145771" y="573089"/>
            <a:ext cx="5742000" cy="1966499"/>
          </a:xfrm>
          <a:prstGeom prst="rect">
            <a:avLst/>
          </a:prstGeom>
          <a:ln>
            <a:solidFill>
              <a:schemeClr val="tx1"/>
            </a:solidFill>
          </a:ln>
        </p:spPr>
      </p:pic>
      <p:pic>
        <p:nvPicPr>
          <p:cNvPr id="5" name="Imagem 4">
            <a:extLst>
              <a:ext uri="{FF2B5EF4-FFF2-40B4-BE49-F238E27FC236}">
                <a16:creationId xmlns:a16="http://schemas.microsoft.com/office/drawing/2014/main" id="{05063961-BC30-48BE-BF13-6E5F59C542AB}"/>
              </a:ext>
            </a:extLst>
          </p:cNvPr>
          <p:cNvPicPr>
            <a:picLocks noChangeAspect="1"/>
          </p:cNvPicPr>
          <p:nvPr/>
        </p:nvPicPr>
        <p:blipFill rotWithShape="1">
          <a:blip r:embed="rId2"/>
          <a:srcRect t="56235" r="55869" b="20396"/>
          <a:stretch/>
        </p:blipFill>
        <p:spPr>
          <a:xfrm>
            <a:off x="145771" y="2628059"/>
            <a:ext cx="5742000" cy="1709545"/>
          </a:xfrm>
          <a:prstGeom prst="rect">
            <a:avLst/>
          </a:prstGeom>
          <a:ln>
            <a:solidFill>
              <a:schemeClr val="tx1"/>
            </a:solidFill>
          </a:ln>
        </p:spPr>
      </p:pic>
    </p:spTree>
    <p:extLst>
      <p:ext uri="{BB962C8B-B14F-4D97-AF65-F5344CB8AC3E}">
        <p14:creationId xmlns:p14="http://schemas.microsoft.com/office/powerpoint/2010/main" val="3710849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6ED750A-FFB1-42DF-B704-495F58CF6821}"/>
              </a:ext>
            </a:extLst>
          </p:cNvPr>
          <p:cNvSpPr txBox="1"/>
          <p:nvPr/>
        </p:nvSpPr>
        <p:spPr>
          <a:xfrm>
            <a:off x="490331" y="1331251"/>
            <a:ext cx="10601739" cy="1477328"/>
          </a:xfrm>
          <a:prstGeom prst="rect">
            <a:avLst/>
          </a:prstGeom>
          <a:noFill/>
        </p:spPr>
        <p:txBody>
          <a:bodyPr wrap="square">
            <a:spAutoFit/>
          </a:bodyPr>
          <a:lstStyle/>
          <a:p>
            <a:r>
              <a:rPr lang="en-GB" sz="1800" dirty="0">
                <a:effectLst/>
                <a:latin typeface="Courier New" panose="02070309020205020404" pitchFamily="49" charset="0"/>
                <a:ea typeface="DengXian" panose="02010600030101010101" pitchFamily="2" charset="-122"/>
                <a:cs typeface="Arial" panose="020B0604020202020204" pitchFamily="34" charset="0"/>
              </a:rPr>
              <a:t>&gt;fig|6666666.171271.peg.1490</a:t>
            </a:r>
          </a:p>
          <a:p>
            <a:r>
              <a:rPr lang="en-GB" sz="1800" dirty="0">
                <a:effectLst/>
                <a:latin typeface="Courier New" panose="02070309020205020404" pitchFamily="49" charset="0"/>
                <a:ea typeface="DengXian" panose="02010600030101010101" pitchFamily="2" charset="-122"/>
                <a:cs typeface="Arial" panose="020B0604020202020204" pitchFamily="34" charset="0"/>
              </a:rPr>
              <a:t>MFRIKVLLVFLILFSSSYAFSLNEFTAKIDVDRANRLLRKGDYDNAISLYEKALSKLPTSPEIYYNMGTTLSSMGDMESAVQAFDMAKKNFTEKTSKDIKSSTYYNAGISKIEMEDYAGAIEELIESLVNNPNDNNAKSALEYAKKKLEEQKKNSGESAQNNNNDNQDNANSNQNSQDNQNNNNENNNNNQNNNQDNNQNNQDNQNNNQNNQNNDNQENNNQNNNDNQENNNQDNNQNNQ</a:t>
            </a:r>
            <a:r>
              <a:rPr lang="en-GB" sz="1800" dirty="0">
                <a:effectLst/>
                <a:latin typeface="Courier New" panose="02070309020205020404" pitchFamily="49" charset="0"/>
                <a:ea typeface="DengXian" panose="02010600030101010101" pitchFamily="2" charset="-122"/>
              </a:rPr>
              <a:t>DNNNGNNNQNDEEQNAQTDIDRLLDSLRQYRKDKENDDQYYGGGRIDKDW</a:t>
            </a:r>
            <a:endParaRPr lang="pt-BR" dirty="0">
              <a:effectLst/>
              <a:latin typeface="Courier New" panose="02070309020205020404" pitchFamily="49" charset="0"/>
              <a:ea typeface="DengXian" panose="02010600030101010101" pitchFamily="2" charset="-122"/>
              <a:cs typeface="Courier New" panose="02070309020205020404" pitchFamily="49" charset="0"/>
            </a:endParaRPr>
          </a:p>
        </p:txBody>
      </p:sp>
      <p:sp>
        <p:nvSpPr>
          <p:cNvPr id="8" name="CaixaDeTexto 7">
            <a:extLst>
              <a:ext uri="{FF2B5EF4-FFF2-40B4-BE49-F238E27FC236}">
                <a16:creationId xmlns:a16="http://schemas.microsoft.com/office/drawing/2014/main" id="{C75EDB29-0D55-411C-A809-B7CA4BCDB247}"/>
              </a:ext>
            </a:extLst>
          </p:cNvPr>
          <p:cNvSpPr txBox="1"/>
          <p:nvPr/>
        </p:nvSpPr>
        <p:spPr>
          <a:xfrm>
            <a:off x="490331" y="371061"/>
            <a:ext cx="1577008" cy="369332"/>
          </a:xfrm>
          <a:prstGeom prst="rect">
            <a:avLst/>
          </a:prstGeom>
          <a:noFill/>
        </p:spPr>
        <p:txBody>
          <a:bodyPr wrap="square" rtlCol="0">
            <a:spAutoFit/>
          </a:bodyPr>
          <a:lstStyle/>
          <a:p>
            <a:r>
              <a:rPr lang="pt-BR" dirty="0" err="1">
                <a:solidFill>
                  <a:srgbClr val="FF0000"/>
                </a:solidFill>
              </a:rPr>
              <a:t>BatC</a:t>
            </a:r>
            <a:r>
              <a:rPr lang="pt-BR" dirty="0">
                <a:solidFill>
                  <a:srgbClr val="FF0000"/>
                </a:solidFill>
              </a:rPr>
              <a:t> </a:t>
            </a:r>
            <a:r>
              <a:rPr lang="pt-BR" dirty="0" err="1">
                <a:solidFill>
                  <a:srgbClr val="FF0000"/>
                </a:solidFill>
              </a:rPr>
              <a:t>family</a:t>
            </a:r>
            <a:endParaRPr lang="pt-BR" dirty="0">
              <a:solidFill>
                <a:srgbClr val="FF0000"/>
              </a:solidFill>
            </a:endParaRPr>
          </a:p>
        </p:txBody>
      </p:sp>
    </p:spTree>
    <p:extLst>
      <p:ext uri="{BB962C8B-B14F-4D97-AF65-F5344CB8AC3E}">
        <p14:creationId xmlns:p14="http://schemas.microsoft.com/office/powerpoint/2010/main" val="366776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6ED750A-FFB1-42DF-B704-495F58CF6821}"/>
              </a:ext>
            </a:extLst>
          </p:cNvPr>
          <p:cNvSpPr txBox="1"/>
          <p:nvPr/>
        </p:nvSpPr>
        <p:spPr>
          <a:xfrm>
            <a:off x="636105" y="4498520"/>
            <a:ext cx="10601739" cy="1477328"/>
          </a:xfrm>
          <a:prstGeom prst="rect">
            <a:avLst/>
          </a:prstGeom>
          <a:noFill/>
        </p:spPr>
        <p:txBody>
          <a:bodyPr wrap="square">
            <a:spAutoFit/>
          </a:bodyPr>
          <a:lstStyle/>
          <a:p>
            <a:r>
              <a:rPr lang="en-GB" sz="1800" dirty="0">
                <a:effectLst/>
                <a:latin typeface="Courier New" panose="02070309020205020404" pitchFamily="49" charset="0"/>
                <a:ea typeface="DengXian" panose="02010600030101010101" pitchFamily="2" charset="-122"/>
                <a:cs typeface="Arial" panose="020B0604020202020204" pitchFamily="34" charset="0"/>
              </a:rPr>
              <a:t>&gt;fig|6666666.171271.peg.1490</a:t>
            </a:r>
          </a:p>
          <a:p>
            <a:r>
              <a:rPr lang="en-GB" sz="1800" dirty="0">
                <a:effectLst/>
                <a:latin typeface="Courier New" panose="02070309020205020404" pitchFamily="49" charset="0"/>
                <a:ea typeface="DengXian" panose="02010600030101010101" pitchFamily="2" charset="-122"/>
                <a:cs typeface="Arial" panose="020B0604020202020204" pitchFamily="34" charset="0"/>
              </a:rPr>
              <a:t>MFRIKVLLVFLILFSSSYAFSLNEFTAKIDVDRANRLLRKGDYDNAISLYEKALSKLPTSPEIYYNMGTTLSSMGDMESAVQAFDMAKKNF</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T</a:t>
            </a:r>
            <a:r>
              <a:rPr lang="en-GB" sz="1800" dirty="0">
                <a:effectLst/>
                <a:latin typeface="Courier New" panose="02070309020205020404" pitchFamily="49" charset="0"/>
                <a:ea typeface="DengXian" panose="02010600030101010101" pitchFamily="2" charset="-122"/>
                <a:cs typeface="Arial" panose="020B0604020202020204" pitchFamily="34" charset="0"/>
              </a:rPr>
              <a:t>EKTSKDIKSSTYYNAGISKIEMEDYAGAIEELIESLVNNPNDNNAKSALEYAKK</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KLEEQK</a:t>
            </a:r>
            <a:r>
              <a:rPr lang="en-GB" sz="1800" dirty="0">
                <a:effectLst/>
                <a:latin typeface="Courier New" panose="02070309020205020404" pitchFamily="49" charset="0"/>
                <a:ea typeface="DengXian" panose="02010600030101010101" pitchFamily="2" charset="-122"/>
                <a:cs typeface="Arial" panose="020B0604020202020204" pitchFamily="34" charset="0"/>
              </a:rPr>
              <a:t>K</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NS</a:t>
            </a:r>
            <a:r>
              <a:rPr lang="en-GB" sz="1800" dirty="0">
                <a:effectLst/>
                <a:latin typeface="Courier New" panose="02070309020205020404" pitchFamily="49" charset="0"/>
                <a:ea typeface="DengXian" panose="02010600030101010101" pitchFamily="2" charset="-122"/>
                <a:cs typeface="Arial" panose="020B0604020202020204" pitchFamily="34" charset="0"/>
              </a:rPr>
              <a:t>GESAQN</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NN</a:t>
            </a:r>
            <a:r>
              <a:rPr lang="en-GB" sz="1800" dirty="0">
                <a:effectLst/>
                <a:latin typeface="Courier New" panose="02070309020205020404" pitchFamily="49" charset="0"/>
                <a:ea typeface="DengXian" panose="02010600030101010101" pitchFamily="2" charset="-122"/>
                <a:cs typeface="Arial" panose="020B0604020202020204" pitchFamily="34" charset="0"/>
              </a:rPr>
              <a:t>N</a:t>
            </a:r>
            <a:r>
              <a:rPr lang="en-GB" sz="1800" dirty="0">
                <a:effectLst/>
                <a:highlight>
                  <a:srgbClr val="FFFF00"/>
                </a:highlight>
                <a:latin typeface="Courier New" panose="02070309020205020404" pitchFamily="49" charset="0"/>
                <a:ea typeface="DengXian" panose="02010600030101010101" pitchFamily="2" charset="-122"/>
                <a:cs typeface="Arial" panose="020B0604020202020204" pitchFamily="34" charset="0"/>
              </a:rPr>
              <a:t>DNQDNANSNQNSQDNQNNNNENNNNNQNNNQDNNQNNQDNQNNNQNNQNNDNQENNNQNNNDNQENNNQDNNQNNQ</a:t>
            </a:r>
            <a:r>
              <a:rPr lang="en-GB" sz="1800" dirty="0">
                <a:effectLst/>
                <a:highlight>
                  <a:srgbClr val="FFFF00"/>
                </a:highlight>
                <a:latin typeface="Courier New" panose="02070309020205020404" pitchFamily="49" charset="0"/>
                <a:ea typeface="DengXian" panose="02010600030101010101" pitchFamily="2" charset="-122"/>
              </a:rPr>
              <a:t>DNNNGNNNQNDEE</a:t>
            </a:r>
            <a:r>
              <a:rPr lang="en-GB" sz="1800" dirty="0">
                <a:effectLst/>
                <a:latin typeface="Courier New" panose="02070309020205020404" pitchFamily="49" charset="0"/>
                <a:ea typeface="DengXian" panose="02010600030101010101" pitchFamily="2" charset="-122"/>
              </a:rPr>
              <a:t>QNAQTDIDRLLDSLR</a:t>
            </a:r>
            <a:r>
              <a:rPr lang="en-GB" sz="1800" dirty="0">
                <a:effectLst/>
                <a:highlight>
                  <a:srgbClr val="FFFF00"/>
                </a:highlight>
                <a:latin typeface="Courier New" panose="02070309020205020404" pitchFamily="49" charset="0"/>
                <a:ea typeface="DengXian" panose="02010600030101010101" pitchFamily="2" charset="-122"/>
              </a:rPr>
              <a:t>QYRKDKEND</a:t>
            </a:r>
            <a:r>
              <a:rPr lang="en-GB" sz="1800" dirty="0">
                <a:effectLst/>
                <a:latin typeface="Courier New" panose="02070309020205020404" pitchFamily="49" charset="0"/>
                <a:ea typeface="DengXian" panose="02010600030101010101" pitchFamily="2" charset="-122"/>
              </a:rPr>
              <a:t>DQYYGGGRIDKDW</a:t>
            </a:r>
            <a:endParaRPr lang="pt-BR" dirty="0">
              <a:effectLst/>
              <a:latin typeface="Courier New" panose="02070309020205020404" pitchFamily="49" charset="0"/>
              <a:ea typeface="DengXian" panose="02010600030101010101" pitchFamily="2" charset="-122"/>
              <a:cs typeface="Courier New" panose="02070309020205020404" pitchFamily="49" charset="0"/>
            </a:endParaRPr>
          </a:p>
        </p:txBody>
      </p:sp>
      <p:pic>
        <p:nvPicPr>
          <p:cNvPr id="3" name="Imagem 2">
            <a:extLst>
              <a:ext uri="{FF2B5EF4-FFF2-40B4-BE49-F238E27FC236}">
                <a16:creationId xmlns:a16="http://schemas.microsoft.com/office/drawing/2014/main" id="{AEF3ADE8-C3EE-4279-8F87-A6EFB660480B}"/>
              </a:ext>
            </a:extLst>
          </p:cNvPr>
          <p:cNvPicPr>
            <a:picLocks noChangeAspect="1"/>
          </p:cNvPicPr>
          <p:nvPr/>
        </p:nvPicPr>
        <p:blipFill rotWithShape="1">
          <a:blip r:embed="rId2"/>
          <a:srcRect t="14669" r="64130" b="63779"/>
          <a:stretch/>
        </p:blipFill>
        <p:spPr>
          <a:xfrm>
            <a:off x="172279" y="225287"/>
            <a:ext cx="5062338" cy="1710123"/>
          </a:xfrm>
          <a:prstGeom prst="rect">
            <a:avLst/>
          </a:prstGeom>
        </p:spPr>
      </p:pic>
      <p:pic>
        <p:nvPicPr>
          <p:cNvPr id="6" name="Imagem 5">
            <a:extLst>
              <a:ext uri="{FF2B5EF4-FFF2-40B4-BE49-F238E27FC236}">
                <a16:creationId xmlns:a16="http://schemas.microsoft.com/office/drawing/2014/main" id="{9B9020A2-01F1-4364-9C9F-10DACD26C373}"/>
              </a:ext>
            </a:extLst>
          </p:cNvPr>
          <p:cNvPicPr>
            <a:picLocks noChangeAspect="1"/>
          </p:cNvPicPr>
          <p:nvPr/>
        </p:nvPicPr>
        <p:blipFill rotWithShape="1">
          <a:blip r:embed="rId2"/>
          <a:srcRect t="36129" r="50000" b="11092"/>
          <a:stretch/>
        </p:blipFill>
        <p:spPr>
          <a:xfrm>
            <a:off x="5367130" y="126488"/>
            <a:ext cx="6652591" cy="3948168"/>
          </a:xfrm>
          <a:prstGeom prst="rect">
            <a:avLst/>
          </a:prstGeom>
        </p:spPr>
      </p:pic>
    </p:spTree>
    <p:extLst>
      <p:ext uri="{BB962C8B-B14F-4D97-AF65-F5344CB8AC3E}">
        <p14:creationId xmlns:p14="http://schemas.microsoft.com/office/powerpoint/2010/main" val="3823062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562561D9-ADFF-486E-8C8D-296976F744C4}"/>
              </a:ext>
            </a:extLst>
          </p:cNvPr>
          <p:cNvPicPr>
            <a:picLocks noChangeAspect="1"/>
          </p:cNvPicPr>
          <p:nvPr/>
        </p:nvPicPr>
        <p:blipFill rotWithShape="1">
          <a:blip r:embed="rId2"/>
          <a:srcRect t="17376" r="25761" b="10512"/>
          <a:stretch/>
        </p:blipFill>
        <p:spPr>
          <a:xfrm>
            <a:off x="245165" y="132522"/>
            <a:ext cx="11477839" cy="6268278"/>
          </a:xfrm>
          <a:prstGeom prst="rect">
            <a:avLst/>
          </a:prstGeom>
        </p:spPr>
      </p:pic>
      <p:sp>
        <p:nvSpPr>
          <p:cNvPr id="8" name="CaixaDeTexto 7">
            <a:extLst>
              <a:ext uri="{FF2B5EF4-FFF2-40B4-BE49-F238E27FC236}">
                <a16:creationId xmlns:a16="http://schemas.microsoft.com/office/drawing/2014/main" id="{2CBDC266-6089-4C15-A850-E83B8B1821E2}"/>
              </a:ext>
            </a:extLst>
          </p:cNvPr>
          <p:cNvSpPr txBox="1"/>
          <p:nvPr/>
        </p:nvSpPr>
        <p:spPr>
          <a:xfrm>
            <a:off x="6493760" y="260145"/>
            <a:ext cx="4452730" cy="369332"/>
          </a:xfrm>
          <a:prstGeom prst="rect">
            <a:avLst/>
          </a:prstGeom>
          <a:noFill/>
        </p:spPr>
        <p:txBody>
          <a:bodyPr wrap="square" rtlCol="0">
            <a:spAutoFit/>
          </a:bodyPr>
          <a:lstStyle/>
          <a:p>
            <a:r>
              <a:rPr lang="pt-BR" dirty="0" err="1">
                <a:solidFill>
                  <a:srgbClr val="FF0000"/>
                </a:solidFill>
              </a:rPr>
              <a:t>Threshold</a:t>
            </a:r>
            <a:r>
              <a:rPr lang="pt-BR" dirty="0">
                <a:solidFill>
                  <a:srgbClr val="FF0000"/>
                </a:solidFill>
              </a:rPr>
              <a:t>: 0,85      </a:t>
            </a:r>
            <a:r>
              <a:rPr lang="pt-BR" dirty="0" err="1">
                <a:solidFill>
                  <a:srgbClr val="FF0000"/>
                </a:solidFill>
              </a:rPr>
              <a:t>Window</a:t>
            </a:r>
            <a:r>
              <a:rPr lang="pt-BR" dirty="0">
                <a:solidFill>
                  <a:srgbClr val="FF0000"/>
                </a:solidFill>
              </a:rPr>
              <a:t> </a:t>
            </a:r>
            <a:r>
              <a:rPr lang="pt-BR" dirty="0" err="1">
                <a:solidFill>
                  <a:srgbClr val="FF0000"/>
                </a:solidFill>
              </a:rPr>
              <a:t>size</a:t>
            </a:r>
            <a:r>
              <a:rPr lang="pt-BR" dirty="0">
                <a:solidFill>
                  <a:srgbClr val="FF0000"/>
                </a:solidFill>
              </a:rPr>
              <a:t>: 14</a:t>
            </a:r>
          </a:p>
        </p:txBody>
      </p:sp>
    </p:spTree>
    <p:extLst>
      <p:ext uri="{BB962C8B-B14F-4D97-AF65-F5344CB8AC3E}">
        <p14:creationId xmlns:p14="http://schemas.microsoft.com/office/powerpoint/2010/main" val="150961323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242</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Courier New</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Daysi Oliveira</dc:creator>
  <cp:lastModifiedBy>Myron Christodoulides</cp:lastModifiedBy>
  <cp:revision>12</cp:revision>
  <dcterms:created xsi:type="dcterms:W3CDTF">2021-10-04T12:15:38Z</dcterms:created>
  <dcterms:modified xsi:type="dcterms:W3CDTF">2022-07-05T09:41:25Z</dcterms:modified>
</cp:coreProperties>
</file>