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320" r:id="rId2"/>
  </p:sldIdLst>
  <p:sldSz cx="11430000" cy="11430000"/>
  <p:notesSz cx="10234613" cy="7099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F41DD07-7457-4C9C-BE1C-24088D49CA0C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36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6E6E6"/>
    <a:srgbClr val="41719C"/>
    <a:srgbClr val="0000FF"/>
    <a:srgbClr val="F6800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88025" autoAdjust="0"/>
  </p:normalViewPr>
  <p:slideViewPr>
    <p:cSldViewPr snapToGrid="0">
      <p:cViewPr varScale="1">
        <p:scale>
          <a:sx n="50" d="100"/>
          <a:sy n="50" d="100"/>
        </p:scale>
        <p:origin x="72" y="654"/>
      </p:cViewPr>
      <p:guideLst>
        <p:guide orient="horz" pos="3600"/>
        <p:guide pos="3600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436114" cy="355363"/>
          </a:xfrm>
          <a:prstGeom prst="rect">
            <a:avLst/>
          </a:prstGeom>
        </p:spPr>
        <p:txBody>
          <a:bodyPr vert="horz" lIns="94752" tIns="47376" rIns="94752" bIns="4737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6112" y="2"/>
            <a:ext cx="4436114" cy="355363"/>
          </a:xfrm>
          <a:prstGeom prst="rect">
            <a:avLst/>
          </a:prstGeom>
        </p:spPr>
        <p:txBody>
          <a:bodyPr vert="horz" lIns="94752" tIns="47376" rIns="94752" bIns="47376" rtlCol="0"/>
          <a:lstStyle>
            <a:lvl1pPr algn="r">
              <a:defRPr sz="1200"/>
            </a:lvl1pPr>
          </a:lstStyle>
          <a:p>
            <a:fld id="{944F36BC-25DA-40B8-A7B4-3581C136460E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6743939"/>
            <a:ext cx="4436114" cy="355363"/>
          </a:xfrm>
          <a:prstGeom prst="rect">
            <a:avLst/>
          </a:prstGeom>
        </p:spPr>
        <p:txBody>
          <a:bodyPr vert="horz" lIns="94752" tIns="47376" rIns="94752" bIns="4737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6112" y="6743939"/>
            <a:ext cx="4436114" cy="355363"/>
          </a:xfrm>
          <a:prstGeom prst="rect">
            <a:avLst/>
          </a:prstGeom>
        </p:spPr>
        <p:txBody>
          <a:bodyPr vert="horz" lIns="94752" tIns="47376" rIns="94752" bIns="47376" rtlCol="0" anchor="b"/>
          <a:lstStyle>
            <a:lvl1pPr algn="r">
              <a:defRPr sz="1200"/>
            </a:lvl1pPr>
          </a:lstStyle>
          <a:p>
            <a:fld id="{EBD00A0F-ACDE-48BC-8F18-1B0EAC190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086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5398" cy="356100"/>
          </a:xfrm>
          <a:prstGeom prst="rect">
            <a:avLst/>
          </a:prstGeom>
        </p:spPr>
        <p:txBody>
          <a:bodyPr vert="horz" lIns="94640" tIns="47318" rIns="94640" bIns="47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6833" y="1"/>
            <a:ext cx="4435396" cy="356100"/>
          </a:xfrm>
          <a:prstGeom prst="rect">
            <a:avLst/>
          </a:prstGeom>
        </p:spPr>
        <p:txBody>
          <a:bodyPr vert="horz" lIns="94640" tIns="47318" rIns="94640" bIns="47318" rtlCol="0"/>
          <a:lstStyle>
            <a:lvl1pPr algn="r">
              <a:defRPr sz="1200"/>
            </a:lvl1pPr>
          </a:lstStyle>
          <a:p>
            <a:fld id="{DDBC1CA1-C000-4BED-B6DC-3D61B92C0434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921125" y="887413"/>
            <a:ext cx="2393950" cy="2393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18" rIns="94640" bIns="47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4656" y="3416965"/>
            <a:ext cx="8187690" cy="2795491"/>
          </a:xfrm>
          <a:prstGeom prst="rect">
            <a:avLst/>
          </a:prstGeom>
        </p:spPr>
        <p:txBody>
          <a:bodyPr vert="horz" lIns="94640" tIns="47318" rIns="94640" bIns="473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3203"/>
            <a:ext cx="4435398" cy="356100"/>
          </a:xfrm>
          <a:prstGeom prst="rect">
            <a:avLst/>
          </a:prstGeom>
        </p:spPr>
        <p:txBody>
          <a:bodyPr vert="horz" lIns="94640" tIns="47318" rIns="94640" bIns="47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6833" y="6743203"/>
            <a:ext cx="4435396" cy="356100"/>
          </a:xfrm>
          <a:prstGeom prst="rect">
            <a:avLst/>
          </a:prstGeom>
        </p:spPr>
        <p:txBody>
          <a:bodyPr vert="horz" lIns="94640" tIns="47318" rIns="94640" bIns="47318" rtlCol="0" anchor="b"/>
          <a:lstStyle>
            <a:lvl1pPr algn="r">
              <a:defRPr sz="1200"/>
            </a:lvl1pPr>
          </a:lstStyle>
          <a:p>
            <a:fld id="{F8E713AD-8C26-4484-B82C-7C9D2DCF0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98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921125" y="887413"/>
            <a:ext cx="2393950" cy="23939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401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870605"/>
            <a:ext cx="9715500" cy="3979333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6003397"/>
            <a:ext cx="8572500" cy="275960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0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9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608542"/>
            <a:ext cx="2464594" cy="968639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608542"/>
            <a:ext cx="7250906" cy="968639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37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649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2849566"/>
            <a:ext cx="9858375" cy="4754562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7649107"/>
            <a:ext cx="9858375" cy="2500312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10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3042708"/>
            <a:ext cx="4857750" cy="725223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3042708"/>
            <a:ext cx="4857750" cy="725223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532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608544"/>
            <a:ext cx="9858375" cy="220927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2801938"/>
            <a:ext cx="4835425" cy="137318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4175125"/>
            <a:ext cx="4835425" cy="614098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2801938"/>
            <a:ext cx="4859239" cy="1373187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4175125"/>
            <a:ext cx="4859239" cy="614098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27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64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71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62000"/>
            <a:ext cx="3686473" cy="26670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645711"/>
            <a:ext cx="5786438" cy="8122708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3429000"/>
            <a:ext cx="3686473" cy="6352647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28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62000"/>
            <a:ext cx="3686473" cy="26670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645711"/>
            <a:ext cx="5786438" cy="8122708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3429000"/>
            <a:ext cx="3686473" cy="6352647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69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608544"/>
            <a:ext cx="9858375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3042708"/>
            <a:ext cx="9858375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10593919"/>
            <a:ext cx="257175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9880-4CF0-487D-8EEE-8F7C234A8DCC}" type="datetimeFigureOut">
              <a:rPr kumimoji="1" lang="ja-JP" altLang="en-US" smtClean="0"/>
              <a:t>2021/7/22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0593919"/>
            <a:ext cx="3857625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0593919"/>
            <a:ext cx="2571750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A4222-7153-4B03-9328-EDEF8A15C6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17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kumimoji="1"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正方形/長方形 788"/>
          <p:cNvSpPr/>
          <p:nvPr/>
        </p:nvSpPr>
        <p:spPr>
          <a:xfrm>
            <a:off x="351535" y="285159"/>
            <a:ext cx="10682147" cy="95036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正方形/長方形 1299"/>
          <p:cNvSpPr/>
          <p:nvPr/>
        </p:nvSpPr>
        <p:spPr>
          <a:xfrm>
            <a:off x="5554947" y="300730"/>
            <a:ext cx="5471233" cy="94805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Shape 520"/>
          <p:cNvSpPr txBox="1"/>
          <p:nvPr/>
        </p:nvSpPr>
        <p:spPr>
          <a:xfrm>
            <a:off x="5659775" y="10481193"/>
            <a:ext cx="863453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IgG2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33" name="楕円 97"/>
          <p:cNvSpPr/>
          <p:nvPr/>
        </p:nvSpPr>
        <p:spPr>
          <a:xfrm>
            <a:off x="5802788" y="3488977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57" name="グループ化 56"/>
          <p:cNvGrpSpPr>
            <a:grpSpLocks noChangeAspect="1"/>
          </p:cNvGrpSpPr>
          <p:nvPr/>
        </p:nvGrpSpPr>
        <p:grpSpPr>
          <a:xfrm rot="19836974">
            <a:off x="572203" y="1959511"/>
            <a:ext cx="1821169" cy="2483290"/>
            <a:chOff x="4411424" y="-10741252"/>
            <a:chExt cx="12252930" cy="16765572"/>
          </a:xfrm>
        </p:grpSpPr>
        <p:sp>
          <p:nvSpPr>
            <p:cNvPr id="58" name="円/楕円 3">
              <a:extLst>
                <a:ext uri="{FF2B5EF4-FFF2-40B4-BE49-F238E27FC236}">
                  <a16:creationId xmlns="" xmlns:a16="http://schemas.microsoft.com/office/drawing/2014/main" id="{C73ADDB7-40DF-744E-B428-BDF04B6D43C6}"/>
                </a:ext>
              </a:extLst>
            </p:cNvPr>
            <p:cNvSpPr/>
            <p:nvPr/>
          </p:nvSpPr>
          <p:spPr>
            <a:xfrm>
              <a:off x="4411424" y="-10741252"/>
              <a:ext cx="12252930" cy="1271545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円/楕円 4">
              <a:extLst>
                <a:ext uri="{FF2B5EF4-FFF2-40B4-BE49-F238E27FC236}">
                  <a16:creationId xmlns="" xmlns:a16="http://schemas.microsoft.com/office/drawing/2014/main" id="{3F837902-007D-B74D-B115-758D819110B4}"/>
                </a:ext>
              </a:extLst>
            </p:cNvPr>
            <p:cNvSpPr/>
            <p:nvPr/>
          </p:nvSpPr>
          <p:spPr>
            <a:xfrm>
              <a:off x="4553830" y="-10401164"/>
              <a:ext cx="11866573" cy="1231450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円柱 59">
              <a:extLst>
                <a:ext uri="{FF2B5EF4-FFF2-40B4-BE49-F238E27FC236}">
                  <a16:creationId xmlns="" xmlns:a16="http://schemas.microsoft.com/office/drawing/2014/main" id="{1BE431D0-B3CF-8B40-86EE-EC09933955A3}"/>
                </a:ext>
              </a:extLst>
            </p:cNvPr>
            <p:cNvSpPr/>
            <p:nvPr/>
          </p:nvSpPr>
          <p:spPr>
            <a:xfrm rot="5888165" flipH="1">
              <a:off x="12638859" y="2748120"/>
              <a:ext cx="191277" cy="554303"/>
            </a:xfrm>
            <a:prstGeom prst="ca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円柱 60">
              <a:extLst>
                <a:ext uri="{FF2B5EF4-FFF2-40B4-BE49-F238E27FC236}">
                  <a16:creationId xmlns="" xmlns:a16="http://schemas.microsoft.com/office/drawing/2014/main" id="{96E84BF4-BC94-D742-A8B1-5B5F72B24DAE}"/>
                </a:ext>
              </a:extLst>
            </p:cNvPr>
            <p:cNvSpPr/>
            <p:nvPr/>
          </p:nvSpPr>
          <p:spPr>
            <a:xfrm rot="9450989" flipH="1">
              <a:off x="11281194" y="4610319"/>
              <a:ext cx="191277" cy="554302"/>
            </a:xfrm>
            <a:prstGeom prst="ca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円/楕円 3">
              <a:extLst>
                <a:ext uri="{FF2B5EF4-FFF2-40B4-BE49-F238E27FC236}">
                  <a16:creationId xmlns="" xmlns:a16="http://schemas.microsoft.com/office/drawing/2014/main" id="{C73ADDB7-40DF-744E-B428-BDF04B6D43C6}"/>
                </a:ext>
              </a:extLst>
            </p:cNvPr>
            <p:cNvSpPr/>
            <p:nvPr/>
          </p:nvSpPr>
          <p:spPr>
            <a:xfrm>
              <a:off x="8647192" y="933020"/>
              <a:ext cx="4061838" cy="4061837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円/楕円 4">
              <a:extLst>
                <a:ext uri="{FF2B5EF4-FFF2-40B4-BE49-F238E27FC236}">
                  <a16:creationId xmlns="" xmlns:a16="http://schemas.microsoft.com/office/drawing/2014/main" id="{3F837902-007D-B74D-B115-758D819110B4}"/>
                </a:ext>
              </a:extLst>
            </p:cNvPr>
            <p:cNvSpPr/>
            <p:nvPr/>
          </p:nvSpPr>
          <p:spPr>
            <a:xfrm>
              <a:off x="8714095" y="1000109"/>
              <a:ext cx="3933761" cy="393376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5" name="グループ化 64">
              <a:extLst>
                <a:ext uri="{FF2B5EF4-FFF2-40B4-BE49-F238E27FC236}">
                  <a16:creationId xmlns="" xmlns:a16="http://schemas.microsoft.com/office/drawing/2014/main" id="{771817C0-4C06-A442-84C9-5476C44CE52E}"/>
                </a:ext>
              </a:extLst>
            </p:cNvPr>
            <p:cNvGrpSpPr/>
            <p:nvPr/>
          </p:nvGrpSpPr>
          <p:grpSpPr>
            <a:xfrm rot="18041041">
              <a:off x="7936656" y="1587202"/>
              <a:ext cx="727508" cy="1086588"/>
              <a:chOff x="2254101" y="653779"/>
              <a:chExt cx="802829" cy="1037598"/>
            </a:xfrm>
          </p:grpSpPr>
          <p:sp>
            <p:nvSpPr>
              <p:cNvPr id="687" name="正方形/長方形 686">
                <a:extLst>
                  <a:ext uri="{FF2B5EF4-FFF2-40B4-BE49-F238E27FC236}">
                    <a16:creationId xmlns="" xmlns:a16="http://schemas.microsoft.com/office/drawing/2014/main" id="{4EE204E2-3F30-1442-B337-EDCF3D732CAE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8" name="円/楕円 28">
                <a:extLst>
                  <a:ext uri="{FF2B5EF4-FFF2-40B4-BE49-F238E27FC236}">
                    <a16:creationId xmlns="" xmlns:a16="http://schemas.microsoft.com/office/drawing/2014/main" id="{A0DD8AEE-5C6D-8442-9B22-112CD6F1CAB7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9" name="正方形/長方形 688">
                <a:extLst>
                  <a:ext uri="{FF2B5EF4-FFF2-40B4-BE49-F238E27FC236}">
                    <a16:creationId xmlns="" xmlns:a16="http://schemas.microsoft.com/office/drawing/2014/main" id="{E04A06DA-BC78-C340-963D-85CED62B8CAF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0" name="円/楕円 30">
                <a:extLst>
                  <a:ext uri="{FF2B5EF4-FFF2-40B4-BE49-F238E27FC236}">
                    <a16:creationId xmlns="" xmlns:a16="http://schemas.microsoft.com/office/drawing/2014/main" id="{42172219-9691-0B4C-B41F-E5EE080D3565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1" name="円/楕円 31">
                <a:extLst>
                  <a:ext uri="{FF2B5EF4-FFF2-40B4-BE49-F238E27FC236}">
                    <a16:creationId xmlns="" xmlns:a16="http://schemas.microsoft.com/office/drawing/2014/main" id="{4B97E395-D76B-BF45-8207-35161B62DE96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6" name="グループ化 65">
              <a:extLst>
                <a:ext uri="{FF2B5EF4-FFF2-40B4-BE49-F238E27FC236}">
                  <a16:creationId xmlns="" xmlns:a16="http://schemas.microsoft.com/office/drawing/2014/main" id="{8305C3B0-15F5-184F-8182-424008CF5159}"/>
                </a:ext>
              </a:extLst>
            </p:cNvPr>
            <p:cNvGrpSpPr/>
            <p:nvPr/>
          </p:nvGrpSpPr>
          <p:grpSpPr>
            <a:xfrm rot="15937616">
              <a:off x="8004840" y="3344280"/>
              <a:ext cx="727508" cy="1086588"/>
              <a:chOff x="2254101" y="653779"/>
              <a:chExt cx="802829" cy="1037598"/>
            </a:xfrm>
          </p:grpSpPr>
          <p:sp>
            <p:nvSpPr>
              <p:cNvPr id="682" name="正方形/長方形 681">
                <a:extLst>
                  <a:ext uri="{FF2B5EF4-FFF2-40B4-BE49-F238E27FC236}">
                    <a16:creationId xmlns="" xmlns:a16="http://schemas.microsoft.com/office/drawing/2014/main" id="{F62A1935-9EB2-E44D-A2D1-219579D09B2D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3" name="円/楕円 34">
                <a:extLst>
                  <a:ext uri="{FF2B5EF4-FFF2-40B4-BE49-F238E27FC236}">
                    <a16:creationId xmlns="" xmlns:a16="http://schemas.microsoft.com/office/drawing/2014/main" id="{CF055E38-667E-3F42-8BA1-E4D53C9FA072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4" name="正方形/長方形 683">
                <a:extLst>
                  <a:ext uri="{FF2B5EF4-FFF2-40B4-BE49-F238E27FC236}">
                    <a16:creationId xmlns="" xmlns:a16="http://schemas.microsoft.com/office/drawing/2014/main" id="{EA96E630-793E-5741-A856-51F1B701848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5" name="円/楕円 36">
                <a:extLst>
                  <a:ext uri="{FF2B5EF4-FFF2-40B4-BE49-F238E27FC236}">
                    <a16:creationId xmlns="" xmlns:a16="http://schemas.microsoft.com/office/drawing/2014/main" id="{713118D9-AAED-B54A-94A5-6B524927ACE0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6" name="円/楕円 37">
                <a:extLst>
                  <a:ext uri="{FF2B5EF4-FFF2-40B4-BE49-F238E27FC236}">
                    <a16:creationId xmlns="" xmlns:a16="http://schemas.microsoft.com/office/drawing/2014/main" id="{FB7DA18C-16AF-D740-8E3F-F8EFE1126C08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" name="円/楕円 5">
              <a:extLst>
                <a:ext uri="{FF2B5EF4-FFF2-40B4-BE49-F238E27FC236}">
                  <a16:creationId xmlns="" xmlns:a16="http://schemas.microsoft.com/office/drawing/2014/main" id="{D502DE31-E545-B741-A931-E7CDE420BB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7019" y="1107052"/>
              <a:ext cx="3719799" cy="3716939"/>
            </a:xfrm>
            <a:prstGeom prst="ellipse">
              <a:avLst/>
            </a:prstGeom>
            <a:gradFill flip="none" rotWithShape="1">
              <a:gsLst>
                <a:gs pos="94000">
                  <a:srgbClr val="B079AE"/>
                </a:gs>
                <a:gs pos="46000">
                  <a:schemeClr val="bg1">
                    <a:lumMod val="85000"/>
                  </a:schemeClr>
                </a:gs>
                <a:gs pos="100000">
                  <a:srgbClr val="7030A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8" name="グループ化 67">
              <a:extLst>
                <a:ext uri="{FF2B5EF4-FFF2-40B4-BE49-F238E27FC236}">
                  <a16:creationId xmlns="" xmlns:a16="http://schemas.microsoft.com/office/drawing/2014/main" id="{2001AF56-99E9-9046-BD0A-4910160903F2}"/>
                </a:ext>
              </a:extLst>
            </p:cNvPr>
            <p:cNvGrpSpPr/>
            <p:nvPr/>
          </p:nvGrpSpPr>
          <p:grpSpPr>
            <a:xfrm rot="14070350">
              <a:off x="8864904" y="4492938"/>
              <a:ext cx="727508" cy="1086588"/>
              <a:chOff x="2254101" y="653779"/>
              <a:chExt cx="802829" cy="1037598"/>
            </a:xfrm>
          </p:grpSpPr>
          <p:sp>
            <p:nvSpPr>
              <p:cNvPr id="677" name="正方形/長方形 676">
                <a:extLst>
                  <a:ext uri="{FF2B5EF4-FFF2-40B4-BE49-F238E27FC236}">
                    <a16:creationId xmlns="" xmlns:a16="http://schemas.microsoft.com/office/drawing/2014/main" id="{73F87F48-2CC6-C542-A11C-B9ADAB2F46F1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8" name="円/楕円 40">
                <a:extLst>
                  <a:ext uri="{FF2B5EF4-FFF2-40B4-BE49-F238E27FC236}">
                    <a16:creationId xmlns="" xmlns:a16="http://schemas.microsoft.com/office/drawing/2014/main" id="{2C2E1ACB-F905-4744-8BC1-2253C337F57D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9" name="正方形/長方形 678">
                <a:extLst>
                  <a:ext uri="{FF2B5EF4-FFF2-40B4-BE49-F238E27FC236}">
                    <a16:creationId xmlns="" xmlns:a16="http://schemas.microsoft.com/office/drawing/2014/main" id="{593A5835-6690-8141-8742-C3C3F2176803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0" name="円/楕円 42">
                <a:extLst>
                  <a:ext uri="{FF2B5EF4-FFF2-40B4-BE49-F238E27FC236}">
                    <a16:creationId xmlns="" xmlns:a16="http://schemas.microsoft.com/office/drawing/2014/main" id="{056A0341-FB45-9643-A78A-3FB282762EAD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1" name="円/楕円 43">
                <a:extLst>
                  <a:ext uri="{FF2B5EF4-FFF2-40B4-BE49-F238E27FC236}">
                    <a16:creationId xmlns="" xmlns:a16="http://schemas.microsoft.com/office/drawing/2014/main" id="{5FD51027-4F29-1543-977D-0D2C5848136B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9" name="グループ化 68">
              <a:extLst>
                <a:ext uri="{FF2B5EF4-FFF2-40B4-BE49-F238E27FC236}">
                  <a16:creationId xmlns="" xmlns:a16="http://schemas.microsoft.com/office/drawing/2014/main" id="{3F96C138-37D2-DC47-B65C-18EEAC13306D}"/>
                </a:ext>
              </a:extLst>
            </p:cNvPr>
            <p:cNvGrpSpPr/>
            <p:nvPr/>
          </p:nvGrpSpPr>
          <p:grpSpPr>
            <a:xfrm rot="11054126">
              <a:off x="10455034" y="4937732"/>
              <a:ext cx="727508" cy="1086588"/>
              <a:chOff x="2254101" y="653779"/>
              <a:chExt cx="802829" cy="1037598"/>
            </a:xfrm>
          </p:grpSpPr>
          <p:sp>
            <p:nvSpPr>
              <p:cNvPr id="672" name="正方形/長方形 671">
                <a:extLst>
                  <a:ext uri="{FF2B5EF4-FFF2-40B4-BE49-F238E27FC236}">
                    <a16:creationId xmlns="" xmlns:a16="http://schemas.microsoft.com/office/drawing/2014/main" id="{B2CF411D-05BB-6C41-B11B-919E7D3D75C5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3" name="円/楕円 46">
                <a:extLst>
                  <a:ext uri="{FF2B5EF4-FFF2-40B4-BE49-F238E27FC236}">
                    <a16:creationId xmlns="" xmlns:a16="http://schemas.microsoft.com/office/drawing/2014/main" id="{73729A5B-5650-B049-9C64-2795227AA4B0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4" name="正方形/長方形 673">
                <a:extLst>
                  <a:ext uri="{FF2B5EF4-FFF2-40B4-BE49-F238E27FC236}">
                    <a16:creationId xmlns="" xmlns:a16="http://schemas.microsoft.com/office/drawing/2014/main" id="{A3A86B74-A7E6-2F4C-A978-EAF8AB560C7D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5" name="円/楕円 48">
                <a:extLst>
                  <a:ext uri="{FF2B5EF4-FFF2-40B4-BE49-F238E27FC236}">
                    <a16:creationId xmlns="" xmlns:a16="http://schemas.microsoft.com/office/drawing/2014/main" id="{9FFC5674-2042-054A-97A5-91F28C2027B2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6" name="円/楕円 49">
                <a:extLst>
                  <a:ext uri="{FF2B5EF4-FFF2-40B4-BE49-F238E27FC236}">
                    <a16:creationId xmlns="" xmlns:a16="http://schemas.microsoft.com/office/drawing/2014/main" id="{61E0825A-9EF5-B044-BA83-56049B1CF244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0" name="グループ化 69">
              <a:extLst>
                <a:ext uri="{FF2B5EF4-FFF2-40B4-BE49-F238E27FC236}">
                  <a16:creationId xmlns="" xmlns:a16="http://schemas.microsoft.com/office/drawing/2014/main" id="{DCC7D041-52D6-034A-B144-63A93ECE5870}"/>
                </a:ext>
              </a:extLst>
            </p:cNvPr>
            <p:cNvGrpSpPr/>
            <p:nvPr/>
          </p:nvGrpSpPr>
          <p:grpSpPr>
            <a:xfrm rot="9088529">
              <a:off x="11897412" y="4377550"/>
              <a:ext cx="727508" cy="1086588"/>
              <a:chOff x="2254101" y="653779"/>
              <a:chExt cx="802829" cy="1037598"/>
            </a:xfrm>
          </p:grpSpPr>
          <p:sp>
            <p:nvSpPr>
              <p:cNvPr id="667" name="正方形/長方形 666">
                <a:extLst>
                  <a:ext uri="{FF2B5EF4-FFF2-40B4-BE49-F238E27FC236}">
                    <a16:creationId xmlns="" xmlns:a16="http://schemas.microsoft.com/office/drawing/2014/main" id="{EF431351-CA1F-6F49-BAB7-1D64AE7494BF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8" name="円/楕円 52">
                <a:extLst>
                  <a:ext uri="{FF2B5EF4-FFF2-40B4-BE49-F238E27FC236}">
                    <a16:creationId xmlns="" xmlns:a16="http://schemas.microsoft.com/office/drawing/2014/main" id="{06D65D62-EE30-9249-B773-8ACFC3080069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9" name="正方形/長方形 668">
                <a:extLst>
                  <a:ext uri="{FF2B5EF4-FFF2-40B4-BE49-F238E27FC236}">
                    <a16:creationId xmlns="" xmlns:a16="http://schemas.microsoft.com/office/drawing/2014/main" id="{CD05A6F2-89E3-2C4F-8662-82A9FB3B8A45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0" name="円/楕円 54">
                <a:extLst>
                  <a:ext uri="{FF2B5EF4-FFF2-40B4-BE49-F238E27FC236}">
                    <a16:creationId xmlns="" xmlns:a16="http://schemas.microsoft.com/office/drawing/2014/main" id="{7B21F1EE-FAF0-CF49-9F7A-46550A51D826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1" name="円/楕円 55">
                <a:extLst>
                  <a:ext uri="{FF2B5EF4-FFF2-40B4-BE49-F238E27FC236}">
                    <a16:creationId xmlns="" xmlns:a16="http://schemas.microsoft.com/office/drawing/2014/main" id="{CA874B7B-3E7C-0D48-8593-43D4BE23AA5C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1" name="グループ化 70">
              <a:extLst>
                <a:ext uri="{FF2B5EF4-FFF2-40B4-BE49-F238E27FC236}">
                  <a16:creationId xmlns="" xmlns:a16="http://schemas.microsoft.com/office/drawing/2014/main" id="{65F92813-F2E9-B541-AE0B-931699A5B695}"/>
                </a:ext>
              </a:extLst>
            </p:cNvPr>
            <p:cNvGrpSpPr/>
            <p:nvPr/>
          </p:nvGrpSpPr>
          <p:grpSpPr>
            <a:xfrm rot="7588139">
              <a:off x="12714345" y="3143174"/>
              <a:ext cx="727508" cy="1097105"/>
              <a:chOff x="2254101" y="653779"/>
              <a:chExt cx="802829" cy="1037598"/>
            </a:xfrm>
          </p:grpSpPr>
          <p:sp>
            <p:nvSpPr>
              <p:cNvPr id="662" name="正方形/長方形 661">
                <a:extLst>
                  <a:ext uri="{FF2B5EF4-FFF2-40B4-BE49-F238E27FC236}">
                    <a16:creationId xmlns="" xmlns:a16="http://schemas.microsoft.com/office/drawing/2014/main" id="{EAFBECF4-D3AA-704A-B850-0F5DFEDF4BFF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3" name="円/楕円 58">
                <a:extLst>
                  <a:ext uri="{FF2B5EF4-FFF2-40B4-BE49-F238E27FC236}">
                    <a16:creationId xmlns="" xmlns:a16="http://schemas.microsoft.com/office/drawing/2014/main" id="{A3D98BA1-6DDC-5445-84CD-4587793A6C20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4" name="正方形/長方形 663">
                <a:extLst>
                  <a:ext uri="{FF2B5EF4-FFF2-40B4-BE49-F238E27FC236}">
                    <a16:creationId xmlns="" xmlns:a16="http://schemas.microsoft.com/office/drawing/2014/main" id="{4129B78B-5C70-5441-AA2F-16648766EEE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5" name="円/楕円 60">
                <a:extLst>
                  <a:ext uri="{FF2B5EF4-FFF2-40B4-BE49-F238E27FC236}">
                    <a16:creationId xmlns="" xmlns:a16="http://schemas.microsoft.com/office/drawing/2014/main" id="{36C0A4C5-0880-914C-B1E4-639200A57AD6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6" name="円/楕円 61">
                <a:extLst>
                  <a:ext uri="{FF2B5EF4-FFF2-40B4-BE49-F238E27FC236}">
                    <a16:creationId xmlns="" xmlns:a16="http://schemas.microsoft.com/office/drawing/2014/main" id="{AEEF6BB2-4EE4-F846-BA75-FDD326876E4A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7" name="グループ化 76">
              <a:extLst>
                <a:ext uri="{FF2B5EF4-FFF2-40B4-BE49-F238E27FC236}">
                  <a16:creationId xmlns="" xmlns:a16="http://schemas.microsoft.com/office/drawing/2014/main" id="{398F8EFA-A560-6849-B6C1-DA39969F7B2C}"/>
                </a:ext>
              </a:extLst>
            </p:cNvPr>
            <p:cNvGrpSpPr/>
            <p:nvPr/>
          </p:nvGrpSpPr>
          <p:grpSpPr>
            <a:xfrm rot="5135604">
              <a:off x="12759979" y="1734983"/>
              <a:ext cx="727508" cy="1086588"/>
              <a:chOff x="2254101" y="653779"/>
              <a:chExt cx="802829" cy="1037598"/>
            </a:xfrm>
          </p:grpSpPr>
          <p:sp>
            <p:nvSpPr>
              <p:cNvPr id="657" name="正方形/長方形 656">
                <a:extLst>
                  <a:ext uri="{FF2B5EF4-FFF2-40B4-BE49-F238E27FC236}">
                    <a16:creationId xmlns="" xmlns:a16="http://schemas.microsoft.com/office/drawing/2014/main" id="{76120230-5017-0140-946E-ECF1364816CE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8" name="円/楕円 64">
                <a:extLst>
                  <a:ext uri="{FF2B5EF4-FFF2-40B4-BE49-F238E27FC236}">
                    <a16:creationId xmlns="" xmlns:a16="http://schemas.microsoft.com/office/drawing/2014/main" id="{BB4296EA-C0C2-2A4C-B140-24665DC82F78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9" name="正方形/長方形 658">
                <a:extLst>
                  <a:ext uri="{FF2B5EF4-FFF2-40B4-BE49-F238E27FC236}">
                    <a16:creationId xmlns="" xmlns:a16="http://schemas.microsoft.com/office/drawing/2014/main" id="{E92A7C13-8AA1-6A41-975A-8B60FF34FFA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0" name="円/楕円 66">
                <a:extLst>
                  <a:ext uri="{FF2B5EF4-FFF2-40B4-BE49-F238E27FC236}">
                    <a16:creationId xmlns="" xmlns:a16="http://schemas.microsoft.com/office/drawing/2014/main" id="{26580D12-B50B-404B-A0D3-A340DD927590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1" name="円/楕円 67">
                <a:extLst>
                  <a:ext uri="{FF2B5EF4-FFF2-40B4-BE49-F238E27FC236}">
                    <a16:creationId xmlns="" xmlns:a16="http://schemas.microsoft.com/office/drawing/2014/main" id="{26E2A5B0-FD62-E54B-94F3-7221ECC95B26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9" name="グループ化 78">
              <a:extLst>
                <a:ext uri="{FF2B5EF4-FFF2-40B4-BE49-F238E27FC236}">
                  <a16:creationId xmlns="" xmlns:a16="http://schemas.microsoft.com/office/drawing/2014/main" id="{3B819025-52C2-9E47-8C43-69349B8A67DD}"/>
                </a:ext>
              </a:extLst>
            </p:cNvPr>
            <p:cNvGrpSpPr/>
            <p:nvPr/>
          </p:nvGrpSpPr>
          <p:grpSpPr>
            <a:xfrm rot="7124292">
              <a:off x="12446277" y="3836426"/>
              <a:ext cx="342943" cy="857359"/>
              <a:chOff x="1582616" y="973015"/>
              <a:chExt cx="398584" cy="996462"/>
            </a:xfrm>
            <a:solidFill>
              <a:srgbClr val="FF0000"/>
            </a:solidFill>
          </p:grpSpPr>
          <p:sp>
            <p:nvSpPr>
              <p:cNvPr id="653" name="円/楕円 106">
                <a:extLst>
                  <a:ext uri="{FF2B5EF4-FFF2-40B4-BE49-F238E27FC236}">
                    <a16:creationId xmlns="" xmlns:a16="http://schemas.microsoft.com/office/drawing/2014/main" id="{75F43ED5-8938-ED42-B3BC-449989FF008E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4" name="円/楕円 107">
                <a:extLst>
                  <a:ext uri="{FF2B5EF4-FFF2-40B4-BE49-F238E27FC236}">
                    <a16:creationId xmlns="" xmlns:a16="http://schemas.microsoft.com/office/drawing/2014/main" id="{FE519762-7816-B943-A4B8-54468530523D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5" name="円/楕円 108">
                <a:extLst>
                  <a:ext uri="{FF2B5EF4-FFF2-40B4-BE49-F238E27FC236}">
                    <a16:creationId xmlns="" xmlns:a16="http://schemas.microsoft.com/office/drawing/2014/main" id="{B8143DB2-2515-1940-92C9-462E155B6AE6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6" name="円/楕円 109">
                <a:extLst>
                  <a:ext uri="{FF2B5EF4-FFF2-40B4-BE49-F238E27FC236}">
                    <a16:creationId xmlns="" xmlns:a16="http://schemas.microsoft.com/office/drawing/2014/main" id="{1BBFED62-5991-9541-BF8B-A2F5D0E6B0A7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0" name="グループ化 79">
              <a:extLst>
                <a:ext uri="{FF2B5EF4-FFF2-40B4-BE49-F238E27FC236}">
                  <a16:creationId xmlns="" xmlns:a16="http://schemas.microsoft.com/office/drawing/2014/main" id="{12255AC9-6F48-EA44-9B14-9F956D6E5687}"/>
                </a:ext>
              </a:extLst>
            </p:cNvPr>
            <p:cNvGrpSpPr/>
            <p:nvPr/>
          </p:nvGrpSpPr>
          <p:grpSpPr>
            <a:xfrm rot="16200000">
              <a:off x="8159483" y="2501848"/>
              <a:ext cx="342943" cy="857359"/>
              <a:chOff x="1582616" y="973015"/>
              <a:chExt cx="398584" cy="996462"/>
            </a:xfrm>
          </p:grpSpPr>
          <p:sp>
            <p:nvSpPr>
              <p:cNvPr id="649" name="円/楕円 116">
                <a:extLst>
                  <a:ext uri="{FF2B5EF4-FFF2-40B4-BE49-F238E27FC236}">
                    <a16:creationId xmlns="" xmlns:a16="http://schemas.microsoft.com/office/drawing/2014/main" id="{84777031-3BD0-C74D-BD00-D08EA255E980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0" name="円/楕円 117">
                <a:extLst>
                  <a:ext uri="{FF2B5EF4-FFF2-40B4-BE49-F238E27FC236}">
                    <a16:creationId xmlns="" xmlns:a16="http://schemas.microsoft.com/office/drawing/2014/main" id="{EEA16757-00AC-7B4B-8FCF-F4899DCBA716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1" name="円/楕円 118">
                <a:extLst>
                  <a:ext uri="{FF2B5EF4-FFF2-40B4-BE49-F238E27FC236}">
                    <a16:creationId xmlns="" xmlns:a16="http://schemas.microsoft.com/office/drawing/2014/main" id="{99645DA8-0FC6-5A42-B515-F6D6AA0CCD78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2" name="円/楕円 119">
                <a:extLst>
                  <a:ext uri="{FF2B5EF4-FFF2-40B4-BE49-F238E27FC236}">
                    <a16:creationId xmlns="" xmlns:a16="http://schemas.microsoft.com/office/drawing/2014/main" id="{604B720C-6C51-9244-9EF1-01B787403FD0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="" xmlns:a16="http://schemas.microsoft.com/office/drawing/2014/main" id="{217B8E48-937C-4F4C-AF8D-B8FBF420B4F0}"/>
                </a:ext>
              </a:extLst>
            </p:cNvPr>
            <p:cNvGrpSpPr/>
            <p:nvPr/>
          </p:nvGrpSpPr>
          <p:grpSpPr>
            <a:xfrm rot="11795750">
              <a:off x="9884284" y="4784563"/>
              <a:ext cx="342943" cy="857358"/>
              <a:chOff x="1582616" y="973015"/>
              <a:chExt cx="398584" cy="996462"/>
            </a:xfrm>
          </p:grpSpPr>
          <p:sp>
            <p:nvSpPr>
              <p:cNvPr id="645" name="円/楕円 121">
                <a:extLst>
                  <a:ext uri="{FF2B5EF4-FFF2-40B4-BE49-F238E27FC236}">
                    <a16:creationId xmlns="" xmlns:a16="http://schemas.microsoft.com/office/drawing/2014/main" id="{56C76426-F948-144E-8273-9CD42680D494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6" name="円/楕円 122">
                <a:extLst>
                  <a:ext uri="{FF2B5EF4-FFF2-40B4-BE49-F238E27FC236}">
                    <a16:creationId xmlns="" xmlns:a16="http://schemas.microsoft.com/office/drawing/2014/main" id="{FA382DBC-5625-AE44-AF88-FE56C2580876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7" name="円/楕円 123">
                <a:extLst>
                  <a:ext uri="{FF2B5EF4-FFF2-40B4-BE49-F238E27FC236}">
                    <a16:creationId xmlns="" xmlns:a16="http://schemas.microsoft.com/office/drawing/2014/main" id="{D78F0509-7B9B-2145-AC7D-8DDAAB3C94EB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8" name="円/楕円 124">
                <a:extLst>
                  <a:ext uri="{FF2B5EF4-FFF2-40B4-BE49-F238E27FC236}">
                    <a16:creationId xmlns="" xmlns:a16="http://schemas.microsoft.com/office/drawing/2014/main" id="{960FDA2D-12A0-9247-95EB-E242596925A2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2" name="円/楕円 5">
              <a:extLst>
                <a:ext uri="{FF2B5EF4-FFF2-40B4-BE49-F238E27FC236}">
                  <a16:creationId xmlns="" xmlns:a16="http://schemas.microsoft.com/office/drawing/2014/main" id="{D502DE31-E545-B741-A931-E7CDE420BB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95551" y="-9946924"/>
              <a:ext cx="11644711" cy="11635758"/>
            </a:xfrm>
            <a:prstGeom prst="ellipse">
              <a:avLst/>
            </a:prstGeom>
            <a:gradFill flip="none" rotWithShape="1">
              <a:gsLst>
                <a:gs pos="94000">
                  <a:srgbClr val="B079AE"/>
                </a:gs>
                <a:gs pos="46000">
                  <a:schemeClr val="bg1">
                    <a:lumMod val="85000"/>
                  </a:schemeClr>
                </a:gs>
                <a:gs pos="100000">
                  <a:srgbClr val="7030A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3" name="グループ化 82">
              <a:extLst>
                <a:ext uri="{FF2B5EF4-FFF2-40B4-BE49-F238E27FC236}">
                  <a16:creationId xmlns="" xmlns:a16="http://schemas.microsoft.com/office/drawing/2014/main" id="{B2159E9E-1E29-C449-B158-495AEC19052F}"/>
                </a:ext>
              </a:extLst>
            </p:cNvPr>
            <p:cNvGrpSpPr/>
            <p:nvPr/>
          </p:nvGrpSpPr>
          <p:grpSpPr>
            <a:xfrm>
              <a:off x="9834729" y="1356440"/>
              <a:ext cx="1403253" cy="3254105"/>
              <a:chOff x="4887237" y="2827991"/>
              <a:chExt cx="600715" cy="1393042"/>
            </a:xfrm>
          </p:grpSpPr>
          <p:grpSp>
            <p:nvGrpSpPr>
              <p:cNvPr id="84" name="グループ化 83">
                <a:extLst>
                  <a:ext uri="{FF2B5EF4-FFF2-40B4-BE49-F238E27FC236}">
                    <a16:creationId xmlns="" xmlns:a16="http://schemas.microsoft.com/office/drawing/2014/main" id="{D115DFB6-7471-FE4F-9719-BB7B0222475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81337" y="4100403"/>
                <a:ext cx="306615" cy="120630"/>
                <a:chOff x="2415475" y="1655660"/>
                <a:chExt cx="426808" cy="167917"/>
              </a:xfrm>
            </p:grpSpPr>
            <p:sp>
              <p:nvSpPr>
                <p:cNvPr id="580" name="円/楕円 647">
                  <a:extLst>
                    <a:ext uri="{FF2B5EF4-FFF2-40B4-BE49-F238E27FC236}">
                      <a16:creationId xmlns="" xmlns:a16="http://schemas.microsoft.com/office/drawing/2014/main" id="{D156E419-15EF-4D4E-8B2F-41FE986D53F2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81" name="グループ化 580">
                  <a:extLst>
                    <a:ext uri="{FF2B5EF4-FFF2-40B4-BE49-F238E27FC236}">
                      <a16:creationId xmlns="" xmlns:a16="http://schemas.microsoft.com/office/drawing/2014/main" id="{4C73A943-9F4B-944A-81D7-EDD3960FA9F9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633" name="グループ化 632">
                    <a:extLst>
                      <a:ext uri="{FF2B5EF4-FFF2-40B4-BE49-F238E27FC236}">
                        <a16:creationId xmlns="" xmlns:a16="http://schemas.microsoft.com/office/drawing/2014/main" id="{5917249A-E361-8244-A3B8-A64E586C28B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42" name="円/楕円 704">
                      <a:extLst>
                        <a:ext uri="{FF2B5EF4-FFF2-40B4-BE49-F238E27FC236}">
                          <a16:creationId xmlns="" xmlns:a16="http://schemas.microsoft.com/office/drawing/2014/main" id="{66C16337-6C0B-C549-8F90-18BB0A0423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43" name="円/楕円 705">
                      <a:extLst>
                        <a:ext uri="{FF2B5EF4-FFF2-40B4-BE49-F238E27FC236}">
                          <a16:creationId xmlns="" xmlns:a16="http://schemas.microsoft.com/office/drawing/2014/main" id="{739BB77B-088F-9947-8F5C-26CA0743FB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44" name="円/楕円 706">
                      <a:extLst>
                        <a:ext uri="{FF2B5EF4-FFF2-40B4-BE49-F238E27FC236}">
                          <a16:creationId xmlns="" xmlns:a16="http://schemas.microsoft.com/office/drawing/2014/main" id="{2C3EED2D-AAB7-4F42-8FF4-9ECEAF69B5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34" name="グループ化 633">
                    <a:extLst>
                      <a:ext uri="{FF2B5EF4-FFF2-40B4-BE49-F238E27FC236}">
                        <a16:creationId xmlns="" xmlns:a16="http://schemas.microsoft.com/office/drawing/2014/main" id="{81937636-7535-B944-891B-306212041DB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39" name="円/楕円 701">
                      <a:extLst>
                        <a:ext uri="{FF2B5EF4-FFF2-40B4-BE49-F238E27FC236}">
                          <a16:creationId xmlns="" xmlns:a16="http://schemas.microsoft.com/office/drawing/2014/main" id="{C37822E1-3598-924D-A810-CD6B7B9707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40" name="円/楕円 702">
                      <a:extLst>
                        <a:ext uri="{FF2B5EF4-FFF2-40B4-BE49-F238E27FC236}">
                          <a16:creationId xmlns="" xmlns:a16="http://schemas.microsoft.com/office/drawing/2014/main" id="{3AE7CCCD-D799-264C-995D-B3260A49D7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41" name="円/楕円 703">
                      <a:extLst>
                        <a:ext uri="{FF2B5EF4-FFF2-40B4-BE49-F238E27FC236}">
                          <a16:creationId xmlns="" xmlns:a16="http://schemas.microsoft.com/office/drawing/2014/main" id="{7B869974-E5BE-2949-86B1-04FA8DD22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35" name="グループ化 634">
                    <a:extLst>
                      <a:ext uri="{FF2B5EF4-FFF2-40B4-BE49-F238E27FC236}">
                        <a16:creationId xmlns="" xmlns:a16="http://schemas.microsoft.com/office/drawing/2014/main" id="{AC13C169-5AE1-F548-A3CE-A6301FEFBB8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36" name="円/楕円 698">
                      <a:extLst>
                        <a:ext uri="{FF2B5EF4-FFF2-40B4-BE49-F238E27FC236}">
                          <a16:creationId xmlns="" xmlns:a16="http://schemas.microsoft.com/office/drawing/2014/main" id="{0FAD7341-85BE-4E47-B5F1-875DA96018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37" name="円/楕円 699">
                      <a:extLst>
                        <a:ext uri="{FF2B5EF4-FFF2-40B4-BE49-F238E27FC236}">
                          <a16:creationId xmlns="" xmlns:a16="http://schemas.microsoft.com/office/drawing/2014/main" id="{E68A8FC4-1101-9C47-BB34-4796B7874EA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38" name="円/楕円 700">
                      <a:extLst>
                        <a:ext uri="{FF2B5EF4-FFF2-40B4-BE49-F238E27FC236}">
                          <a16:creationId xmlns="" xmlns:a16="http://schemas.microsoft.com/office/drawing/2014/main" id="{9107D6C9-6180-E04E-91E6-5AFA66BB8F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82" name="グループ化 581">
                  <a:extLst>
                    <a:ext uri="{FF2B5EF4-FFF2-40B4-BE49-F238E27FC236}">
                      <a16:creationId xmlns="" xmlns:a16="http://schemas.microsoft.com/office/drawing/2014/main" id="{E22ECE59-8B6B-B84F-8EAC-EAEF28722BC1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621" name="グループ化 620">
                    <a:extLst>
                      <a:ext uri="{FF2B5EF4-FFF2-40B4-BE49-F238E27FC236}">
                        <a16:creationId xmlns="" xmlns:a16="http://schemas.microsoft.com/office/drawing/2014/main" id="{A4FCF7FA-6B86-8F4A-A841-C9C0CBCA6DA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30" name="円/楕円 692">
                      <a:extLst>
                        <a:ext uri="{FF2B5EF4-FFF2-40B4-BE49-F238E27FC236}">
                          <a16:creationId xmlns="" xmlns:a16="http://schemas.microsoft.com/office/drawing/2014/main" id="{6991E01E-5D56-C744-8B2E-1BA7B2AB6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31" name="円/楕円 693">
                      <a:extLst>
                        <a:ext uri="{FF2B5EF4-FFF2-40B4-BE49-F238E27FC236}">
                          <a16:creationId xmlns="" xmlns:a16="http://schemas.microsoft.com/office/drawing/2014/main" id="{89B307A4-EB93-B241-844D-1E1A1481BF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32" name="円/楕円 694">
                      <a:extLst>
                        <a:ext uri="{FF2B5EF4-FFF2-40B4-BE49-F238E27FC236}">
                          <a16:creationId xmlns="" xmlns:a16="http://schemas.microsoft.com/office/drawing/2014/main" id="{AB58AE8D-7D4C-C642-BEE6-F34FA22011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22" name="グループ化 621">
                    <a:extLst>
                      <a:ext uri="{FF2B5EF4-FFF2-40B4-BE49-F238E27FC236}">
                        <a16:creationId xmlns="" xmlns:a16="http://schemas.microsoft.com/office/drawing/2014/main" id="{13962580-9A69-CA49-B452-1242910648A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27" name="円/楕円 689">
                      <a:extLst>
                        <a:ext uri="{FF2B5EF4-FFF2-40B4-BE49-F238E27FC236}">
                          <a16:creationId xmlns="" xmlns:a16="http://schemas.microsoft.com/office/drawing/2014/main" id="{C18457D2-59F8-0F46-A0FE-9475F9D3DC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28" name="円/楕円 690">
                      <a:extLst>
                        <a:ext uri="{FF2B5EF4-FFF2-40B4-BE49-F238E27FC236}">
                          <a16:creationId xmlns="" xmlns:a16="http://schemas.microsoft.com/office/drawing/2014/main" id="{598029B3-50CD-BE47-9528-3D19E4C279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29" name="円/楕円 691">
                      <a:extLst>
                        <a:ext uri="{FF2B5EF4-FFF2-40B4-BE49-F238E27FC236}">
                          <a16:creationId xmlns="" xmlns:a16="http://schemas.microsoft.com/office/drawing/2014/main" id="{7DA50CEA-DE91-DE49-91C1-88FEA00C14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23" name="グループ化 622">
                    <a:extLst>
                      <a:ext uri="{FF2B5EF4-FFF2-40B4-BE49-F238E27FC236}">
                        <a16:creationId xmlns="" xmlns:a16="http://schemas.microsoft.com/office/drawing/2014/main" id="{F089D7F9-7971-7343-AF01-C89E369D31F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24" name="円/楕円 686">
                      <a:extLst>
                        <a:ext uri="{FF2B5EF4-FFF2-40B4-BE49-F238E27FC236}">
                          <a16:creationId xmlns="" xmlns:a16="http://schemas.microsoft.com/office/drawing/2014/main" id="{C3B561C4-B6B1-F244-B6FE-8F7308F0CA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25" name="円/楕円 687">
                      <a:extLst>
                        <a:ext uri="{FF2B5EF4-FFF2-40B4-BE49-F238E27FC236}">
                          <a16:creationId xmlns="" xmlns:a16="http://schemas.microsoft.com/office/drawing/2014/main" id="{75EDD358-9CE9-3E42-8614-CDF28584E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26" name="円/楕円 688">
                      <a:extLst>
                        <a:ext uri="{FF2B5EF4-FFF2-40B4-BE49-F238E27FC236}">
                          <a16:creationId xmlns="" xmlns:a16="http://schemas.microsoft.com/office/drawing/2014/main" id="{3ACF9C22-987A-544B-A960-4E5D65B09E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83" name="グループ化 582">
                  <a:extLst>
                    <a:ext uri="{FF2B5EF4-FFF2-40B4-BE49-F238E27FC236}">
                      <a16:creationId xmlns="" xmlns:a16="http://schemas.microsoft.com/office/drawing/2014/main" id="{BF5591E6-C222-B949-AF0F-058E7C3BCFFB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609" name="グループ化 608">
                    <a:extLst>
                      <a:ext uri="{FF2B5EF4-FFF2-40B4-BE49-F238E27FC236}">
                        <a16:creationId xmlns="" xmlns:a16="http://schemas.microsoft.com/office/drawing/2014/main" id="{0AB93241-B0CD-2F4C-8C5D-AEADF5C0069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18" name="円/楕円 680">
                      <a:extLst>
                        <a:ext uri="{FF2B5EF4-FFF2-40B4-BE49-F238E27FC236}">
                          <a16:creationId xmlns="" xmlns:a16="http://schemas.microsoft.com/office/drawing/2014/main" id="{5448E724-80A9-B944-AACE-E4F8BC851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19" name="円/楕円 681">
                      <a:extLst>
                        <a:ext uri="{FF2B5EF4-FFF2-40B4-BE49-F238E27FC236}">
                          <a16:creationId xmlns="" xmlns:a16="http://schemas.microsoft.com/office/drawing/2014/main" id="{8E57B798-0230-D240-87CD-3CB862861F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20" name="円/楕円 682">
                      <a:extLst>
                        <a:ext uri="{FF2B5EF4-FFF2-40B4-BE49-F238E27FC236}">
                          <a16:creationId xmlns="" xmlns:a16="http://schemas.microsoft.com/office/drawing/2014/main" id="{61546572-87C4-B542-AFDC-DB458BFE0C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10" name="グループ化 609">
                    <a:extLst>
                      <a:ext uri="{FF2B5EF4-FFF2-40B4-BE49-F238E27FC236}">
                        <a16:creationId xmlns="" xmlns:a16="http://schemas.microsoft.com/office/drawing/2014/main" id="{BCE18D1E-C946-514C-BF80-69356F507ACF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15" name="円/楕円 677">
                      <a:extLst>
                        <a:ext uri="{FF2B5EF4-FFF2-40B4-BE49-F238E27FC236}">
                          <a16:creationId xmlns="" xmlns:a16="http://schemas.microsoft.com/office/drawing/2014/main" id="{8F22E4F2-F6E9-EC4E-99F3-B7D9E560A9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16" name="円/楕円 678">
                      <a:extLst>
                        <a:ext uri="{FF2B5EF4-FFF2-40B4-BE49-F238E27FC236}">
                          <a16:creationId xmlns="" xmlns:a16="http://schemas.microsoft.com/office/drawing/2014/main" id="{D67179CB-C958-734E-A96D-EEC4EA0B97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17" name="円/楕円 679">
                      <a:extLst>
                        <a:ext uri="{FF2B5EF4-FFF2-40B4-BE49-F238E27FC236}">
                          <a16:creationId xmlns="" xmlns:a16="http://schemas.microsoft.com/office/drawing/2014/main" id="{3B101A6F-09F9-674F-A721-69D989D3D1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11" name="グループ化 610">
                    <a:extLst>
                      <a:ext uri="{FF2B5EF4-FFF2-40B4-BE49-F238E27FC236}">
                        <a16:creationId xmlns="" xmlns:a16="http://schemas.microsoft.com/office/drawing/2014/main" id="{B2333C14-A69E-BA4C-A01D-E4355C3C98D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612" name="円/楕円 674">
                      <a:extLst>
                        <a:ext uri="{FF2B5EF4-FFF2-40B4-BE49-F238E27FC236}">
                          <a16:creationId xmlns="" xmlns:a16="http://schemas.microsoft.com/office/drawing/2014/main" id="{30532B26-ACDB-0E4C-A3B4-77A33FC5D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13" name="円/楕円 675">
                      <a:extLst>
                        <a:ext uri="{FF2B5EF4-FFF2-40B4-BE49-F238E27FC236}">
                          <a16:creationId xmlns="" xmlns:a16="http://schemas.microsoft.com/office/drawing/2014/main" id="{78DEA8BE-B74C-A045-90F0-3CB52804AA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14" name="円/楕円 676">
                      <a:extLst>
                        <a:ext uri="{FF2B5EF4-FFF2-40B4-BE49-F238E27FC236}">
                          <a16:creationId xmlns="" xmlns:a16="http://schemas.microsoft.com/office/drawing/2014/main" id="{793D2AC6-90FE-C64E-8566-20AE8D2F8C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584" name="円/楕円 645">
                  <a:extLst>
                    <a:ext uri="{FF2B5EF4-FFF2-40B4-BE49-F238E27FC236}">
                      <a16:creationId xmlns="" xmlns:a16="http://schemas.microsoft.com/office/drawing/2014/main" id="{658CF86D-DD9F-3D47-8402-B57CCBEB381D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5" name="円/楕円 646">
                  <a:extLst>
                    <a:ext uri="{FF2B5EF4-FFF2-40B4-BE49-F238E27FC236}">
                      <a16:creationId xmlns="" xmlns:a16="http://schemas.microsoft.com/office/drawing/2014/main" id="{079CAD2B-4AD2-AA4E-A613-6C607F7DD65F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6" name="円/楕円 648">
                  <a:extLst>
                    <a:ext uri="{FF2B5EF4-FFF2-40B4-BE49-F238E27FC236}">
                      <a16:creationId xmlns="" xmlns:a16="http://schemas.microsoft.com/office/drawing/2014/main" id="{8472D092-1520-824D-8236-FAFDA6494D36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7" name="円/楕円 649">
                  <a:extLst>
                    <a:ext uri="{FF2B5EF4-FFF2-40B4-BE49-F238E27FC236}">
                      <a16:creationId xmlns="" xmlns:a16="http://schemas.microsoft.com/office/drawing/2014/main" id="{8C092423-8A68-4C44-B922-17C1A3275C12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8" name="円/楕円 650">
                  <a:extLst>
                    <a:ext uri="{FF2B5EF4-FFF2-40B4-BE49-F238E27FC236}">
                      <a16:creationId xmlns="" xmlns:a16="http://schemas.microsoft.com/office/drawing/2014/main" id="{255B9645-0345-584F-8C25-075DE856CADA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9" name="円/楕円 651">
                  <a:extLst>
                    <a:ext uri="{FF2B5EF4-FFF2-40B4-BE49-F238E27FC236}">
                      <a16:creationId xmlns="" xmlns:a16="http://schemas.microsoft.com/office/drawing/2014/main" id="{F8E6DD4F-BFF9-CE48-80D3-D121108BF703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0" name="円/楕円 652">
                  <a:extLst>
                    <a:ext uri="{FF2B5EF4-FFF2-40B4-BE49-F238E27FC236}">
                      <a16:creationId xmlns="" xmlns:a16="http://schemas.microsoft.com/office/drawing/2014/main" id="{3866128D-E9A8-3840-9369-701A5A686D1D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1" name="円/楕円 653">
                  <a:extLst>
                    <a:ext uri="{FF2B5EF4-FFF2-40B4-BE49-F238E27FC236}">
                      <a16:creationId xmlns="" xmlns:a16="http://schemas.microsoft.com/office/drawing/2014/main" id="{900B3F5C-A586-F146-8DF8-F313BCD268D7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2" name="円/楕円 654">
                  <a:extLst>
                    <a:ext uri="{FF2B5EF4-FFF2-40B4-BE49-F238E27FC236}">
                      <a16:creationId xmlns="" xmlns:a16="http://schemas.microsoft.com/office/drawing/2014/main" id="{B3750FA5-93C6-E046-A04A-8DDAD1336B5E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3" name="円/楕円 655">
                  <a:extLst>
                    <a:ext uri="{FF2B5EF4-FFF2-40B4-BE49-F238E27FC236}">
                      <a16:creationId xmlns="" xmlns:a16="http://schemas.microsoft.com/office/drawing/2014/main" id="{C233E165-50DC-2347-A107-B39888D5158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4" name="円/楕円 656">
                  <a:extLst>
                    <a:ext uri="{FF2B5EF4-FFF2-40B4-BE49-F238E27FC236}">
                      <a16:creationId xmlns="" xmlns:a16="http://schemas.microsoft.com/office/drawing/2014/main" id="{3D014CDA-664F-AB4E-95AC-AA18C1B2CE92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5" name="円/楕円 657">
                  <a:extLst>
                    <a:ext uri="{FF2B5EF4-FFF2-40B4-BE49-F238E27FC236}">
                      <a16:creationId xmlns="" xmlns:a16="http://schemas.microsoft.com/office/drawing/2014/main" id="{82D5B8BB-92B2-644D-99E0-FB2B2367ED38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96" name="グループ化 595">
                  <a:extLst>
                    <a:ext uri="{FF2B5EF4-FFF2-40B4-BE49-F238E27FC236}">
                      <a16:creationId xmlns="" xmlns:a16="http://schemas.microsoft.com/office/drawing/2014/main" id="{AACF14DD-5FF1-3246-9175-B3A7A21D20BF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597" name="グループ化 596">
                    <a:extLst>
                      <a:ext uri="{FF2B5EF4-FFF2-40B4-BE49-F238E27FC236}">
                        <a16:creationId xmlns="" xmlns:a16="http://schemas.microsoft.com/office/drawing/2014/main" id="{F0D7ED54-359B-994C-8672-C8BA8B8F9EE2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607" name="アーチ 606">
                      <a:extLst>
                        <a:ext uri="{FF2B5EF4-FFF2-40B4-BE49-F238E27FC236}">
                          <a16:creationId xmlns="" xmlns:a16="http://schemas.microsoft.com/office/drawing/2014/main" id="{3E1CAB73-B926-1A41-8A0B-96C99277657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08" name="アーチ 607">
                      <a:extLst>
                        <a:ext uri="{FF2B5EF4-FFF2-40B4-BE49-F238E27FC236}">
                          <a16:creationId xmlns="" xmlns:a16="http://schemas.microsoft.com/office/drawing/2014/main" id="{F7306D53-C9C9-044A-B0D4-4C9909BDA0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98" name="グループ化 597">
                    <a:extLst>
                      <a:ext uri="{FF2B5EF4-FFF2-40B4-BE49-F238E27FC236}">
                        <a16:creationId xmlns="" xmlns:a16="http://schemas.microsoft.com/office/drawing/2014/main" id="{358678F3-18E9-0E41-B8BE-D775A9F1B5E0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605" name="アーチ 604">
                      <a:extLst>
                        <a:ext uri="{FF2B5EF4-FFF2-40B4-BE49-F238E27FC236}">
                          <a16:creationId xmlns="" xmlns:a16="http://schemas.microsoft.com/office/drawing/2014/main" id="{65567ABC-E218-D34B-9FEF-77432F4D6CD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06" name="アーチ 605">
                      <a:extLst>
                        <a:ext uri="{FF2B5EF4-FFF2-40B4-BE49-F238E27FC236}">
                          <a16:creationId xmlns="" xmlns:a16="http://schemas.microsoft.com/office/drawing/2014/main" id="{D3CDAE8B-A118-7042-B74C-537B5A0013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99" name="グループ化 598">
                    <a:extLst>
                      <a:ext uri="{FF2B5EF4-FFF2-40B4-BE49-F238E27FC236}">
                        <a16:creationId xmlns="" xmlns:a16="http://schemas.microsoft.com/office/drawing/2014/main" id="{907C2233-79A0-4F42-ABF6-0AC7480966D1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603" name="アーチ 602">
                      <a:extLst>
                        <a:ext uri="{FF2B5EF4-FFF2-40B4-BE49-F238E27FC236}">
                          <a16:creationId xmlns="" xmlns:a16="http://schemas.microsoft.com/office/drawing/2014/main" id="{97F4F35B-562A-1249-B028-D074A5E9DF0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04" name="アーチ 603">
                      <a:extLst>
                        <a:ext uri="{FF2B5EF4-FFF2-40B4-BE49-F238E27FC236}">
                          <a16:creationId xmlns="" xmlns:a16="http://schemas.microsoft.com/office/drawing/2014/main" id="{740F9795-AA0D-3045-A37D-DF1031765B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600" name="グループ化 599">
                    <a:extLst>
                      <a:ext uri="{FF2B5EF4-FFF2-40B4-BE49-F238E27FC236}">
                        <a16:creationId xmlns="" xmlns:a16="http://schemas.microsoft.com/office/drawing/2014/main" id="{B347D3D5-5BEF-2B4E-BBF9-A660C0067913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601" name="アーチ 600">
                      <a:extLst>
                        <a:ext uri="{FF2B5EF4-FFF2-40B4-BE49-F238E27FC236}">
                          <a16:creationId xmlns="" xmlns:a16="http://schemas.microsoft.com/office/drawing/2014/main" id="{34A0FFAA-D98C-7B4A-A5C4-04FDEBEC700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602" name="アーチ 601">
                      <a:extLst>
                        <a:ext uri="{FF2B5EF4-FFF2-40B4-BE49-F238E27FC236}">
                          <a16:creationId xmlns="" xmlns:a16="http://schemas.microsoft.com/office/drawing/2014/main" id="{A214C3C1-C89E-1441-8279-C6BBF7BB2E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85" name="グループ化 84">
                <a:extLst>
                  <a:ext uri="{FF2B5EF4-FFF2-40B4-BE49-F238E27FC236}">
                    <a16:creationId xmlns="" xmlns:a16="http://schemas.microsoft.com/office/drawing/2014/main" id="{54EBD43F-C2BF-EC42-8265-246FCEB2722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43792" y="3960629"/>
                <a:ext cx="344160" cy="135401"/>
                <a:chOff x="2415475" y="1655660"/>
                <a:chExt cx="426808" cy="167917"/>
              </a:xfrm>
            </p:grpSpPr>
            <p:sp>
              <p:nvSpPr>
                <p:cNvPr id="515" name="円/楕円 1243">
                  <a:extLst>
                    <a:ext uri="{FF2B5EF4-FFF2-40B4-BE49-F238E27FC236}">
                      <a16:creationId xmlns="" xmlns:a16="http://schemas.microsoft.com/office/drawing/2014/main" id="{24B4A7DF-C905-B346-A7FC-8462CC5CEB17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16" name="グループ化 515">
                  <a:extLst>
                    <a:ext uri="{FF2B5EF4-FFF2-40B4-BE49-F238E27FC236}">
                      <a16:creationId xmlns="" xmlns:a16="http://schemas.microsoft.com/office/drawing/2014/main" id="{670119A6-503E-3F48-BD31-9EE4B0F93E47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568" name="グループ化 567">
                    <a:extLst>
                      <a:ext uri="{FF2B5EF4-FFF2-40B4-BE49-F238E27FC236}">
                        <a16:creationId xmlns="" xmlns:a16="http://schemas.microsoft.com/office/drawing/2014/main" id="{390BB7A8-EFEB-9842-A2E9-497874FF7B3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77" name="円/楕円 1305">
                      <a:extLst>
                        <a:ext uri="{FF2B5EF4-FFF2-40B4-BE49-F238E27FC236}">
                          <a16:creationId xmlns="" xmlns:a16="http://schemas.microsoft.com/office/drawing/2014/main" id="{A4407F96-876C-F04C-973F-DC9E48FCE2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8" name="円/楕円 1306">
                      <a:extLst>
                        <a:ext uri="{FF2B5EF4-FFF2-40B4-BE49-F238E27FC236}">
                          <a16:creationId xmlns="" xmlns:a16="http://schemas.microsoft.com/office/drawing/2014/main" id="{3289AC84-FB4C-7D47-AB3A-27647C5CA2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9" name="円/楕円 1307">
                      <a:extLst>
                        <a:ext uri="{FF2B5EF4-FFF2-40B4-BE49-F238E27FC236}">
                          <a16:creationId xmlns="" xmlns:a16="http://schemas.microsoft.com/office/drawing/2014/main" id="{E0F7BA6C-E936-AD47-BF01-2D17ED5786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69" name="グループ化 568">
                    <a:extLst>
                      <a:ext uri="{FF2B5EF4-FFF2-40B4-BE49-F238E27FC236}">
                        <a16:creationId xmlns="" xmlns:a16="http://schemas.microsoft.com/office/drawing/2014/main" id="{F17F716C-12C6-4649-8C25-AD075B45C00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74" name="円/楕円 1302">
                      <a:extLst>
                        <a:ext uri="{FF2B5EF4-FFF2-40B4-BE49-F238E27FC236}">
                          <a16:creationId xmlns="" xmlns:a16="http://schemas.microsoft.com/office/drawing/2014/main" id="{0FD77B9D-E2DE-9B46-81D8-AB0B1C2B5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5" name="円/楕円 1303">
                      <a:extLst>
                        <a:ext uri="{FF2B5EF4-FFF2-40B4-BE49-F238E27FC236}">
                          <a16:creationId xmlns="" xmlns:a16="http://schemas.microsoft.com/office/drawing/2014/main" id="{DE5DADD1-2F71-CD4E-8746-49EFB791D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6" name="円/楕円 1304">
                      <a:extLst>
                        <a:ext uri="{FF2B5EF4-FFF2-40B4-BE49-F238E27FC236}">
                          <a16:creationId xmlns="" xmlns:a16="http://schemas.microsoft.com/office/drawing/2014/main" id="{C400FB26-FED0-4144-9B62-869D02346C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70" name="グループ化 569">
                    <a:extLst>
                      <a:ext uri="{FF2B5EF4-FFF2-40B4-BE49-F238E27FC236}">
                        <a16:creationId xmlns="" xmlns:a16="http://schemas.microsoft.com/office/drawing/2014/main" id="{B937436E-6AA4-1A4D-AC75-DD797DEC235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71" name="円/楕円 1299">
                      <a:extLst>
                        <a:ext uri="{FF2B5EF4-FFF2-40B4-BE49-F238E27FC236}">
                          <a16:creationId xmlns="" xmlns:a16="http://schemas.microsoft.com/office/drawing/2014/main" id="{A8FBBBFF-893A-1443-9E6D-851216BABB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2" name="円/楕円 1300">
                      <a:extLst>
                        <a:ext uri="{FF2B5EF4-FFF2-40B4-BE49-F238E27FC236}">
                          <a16:creationId xmlns="" xmlns:a16="http://schemas.microsoft.com/office/drawing/2014/main" id="{4E54419A-7253-9446-A4AD-E7A95F88D8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73" name="円/楕円 1301">
                      <a:extLst>
                        <a:ext uri="{FF2B5EF4-FFF2-40B4-BE49-F238E27FC236}">
                          <a16:creationId xmlns="" xmlns:a16="http://schemas.microsoft.com/office/drawing/2014/main" id="{F7FAC3BF-4AF2-054D-8772-1CB96418ED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17" name="グループ化 516">
                  <a:extLst>
                    <a:ext uri="{FF2B5EF4-FFF2-40B4-BE49-F238E27FC236}">
                      <a16:creationId xmlns="" xmlns:a16="http://schemas.microsoft.com/office/drawing/2014/main" id="{C49A5FA0-FE76-874C-AE54-6F28EDB0D28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556" name="グループ化 555">
                    <a:extLst>
                      <a:ext uri="{FF2B5EF4-FFF2-40B4-BE49-F238E27FC236}">
                        <a16:creationId xmlns="" xmlns:a16="http://schemas.microsoft.com/office/drawing/2014/main" id="{46F5A7ED-F5BE-8449-A13A-2180DCDA2E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65" name="円/楕円 1293">
                      <a:extLst>
                        <a:ext uri="{FF2B5EF4-FFF2-40B4-BE49-F238E27FC236}">
                          <a16:creationId xmlns="" xmlns:a16="http://schemas.microsoft.com/office/drawing/2014/main" id="{ADB1C612-F5A3-5A40-9F7F-DFA6755925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6" name="円/楕円 1294">
                      <a:extLst>
                        <a:ext uri="{FF2B5EF4-FFF2-40B4-BE49-F238E27FC236}">
                          <a16:creationId xmlns="" xmlns:a16="http://schemas.microsoft.com/office/drawing/2014/main" id="{82374C04-3083-8D40-AF82-255F443F38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7" name="円/楕円 1295">
                      <a:extLst>
                        <a:ext uri="{FF2B5EF4-FFF2-40B4-BE49-F238E27FC236}">
                          <a16:creationId xmlns="" xmlns:a16="http://schemas.microsoft.com/office/drawing/2014/main" id="{130D5C52-CE14-2749-AC5F-BF32A4EAD5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57" name="グループ化 556">
                    <a:extLst>
                      <a:ext uri="{FF2B5EF4-FFF2-40B4-BE49-F238E27FC236}">
                        <a16:creationId xmlns="" xmlns:a16="http://schemas.microsoft.com/office/drawing/2014/main" id="{1AB094D1-D388-644B-9086-B7A4EFE8A7A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62" name="円/楕円 1290">
                      <a:extLst>
                        <a:ext uri="{FF2B5EF4-FFF2-40B4-BE49-F238E27FC236}">
                          <a16:creationId xmlns="" xmlns:a16="http://schemas.microsoft.com/office/drawing/2014/main" id="{13B57AAE-47E7-874D-846D-657A9D170A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" name="円/楕円 1291">
                      <a:extLst>
                        <a:ext uri="{FF2B5EF4-FFF2-40B4-BE49-F238E27FC236}">
                          <a16:creationId xmlns="" xmlns:a16="http://schemas.microsoft.com/office/drawing/2014/main" id="{634F9DA3-E8DD-024C-B10B-25017D8A9F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4" name="円/楕円 1292">
                      <a:extLst>
                        <a:ext uri="{FF2B5EF4-FFF2-40B4-BE49-F238E27FC236}">
                          <a16:creationId xmlns="" xmlns:a16="http://schemas.microsoft.com/office/drawing/2014/main" id="{F3AB7424-9B3F-544B-BED6-D820B38861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58" name="グループ化 557">
                    <a:extLst>
                      <a:ext uri="{FF2B5EF4-FFF2-40B4-BE49-F238E27FC236}">
                        <a16:creationId xmlns="" xmlns:a16="http://schemas.microsoft.com/office/drawing/2014/main" id="{BB04F184-8E3E-554D-BAAF-7FC6941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59" name="円/楕円 1287">
                      <a:extLst>
                        <a:ext uri="{FF2B5EF4-FFF2-40B4-BE49-F238E27FC236}">
                          <a16:creationId xmlns="" xmlns:a16="http://schemas.microsoft.com/office/drawing/2014/main" id="{DBAB05FA-C254-914B-B09B-A32A34F5F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0" name="円/楕円 1288">
                      <a:extLst>
                        <a:ext uri="{FF2B5EF4-FFF2-40B4-BE49-F238E27FC236}">
                          <a16:creationId xmlns="" xmlns:a16="http://schemas.microsoft.com/office/drawing/2014/main" id="{D091A030-9AA9-D747-A9CD-5CD82FFF9F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1" name="円/楕円 1289">
                      <a:extLst>
                        <a:ext uri="{FF2B5EF4-FFF2-40B4-BE49-F238E27FC236}">
                          <a16:creationId xmlns="" xmlns:a16="http://schemas.microsoft.com/office/drawing/2014/main" id="{1B6D9693-BC1E-D54F-85CA-82F53521E6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18" name="グループ化 517">
                  <a:extLst>
                    <a:ext uri="{FF2B5EF4-FFF2-40B4-BE49-F238E27FC236}">
                      <a16:creationId xmlns="" xmlns:a16="http://schemas.microsoft.com/office/drawing/2014/main" id="{3403592F-31F6-7049-9DD9-80195FD7BA57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544" name="グループ化 543">
                    <a:extLst>
                      <a:ext uri="{FF2B5EF4-FFF2-40B4-BE49-F238E27FC236}">
                        <a16:creationId xmlns="" xmlns:a16="http://schemas.microsoft.com/office/drawing/2014/main" id="{DC483944-4AC8-A441-9140-02BB8115E28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53" name="円/楕円 1281">
                      <a:extLst>
                        <a:ext uri="{FF2B5EF4-FFF2-40B4-BE49-F238E27FC236}">
                          <a16:creationId xmlns="" xmlns:a16="http://schemas.microsoft.com/office/drawing/2014/main" id="{13655D1D-57E0-8649-83E1-5AC8BD000E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4" name="円/楕円 1282">
                      <a:extLst>
                        <a:ext uri="{FF2B5EF4-FFF2-40B4-BE49-F238E27FC236}">
                          <a16:creationId xmlns="" xmlns:a16="http://schemas.microsoft.com/office/drawing/2014/main" id="{61569690-F1D0-9C46-88E6-2807DF6926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" name="円/楕円 1283">
                      <a:extLst>
                        <a:ext uri="{FF2B5EF4-FFF2-40B4-BE49-F238E27FC236}">
                          <a16:creationId xmlns="" xmlns:a16="http://schemas.microsoft.com/office/drawing/2014/main" id="{A980B668-97D8-2E41-A8A8-F0253A70B0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45" name="グループ化 544">
                    <a:extLst>
                      <a:ext uri="{FF2B5EF4-FFF2-40B4-BE49-F238E27FC236}">
                        <a16:creationId xmlns="" xmlns:a16="http://schemas.microsoft.com/office/drawing/2014/main" id="{BA6A6888-F32B-2B47-8A98-1ECFDC59EBD0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50" name="円/楕円 1278">
                      <a:extLst>
                        <a:ext uri="{FF2B5EF4-FFF2-40B4-BE49-F238E27FC236}">
                          <a16:creationId xmlns="" xmlns:a16="http://schemas.microsoft.com/office/drawing/2014/main" id="{761CE0E3-F398-534C-898D-CE8BFE9D8F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1" name="円/楕円 1279">
                      <a:extLst>
                        <a:ext uri="{FF2B5EF4-FFF2-40B4-BE49-F238E27FC236}">
                          <a16:creationId xmlns="" xmlns:a16="http://schemas.microsoft.com/office/drawing/2014/main" id="{F2287B3B-8932-8E44-814D-D764706479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2" name="円/楕円 1280">
                      <a:extLst>
                        <a:ext uri="{FF2B5EF4-FFF2-40B4-BE49-F238E27FC236}">
                          <a16:creationId xmlns="" xmlns:a16="http://schemas.microsoft.com/office/drawing/2014/main" id="{9D91C28C-DECA-E84F-8C80-782FEF08A2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46" name="グループ化 545">
                    <a:extLst>
                      <a:ext uri="{FF2B5EF4-FFF2-40B4-BE49-F238E27FC236}">
                        <a16:creationId xmlns="" xmlns:a16="http://schemas.microsoft.com/office/drawing/2014/main" id="{BB4A9683-3855-124D-A745-256F9EF7376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47" name="円/楕円 1275">
                      <a:extLst>
                        <a:ext uri="{FF2B5EF4-FFF2-40B4-BE49-F238E27FC236}">
                          <a16:creationId xmlns="" xmlns:a16="http://schemas.microsoft.com/office/drawing/2014/main" id="{859AF747-E422-0F42-83B7-CB65A7C226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8" name="円/楕円 1276">
                      <a:extLst>
                        <a:ext uri="{FF2B5EF4-FFF2-40B4-BE49-F238E27FC236}">
                          <a16:creationId xmlns="" xmlns:a16="http://schemas.microsoft.com/office/drawing/2014/main" id="{F77977D0-183B-154D-98BB-0462FDF5E7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9" name="円/楕円 1277">
                      <a:extLst>
                        <a:ext uri="{FF2B5EF4-FFF2-40B4-BE49-F238E27FC236}">
                          <a16:creationId xmlns="" xmlns:a16="http://schemas.microsoft.com/office/drawing/2014/main" id="{C1F85104-198B-A64D-8279-C822ADBB9A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519" name="円/楕円 1247">
                  <a:extLst>
                    <a:ext uri="{FF2B5EF4-FFF2-40B4-BE49-F238E27FC236}">
                      <a16:creationId xmlns="" xmlns:a16="http://schemas.microsoft.com/office/drawing/2014/main" id="{DAFA80F9-B4AE-7E4A-ABE6-DC8E0F08E0D4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0" name="円/楕円 1248">
                  <a:extLst>
                    <a:ext uri="{FF2B5EF4-FFF2-40B4-BE49-F238E27FC236}">
                      <a16:creationId xmlns="" xmlns:a16="http://schemas.microsoft.com/office/drawing/2014/main" id="{01D6B466-F825-1F44-8620-C4A48776685D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1" name="円/楕円 1249">
                  <a:extLst>
                    <a:ext uri="{FF2B5EF4-FFF2-40B4-BE49-F238E27FC236}">
                      <a16:creationId xmlns="" xmlns:a16="http://schemas.microsoft.com/office/drawing/2014/main" id="{29289C39-FF9F-8D45-901A-1D7E5EEBDBAF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2" name="円/楕円 1250">
                  <a:extLst>
                    <a:ext uri="{FF2B5EF4-FFF2-40B4-BE49-F238E27FC236}">
                      <a16:creationId xmlns="" xmlns:a16="http://schemas.microsoft.com/office/drawing/2014/main" id="{4D8B1C7B-EC0E-5946-9D0F-DEA95A731184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3" name="円/楕円 1251">
                  <a:extLst>
                    <a:ext uri="{FF2B5EF4-FFF2-40B4-BE49-F238E27FC236}">
                      <a16:creationId xmlns="" xmlns:a16="http://schemas.microsoft.com/office/drawing/2014/main" id="{CFFA8411-C9B4-3843-9BA6-E99878439BA4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4" name="円/楕円 1252">
                  <a:extLst>
                    <a:ext uri="{FF2B5EF4-FFF2-40B4-BE49-F238E27FC236}">
                      <a16:creationId xmlns="" xmlns:a16="http://schemas.microsoft.com/office/drawing/2014/main" id="{D0BD4F8A-4B89-6B45-8AA1-6BA17830E79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5" name="円/楕円 1253">
                  <a:extLst>
                    <a:ext uri="{FF2B5EF4-FFF2-40B4-BE49-F238E27FC236}">
                      <a16:creationId xmlns="" xmlns:a16="http://schemas.microsoft.com/office/drawing/2014/main" id="{789D7286-34D3-4842-AFFF-80D03BA60CD5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6" name="円/楕円 1254">
                  <a:extLst>
                    <a:ext uri="{FF2B5EF4-FFF2-40B4-BE49-F238E27FC236}">
                      <a16:creationId xmlns="" xmlns:a16="http://schemas.microsoft.com/office/drawing/2014/main" id="{3A4B8532-63A6-B24F-8077-4F8A35CFE9D2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7" name="円/楕円 1255">
                  <a:extLst>
                    <a:ext uri="{FF2B5EF4-FFF2-40B4-BE49-F238E27FC236}">
                      <a16:creationId xmlns="" xmlns:a16="http://schemas.microsoft.com/office/drawing/2014/main" id="{D4740DF6-7E11-E24C-AF77-4B9289D7F18E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8" name="円/楕円 1256">
                  <a:extLst>
                    <a:ext uri="{FF2B5EF4-FFF2-40B4-BE49-F238E27FC236}">
                      <a16:creationId xmlns="" xmlns:a16="http://schemas.microsoft.com/office/drawing/2014/main" id="{B537C37F-D931-8342-9D2F-2C84A8F917E2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9" name="円/楕円 1257">
                  <a:extLst>
                    <a:ext uri="{FF2B5EF4-FFF2-40B4-BE49-F238E27FC236}">
                      <a16:creationId xmlns="" xmlns:a16="http://schemas.microsoft.com/office/drawing/2014/main" id="{24AE35E8-4FB4-2D4D-8FB2-44E3567EB942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0" name="円/楕円 1258">
                  <a:extLst>
                    <a:ext uri="{FF2B5EF4-FFF2-40B4-BE49-F238E27FC236}">
                      <a16:creationId xmlns="" xmlns:a16="http://schemas.microsoft.com/office/drawing/2014/main" id="{7FE6ECC6-4462-D24E-A11D-82174C3899A2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31" name="グループ化 530">
                  <a:extLst>
                    <a:ext uri="{FF2B5EF4-FFF2-40B4-BE49-F238E27FC236}">
                      <a16:creationId xmlns="" xmlns:a16="http://schemas.microsoft.com/office/drawing/2014/main" id="{FF7C14A0-E768-3F4A-A2B8-D128D70E8E4D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532" name="グループ化 531">
                    <a:extLst>
                      <a:ext uri="{FF2B5EF4-FFF2-40B4-BE49-F238E27FC236}">
                        <a16:creationId xmlns="" xmlns:a16="http://schemas.microsoft.com/office/drawing/2014/main" id="{36FCE859-4374-A243-A39E-A5D95DDCB5A5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542" name="アーチ 541">
                      <a:extLst>
                        <a:ext uri="{FF2B5EF4-FFF2-40B4-BE49-F238E27FC236}">
                          <a16:creationId xmlns="" xmlns:a16="http://schemas.microsoft.com/office/drawing/2014/main" id="{9270B645-9BE0-ED4C-936B-00A413B3037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3" name="アーチ 542">
                      <a:extLst>
                        <a:ext uri="{FF2B5EF4-FFF2-40B4-BE49-F238E27FC236}">
                          <a16:creationId xmlns="" xmlns:a16="http://schemas.microsoft.com/office/drawing/2014/main" id="{E16B3422-2DDD-3540-AF8A-BFC96221E9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33" name="グループ化 532">
                    <a:extLst>
                      <a:ext uri="{FF2B5EF4-FFF2-40B4-BE49-F238E27FC236}">
                        <a16:creationId xmlns="" xmlns:a16="http://schemas.microsoft.com/office/drawing/2014/main" id="{DB553155-C631-2641-BD72-B454AE72691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540" name="アーチ 539">
                      <a:extLst>
                        <a:ext uri="{FF2B5EF4-FFF2-40B4-BE49-F238E27FC236}">
                          <a16:creationId xmlns="" xmlns:a16="http://schemas.microsoft.com/office/drawing/2014/main" id="{8EFE0558-03B6-4548-9A9C-B5BE4059773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1" name="アーチ 540">
                      <a:extLst>
                        <a:ext uri="{FF2B5EF4-FFF2-40B4-BE49-F238E27FC236}">
                          <a16:creationId xmlns="" xmlns:a16="http://schemas.microsoft.com/office/drawing/2014/main" id="{805F4E0E-DF3B-1044-93C1-95D48B0C5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34" name="グループ化 533">
                    <a:extLst>
                      <a:ext uri="{FF2B5EF4-FFF2-40B4-BE49-F238E27FC236}">
                        <a16:creationId xmlns="" xmlns:a16="http://schemas.microsoft.com/office/drawing/2014/main" id="{21C4463E-51A6-3F43-9428-CE66578EC974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538" name="アーチ 537">
                      <a:extLst>
                        <a:ext uri="{FF2B5EF4-FFF2-40B4-BE49-F238E27FC236}">
                          <a16:creationId xmlns="" xmlns:a16="http://schemas.microsoft.com/office/drawing/2014/main" id="{4B987B1A-133A-014C-83AD-8A91FF805CD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9" name="アーチ 538">
                      <a:extLst>
                        <a:ext uri="{FF2B5EF4-FFF2-40B4-BE49-F238E27FC236}">
                          <a16:creationId xmlns="" xmlns:a16="http://schemas.microsoft.com/office/drawing/2014/main" id="{3B533848-B93F-3546-B99F-ABA9AFDC2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35" name="グループ化 534">
                    <a:extLst>
                      <a:ext uri="{FF2B5EF4-FFF2-40B4-BE49-F238E27FC236}">
                        <a16:creationId xmlns="" xmlns:a16="http://schemas.microsoft.com/office/drawing/2014/main" id="{86093334-3FF2-2A4C-BC36-637167188B6A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536" name="アーチ 535">
                      <a:extLst>
                        <a:ext uri="{FF2B5EF4-FFF2-40B4-BE49-F238E27FC236}">
                          <a16:creationId xmlns="" xmlns:a16="http://schemas.microsoft.com/office/drawing/2014/main" id="{AEAB44C8-5BF6-8749-836C-5CC0B82F041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7" name="アーチ 536">
                      <a:extLst>
                        <a:ext uri="{FF2B5EF4-FFF2-40B4-BE49-F238E27FC236}">
                          <a16:creationId xmlns="" xmlns:a16="http://schemas.microsoft.com/office/drawing/2014/main" id="{3B3770BE-F0CB-7F41-BE83-BF2A5D6DF6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86" name="グループ化 85">
                <a:extLst>
                  <a:ext uri="{FF2B5EF4-FFF2-40B4-BE49-F238E27FC236}">
                    <a16:creationId xmlns="" xmlns:a16="http://schemas.microsoft.com/office/drawing/2014/main" id="{E5E213B4-EA1F-904B-8C5E-E017A8A4BDD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12505" y="3809130"/>
                <a:ext cx="375447" cy="147710"/>
                <a:chOff x="2415475" y="1655660"/>
                <a:chExt cx="426808" cy="167917"/>
              </a:xfrm>
            </p:grpSpPr>
            <p:sp>
              <p:nvSpPr>
                <p:cNvPr id="450" name="円/楕円 1375">
                  <a:extLst>
                    <a:ext uri="{FF2B5EF4-FFF2-40B4-BE49-F238E27FC236}">
                      <a16:creationId xmlns="" xmlns:a16="http://schemas.microsoft.com/office/drawing/2014/main" id="{337663C8-7851-7C44-80C5-67C4BB9E8195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51" name="グループ化 450">
                  <a:extLst>
                    <a:ext uri="{FF2B5EF4-FFF2-40B4-BE49-F238E27FC236}">
                      <a16:creationId xmlns="" xmlns:a16="http://schemas.microsoft.com/office/drawing/2014/main" id="{D2072E16-B2AF-D44D-81D1-4ACB5411D3B4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503" name="グループ化 502">
                    <a:extLst>
                      <a:ext uri="{FF2B5EF4-FFF2-40B4-BE49-F238E27FC236}">
                        <a16:creationId xmlns="" xmlns:a16="http://schemas.microsoft.com/office/drawing/2014/main" id="{2083309E-C0EC-0B48-91C7-1D642B29753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12" name="円/楕円 1437">
                      <a:extLst>
                        <a:ext uri="{FF2B5EF4-FFF2-40B4-BE49-F238E27FC236}">
                          <a16:creationId xmlns="" xmlns:a16="http://schemas.microsoft.com/office/drawing/2014/main" id="{483B824F-3EC9-A940-A0B1-FFDC9136E0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3" name="円/楕円 1438">
                      <a:extLst>
                        <a:ext uri="{FF2B5EF4-FFF2-40B4-BE49-F238E27FC236}">
                          <a16:creationId xmlns="" xmlns:a16="http://schemas.microsoft.com/office/drawing/2014/main" id="{B6AC11B7-3637-3543-A9D2-ECE0667F3F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4" name="円/楕円 1439">
                      <a:extLst>
                        <a:ext uri="{FF2B5EF4-FFF2-40B4-BE49-F238E27FC236}">
                          <a16:creationId xmlns="" xmlns:a16="http://schemas.microsoft.com/office/drawing/2014/main" id="{986CEE78-F26F-CC44-BCD3-178D06EE15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04" name="グループ化 503">
                    <a:extLst>
                      <a:ext uri="{FF2B5EF4-FFF2-40B4-BE49-F238E27FC236}">
                        <a16:creationId xmlns="" xmlns:a16="http://schemas.microsoft.com/office/drawing/2014/main" id="{15CF4896-8E9E-8A4B-AB0E-5CF7D909924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09" name="円/楕円 1434">
                      <a:extLst>
                        <a:ext uri="{FF2B5EF4-FFF2-40B4-BE49-F238E27FC236}">
                          <a16:creationId xmlns="" xmlns:a16="http://schemas.microsoft.com/office/drawing/2014/main" id="{009C3A61-0C66-384D-B42D-53A24EC16A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0" name="円/楕円 1435">
                      <a:extLst>
                        <a:ext uri="{FF2B5EF4-FFF2-40B4-BE49-F238E27FC236}">
                          <a16:creationId xmlns="" xmlns:a16="http://schemas.microsoft.com/office/drawing/2014/main" id="{007463F2-51F8-7F41-ABC7-FD31FA8812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1" name="円/楕円 1436">
                      <a:extLst>
                        <a:ext uri="{FF2B5EF4-FFF2-40B4-BE49-F238E27FC236}">
                          <a16:creationId xmlns="" xmlns:a16="http://schemas.microsoft.com/office/drawing/2014/main" id="{68FA04E9-AF57-7740-8335-3E2D16000D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505" name="グループ化 504">
                    <a:extLst>
                      <a:ext uri="{FF2B5EF4-FFF2-40B4-BE49-F238E27FC236}">
                        <a16:creationId xmlns="" xmlns:a16="http://schemas.microsoft.com/office/drawing/2014/main" id="{D563DF46-78CF-EC48-BAB3-FF8B444D1B9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06" name="円/楕円 1431">
                      <a:extLst>
                        <a:ext uri="{FF2B5EF4-FFF2-40B4-BE49-F238E27FC236}">
                          <a16:creationId xmlns="" xmlns:a16="http://schemas.microsoft.com/office/drawing/2014/main" id="{169CCA4A-54BC-D546-B6F3-9D55C5B8C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07" name="円/楕円 1432">
                      <a:extLst>
                        <a:ext uri="{FF2B5EF4-FFF2-40B4-BE49-F238E27FC236}">
                          <a16:creationId xmlns="" xmlns:a16="http://schemas.microsoft.com/office/drawing/2014/main" id="{C23AC466-D06C-5841-808B-FB0356F75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08" name="円/楕円 1433">
                      <a:extLst>
                        <a:ext uri="{FF2B5EF4-FFF2-40B4-BE49-F238E27FC236}">
                          <a16:creationId xmlns="" xmlns:a16="http://schemas.microsoft.com/office/drawing/2014/main" id="{8AC8D323-E6B6-4C4F-91CE-4BE7747309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452" name="グループ化 451">
                  <a:extLst>
                    <a:ext uri="{FF2B5EF4-FFF2-40B4-BE49-F238E27FC236}">
                      <a16:creationId xmlns="" xmlns:a16="http://schemas.microsoft.com/office/drawing/2014/main" id="{A4095DAD-BDB5-0D44-9475-C8FE384EC383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491" name="グループ化 490">
                    <a:extLst>
                      <a:ext uri="{FF2B5EF4-FFF2-40B4-BE49-F238E27FC236}">
                        <a16:creationId xmlns="" xmlns:a16="http://schemas.microsoft.com/office/drawing/2014/main" id="{2EA48908-622F-8446-9F96-D7E9E90ED28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500" name="円/楕円 1425">
                      <a:extLst>
                        <a:ext uri="{FF2B5EF4-FFF2-40B4-BE49-F238E27FC236}">
                          <a16:creationId xmlns="" xmlns:a16="http://schemas.microsoft.com/office/drawing/2014/main" id="{EF82A2FB-5F35-7849-8C99-25E8B4C042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01" name="円/楕円 1426">
                      <a:extLst>
                        <a:ext uri="{FF2B5EF4-FFF2-40B4-BE49-F238E27FC236}">
                          <a16:creationId xmlns="" xmlns:a16="http://schemas.microsoft.com/office/drawing/2014/main" id="{AB77C10B-BB3A-034C-AA01-D5970F7723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02" name="円/楕円 1427">
                      <a:extLst>
                        <a:ext uri="{FF2B5EF4-FFF2-40B4-BE49-F238E27FC236}">
                          <a16:creationId xmlns="" xmlns:a16="http://schemas.microsoft.com/office/drawing/2014/main" id="{BF142601-29F1-724B-B2E5-BFAA47E81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92" name="グループ化 491">
                    <a:extLst>
                      <a:ext uri="{FF2B5EF4-FFF2-40B4-BE49-F238E27FC236}">
                        <a16:creationId xmlns="" xmlns:a16="http://schemas.microsoft.com/office/drawing/2014/main" id="{501884DF-F8E2-7249-B1C4-70AD36D4311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97" name="円/楕円 1422">
                      <a:extLst>
                        <a:ext uri="{FF2B5EF4-FFF2-40B4-BE49-F238E27FC236}">
                          <a16:creationId xmlns="" xmlns:a16="http://schemas.microsoft.com/office/drawing/2014/main" id="{AC048B29-2C6A-A447-AE33-63BB5DE4D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98" name="円/楕円 1423">
                      <a:extLst>
                        <a:ext uri="{FF2B5EF4-FFF2-40B4-BE49-F238E27FC236}">
                          <a16:creationId xmlns="" xmlns:a16="http://schemas.microsoft.com/office/drawing/2014/main" id="{0861738E-D934-BE4A-BD31-12BF118EFF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99" name="円/楕円 1424">
                      <a:extLst>
                        <a:ext uri="{FF2B5EF4-FFF2-40B4-BE49-F238E27FC236}">
                          <a16:creationId xmlns="" xmlns:a16="http://schemas.microsoft.com/office/drawing/2014/main" id="{17B9E4D1-BC61-8D45-9BD1-E5FDCAAC96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93" name="グループ化 492">
                    <a:extLst>
                      <a:ext uri="{FF2B5EF4-FFF2-40B4-BE49-F238E27FC236}">
                        <a16:creationId xmlns="" xmlns:a16="http://schemas.microsoft.com/office/drawing/2014/main" id="{30B0D900-1B00-DE40-A923-949F67F61D8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94" name="円/楕円 1419">
                      <a:extLst>
                        <a:ext uri="{FF2B5EF4-FFF2-40B4-BE49-F238E27FC236}">
                          <a16:creationId xmlns="" xmlns:a16="http://schemas.microsoft.com/office/drawing/2014/main" id="{452D4CAA-1DDE-C64E-8D00-B4B0B2FC1A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95" name="円/楕円 1420">
                      <a:extLst>
                        <a:ext uri="{FF2B5EF4-FFF2-40B4-BE49-F238E27FC236}">
                          <a16:creationId xmlns="" xmlns:a16="http://schemas.microsoft.com/office/drawing/2014/main" id="{7FBC77AB-D71C-1C44-AD59-83A53318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96" name="円/楕円 1421">
                      <a:extLst>
                        <a:ext uri="{FF2B5EF4-FFF2-40B4-BE49-F238E27FC236}">
                          <a16:creationId xmlns="" xmlns:a16="http://schemas.microsoft.com/office/drawing/2014/main" id="{05981B47-46F6-6948-A131-2DF7D3764E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453" name="グループ化 452">
                  <a:extLst>
                    <a:ext uri="{FF2B5EF4-FFF2-40B4-BE49-F238E27FC236}">
                      <a16:creationId xmlns="" xmlns:a16="http://schemas.microsoft.com/office/drawing/2014/main" id="{E53CC2D3-6E3A-6244-8DB5-5008A6BFFF0B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479" name="グループ化 478">
                    <a:extLst>
                      <a:ext uri="{FF2B5EF4-FFF2-40B4-BE49-F238E27FC236}">
                        <a16:creationId xmlns="" xmlns:a16="http://schemas.microsoft.com/office/drawing/2014/main" id="{32F3EA76-68AC-EF4A-A57B-A18589B28EE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88" name="円/楕円 1413">
                      <a:extLst>
                        <a:ext uri="{FF2B5EF4-FFF2-40B4-BE49-F238E27FC236}">
                          <a16:creationId xmlns="" xmlns:a16="http://schemas.microsoft.com/office/drawing/2014/main" id="{4D85BCA1-4BAA-C049-BFBF-8B23D8503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9" name="円/楕円 1414">
                      <a:extLst>
                        <a:ext uri="{FF2B5EF4-FFF2-40B4-BE49-F238E27FC236}">
                          <a16:creationId xmlns="" xmlns:a16="http://schemas.microsoft.com/office/drawing/2014/main" id="{E1FA6B31-9C5D-A647-A49A-F218C3D1C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90" name="円/楕円 1415">
                      <a:extLst>
                        <a:ext uri="{FF2B5EF4-FFF2-40B4-BE49-F238E27FC236}">
                          <a16:creationId xmlns="" xmlns:a16="http://schemas.microsoft.com/office/drawing/2014/main" id="{A88FDACD-4541-7C44-9B65-681E39E6E1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80" name="グループ化 479">
                    <a:extLst>
                      <a:ext uri="{FF2B5EF4-FFF2-40B4-BE49-F238E27FC236}">
                        <a16:creationId xmlns="" xmlns:a16="http://schemas.microsoft.com/office/drawing/2014/main" id="{09BABBF1-3A89-5644-9880-09EE7E0DD46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85" name="円/楕円 1410">
                      <a:extLst>
                        <a:ext uri="{FF2B5EF4-FFF2-40B4-BE49-F238E27FC236}">
                          <a16:creationId xmlns="" xmlns:a16="http://schemas.microsoft.com/office/drawing/2014/main" id="{37B4A95F-42A7-514C-A7EC-E543B5E27B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6" name="円/楕円 1411">
                      <a:extLst>
                        <a:ext uri="{FF2B5EF4-FFF2-40B4-BE49-F238E27FC236}">
                          <a16:creationId xmlns="" xmlns:a16="http://schemas.microsoft.com/office/drawing/2014/main" id="{D9E05E6D-62E4-7243-80E5-D5907F78C3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7" name="円/楕円 1412">
                      <a:extLst>
                        <a:ext uri="{FF2B5EF4-FFF2-40B4-BE49-F238E27FC236}">
                          <a16:creationId xmlns="" xmlns:a16="http://schemas.microsoft.com/office/drawing/2014/main" id="{F7BB6681-1450-8546-BFA0-BCB4C91B3B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81" name="グループ化 480">
                    <a:extLst>
                      <a:ext uri="{FF2B5EF4-FFF2-40B4-BE49-F238E27FC236}">
                        <a16:creationId xmlns="" xmlns:a16="http://schemas.microsoft.com/office/drawing/2014/main" id="{FD6F77EB-0FF1-C444-87BB-E459E57D1B6F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82" name="円/楕円 1407">
                      <a:extLst>
                        <a:ext uri="{FF2B5EF4-FFF2-40B4-BE49-F238E27FC236}">
                          <a16:creationId xmlns="" xmlns:a16="http://schemas.microsoft.com/office/drawing/2014/main" id="{913EB1C8-702D-1447-AEE5-86257740E4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3" name="円/楕円 1408">
                      <a:extLst>
                        <a:ext uri="{FF2B5EF4-FFF2-40B4-BE49-F238E27FC236}">
                          <a16:creationId xmlns="" xmlns:a16="http://schemas.microsoft.com/office/drawing/2014/main" id="{0FF643F6-F562-7248-A343-AD4E702BC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84" name="円/楕円 1409">
                      <a:extLst>
                        <a:ext uri="{FF2B5EF4-FFF2-40B4-BE49-F238E27FC236}">
                          <a16:creationId xmlns="" xmlns:a16="http://schemas.microsoft.com/office/drawing/2014/main" id="{9A8FB00A-8C4C-4F49-B842-4E59328A6F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454" name="円/楕円 1379">
                  <a:extLst>
                    <a:ext uri="{FF2B5EF4-FFF2-40B4-BE49-F238E27FC236}">
                      <a16:creationId xmlns="" xmlns:a16="http://schemas.microsoft.com/office/drawing/2014/main" id="{A736D767-0350-DD47-827A-A5D0A3A38AB7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5" name="円/楕円 1380">
                  <a:extLst>
                    <a:ext uri="{FF2B5EF4-FFF2-40B4-BE49-F238E27FC236}">
                      <a16:creationId xmlns="" xmlns:a16="http://schemas.microsoft.com/office/drawing/2014/main" id="{562E2F8F-C9CC-A641-BF60-F62D41C7AC9D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6" name="円/楕円 1381">
                  <a:extLst>
                    <a:ext uri="{FF2B5EF4-FFF2-40B4-BE49-F238E27FC236}">
                      <a16:creationId xmlns="" xmlns:a16="http://schemas.microsoft.com/office/drawing/2014/main" id="{1CAB6923-3067-C949-B39C-6D765B40EF44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7" name="円/楕円 1382">
                  <a:extLst>
                    <a:ext uri="{FF2B5EF4-FFF2-40B4-BE49-F238E27FC236}">
                      <a16:creationId xmlns="" xmlns:a16="http://schemas.microsoft.com/office/drawing/2014/main" id="{B0CB7181-632A-434A-8CC4-6C420B63930F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8" name="円/楕円 1383">
                  <a:extLst>
                    <a:ext uri="{FF2B5EF4-FFF2-40B4-BE49-F238E27FC236}">
                      <a16:creationId xmlns="" xmlns:a16="http://schemas.microsoft.com/office/drawing/2014/main" id="{05CB7C87-1661-C04D-AC83-96C32847D6D3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9" name="円/楕円 1384">
                  <a:extLst>
                    <a:ext uri="{FF2B5EF4-FFF2-40B4-BE49-F238E27FC236}">
                      <a16:creationId xmlns="" xmlns:a16="http://schemas.microsoft.com/office/drawing/2014/main" id="{139756AD-5FB5-BA40-A935-F7F9ED184B20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0" name="円/楕円 1385">
                  <a:extLst>
                    <a:ext uri="{FF2B5EF4-FFF2-40B4-BE49-F238E27FC236}">
                      <a16:creationId xmlns="" xmlns:a16="http://schemas.microsoft.com/office/drawing/2014/main" id="{F47C6946-6147-0C44-B482-84EC884AD780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1" name="円/楕円 1386">
                  <a:extLst>
                    <a:ext uri="{FF2B5EF4-FFF2-40B4-BE49-F238E27FC236}">
                      <a16:creationId xmlns="" xmlns:a16="http://schemas.microsoft.com/office/drawing/2014/main" id="{220F1519-6D17-5547-A083-4529580238E1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2" name="円/楕円 1387">
                  <a:extLst>
                    <a:ext uri="{FF2B5EF4-FFF2-40B4-BE49-F238E27FC236}">
                      <a16:creationId xmlns="" xmlns:a16="http://schemas.microsoft.com/office/drawing/2014/main" id="{01E3F5E1-8467-724E-96DA-2C3E6A586BB7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3" name="円/楕円 1388">
                  <a:extLst>
                    <a:ext uri="{FF2B5EF4-FFF2-40B4-BE49-F238E27FC236}">
                      <a16:creationId xmlns="" xmlns:a16="http://schemas.microsoft.com/office/drawing/2014/main" id="{FEA3D8C3-083E-F640-A096-0B3E40AE895D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4" name="円/楕円 1389">
                  <a:extLst>
                    <a:ext uri="{FF2B5EF4-FFF2-40B4-BE49-F238E27FC236}">
                      <a16:creationId xmlns="" xmlns:a16="http://schemas.microsoft.com/office/drawing/2014/main" id="{CBF08545-837B-2F4C-B9F2-925E71A65B70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5" name="円/楕円 1390">
                  <a:extLst>
                    <a:ext uri="{FF2B5EF4-FFF2-40B4-BE49-F238E27FC236}">
                      <a16:creationId xmlns="" xmlns:a16="http://schemas.microsoft.com/office/drawing/2014/main" id="{0F50FEFA-6528-414A-99A5-840EE9CDDEB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66" name="グループ化 465">
                  <a:extLst>
                    <a:ext uri="{FF2B5EF4-FFF2-40B4-BE49-F238E27FC236}">
                      <a16:creationId xmlns="" xmlns:a16="http://schemas.microsoft.com/office/drawing/2014/main" id="{D6D88205-DA42-0E41-877F-045DDA94C12C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467" name="グループ化 466">
                    <a:extLst>
                      <a:ext uri="{FF2B5EF4-FFF2-40B4-BE49-F238E27FC236}">
                        <a16:creationId xmlns="" xmlns:a16="http://schemas.microsoft.com/office/drawing/2014/main" id="{D316C335-65D0-8F4E-9562-DC532DD0AAF2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77" name="アーチ 476">
                      <a:extLst>
                        <a:ext uri="{FF2B5EF4-FFF2-40B4-BE49-F238E27FC236}">
                          <a16:creationId xmlns="" xmlns:a16="http://schemas.microsoft.com/office/drawing/2014/main" id="{D6C7E90F-8661-604A-BA78-A628A69299A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78" name="アーチ 477">
                      <a:extLst>
                        <a:ext uri="{FF2B5EF4-FFF2-40B4-BE49-F238E27FC236}">
                          <a16:creationId xmlns="" xmlns:a16="http://schemas.microsoft.com/office/drawing/2014/main" id="{04DBFFF0-F882-7640-9648-E94C5960B5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68" name="グループ化 467">
                    <a:extLst>
                      <a:ext uri="{FF2B5EF4-FFF2-40B4-BE49-F238E27FC236}">
                        <a16:creationId xmlns="" xmlns:a16="http://schemas.microsoft.com/office/drawing/2014/main" id="{D145A339-3296-BE44-A16B-5772D2FA37D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75" name="アーチ 474">
                      <a:extLst>
                        <a:ext uri="{FF2B5EF4-FFF2-40B4-BE49-F238E27FC236}">
                          <a16:creationId xmlns="" xmlns:a16="http://schemas.microsoft.com/office/drawing/2014/main" id="{CB4A1CC8-176B-1941-9F95-D386F0303F9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76" name="アーチ 475">
                      <a:extLst>
                        <a:ext uri="{FF2B5EF4-FFF2-40B4-BE49-F238E27FC236}">
                          <a16:creationId xmlns="" xmlns:a16="http://schemas.microsoft.com/office/drawing/2014/main" id="{4FB839E9-DF44-6D4C-9AF8-6B8008B73B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69" name="グループ化 468">
                    <a:extLst>
                      <a:ext uri="{FF2B5EF4-FFF2-40B4-BE49-F238E27FC236}">
                        <a16:creationId xmlns="" xmlns:a16="http://schemas.microsoft.com/office/drawing/2014/main" id="{62169EBE-C781-5943-86D0-220C075BD024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73" name="アーチ 472">
                      <a:extLst>
                        <a:ext uri="{FF2B5EF4-FFF2-40B4-BE49-F238E27FC236}">
                          <a16:creationId xmlns="" xmlns:a16="http://schemas.microsoft.com/office/drawing/2014/main" id="{F8300D56-F694-BC4B-8691-DDEDF79AC73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74" name="アーチ 473">
                      <a:extLst>
                        <a:ext uri="{FF2B5EF4-FFF2-40B4-BE49-F238E27FC236}">
                          <a16:creationId xmlns="" xmlns:a16="http://schemas.microsoft.com/office/drawing/2014/main" id="{1F9ED362-08AB-1F4A-8A79-E5ABF3A842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70" name="グループ化 469">
                    <a:extLst>
                      <a:ext uri="{FF2B5EF4-FFF2-40B4-BE49-F238E27FC236}">
                        <a16:creationId xmlns="" xmlns:a16="http://schemas.microsoft.com/office/drawing/2014/main" id="{A0C7A986-E1E3-2F40-A25C-F5AB97A0C70D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71" name="アーチ 470">
                      <a:extLst>
                        <a:ext uri="{FF2B5EF4-FFF2-40B4-BE49-F238E27FC236}">
                          <a16:creationId xmlns="" xmlns:a16="http://schemas.microsoft.com/office/drawing/2014/main" id="{4A7E803C-7D27-7A42-90E5-F09B9E27C66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72" name="アーチ 471">
                      <a:extLst>
                        <a:ext uri="{FF2B5EF4-FFF2-40B4-BE49-F238E27FC236}">
                          <a16:creationId xmlns="" xmlns:a16="http://schemas.microsoft.com/office/drawing/2014/main" id="{284DAA0F-0BB1-EA46-A02B-6941FE7A1B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87" name="グループ化 86">
                <a:extLst>
                  <a:ext uri="{FF2B5EF4-FFF2-40B4-BE49-F238E27FC236}">
                    <a16:creationId xmlns="" xmlns:a16="http://schemas.microsoft.com/office/drawing/2014/main" id="{D62F58B4-D012-4B4A-97BE-8BCE21D754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81217" y="3646809"/>
                <a:ext cx="406735" cy="160020"/>
                <a:chOff x="2415475" y="1655660"/>
                <a:chExt cx="426808" cy="167917"/>
              </a:xfrm>
            </p:grpSpPr>
            <p:sp>
              <p:nvSpPr>
                <p:cNvPr id="385" name="円/楕円 1441">
                  <a:extLst>
                    <a:ext uri="{FF2B5EF4-FFF2-40B4-BE49-F238E27FC236}">
                      <a16:creationId xmlns="" xmlns:a16="http://schemas.microsoft.com/office/drawing/2014/main" id="{7422289B-65DA-0849-B5C8-4BAD3AE2756C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86" name="グループ化 385">
                  <a:extLst>
                    <a:ext uri="{FF2B5EF4-FFF2-40B4-BE49-F238E27FC236}">
                      <a16:creationId xmlns="" xmlns:a16="http://schemas.microsoft.com/office/drawing/2014/main" id="{4D830027-93E5-9747-A5D8-0F02D4861CC7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438" name="グループ化 437">
                    <a:extLst>
                      <a:ext uri="{FF2B5EF4-FFF2-40B4-BE49-F238E27FC236}">
                        <a16:creationId xmlns="" xmlns:a16="http://schemas.microsoft.com/office/drawing/2014/main" id="{EE21FAAA-FCEA-3E46-A539-5D5185852C9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47" name="円/楕円 1503">
                      <a:extLst>
                        <a:ext uri="{FF2B5EF4-FFF2-40B4-BE49-F238E27FC236}">
                          <a16:creationId xmlns="" xmlns:a16="http://schemas.microsoft.com/office/drawing/2014/main" id="{80B0218F-C822-9E4D-81A2-7BD92D7F47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8" name="円/楕円 1504">
                      <a:extLst>
                        <a:ext uri="{FF2B5EF4-FFF2-40B4-BE49-F238E27FC236}">
                          <a16:creationId xmlns="" xmlns:a16="http://schemas.microsoft.com/office/drawing/2014/main" id="{549EC61C-9022-F348-B195-DCD7470CB8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9" name="円/楕円 1505">
                      <a:extLst>
                        <a:ext uri="{FF2B5EF4-FFF2-40B4-BE49-F238E27FC236}">
                          <a16:creationId xmlns="" xmlns:a16="http://schemas.microsoft.com/office/drawing/2014/main" id="{ECB92A55-81BC-1342-983B-F6C5780113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39" name="グループ化 438">
                    <a:extLst>
                      <a:ext uri="{FF2B5EF4-FFF2-40B4-BE49-F238E27FC236}">
                        <a16:creationId xmlns="" xmlns:a16="http://schemas.microsoft.com/office/drawing/2014/main" id="{D3F922D4-002F-8A45-8D3D-8532584E509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44" name="円/楕円 1500">
                      <a:extLst>
                        <a:ext uri="{FF2B5EF4-FFF2-40B4-BE49-F238E27FC236}">
                          <a16:creationId xmlns="" xmlns:a16="http://schemas.microsoft.com/office/drawing/2014/main" id="{E817F4E5-C227-5C43-B6EF-3438DADA7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5" name="円/楕円 1501">
                      <a:extLst>
                        <a:ext uri="{FF2B5EF4-FFF2-40B4-BE49-F238E27FC236}">
                          <a16:creationId xmlns="" xmlns:a16="http://schemas.microsoft.com/office/drawing/2014/main" id="{C2A13869-B2FC-B74E-80CA-D1D52D90E5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6" name="円/楕円 1502">
                      <a:extLst>
                        <a:ext uri="{FF2B5EF4-FFF2-40B4-BE49-F238E27FC236}">
                          <a16:creationId xmlns="" xmlns:a16="http://schemas.microsoft.com/office/drawing/2014/main" id="{9E8F775B-4C15-AE40-9B57-F32CD069BD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40" name="グループ化 439">
                    <a:extLst>
                      <a:ext uri="{FF2B5EF4-FFF2-40B4-BE49-F238E27FC236}">
                        <a16:creationId xmlns="" xmlns:a16="http://schemas.microsoft.com/office/drawing/2014/main" id="{EBAC7AB9-20D5-7E43-A83C-CF3E1665FA9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41" name="円/楕円 1497">
                      <a:extLst>
                        <a:ext uri="{FF2B5EF4-FFF2-40B4-BE49-F238E27FC236}">
                          <a16:creationId xmlns="" xmlns:a16="http://schemas.microsoft.com/office/drawing/2014/main" id="{F1DC2B1E-8BD0-0C4E-A1D4-D6B85ABAF7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2" name="円/楕円 1498">
                      <a:extLst>
                        <a:ext uri="{FF2B5EF4-FFF2-40B4-BE49-F238E27FC236}">
                          <a16:creationId xmlns="" xmlns:a16="http://schemas.microsoft.com/office/drawing/2014/main" id="{4BA36B5A-A39D-6246-A821-653F58D99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3" name="円/楕円 1499">
                      <a:extLst>
                        <a:ext uri="{FF2B5EF4-FFF2-40B4-BE49-F238E27FC236}">
                          <a16:creationId xmlns="" xmlns:a16="http://schemas.microsoft.com/office/drawing/2014/main" id="{E50A496E-0F78-014A-9554-6478D8872E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387" name="グループ化 386">
                  <a:extLst>
                    <a:ext uri="{FF2B5EF4-FFF2-40B4-BE49-F238E27FC236}">
                      <a16:creationId xmlns="" xmlns:a16="http://schemas.microsoft.com/office/drawing/2014/main" id="{0A583C30-A625-004C-85A7-EF865BE0C5F7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426" name="グループ化 425">
                    <a:extLst>
                      <a:ext uri="{FF2B5EF4-FFF2-40B4-BE49-F238E27FC236}">
                        <a16:creationId xmlns="" xmlns:a16="http://schemas.microsoft.com/office/drawing/2014/main" id="{D61A1394-2D81-1344-8F95-6943CB8575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35" name="円/楕円 1491">
                      <a:extLst>
                        <a:ext uri="{FF2B5EF4-FFF2-40B4-BE49-F238E27FC236}">
                          <a16:creationId xmlns="" xmlns:a16="http://schemas.microsoft.com/office/drawing/2014/main" id="{04C3F88C-96BC-1F42-9464-8475E6EAA7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6" name="円/楕円 1492">
                      <a:extLst>
                        <a:ext uri="{FF2B5EF4-FFF2-40B4-BE49-F238E27FC236}">
                          <a16:creationId xmlns="" xmlns:a16="http://schemas.microsoft.com/office/drawing/2014/main" id="{1AFEB8B2-EE57-ED46-9DDD-D67C7F927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7" name="円/楕円 1493">
                      <a:extLst>
                        <a:ext uri="{FF2B5EF4-FFF2-40B4-BE49-F238E27FC236}">
                          <a16:creationId xmlns="" xmlns:a16="http://schemas.microsoft.com/office/drawing/2014/main" id="{085D5A6E-034C-7D4D-9BA8-1514C9F7CA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27" name="グループ化 426">
                    <a:extLst>
                      <a:ext uri="{FF2B5EF4-FFF2-40B4-BE49-F238E27FC236}">
                        <a16:creationId xmlns="" xmlns:a16="http://schemas.microsoft.com/office/drawing/2014/main" id="{D09B0C8C-6247-654D-914C-E9D1A689C2A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32" name="円/楕円 1488">
                      <a:extLst>
                        <a:ext uri="{FF2B5EF4-FFF2-40B4-BE49-F238E27FC236}">
                          <a16:creationId xmlns="" xmlns:a16="http://schemas.microsoft.com/office/drawing/2014/main" id="{72697B3A-28B9-1A45-89FD-DCED8D10D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3" name="円/楕円 1489">
                      <a:extLst>
                        <a:ext uri="{FF2B5EF4-FFF2-40B4-BE49-F238E27FC236}">
                          <a16:creationId xmlns="" xmlns:a16="http://schemas.microsoft.com/office/drawing/2014/main" id="{94AD2989-F84F-1A4F-A30E-93F35B86B8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4" name="円/楕円 1490">
                      <a:extLst>
                        <a:ext uri="{FF2B5EF4-FFF2-40B4-BE49-F238E27FC236}">
                          <a16:creationId xmlns="" xmlns:a16="http://schemas.microsoft.com/office/drawing/2014/main" id="{5E480389-EB7D-E54F-BA87-2095FCDEA6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28" name="グループ化 427">
                    <a:extLst>
                      <a:ext uri="{FF2B5EF4-FFF2-40B4-BE49-F238E27FC236}">
                        <a16:creationId xmlns="" xmlns:a16="http://schemas.microsoft.com/office/drawing/2014/main" id="{A979626C-6207-2D4D-9759-5094E525796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29" name="円/楕円 1485">
                      <a:extLst>
                        <a:ext uri="{FF2B5EF4-FFF2-40B4-BE49-F238E27FC236}">
                          <a16:creationId xmlns="" xmlns:a16="http://schemas.microsoft.com/office/drawing/2014/main" id="{C3184F57-F6DC-194F-8C02-A68EB4E3E3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0" name="円/楕円 1486">
                      <a:extLst>
                        <a:ext uri="{FF2B5EF4-FFF2-40B4-BE49-F238E27FC236}">
                          <a16:creationId xmlns="" xmlns:a16="http://schemas.microsoft.com/office/drawing/2014/main" id="{D035CD9E-992A-4849-BB4B-DBA97C8B96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1" name="円/楕円 1487">
                      <a:extLst>
                        <a:ext uri="{FF2B5EF4-FFF2-40B4-BE49-F238E27FC236}">
                          <a16:creationId xmlns="" xmlns:a16="http://schemas.microsoft.com/office/drawing/2014/main" id="{745775A7-4164-BF4F-8161-8B7626C214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388" name="グループ化 387">
                  <a:extLst>
                    <a:ext uri="{FF2B5EF4-FFF2-40B4-BE49-F238E27FC236}">
                      <a16:creationId xmlns="" xmlns:a16="http://schemas.microsoft.com/office/drawing/2014/main" id="{A90A984A-5C74-BB4B-9A1B-229B977FB2B7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414" name="グループ化 413">
                    <a:extLst>
                      <a:ext uri="{FF2B5EF4-FFF2-40B4-BE49-F238E27FC236}">
                        <a16:creationId xmlns="" xmlns:a16="http://schemas.microsoft.com/office/drawing/2014/main" id="{9BB6CAB4-B32C-ED45-B3F3-29CC536405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23" name="円/楕円 1479">
                      <a:extLst>
                        <a:ext uri="{FF2B5EF4-FFF2-40B4-BE49-F238E27FC236}">
                          <a16:creationId xmlns="" xmlns:a16="http://schemas.microsoft.com/office/drawing/2014/main" id="{3F90BDBA-E1EA-FF43-8607-B7026B0D94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24" name="円/楕円 1480">
                      <a:extLst>
                        <a:ext uri="{FF2B5EF4-FFF2-40B4-BE49-F238E27FC236}">
                          <a16:creationId xmlns="" xmlns:a16="http://schemas.microsoft.com/office/drawing/2014/main" id="{D23947EB-2185-1748-90FC-5E00AC2469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25" name="円/楕円 1481">
                      <a:extLst>
                        <a:ext uri="{FF2B5EF4-FFF2-40B4-BE49-F238E27FC236}">
                          <a16:creationId xmlns="" xmlns:a16="http://schemas.microsoft.com/office/drawing/2014/main" id="{398F36C7-6343-2749-8FD3-63ACE8B435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15" name="グループ化 414">
                    <a:extLst>
                      <a:ext uri="{FF2B5EF4-FFF2-40B4-BE49-F238E27FC236}">
                        <a16:creationId xmlns="" xmlns:a16="http://schemas.microsoft.com/office/drawing/2014/main" id="{49EE986D-4023-6349-AEFC-493984C451A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20" name="円/楕円 1476">
                      <a:extLst>
                        <a:ext uri="{FF2B5EF4-FFF2-40B4-BE49-F238E27FC236}">
                          <a16:creationId xmlns="" xmlns:a16="http://schemas.microsoft.com/office/drawing/2014/main" id="{89F1E7F2-92FB-004B-AE1F-6CBA7EB0BE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21" name="円/楕円 1477">
                      <a:extLst>
                        <a:ext uri="{FF2B5EF4-FFF2-40B4-BE49-F238E27FC236}">
                          <a16:creationId xmlns="" xmlns:a16="http://schemas.microsoft.com/office/drawing/2014/main" id="{DFBD9654-6D98-6846-A6AC-7F01C5CD7B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22" name="円/楕円 1478">
                      <a:extLst>
                        <a:ext uri="{FF2B5EF4-FFF2-40B4-BE49-F238E27FC236}">
                          <a16:creationId xmlns="" xmlns:a16="http://schemas.microsoft.com/office/drawing/2014/main" id="{E6054BDF-76BB-A340-A370-13A1086476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16" name="グループ化 415">
                    <a:extLst>
                      <a:ext uri="{FF2B5EF4-FFF2-40B4-BE49-F238E27FC236}">
                        <a16:creationId xmlns="" xmlns:a16="http://schemas.microsoft.com/office/drawing/2014/main" id="{10D978EC-2683-8549-B12A-5E610A89472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417" name="円/楕円 1473">
                      <a:extLst>
                        <a:ext uri="{FF2B5EF4-FFF2-40B4-BE49-F238E27FC236}">
                          <a16:creationId xmlns="" xmlns:a16="http://schemas.microsoft.com/office/drawing/2014/main" id="{2D263935-C760-E74E-A276-327A77B613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8" name="円/楕円 1474">
                      <a:extLst>
                        <a:ext uri="{FF2B5EF4-FFF2-40B4-BE49-F238E27FC236}">
                          <a16:creationId xmlns="" xmlns:a16="http://schemas.microsoft.com/office/drawing/2014/main" id="{89842645-8F79-AB43-9DAC-73760C0CD8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9" name="円/楕円 1475">
                      <a:extLst>
                        <a:ext uri="{FF2B5EF4-FFF2-40B4-BE49-F238E27FC236}">
                          <a16:creationId xmlns="" xmlns:a16="http://schemas.microsoft.com/office/drawing/2014/main" id="{E1BE9757-2233-A34F-8740-54066450DC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389" name="円/楕円 1445">
                  <a:extLst>
                    <a:ext uri="{FF2B5EF4-FFF2-40B4-BE49-F238E27FC236}">
                      <a16:creationId xmlns="" xmlns:a16="http://schemas.microsoft.com/office/drawing/2014/main" id="{49EBEDCF-B45B-9C45-9E9D-E78A97036263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0" name="円/楕円 1446">
                  <a:extLst>
                    <a:ext uri="{FF2B5EF4-FFF2-40B4-BE49-F238E27FC236}">
                      <a16:creationId xmlns="" xmlns:a16="http://schemas.microsoft.com/office/drawing/2014/main" id="{CF992D22-A914-2445-B43A-6AB1141F1559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1" name="円/楕円 1447">
                  <a:extLst>
                    <a:ext uri="{FF2B5EF4-FFF2-40B4-BE49-F238E27FC236}">
                      <a16:creationId xmlns="" xmlns:a16="http://schemas.microsoft.com/office/drawing/2014/main" id="{B365CD32-3A9B-004D-AA07-16E17201E58A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2" name="円/楕円 1448">
                  <a:extLst>
                    <a:ext uri="{FF2B5EF4-FFF2-40B4-BE49-F238E27FC236}">
                      <a16:creationId xmlns="" xmlns:a16="http://schemas.microsoft.com/office/drawing/2014/main" id="{61C6F8A9-B6F1-334C-B8B4-961EF78F4928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3" name="円/楕円 1449">
                  <a:extLst>
                    <a:ext uri="{FF2B5EF4-FFF2-40B4-BE49-F238E27FC236}">
                      <a16:creationId xmlns="" xmlns:a16="http://schemas.microsoft.com/office/drawing/2014/main" id="{BED98C24-AAFF-2F49-8D71-4739CF411015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4" name="円/楕円 1450">
                  <a:extLst>
                    <a:ext uri="{FF2B5EF4-FFF2-40B4-BE49-F238E27FC236}">
                      <a16:creationId xmlns="" xmlns:a16="http://schemas.microsoft.com/office/drawing/2014/main" id="{36EE641B-D634-C343-B253-EDCED1CB207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5" name="円/楕円 1451">
                  <a:extLst>
                    <a:ext uri="{FF2B5EF4-FFF2-40B4-BE49-F238E27FC236}">
                      <a16:creationId xmlns="" xmlns:a16="http://schemas.microsoft.com/office/drawing/2014/main" id="{FA27B77B-7E75-8042-9874-334507346ABB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6" name="円/楕円 1452">
                  <a:extLst>
                    <a:ext uri="{FF2B5EF4-FFF2-40B4-BE49-F238E27FC236}">
                      <a16:creationId xmlns="" xmlns:a16="http://schemas.microsoft.com/office/drawing/2014/main" id="{28002337-7AE6-6D42-A935-EBF3EBED3D35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7" name="円/楕円 1453">
                  <a:extLst>
                    <a:ext uri="{FF2B5EF4-FFF2-40B4-BE49-F238E27FC236}">
                      <a16:creationId xmlns="" xmlns:a16="http://schemas.microsoft.com/office/drawing/2014/main" id="{2BD210CB-0A24-7345-B26F-C73445E1EFD3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8" name="円/楕円 1454">
                  <a:extLst>
                    <a:ext uri="{FF2B5EF4-FFF2-40B4-BE49-F238E27FC236}">
                      <a16:creationId xmlns="" xmlns:a16="http://schemas.microsoft.com/office/drawing/2014/main" id="{C44C5C49-7A47-1A4B-9BFB-61D72E386C90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9" name="円/楕円 1455">
                  <a:extLst>
                    <a:ext uri="{FF2B5EF4-FFF2-40B4-BE49-F238E27FC236}">
                      <a16:creationId xmlns="" xmlns:a16="http://schemas.microsoft.com/office/drawing/2014/main" id="{AB36EF4F-D06B-A64E-889A-A5C93F6FC87E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0" name="円/楕円 1456">
                  <a:extLst>
                    <a:ext uri="{FF2B5EF4-FFF2-40B4-BE49-F238E27FC236}">
                      <a16:creationId xmlns="" xmlns:a16="http://schemas.microsoft.com/office/drawing/2014/main" id="{51AE9682-5032-BF47-B65A-938E13A2B38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01" name="グループ化 400">
                  <a:extLst>
                    <a:ext uri="{FF2B5EF4-FFF2-40B4-BE49-F238E27FC236}">
                      <a16:creationId xmlns="" xmlns:a16="http://schemas.microsoft.com/office/drawing/2014/main" id="{8A93F513-8E86-564D-82B5-2044AF7F2834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402" name="グループ化 401">
                    <a:extLst>
                      <a:ext uri="{FF2B5EF4-FFF2-40B4-BE49-F238E27FC236}">
                        <a16:creationId xmlns="" xmlns:a16="http://schemas.microsoft.com/office/drawing/2014/main" id="{62EC32B3-FED7-E342-9153-496708B1FE3F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12" name="アーチ 411">
                      <a:extLst>
                        <a:ext uri="{FF2B5EF4-FFF2-40B4-BE49-F238E27FC236}">
                          <a16:creationId xmlns="" xmlns:a16="http://schemas.microsoft.com/office/drawing/2014/main" id="{BDAEFD3E-6D2A-E943-A177-5EB43B86B0F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3" name="アーチ 412">
                      <a:extLst>
                        <a:ext uri="{FF2B5EF4-FFF2-40B4-BE49-F238E27FC236}">
                          <a16:creationId xmlns="" xmlns:a16="http://schemas.microsoft.com/office/drawing/2014/main" id="{B1BA10D0-D0E7-9A41-9C42-4B7EEA3BB4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03" name="グループ化 402">
                    <a:extLst>
                      <a:ext uri="{FF2B5EF4-FFF2-40B4-BE49-F238E27FC236}">
                        <a16:creationId xmlns="" xmlns:a16="http://schemas.microsoft.com/office/drawing/2014/main" id="{B1CCC4A5-D709-FE4C-A608-A49D07341423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10" name="アーチ 409">
                      <a:extLst>
                        <a:ext uri="{FF2B5EF4-FFF2-40B4-BE49-F238E27FC236}">
                          <a16:creationId xmlns="" xmlns:a16="http://schemas.microsoft.com/office/drawing/2014/main" id="{CFDC5718-7AF6-F24C-A4C7-34E82AE4176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1" name="アーチ 410">
                      <a:extLst>
                        <a:ext uri="{FF2B5EF4-FFF2-40B4-BE49-F238E27FC236}">
                          <a16:creationId xmlns="" xmlns:a16="http://schemas.microsoft.com/office/drawing/2014/main" id="{DBA19067-B194-7C4E-98C2-1564F57B2D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04" name="グループ化 403">
                    <a:extLst>
                      <a:ext uri="{FF2B5EF4-FFF2-40B4-BE49-F238E27FC236}">
                        <a16:creationId xmlns="" xmlns:a16="http://schemas.microsoft.com/office/drawing/2014/main" id="{4FC806E8-CE07-0B49-90D3-65D7F2CAE026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08" name="アーチ 407">
                      <a:extLst>
                        <a:ext uri="{FF2B5EF4-FFF2-40B4-BE49-F238E27FC236}">
                          <a16:creationId xmlns="" xmlns:a16="http://schemas.microsoft.com/office/drawing/2014/main" id="{1B21D425-464F-9449-BA5E-13A5B592F2F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09" name="アーチ 408">
                      <a:extLst>
                        <a:ext uri="{FF2B5EF4-FFF2-40B4-BE49-F238E27FC236}">
                          <a16:creationId xmlns="" xmlns:a16="http://schemas.microsoft.com/office/drawing/2014/main" id="{F8B18B63-0A9A-7D40-ADFE-907D4B4552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405" name="グループ化 404">
                    <a:extLst>
                      <a:ext uri="{FF2B5EF4-FFF2-40B4-BE49-F238E27FC236}">
                        <a16:creationId xmlns="" xmlns:a16="http://schemas.microsoft.com/office/drawing/2014/main" id="{CCFB4D4F-AFA5-6249-A96C-0FCDF9BBCFD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406" name="アーチ 405">
                      <a:extLst>
                        <a:ext uri="{FF2B5EF4-FFF2-40B4-BE49-F238E27FC236}">
                          <a16:creationId xmlns="" xmlns:a16="http://schemas.microsoft.com/office/drawing/2014/main" id="{31ED5822-962B-1547-BEE0-BDFFBAEDD34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07" name="アーチ 406">
                      <a:extLst>
                        <a:ext uri="{FF2B5EF4-FFF2-40B4-BE49-F238E27FC236}">
                          <a16:creationId xmlns="" xmlns:a16="http://schemas.microsoft.com/office/drawing/2014/main" id="{6BECAA9B-C6E2-8242-982D-0A72B916B8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88" name="グループ化 87">
                <a:extLst>
                  <a:ext uri="{FF2B5EF4-FFF2-40B4-BE49-F238E27FC236}">
                    <a16:creationId xmlns="" xmlns:a16="http://schemas.microsoft.com/office/drawing/2014/main" id="{C6E01804-5B10-0C4B-8F4D-2AEE4E74DD1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49931" y="3474569"/>
                <a:ext cx="438021" cy="172329"/>
                <a:chOff x="2415475" y="1655660"/>
                <a:chExt cx="426808" cy="167917"/>
              </a:xfrm>
            </p:grpSpPr>
            <p:sp>
              <p:nvSpPr>
                <p:cNvPr id="320" name="円/楕円 1507">
                  <a:extLst>
                    <a:ext uri="{FF2B5EF4-FFF2-40B4-BE49-F238E27FC236}">
                      <a16:creationId xmlns="" xmlns:a16="http://schemas.microsoft.com/office/drawing/2014/main" id="{290D5F9E-1AA2-4640-9E28-019E16DF8BD8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21" name="グループ化 320">
                  <a:extLst>
                    <a:ext uri="{FF2B5EF4-FFF2-40B4-BE49-F238E27FC236}">
                      <a16:creationId xmlns="" xmlns:a16="http://schemas.microsoft.com/office/drawing/2014/main" id="{CD7826CA-F2A9-564F-83D2-694E736786AF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373" name="グループ化 372">
                    <a:extLst>
                      <a:ext uri="{FF2B5EF4-FFF2-40B4-BE49-F238E27FC236}">
                        <a16:creationId xmlns="" xmlns:a16="http://schemas.microsoft.com/office/drawing/2014/main" id="{2D34B530-6B86-F849-87BF-F75437903E4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82" name="円/楕円 1569">
                      <a:extLst>
                        <a:ext uri="{FF2B5EF4-FFF2-40B4-BE49-F238E27FC236}">
                          <a16:creationId xmlns="" xmlns:a16="http://schemas.microsoft.com/office/drawing/2014/main" id="{60F9EA3A-995C-9B4F-BE9A-7A96A3DF9A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83" name="円/楕円 1570">
                      <a:extLst>
                        <a:ext uri="{FF2B5EF4-FFF2-40B4-BE49-F238E27FC236}">
                          <a16:creationId xmlns="" xmlns:a16="http://schemas.microsoft.com/office/drawing/2014/main" id="{903A5354-2E1E-6747-BB65-D709C07790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84" name="円/楕円 1571">
                      <a:extLst>
                        <a:ext uri="{FF2B5EF4-FFF2-40B4-BE49-F238E27FC236}">
                          <a16:creationId xmlns="" xmlns:a16="http://schemas.microsoft.com/office/drawing/2014/main" id="{673DA032-972F-294C-AD90-4A693D3519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74" name="グループ化 373">
                    <a:extLst>
                      <a:ext uri="{FF2B5EF4-FFF2-40B4-BE49-F238E27FC236}">
                        <a16:creationId xmlns="" xmlns:a16="http://schemas.microsoft.com/office/drawing/2014/main" id="{25EC1E14-338E-7F45-9F40-E34D369E964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79" name="円/楕円 1566">
                      <a:extLst>
                        <a:ext uri="{FF2B5EF4-FFF2-40B4-BE49-F238E27FC236}">
                          <a16:creationId xmlns="" xmlns:a16="http://schemas.microsoft.com/office/drawing/2014/main" id="{212B6050-7999-454B-AD7A-E426E5096B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80" name="円/楕円 1567">
                      <a:extLst>
                        <a:ext uri="{FF2B5EF4-FFF2-40B4-BE49-F238E27FC236}">
                          <a16:creationId xmlns="" xmlns:a16="http://schemas.microsoft.com/office/drawing/2014/main" id="{DEB82F63-E95C-6642-BF6A-529D4EF6B0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81" name="円/楕円 1568">
                      <a:extLst>
                        <a:ext uri="{FF2B5EF4-FFF2-40B4-BE49-F238E27FC236}">
                          <a16:creationId xmlns="" xmlns:a16="http://schemas.microsoft.com/office/drawing/2014/main" id="{AD202C79-493A-D946-B7FC-9A7C224967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75" name="グループ化 374">
                    <a:extLst>
                      <a:ext uri="{FF2B5EF4-FFF2-40B4-BE49-F238E27FC236}">
                        <a16:creationId xmlns="" xmlns:a16="http://schemas.microsoft.com/office/drawing/2014/main" id="{B72747FD-9216-0440-B873-0880D68160E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76" name="円/楕円 1563">
                      <a:extLst>
                        <a:ext uri="{FF2B5EF4-FFF2-40B4-BE49-F238E27FC236}">
                          <a16:creationId xmlns="" xmlns:a16="http://schemas.microsoft.com/office/drawing/2014/main" id="{E84EDBAB-9074-0348-9831-274C4D5482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77" name="円/楕円 1564">
                      <a:extLst>
                        <a:ext uri="{FF2B5EF4-FFF2-40B4-BE49-F238E27FC236}">
                          <a16:creationId xmlns="" xmlns:a16="http://schemas.microsoft.com/office/drawing/2014/main" id="{B5DD3A5E-6B31-DE40-AA69-968A676DC9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78" name="円/楕円 1565">
                      <a:extLst>
                        <a:ext uri="{FF2B5EF4-FFF2-40B4-BE49-F238E27FC236}">
                          <a16:creationId xmlns="" xmlns:a16="http://schemas.microsoft.com/office/drawing/2014/main" id="{CCB7956C-8054-A543-8C4D-99500804EB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322" name="グループ化 321">
                  <a:extLst>
                    <a:ext uri="{FF2B5EF4-FFF2-40B4-BE49-F238E27FC236}">
                      <a16:creationId xmlns="" xmlns:a16="http://schemas.microsoft.com/office/drawing/2014/main" id="{DF4D0F53-6150-DF40-A3F2-A1145709B526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361" name="グループ化 360">
                    <a:extLst>
                      <a:ext uri="{FF2B5EF4-FFF2-40B4-BE49-F238E27FC236}">
                        <a16:creationId xmlns="" xmlns:a16="http://schemas.microsoft.com/office/drawing/2014/main" id="{0D2F3B60-A7ED-EB43-9EC1-F25533D0691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70" name="円/楕円 1557">
                      <a:extLst>
                        <a:ext uri="{FF2B5EF4-FFF2-40B4-BE49-F238E27FC236}">
                          <a16:creationId xmlns="" xmlns:a16="http://schemas.microsoft.com/office/drawing/2014/main" id="{4FD529B7-ACC8-C349-85C0-581EBEDF37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71" name="円/楕円 1558">
                      <a:extLst>
                        <a:ext uri="{FF2B5EF4-FFF2-40B4-BE49-F238E27FC236}">
                          <a16:creationId xmlns="" xmlns:a16="http://schemas.microsoft.com/office/drawing/2014/main" id="{A8856D6C-7CDA-A848-B9F8-BECE2191DE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72" name="円/楕円 1559">
                      <a:extLst>
                        <a:ext uri="{FF2B5EF4-FFF2-40B4-BE49-F238E27FC236}">
                          <a16:creationId xmlns="" xmlns:a16="http://schemas.microsoft.com/office/drawing/2014/main" id="{12B98E12-B98F-1445-B2F5-7F85768D86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62" name="グループ化 361">
                    <a:extLst>
                      <a:ext uri="{FF2B5EF4-FFF2-40B4-BE49-F238E27FC236}">
                        <a16:creationId xmlns="" xmlns:a16="http://schemas.microsoft.com/office/drawing/2014/main" id="{E72BC0DC-38BB-BA40-B4C5-C523EEEA0ED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67" name="円/楕円 1554">
                      <a:extLst>
                        <a:ext uri="{FF2B5EF4-FFF2-40B4-BE49-F238E27FC236}">
                          <a16:creationId xmlns="" xmlns:a16="http://schemas.microsoft.com/office/drawing/2014/main" id="{FF3F6835-B9B8-854B-9799-1D86395C0B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68" name="円/楕円 1555">
                      <a:extLst>
                        <a:ext uri="{FF2B5EF4-FFF2-40B4-BE49-F238E27FC236}">
                          <a16:creationId xmlns="" xmlns:a16="http://schemas.microsoft.com/office/drawing/2014/main" id="{716922D3-9D43-B341-B1E5-43A10811F7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69" name="円/楕円 1556">
                      <a:extLst>
                        <a:ext uri="{FF2B5EF4-FFF2-40B4-BE49-F238E27FC236}">
                          <a16:creationId xmlns="" xmlns:a16="http://schemas.microsoft.com/office/drawing/2014/main" id="{E09FA951-3E52-D44D-B17D-082734100F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63" name="グループ化 362">
                    <a:extLst>
                      <a:ext uri="{FF2B5EF4-FFF2-40B4-BE49-F238E27FC236}">
                        <a16:creationId xmlns="" xmlns:a16="http://schemas.microsoft.com/office/drawing/2014/main" id="{D3380614-C480-584C-829A-D0D714B4CF5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64" name="円/楕円 1551">
                      <a:extLst>
                        <a:ext uri="{FF2B5EF4-FFF2-40B4-BE49-F238E27FC236}">
                          <a16:creationId xmlns="" xmlns:a16="http://schemas.microsoft.com/office/drawing/2014/main" id="{95EFEB2E-3DCB-F249-8FC1-C381A8DD2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65" name="円/楕円 1552">
                      <a:extLst>
                        <a:ext uri="{FF2B5EF4-FFF2-40B4-BE49-F238E27FC236}">
                          <a16:creationId xmlns="" xmlns:a16="http://schemas.microsoft.com/office/drawing/2014/main" id="{C5B13C27-86B3-8A48-B9E1-CFD273FB13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66" name="円/楕円 1553">
                      <a:extLst>
                        <a:ext uri="{FF2B5EF4-FFF2-40B4-BE49-F238E27FC236}">
                          <a16:creationId xmlns="" xmlns:a16="http://schemas.microsoft.com/office/drawing/2014/main" id="{DD41C35D-691E-E540-A04D-782F961DFE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323" name="グループ化 322">
                  <a:extLst>
                    <a:ext uri="{FF2B5EF4-FFF2-40B4-BE49-F238E27FC236}">
                      <a16:creationId xmlns="" xmlns:a16="http://schemas.microsoft.com/office/drawing/2014/main" id="{C1495470-2EE9-4B4C-8DCD-489CED1FE524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349" name="グループ化 348">
                    <a:extLst>
                      <a:ext uri="{FF2B5EF4-FFF2-40B4-BE49-F238E27FC236}">
                        <a16:creationId xmlns="" xmlns:a16="http://schemas.microsoft.com/office/drawing/2014/main" id="{60F8420D-4DBB-A942-A013-C84C39A23CF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58" name="円/楕円 1545">
                      <a:extLst>
                        <a:ext uri="{FF2B5EF4-FFF2-40B4-BE49-F238E27FC236}">
                          <a16:creationId xmlns="" xmlns:a16="http://schemas.microsoft.com/office/drawing/2014/main" id="{DDEF02EF-AFD3-FF4B-8BE6-E75367158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9" name="円/楕円 1546">
                      <a:extLst>
                        <a:ext uri="{FF2B5EF4-FFF2-40B4-BE49-F238E27FC236}">
                          <a16:creationId xmlns="" xmlns:a16="http://schemas.microsoft.com/office/drawing/2014/main" id="{4DC964A4-128D-E04F-AC93-7F5A4F5CEA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60" name="円/楕円 1547">
                      <a:extLst>
                        <a:ext uri="{FF2B5EF4-FFF2-40B4-BE49-F238E27FC236}">
                          <a16:creationId xmlns="" xmlns:a16="http://schemas.microsoft.com/office/drawing/2014/main" id="{7D790437-F8DF-A644-9780-DEA6193D0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50" name="グループ化 349">
                    <a:extLst>
                      <a:ext uri="{FF2B5EF4-FFF2-40B4-BE49-F238E27FC236}">
                        <a16:creationId xmlns="" xmlns:a16="http://schemas.microsoft.com/office/drawing/2014/main" id="{CBB87EF0-7318-B142-9255-9F678965023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55" name="円/楕円 1542">
                      <a:extLst>
                        <a:ext uri="{FF2B5EF4-FFF2-40B4-BE49-F238E27FC236}">
                          <a16:creationId xmlns="" xmlns:a16="http://schemas.microsoft.com/office/drawing/2014/main" id="{BFFA4F1F-EC7C-5D44-814A-8281ED981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6" name="円/楕円 1543">
                      <a:extLst>
                        <a:ext uri="{FF2B5EF4-FFF2-40B4-BE49-F238E27FC236}">
                          <a16:creationId xmlns="" xmlns:a16="http://schemas.microsoft.com/office/drawing/2014/main" id="{89A12DAA-055E-B648-B810-BA937E0613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7" name="円/楕円 1544">
                      <a:extLst>
                        <a:ext uri="{FF2B5EF4-FFF2-40B4-BE49-F238E27FC236}">
                          <a16:creationId xmlns="" xmlns:a16="http://schemas.microsoft.com/office/drawing/2014/main" id="{6A0AB7A4-5B6D-E74C-990A-8D403D8760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51" name="グループ化 350">
                    <a:extLst>
                      <a:ext uri="{FF2B5EF4-FFF2-40B4-BE49-F238E27FC236}">
                        <a16:creationId xmlns="" xmlns:a16="http://schemas.microsoft.com/office/drawing/2014/main" id="{1DB7712D-51B1-2845-B702-8DC4CC0B85E0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52" name="円/楕円 1539">
                      <a:extLst>
                        <a:ext uri="{FF2B5EF4-FFF2-40B4-BE49-F238E27FC236}">
                          <a16:creationId xmlns="" xmlns:a16="http://schemas.microsoft.com/office/drawing/2014/main" id="{A1070D0B-9CCA-B143-AE41-F66F6E6909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3" name="円/楕円 1540">
                      <a:extLst>
                        <a:ext uri="{FF2B5EF4-FFF2-40B4-BE49-F238E27FC236}">
                          <a16:creationId xmlns="" xmlns:a16="http://schemas.microsoft.com/office/drawing/2014/main" id="{B2D66D27-08C4-3C49-AAFE-009550685B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4" name="円/楕円 1541">
                      <a:extLst>
                        <a:ext uri="{FF2B5EF4-FFF2-40B4-BE49-F238E27FC236}">
                          <a16:creationId xmlns="" xmlns:a16="http://schemas.microsoft.com/office/drawing/2014/main" id="{47C1C003-8AE7-114E-9920-9C7A9FD189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324" name="円/楕円 1511">
                  <a:extLst>
                    <a:ext uri="{FF2B5EF4-FFF2-40B4-BE49-F238E27FC236}">
                      <a16:creationId xmlns="" xmlns:a16="http://schemas.microsoft.com/office/drawing/2014/main" id="{7C097D1C-B349-8648-8DE9-95CA52A7122D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5" name="円/楕円 1512">
                  <a:extLst>
                    <a:ext uri="{FF2B5EF4-FFF2-40B4-BE49-F238E27FC236}">
                      <a16:creationId xmlns="" xmlns:a16="http://schemas.microsoft.com/office/drawing/2014/main" id="{A8CC7D25-A9CD-9549-8EF9-16355AFBA4A8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6" name="円/楕円 1513">
                  <a:extLst>
                    <a:ext uri="{FF2B5EF4-FFF2-40B4-BE49-F238E27FC236}">
                      <a16:creationId xmlns="" xmlns:a16="http://schemas.microsoft.com/office/drawing/2014/main" id="{11453AAC-1C1B-674B-8DC8-65EB1689CA8A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7" name="円/楕円 1514">
                  <a:extLst>
                    <a:ext uri="{FF2B5EF4-FFF2-40B4-BE49-F238E27FC236}">
                      <a16:creationId xmlns="" xmlns:a16="http://schemas.microsoft.com/office/drawing/2014/main" id="{A7ABE7D5-9A87-704A-8270-9F67F1234277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8" name="円/楕円 1515">
                  <a:extLst>
                    <a:ext uri="{FF2B5EF4-FFF2-40B4-BE49-F238E27FC236}">
                      <a16:creationId xmlns="" xmlns:a16="http://schemas.microsoft.com/office/drawing/2014/main" id="{E60296AE-8704-7248-BE8A-876913CBCE5F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9" name="円/楕円 1516">
                  <a:extLst>
                    <a:ext uri="{FF2B5EF4-FFF2-40B4-BE49-F238E27FC236}">
                      <a16:creationId xmlns="" xmlns:a16="http://schemas.microsoft.com/office/drawing/2014/main" id="{E4399E54-C3C9-4046-8EF6-335D79F1E5D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0" name="円/楕円 1517">
                  <a:extLst>
                    <a:ext uri="{FF2B5EF4-FFF2-40B4-BE49-F238E27FC236}">
                      <a16:creationId xmlns="" xmlns:a16="http://schemas.microsoft.com/office/drawing/2014/main" id="{0E39501F-5434-1941-8642-33D6BDC8D5AF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1" name="円/楕円 1518">
                  <a:extLst>
                    <a:ext uri="{FF2B5EF4-FFF2-40B4-BE49-F238E27FC236}">
                      <a16:creationId xmlns="" xmlns:a16="http://schemas.microsoft.com/office/drawing/2014/main" id="{EE816675-161D-3742-98D9-7A9B729D7907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2" name="円/楕円 1519">
                  <a:extLst>
                    <a:ext uri="{FF2B5EF4-FFF2-40B4-BE49-F238E27FC236}">
                      <a16:creationId xmlns="" xmlns:a16="http://schemas.microsoft.com/office/drawing/2014/main" id="{3E899DBC-BC88-3F47-B0C1-38D4EE308A65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3" name="円/楕円 1520">
                  <a:extLst>
                    <a:ext uri="{FF2B5EF4-FFF2-40B4-BE49-F238E27FC236}">
                      <a16:creationId xmlns="" xmlns:a16="http://schemas.microsoft.com/office/drawing/2014/main" id="{C703587E-FEAD-A241-9DE7-8F65775E4E04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4" name="円/楕円 1521">
                  <a:extLst>
                    <a:ext uri="{FF2B5EF4-FFF2-40B4-BE49-F238E27FC236}">
                      <a16:creationId xmlns="" xmlns:a16="http://schemas.microsoft.com/office/drawing/2014/main" id="{CC3B4616-7F19-5A40-937D-D9488C682A8B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5" name="円/楕円 1522">
                  <a:extLst>
                    <a:ext uri="{FF2B5EF4-FFF2-40B4-BE49-F238E27FC236}">
                      <a16:creationId xmlns="" xmlns:a16="http://schemas.microsoft.com/office/drawing/2014/main" id="{48C6FBA1-197E-CA49-96CC-0A5A7F07BF15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36" name="グループ化 335">
                  <a:extLst>
                    <a:ext uri="{FF2B5EF4-FFF2-40B4-BE49-F238E27FC236}">
                      <a16:creationId xmlns="" xmlns:a16="http://schemas.microsoft.com/office/drawing/2014/main" id="{23DCD3C7-FBB2-5447-8359-60BED56BCD46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337" name="グループ化 336">
                    <a:extLst>
                      <a:ext uri="{FF2B5EF4-FFF2-40B4-BE49-F238E27FC236}">
                        <a16:creationId xmlns="" xmlns:a16="http://schemas.microsoft.com/office/drawing/2014/main" id="{F1F3DD14-3105-8C4D-AC19-B121BE9C444D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347" name="アーチ 346">
                      <a:extLst>
                        <a:ext uri="{FF2B5EF4-FFF2-40B4-BE49-F238E27FC236}">
                          <a16:creationId xmlns="" xmlns:a16="http://schemas.microsoft.com/office/drawing/2014/main" id="{45FAEB9B-A7D3-EC49-91C8-EC2A090BFB8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48" name="アーチ 347">
                      <a:extLst>
                        <a:ext uri="{FF2B5EF4-FFF2-40B4-BE49-F238E27FC236}">
                          <a16:creationId xmlns="" xmlns:a16="http://schemas.microsoft.com/office/drawing/2014/main" id="{4B3EF429-C197-6A47-B505-72B06FD317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38" name="グループ化 337">
                    <a:extLst>
                      <a:ext uri="{FF2B5EF4-FFF2-40B4-BE49-F238E27FC236}">
                        <a16:creationId xmlns="" xmlns:a16="http://schemas.microsoft.com/office/drawing/2014/main" id="{6735C58A-D171-2345-97F0-EFC4360F5B35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345" name="アーチ 344">
                      <a:extLst>
                        <a:ext uri="{FF2B5EF4-FFF2-40B4-BE49-F238E27FC236}">
                          <a16:creationId xmlns="" xmlns:a16="http://schemas.microsoft.com/office/drawing/2014/main" id="{C3C0432C-24E9-CA44-A980-98021D7156E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46" name="アーチ 345">
                      <a:extLst>
                        <a:ext uri="{FF2B5EF4-FFF2-40B4-BE49-F238E27FC236}">
                          <a16:creationId xmlns="" xmlns:a16="http://schemas.microsoft.com/office/drawing/2014/main" id="{F8E2D92E-0D44-544A-8A20-8777101452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39" name="グループ化 338">
                    <a:extLst>
                      <a:ext uri="{FF2B5EF4-FFF2-40B4-BE49-F238E27FC236}">
                        <a16:creationId xmlns="" xmlns:a16="http://schemas.microsoft.com/office/drawing/2014/main" id="{1B2CC6E6-942A-9748-979D-1E82B6E4E041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343" name="アーチ 342">
                      <a:extLst>
                        <a:ext uri="{FF2B5EF4-FFF2-40B4-BE49-F238E27FC236}">
                          <a16:creationId xmlns="" xmlns:a16="http://schemas.microsoft.com/office/drawing/2014/main" id="{9EA5A51E-BA1D-3942-8E9A-D3CD0F116B5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44" name="アーチ 343">
                      <a:extLst>
                        <a:ext uri="{FF2B5EF4-FFF2-40B4-BE49-F238E27FC236}">
                          <a16:creationId xmlns="" xmlns:a16="http://schemas.microsoft.com/office/drawing/2014/main" id="{D55E9127-5191-4B43-AA1B-97696FCC6B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40" name="グループ化 339">
                    <a:extLst>
                      <a:ext uri="{FF2B5EF4-FFF2-40B4-BE49-F238E27FC236}">
                        <a16:creationId xmlns="" xmlns:a16="http://schemas.microsoft.com/office/drawing/2014/main" id="{87F1924A-99AC-404C-9DED-AF6F643D6B72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341" name="アーチ 340">
                      <a:extLst>
                        <a:ext uri="{FF2B5EF4-FFF2-40B4-BE49-F238E27FC236}">
                          <a16:creationId xmlns="" xmlns:a16="http://schemas.microsoft.com/office/drawing/2014/main" id="{2ABA87A3-301A-7845-A194-C48DEFDDEB1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42" name="アーチ 341">
                      <a:extLst>
                        <a:ext uri="{FF2B5EF4-FFF2-40B4-BE49-F238E27FC236}">
                          <a16:creationId xmlns="" xmlns:a16="http://schemas.microsoft.com/office/drawing/2014/main" id="{3D427C0E-B126-CE4A-9979-022592689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89" name="グループ化 88">
                <a:extLst>
                  <a:ext uri="{FF2B5EF4-FFF2-40B4-BE49-F238E27FC236}">
                    <a16:creationId xmlns="" xmlns:a16="http://schemas.microsoft.com/office/drawing/2014/main" id="{FEF00D94-99FE-F94E-84C6-2E8F0DD2FE3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18644" y="3291507"/>
                <a:ext cx="469308" cy="184638"/>
                <a:chOff x="2415475" y="1655660"/>
                <a:chExt cx="426808" cy="167917"/>
              </a:xfrm>
            </p:grpSpPr>
            <p:sp>
              <p:nvSpPr>
                <p:cNvPr id="255" name="円/楕円 1573">
                  <a:extLst>
                    <a:ext uri="{FF2B5EF4-FFF2-40B4-BE49-F238E27FC236}">
                      <a16:creationId xmlns="" xmlns:a16="http://schemas.microsoft.com/office/drawing/2014/main" id="{B3A26D58-80F8-854A-A6FB-7F699F68BFEB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56" name="グループ化 255">
                  <a:extLst>
                    <a:ext uri="{FF2B5EF4-FFF2-40B4-BE49-F238E27FC236}">
                      <a16:creationId xmlns="" xmlns:a16="http://schemas.microsoft.com/office/drawing/2014/main" id="{9BD60E56-DB08-6140-B3BF-C126A1EB1278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308" name="グループ化 307">
                    <a:extLst>
                      <a:ext uri="{FF2B5EF4-FFF2-40B4-BE49-F238E27FC236}">
                        <a16:creationId xmlns="" xmlns:a16="http://schemas.microsoft.com/office/drawing/2014/main" id="{FD9EA5B2-C181-9442-9292-E829EE34C7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17" name="円/楕円 1635">
                      <a:extLst>
                        <a:ext uri="{FF2B5EF4-FFF2-40B4-BE49-F238E27FC236}">
                          <a16:creationId xmlns="" xmlns:a16="http://schemas.microsoft.com/office/drawing/2014/main" id="{B1B99345-5464-0F45-8E76-70DB46871D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8" name="円/楕円 1636">
                      <a:extLst>
                        <a:ext uri="{FF2B5EF4-FFF2-40B4-BE49-F238E27FC236}">
                          <a16:creationId xmlns="" xmlns:a16="http://schemas.microsoft.com/office/drawing/2014/main" id="{B134B7AA-90B1-2C41-BF87-32F9C15A6A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9" name="円/楕円 1637">
                      <a:extLst>
                        <a:ext uri="{FF2B5EF4-FFF2-40B4-BE49-F238E27FC236}">
                          <a16:creationId xmlns="" xmlns:a16="http://schemas.microsoft.com/office/drawing/2014/main" id="{A746E4B6-FB87-CF48-A848-A512B6AF96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09" name="グループ化 308">
                    <a:extLst>
                      <a:ext uri="{FF2B5EF4-FFF2-40B4-BE49-F238E27FC236}">
                        <a16:creationId xmlns="" xmlns:a16="http://schemas.microsoft.com/office/drawing/2014/main" id="{6BE49F70-353C-C144-A6B2-9457567A8D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14" name="円/楕円 1632">
                      <a:extLst>
                        <a:ext uri="{FF2B5EF4-FFF2-40B4-BE49-F238E27FC236}">
                          <a16:creationId xmlns="" xmlns:a16="http://schemas.microsoft.com/office/drawing/2014/main" id="{6D10D1A9-8CD5-784A-AC19-DA8E04F3C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5" name="円/楕円 1633">
                      <a:extLst>
                        <a:ext uri="{FF2B5EF4-FFF2-40B4-BE49-F238E27FC236}">
                          <a16:creationId xmlns="" xmlns:a16="http://schemas.microsoft.com/office/drawing/2014/main" id="{910BCC4C-F861-9A41-A229-64490EF18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6" name="円/楕円 1634">
                      <a:extLst>
                        <a:ext uri="{FF2B5EF4-FFF2-40B4-BE49-F238E27FC236}">
                          <a16:creationId xmlns="" xmlns:a16="http://schemas.microsoft.com/office/drawing/2014/main" id="{0A49AB56-5AAD-844A-B7DF-AC19D708AA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310" name="グループ化 309">
                    <a:extLst>
                      <a:ext uri="{FF2B5EF4-FFF2-40B4-BE49-F238E27FC236}">
                        <a16:creationId xmlns="" xmlns:a16="http://schemas.microsoft.com/office/drawing/2014/main" id="{F383796E-8FFE-E84A-BE12-099DB480696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11" name="円/楕円 1629">
                      <a:extLst>
                        <a:ext uri="{FF2B5EF4-FFF2-40B4-BE49-F238E27FC236}">
                          <a16:creationId xmlns="" xmlns:a16="http://schemas.microsoft.com/office/drawing/2014/main" id="{B789512F-DFE1-4445-97FE-0DFC2F7150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2" name="円/楕円 1630">
                      <a:extLst>
                        <a:ext uri="{FF2B5EF4-FFF2-40B4-BE49-F238E27FC236}">
                          <a16:creationId xmlns="" xmlns:a16="http://schemas.microsoft.com/office/drawing/2014/main" id="{B6093CD5-00D7-0C43-9356-9D3C36072F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3" name="円/楕円 1631">
                      <a:extLst>
                        <a:ext uri="{FF2B5EF4-FFF2-40B4-BE49-F238E27FC236}">
                          <a16:creationId xmlns="" xmlns:a16="http://schemas.microsoft.com/office/drawing/2014/main" id="{7112596A-382A-8B4B-AC4F-34EF5EE68C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57" name="グループ化 256">
                  <a:extLst>
                    <a:ext uri="{FF2B5EF4-FFF2-40B4-BE49-F238E27FC236}">
                      <a16:creationId xmlns="" xmlns:a16="http://schemas.microsoft.com/office/drawing/2014/main" id="{BC910039-A713-DD4A-8244-95FB79964D0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96" name="グループ化 295">
                    <a:extLst>
                      <a:ext uri="{FF2B5EF4-FFF2-40B4-BE49-F238E27FC236}">
                        <a16:creationId xmlns="" xmlns:a16="http://schemas.microsoft.com/office/drawing/2014/main" id="{051C1B38-DD02-1641-AD49-629AC3E1CA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05" name="円/楕円 1623">
                      <a:extLst>
                        <a:ext uri="{FF2B5EF4-FFF2-40B4-BE49-F238E27FC236}">
                          <a16:creationId xmlns="" xmlns:a16="http://schemas.microsoft.com/office/drawing/2014/main" id="{DFC3460A-E039-234D-B97B-7FB8A66BAE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6" name="円/楕円 1624">
                      <a:extLst>
                        <a:ext uri="{FF2B5EF4-FFF2-40B4-BE49-F238E27FC236}">
                          <a16:creationId xmlns="" xmlns:a16="http://schemas.microsoft.com/office/drawing/2014/main" id="{C102D8E2-7267-8A44-B0F1-83BE8C4396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7" name="円/楕円 1625">
                      <a:extLst>
                        <a:ext uri="{FF2B5EF4-FFF2-40B4-BE49-F238E27FC236}">
                          <a16:creationId xmlns="" xmlns:a16="http://schemas.microsoft.com/office/drawing/2014/main" id="{B0950B8A-A140-8D42-AD96-311871D429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97" name="グループ化 296">
                    <a:extLst>
                      <a:ext uri="{FF2B5EF4-FFF2-40B4-BE49-F238E27FC236}">
                        <a16:creationId xmlns="" xmlns:a16="http://schemas.microsoft.com/office/drawing/2014/main" id="{D9A37CE9-7B2A-424F-8754-B153FB8C5EE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302" name="円/楕円 1620">
                      <a:extLst>
                        <a:ext uri="{FF2B5EF4-FFF2-40B4-BE49-F238E27FC236}">
                          <a16:creationId xmlns="" xmlns:a16="http://schemas.microsoft.com/office/drawing/2014/main" id="{D7730BFC-9CB2-FE44-913C-665B63C2AB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3" name="円/楕円 1621">
                      <a:extLst>
                        <a:ext uri="{FF2B5EF4-FFF2-40B4-BE49-F238E27FC236}">
                          <a16:creationId xmlns="" xmlns:a16="http://schemas.microsoft.com/office/drawing/2014/main" id="{AF1AF503-DD97-294A-9E97-63D6E1586D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4" name="円/楕円 1622">
                      <a:extLst>
                        <a:ext uri="{FF2B5EF4-FFF2-40B4-BE49-F238E27FC236}">
                          <a16:creationId xmlns="" xmlns:a16="http://schemas.microsoft.com/office/drawing/2014/main" id="{5D98368B-97CA-C14B-8BD6-A9503277EE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98" name="グループ化 297">
                    <a:extLst>
                      <a:ext uri="{FF2B5EF4-FFF2-40B4-BE49-F238E27FC236}">
                        <a16:creationId xmlns="" xmlns:a16="http://schemas.microsoft.com/office/drawing/2014/main" id="{EDF58709-2EB8-8E47-AC87-DC65DF512E2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99" name="円/楕円 1617">
                      <a:extLst>
                        <a:ext uri="{FF2B5EF4-FFF2-40B4-BE49-F238E27FC236}">
                          <a16:creationId xmlns="" xmlns:a16="http://schemas.microsoft.com/office/drawing/2014/main" id="{D2144EAC-E677-E040-BAF2-07B77A1B43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0" name="円/楕円 1618">
                      <a:extLst>
                        <a:ext uri="{FF2B5EF4-FFF2-40B4-BE49-F238E27FC236}">
                          <a16:creationId xmlns="" xmlns:a16="http://schemas.microsoft.com/office/drawing/2014/main" id="{AA19D694-8BB2-DA4E-A277-03DA01FC84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1" name="円/楕円 1619">
                      <a:extLst>
                        <a:ext uri="{FF2B5EF4-FFF2-40B4-BE49-F238E27FC236}">
                          <a16:creationId xmlns="" xmlns:a16="http://schemas.microsoft.com/office/drawing/2014/main" id="{BBB705CF-D531-624B-9D77-6BC3D475E2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58" name="グループ化 257">
                  <a:extLst>
                    <a:ext uri="{FF2B5EF4-FFF2-40B4-BE49-F238E27FC236}">
                      <a16:creationId xmlns="" xmlns:a16="http://schemas.microsoft.com/office/drawing/2014/main" id="{7DA25551-3C00-2E48-A2EB-82E9DE95B762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84" name="グループ化 283">
                    <a:extLst>
                      <a:ext uri="{FF2B5EF4-FFF2-40B4-BE49-F238E27FC236}">
                        <a16:creationId xmlns="" xmlns:a16="http://schemas.microsoft.com/office/drawing/2014/main" id="{2C394260-0114-794F-8838-B32C39F259C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93" name="円/楕円 1611">
                      <a:extLst>
                        <a:ext uri="{FF2B5EF4-FFF2-40B4-BE49-F238E27FC236}">
                          <a16:creationId xmlns="" xmlns:a16="http://schemas.microsoft.com/office/drawing/2014/main" id="{FA277041-1A71-5E49-BBE3-5014920CF8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4" name="円/楕円 1612">
                      <a:extLst>
                        <a:ext uri="{FF2B5EF4-FFF2-40B4-BE49-F238E27FC236}">
                          <a16:creationId xmlns="" xmlns:a16="http://schemas.microsoft.com/office/drawing/2014/main" id="{DA16FB87-10AE-B248-BAA8-80D87B791C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5" name="円/楕円 1613">
                      <a:extLst>
                        <a:ext uri="{FF2B5EF4-FFF2-40B4-BE49-F238E27FC236}">
                          <a16:creationId xmlns="" xmlns:a16="http://schemas.microsoft.com/office/drawing/2014/main" id="{811BAC3E-1CB7-2D43-843C-48BA3B7C9B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85" name="グループ化 284">
                    <a:extLst>
                      <a:ext uri="{FF2B5EF4-FFF2-40B4-BE49-F238E27FC236}">
                        <a16:creationId xmlns="" xmlns:a16="http://schemas.microsoft.com/office/drawing/2014/main" id="{73B8B7D4-4144-BA4D-9859-4775FDD1157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90" name="円/楕円 1608">
                      <a:extLst>
                        <a:ext uri="{FF2B5EF4-FFF2-40B4-BE49-F238E27FC236}">
                          <a16:creationId xmlns="" xmlns:a16="http://schemas.microsoft.com/office/drawing/2014/main" id="{EFDD3F58-C345-AD4F-84C2-E89A9C5BCE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1" name="円/楕円 1609">
                      <a:extLst>
                        <a:ext uri="{FF2B5EF4-FFF2-40B4-BE49-F238E27FC236}">
                          <a16:creationId xmlns="" xmlns:a16="http://schemas.microsoft.com/office/drawing/2014/main" id="{178D321E-7C41-424A-AFF8-54AAE433B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2" name="円/楕円 1610">
                      <a:extLst>
                        <a:ext uri="{FF2B5EF4-FFF2-40B4-BE49-F238E27FC236}">
                          <a16:creationId xmlns="" xmlns:a16="http://schemas.microsoft.com/office/drawing/2014/main" id="{7C754E1E-0750-1843-A458-7454F667B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86" name="グループ化 285">
                    <a:extLst>
                      <a:ext uri="{FF2B5EF4-FFF2-40B4-BE49-F238E27FC236}">
                        <a16:creationId xmlns="" xmlns:a16="http://schemas.microsoft.com/office/drawing/2014/main" id="{F772D628-3709-BF48-8463-13FE2437732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87" name="円/楕円 1605">
                      <a:extLst>
                        <a:ext uri="{FF2B5EF4-FFF2-40B4-BE49-F238E27FC236}">
                          <a16:creationId xmlns="" xmlns:a16="http://schemas.microsoft.com/office/drawing/2014/main" id="{98EF86CC-AE17-A248-BA0B-D2C7B9F8F9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88" name="円/楕円 1606">
                      <a:extLst>
                        <a:ext uri="{FF2B5EF4-FFF2-40B4-BE49-F238E27FC236}">
                          <a16:creationId xmlns="" xmlns:a16="http://schemas.microsoft.com/office/drawing/2014/main" id="{B392E60D-47AD-5B43-9E56-AA4BC045BA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89" name="円/楕円 1607">
                      <a:extLst>
                        <a:ext uri="{FF2B5EF4-FFF2-40B4-BE49-F238E27FC236}">
                          <a16:creationId xmlns="" xmlns:a16="http://schemas.microsoft.com/office/drawing/2014/main" id="{64A92639-53F0-8A4D-8C8D-BB1A6FA11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59" name="円/楕円 1577">
                  <a:extLst>
                    <a:ext uri="{FF2B5EF4-FFF2-40B4-BE49-F238E27FC236}">
                      <a16:creationId xmlns="" xmlns:a16="http://schemas.microsoft.com/office/drawing/2014/main" id="{A30E226E-FB66-784C-A8FE-58C6013BBA04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0" name="円/楕円 1578">
                  <a:extLst>
                    <a:ext uri="{FF2B5EF4-FFF2-40B4-BE49-F238E27FC236}">
                      <a16:creationId xmlns="" xmlns:a16="http://schemas.microsoft.com/office/drawing/2014/main" id="{E729E79B-E817-B14A-8A5D-CA227739870C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1" name="円/楕円 1579">
                  <a:extLst>
                    <a:ext uri="{FF2B5EF4-FFF2-40B4-BE49-F238E27FC236}">
                      <a16:creationId xmlns="" xmlns:a16="http://schemas.microsoft.com/office/drawing/2014/main" id="{456D4DD4-A6D9-3347-BC1C-C5B6DB57D35B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" name="円/楕円 1580">
                  <a:extLst>
                    <a:ext uri="{FF2B5EF4-FFF2-40B4-BE49-F238E27FC236}">
                      <a16:creationId xmlns="" xmlns:a16="http://schemas.microsoft.com/office/drawing/2014/main" id="{60427C44-25FA-D644-A49C-39DEBF48FF97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3" name="円/楕円 1581">
                  <a:extLst>
                    <a:ext uri="{FF2B5EF4-FFF2-40B4-BE49-F238E27FC236}">
                      <a16:creationId xmlns="" xmlns:a16="http://schemas.microsoft.com/office/drawing/2014/main" id="{F6CF13EC-3A8A-FC4C-B1EB-03FDF544BBFC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4" name="円/楕円 1582">
                  <a:extLst>
                    <a:ext uri="{FF2B5EF4-FFF2-40B4-BE49-F238E27FC236}">
                      <a16:creationId xmlns="" xmlns:a16="http://schemas.microsoft.com/office/drawing/2014/main" id="{EFD7AC29-9CD1-B045-A137-902E3A36ED9A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5" name="円/楕円 1583">
                  <a:extLst>
                    <a:ext uri="{FF2B5EF4-FFF2-40B4-BE49-F238E27FC236}">
                      <a16:creationId xmlns="" xmlns:a16="http://schemas.microsoft.com/office/drawing/2014/main" id="{2AB088F6-8A04-D049-904F-6CD46011F0E7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6" name="円/楕円 1584">
                  <a:extLst>
                    <a:ext uri="{FF2B5EF4-FFF2-40B4-BE49-F238E27FC236}">
                      <a16:creationId xmlns="" xmlns:a16="http://schemas.microsoft.com/office/drawing/2014/main" id="{277F55DF-8F61-0441-BD94-A77C141397C8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7" name="円/楕円 1585">
                  <a:extLst>
                    <a:ext uri="{FF2B5EF4-FFF2-40B4-BE49-F238E27FC236}">
                      <a16:creationId xmlns="" xmlns:a16="http://schemas.microsoft.com/office/drawing/2014/main" id="{6BCD3F3A-D8B0-8940-931F-EB4A8283BC83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8" name="円/楕円 1586">
                  <a:extLst>
                    <a:ext uri="{FF2B5EF4-FFF2-40B4-BE49-F238E27FC236}">
                      <a16:creationId xmlns="" xmlns:a16="http://schemas.microsoft.com/office/drawing/2014/main" id="{7757D334-CC14-8D4A-AE1D-9E4065DC5F8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9" name="円/楕円 1587">
                  <a:extLst>
                    <a:ext uri="{FF2B5EF4-FFF2-40B4-BE49-F238E27FC236}">
                      <a16:creationId xmlns="" xmlns:a16="http://schemas.microsoft.com/office/drawing/2014/main" id="{A291501F-0601-0949-98C2-6762C3C2AD1B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0" name="円/楕円 1588">
                  <a:extLst>
                    <a:ext uri="{FF2B5EF4-FFF2-40B4-BE49-F238E27FC236}">
                      <a16:creationId xmlns="" xmlns:a16="http://schemas.microsoft.com/office/drawing/2014/main" id="{D19EB185-0E3E-644B-8AD1-D0F08807CD9F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71" name="グループ化 270">
                  <a:extLst>
                    <a:ext uri="{FF2B5EF4-FFF2-40B4-BE49-F238E27FC236}">
                      <a16:creationId xmlns="" xmlns:a16="http://schemas.microsoft.com/office/drawing/2014/main" id="{5B3D476F-774B-AD4E-8593-7BD3A997F281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72" name="グループ化 271">
                    <a:extLst>
                      <a:ext uri="{FF2B5EF4-FFF2-40B4-BE49-F238E27FC236}">
                        <a16:creationId xmlns="" xmlns:a16="http://schemas.microsoft.com/office/drawing/2014/main" id="{AC2F5CB1-C301-A546-9FD8-DB850C4734A6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82" name="アーチ 281">
                      <a:extLst>
                        <a:ext uri="{FF2B5EF4-FFF2-40B4-BE49-F238E27FC236}">
                          <a16:creationId xmlns="" xmlns:a16="http://schemas.microsoft.com/office/drawing/2014/main" id="{82B63B28-0EE1-8F4D-868F-C63FBC07E32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83" name="アーチ 282">
                      <a:extLst>
                        <a:ext uri="{FF2B5EF4-FFF2-40B4-BE49-F238E27FC236}">
                          <a16:creationId xmlns="" xmlns:a16="http://schemas.microsoft.com/office/drawing/2014/main" id="{186F6A44-F717-F94F-9AA8-B5B9FCF9B2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73" name="グループ化 272">
                    <a:extLst>
                      <a:ext uri="{FF2B5EF4-FFF2-40B4-BE49-F238E27FC236}">
                        <a16:creationId xmlns="" xmlns:a16="http://schemas.microsoft.com/office/drawing/2014/main" id="{77264DB4-0778-5A43-897C-61FEA7A7C4BD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80" name="アーチ 279">
                      <a:extLst>
                        <a:ext uri="{FF2B5EF4-FFF2-40B4-BE49-F238E27FC236}">
                          <a16:creationId xmlns="" xmlns:a16="http://schemas.microsoft.com/office/drawing/2014/main" id="{C46D2505-E8BC-3B4D-8964-E6DB5D394B8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81" name="アーチ 280">
                      <a:extLst>
                        <a:ext uri="{FF2B5EF4-FFF2-40B4-BE49-F238E27FC236}">
                          <a16:creationId xmlns="" xmlns:a16="http://schemas.microsoft.com/office/drawing/2014/main" id="{E39D7184-A298-EA40-BFF6-DD9811F28D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74" name="グループ化 273">
                    <a:extLst>
                      <a:ext uri="{FF2B5EF4-FFF2-40B4-BE49-F238E27FC236}">
                        <a16:creationId xmlns="" xmlns:a16="http://schemas.microsoft.com/office/drawing/2014/main" id="{6EDC6E0F-2DD6-B549-9B70-74ABC448FC63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78" name="アーチ 277">
                      <a:extLst>
                        <a:ext uri="{FF2B5EF4-FFF2-40B4-BE49-F238E27FC236}">
                          <a16:creationId xmlns="" xmlns:a16="http://schemas.microsoft.com/office/drawing/2014/main" id="{F986904A-1AC5-A04D-BD70-592C7F196F9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79" name="アーチ 278">
                      <a:extLst>
                        <a:ext uri="{FF2B5EF4-FFF2-40B4-BE49-F238E27FC236}">
                          <a16:creationId xmlns="" xmlns:a16="http://schemas.microsoft.com/office/drawing/2014/main" id="{7145EFBA-DF2A-4446-A5C6-D096FCC19E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75" name="グループ化 274">
                    <a:extLst>
                      <a:ext uri="{FF2B5EF4-FFF2-40B4-BE49-F238E27FC236}">
                        <a16:creationId xmlns="" xmlns:a16="http://schemas.microsoft.com/office/drawing/2014/main" id="{C00D705D-5715-5F4A-B625-8AD9D86AF875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76" name="アーチ 275">
                      <a:extLst>
                        <a:ext uri="{FF2B5EF4-FFF2-40B4-BE49-F238E27FC236}">
                          <a16:creationId xmlns="" xmlns:a16="http://schemas.microsoft.com/office/drawing/2014/main" id="{224F6B27-3ED8-BE4A-B70F-1A6DC3F2463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77" name="アーチ 276">
                      <a:extLst>
                        <a:ext uri="{FF2B5EF4-FFF2-40B4-BE49-F238E27FC236}">
                          <a16:creationId xmlns="" xmlns:a16="http://schemas.microsoft.com/office/drawing/2014/main" id="{149737E1-3BA0-EA47-963C-0992A6AADA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90" name="グループ化 89">
                <a:extLst>
                  <a:ext uri="{FF2B5EF4-FFF2-40B4-BE49-F238E27FC236}">
                    <a16:creationId xmlns="" xmlns:a16="http://schemas.microsoft.com/office/drawing/2014/main" id="{140695F5-9D1D-9044-8C1B-6D95F7C3C09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937296" y="3070570"/>
                <a:ext cx="550656" cy="216642"/>
                <a:chOff x="2415475" y="1655660"/>
                <a:chExt cx="426808" cy="167917"/>
              </a:xfrm>
            </p:grpSpPr>
            <p:sp>
              <p:nvSpPr>
                <p:cNvPr id="190" name="円/楕円 1639">
                  <a:extLst>
                    <a:ext uri="{FF2B5EF4-FFF2-40B4-BE49-F238E27FC236}">
                      <a16:creationId xmlns="" xmlns:a16="http://schemas.microsoft.com/office/drawing/2014/main" id="{1CFD83FA-B58F-D64D-A3A8-4EBFE0A01E64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1" name="グループ化 190">
                  <a:extLst>
                    <a:ext uri="{FF2B5EF4-FFF2-40B4-BE49-F238E27FC236}">
                      <a16:creationId xmlns="" xmlns:a16="http://schemas.microsoft.com/office/drawing/2014/main" id="{84316468-049C-AF4C-95B8-79428E13A3C5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3" name="グループ化 242">
                    <a:extLst>
                      <a:ext uri="{FF2B5EF4-FFF2-40B4-BE49-F238E27FC236}">
                        <a16:creationId xmlns="" xmlns:a16="http://schemas.microsoft.com/office/drawing/2014/main" id="{A7AADA37-EC69-9844-8106-8FF27663EF63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2" name="円/楕円 1701">
                      <a:extLst>
                        <a:ext uri="{FF2B5EF4-FFF2-40B4-BE49-F238E27FC236}">
                          <a16:creationId xmlns="" xmlns:a16="http://schemas.microsoft.com/office/drawing/2014/main" id="{503F8844-7B31-E549-BAE2-802C8CCBC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3" name="円/楕円 1702">
                      <a:extLst>
                        <a:ext uri="{FF2B5EF4-FFF2-40B4-BE49-F238E27FC236}">
                          <a16:creationId xmlns="" xmlns:a16="http://schemas.microsoft.com/office/drawing/2014/main" id="{27FEF007-2B8F-AD43-B119-A03673D004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" name="円/楕円 1703">
                      <a:extLst>
                        <a:ext uri="{FF2B5EF4-FFF2-40B4-BE49-F238E27FC236}">
                          <a16:creationId xmlns="" xmlns:a16="http://schemas.microsoft.com/office/drawing/2014/main" id="{8B2D97B1-A97E-164E-9FE8-9318A5AB1A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4" name="グループ化 243">
                    <a:extLst>
                      <a:ext uri="{FF2B5EF4-FFF2-40B4-BE49-F238E27FC236}">
                        <a16:creationId xmlns="" xmlns:a16="http://schemas.microsoft.com/office/drawing/2014/main" id="{F905C16E-49E7-944D-A81F-D464AC0B956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9" name="円/楕円 1698">
                      <a:extLst>
                        <a:ext uri="{FF2B5EF4-FFF2-40B4-BE49-F238E27FC236}">
                          <a16:creationId xmlns="" xmlns:a16="http://schemas.microsoft.com/office/drawing/2014/main" id="{4A69920A-5433-5546-94B4-BAD35E4DC4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" name="円/楕円 1699">
                      <a:extLst>
                        <a:ext uri="{FF2B5EF4-FFF2-40B4-BE49-F238E27FC236}">
                          <a16:creationId xmlns="" xmlns:a16="http://schemas.microsoft.com/office/drawing/2014/main" id="{B17459F4-6286-2648-B59D-4BB8C83DEA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1" name="円/楕円 1700">
                      <a:extLst>
                        <a:ext uri="{FF2B5EF4-FFF2-40B4-BE49-F238E27FC236}">
                          <a16:creationId xmlns="" xmlns:a16="http://schemas.microsoft.com/office/drawing/2014/main" id="{D1CBE0EC-D757-5047-8179-84A534DC8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5" name="グループ化 244">
                    <a:extLst>
                      <a:ext uri="{FF2B5EF4-FFF2-40B4-BE49-F238E27FC236}">
                        <a16:creationId xmlns="" xmlns:a16="http://schemas.microsoft.com/office/drawing/2014/main" id="{93E785C1-EFFA-E545-B4B7-06CBA3E34FD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6" name="円/楕円 1695">
                      <a:extLst>
                        <a:ext uri="{FF2B5EF4-FFF2-40B4-BE49-F238E27FC236}">
                          <a16:creationId xmlns="" xmlns:a16="http://schemas.microsoft.com/office/drawing/2014/main" id="{C322A82D-E523-A049-A422-953BF85D9C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7" name="円/楕円 1696">
                      <a:extLst>
                        <a:ext uri="{FF2B5EF4-FFF2-40B4-BE49-F238E27FC236}">
                          <a16:creationId xmlns="" xmlns:a16="http://schemas.microsoft.com/office/drawing/2014/main" id="{CBFE2098-129A-1B40-A532-AEF043D9CB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" name="円/楕円 1697">
                      <a:extLst>
                        <a:ext uri="{FF2B5EF4-FFF2-40B4-BE49-F238E27FC236}">
                          <a16:creationId xmlns="" xmlns:a16="http://schemas.microsoft.com/office/drawing/2014/main" id="{692C02A5-4A9E-034A-9D85-97AC756D44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192" name="グループ化 191">
                  <a:extLst>
                    <a:ext uri="{FF2B5EF4-FFF2-40B4-BE49-F238E27FC236}">
                      <a16:creationId xmlns="" xmlns:a16="http://schemas.microsoft.com/office/drawing/2014/main" id="{57EEE83A-A6C7-4E46-9B43-99A0232F2C45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31" name="グループ化 230">
                    <a:extLst>
                      <a:ext uri="{FF2B5EF4-FFF2-40B4-BE49-F238E27FC236}">
                        <a16:creationId xmlns="" xmlns:a16="http://schemas.microsoft.com/office/drawing/2014/main" id="{F21B4503-668B-6E45-8A53-3DB79377D2D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0" name="円/楕円 1689">
                      <a:extLst>
                        <a:ext uri="{FF2B5EF4-FFF2-40B4-BE49-F238E27FC236}">
                          <a16:creationId xmlns="" xmlns:a16="http://schemas.microsoft.com/office/drawing/2014/main" id="{7C99010A-620A-9041-9AF2-261E288A53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" name="円/楕円 1690">
                      <a:extLst>
                        <a:ext uri="{FF2B5EF4-FFF2-40B4-BE49-F238E27FC236}">
                          <a16:creationId xmlns="" xmlns:a16="http://schemas.microsoft.com/office/drawing/2014/main" id="{F31A8162-7ACE-C44B-B5C5-D75EE0E854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" name="円/楕円 1691">
                      <a:extLst>
                        <a:ext uri="{FF2B5EF4-FFF2-40B4-BE49-F238E27FC236}">
                          <a16:creationId xmlns="" xmlns:a16="http://schemas.microsoft.com/office/drawing/2014/main" id="{A29B7F68-3586-DA4E-B27F-3189A6B58F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2" name="グループ化 231">
                    <a:extLst>
                      <a:ext uri="{FF2B5EF4-FFF2-40B4-BE49-F238E27FC236}">
                        <a16:creationId xmlns="" xmlns:a16="http://schemas.microsoft.com/office/drawing/2014/main" id="{B169E536-7C79-2D4F-A5A8-9890D168E60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7" name="円/楕円 1686">
                      <a:extLst>
                        <a:ext uri="{FF2B5EF4-FFF2-40B4-BE49-F238E27FC236}">
                          <a16:creationId xmlns="" xmlns:a16="http://schemas.microsoft.com/office/drawing/2014/main" id="{A5C312F9-6B0A-1040-9795-4331054DF0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8" name="円/楕円 1687">
                      <a:extLst>
                        <a:ext uri="{FF2B5EF4-FFF2-40B4-BE49-F238E27FC236}">
                          <a16:creationId xmlns="" xmlns:a16="http://schemas.microsoft.com/office/drawing/2014/main" id="{5665741F-7824-114C-B6FB-ED4BC06AFE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9" name="円/楕円 1688">
                      <a:extLst>
                        <a:ext uri="{FF2B5EF4-FFF2-40B4-BE49-F238E27FC236}">
                          <a16:creationId xmlns="" xmlns:a16="http://schemas.microsoft.com/office/drawing/2014/main" id="{B0E23EAC-5126-6C4A-93FC-3C76500F6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3" name="グループ化 232">
                    <a:extLst>
                      <a:ext uri="{FF2B5EF4-FFF2-40B4-BE49-F238E27FC236}">
                        <a16:creationId xmlns="" xmlns:a16="http://schemas.microsoft.com/office/drawing/2014/main" id="{88C4AFDD-12DE-2845-917E-0CC902EC0E8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4" name="円/楕円 1683">
                      <a:extLst>
                        <a:ext uri="{FF2B5EF4-FFF2-40B4-BE49-F238E27FC236}">
                          <a16:creationId xmlns="" xmlns:a16="http://schemas.microsoft.com/office/drawing/2014/main" id="{084ED4C5-7C9E-F74A-897C-5515C19A71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" name="円/楕円 1684">
                      <a:extLst>
                        <a:ext uri="{FF2B5EF4-FFF2-40B4-BE49-F238E27FC236}">
                          <a16:creationId xmlns="" xmlns:a16="http://schemas.microsoft.com/office/drawing/2014/main" id="{97298DA8-4695-6441-8728-923B124AB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6" name="円/楕円 1685">
                      <a:extLst>
                        <a:ext uri="{FF2B5EF4-FFF2-40B4-BE49-F238E27FC236}">
                          <a16:creationId xmlns="" xmlns:a16="http://schemas.microsoft.com/office/drawing/2014/main" id="{6D858516-06DC-FC49-8E00-F72E3BF6B4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193" name="グループ化 192">
                  <a:extLst>
                    <a:ext uri="{FF2B5EF4-FFF2-40B4-BE49-F238E27FC236}">
                      <a16:creationId xmlns="" xmlns:a16="http://schemas.microsoft.com/office/drawing/2014/main" id="{BCFB9E0A-28A7-134D-ADEC-6BF394C61B35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19" name="グループ化 218">
                    <a:extLst>
                      <a:ext uri="{FF2B5EF4-FFF2-40B4-BE49-F238E27FC236}">
                        <a16:creationId xmlns="" xmlns:a16="http://schemas.microsoft.com/office/drawing/2014/main" id="{378700C0-677C-4F4C-B78B-A3BADF3CE7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8" name="円/楕円 1677">
                      <a:extLst>
                        <a:ext uri="{FF2B5EF4-FFF2-40B4-BE49-F238E27FC236}">
                          <a16:creationId xmlns="" xmlns:a16="http://schemas.microsoft.com/office/drawing/2014/main" id="{B78FA1F1-EF70-A142-BED2-4987D123F3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" name="円/楕円 1678">
                      <a:extLst>
                        <a:ext uri="{FF2B5EF4-FFF2-40B4-BE49-F238E27FC236}">
                          <a16:creationId xmlns="" xmlns:a16="http://schemas.microsoft.com/office/drawing/2014/main" id="{410F112A-8F27-F74D-BCCB-D727D5F08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" name="円/楕円 1679">
                      <a:extLst>
                        <a:ext uri="{FF2B5EF4-FFF2-40B4-BE49-F238E27FC236}">
                          <a16:creationId xmlns="" xmlns:a16="http://schemas.microsoft.com/office/drawing/2014/main" id="{64CBC9DB-1835-F545-8F98-FB6E153A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0" name="グループ化 219">
                    <a:extLst>
                      <a:ext uri="{FF2B5EF4-FFF2-40B4-BE49-F238E27FC236}">
                        <a16:creationId xmlns="" xmlns:a16="http://schemas.microsoft.com/office/drawing/2014/main" id="{11F2838F-6439-0F43-87A1-58ED4238E85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5" name="円/楕円 1674">
                      <a:extLst>
                        <a:ext uri="{FF2B5EF4-FFF2-40B4-BE49-F238E27FC236}">
                          <a16:creationId xmlns="" xmlns:a16="http://schemas.microsoft.com/office/drawing/2014/main" id="{59712CE0-6439-0547-96E1-A5C607077F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6" name="円/楕円 1675">
                      <a:extLst>
                        <a:ext uri="{FF2B5EF4-FFF2-40B4-BE49-F238E27FC236}">
                          <a16:creationId xmlns="" xmlns:a16="http://schemas.microsoft.com/office/drawing/2014/main" id="{B6A7BEAE-4275-D243-A4FB-F37CA4C80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7" name="円/楕円 1676">
                      <a:extLst>
                        <a:ext uri="{FF2B5EF4-FFF2-40B4-BE49-F238E27FC236}">
                          <a16:creationId xmlns="" xmlns:a16="http://schemas.microsoft.com/office/drawing/2014/main" id="{943B4164-B7F0-234C-8305-C203A53255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1" name="グループ化 220">
                    <a:extLst>
                      <a:ext uri="{FF2B5EF4-FFF2-40B4-BE49-F238E27FC236}">
                        <a16:creationId xmlns="" xmlns:a16="http://schemas.microsoft.com/office/drawing/2014/main" id="{8FDB7604-65D0-1F4D-AFEF-6B371AC019E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2" name="円/楕円 1671">
                      <a:extLst>
                        <a:ext uri="{FF2B5EF4-FFF2-40B4-BE49-F238E27FC236}">
                          <a16:creationId xmlns="" xmlns:a16="http://schemas.microsoft.com/office/drawing/2014/main" id="{1CF22D5C-3B9A-DC4B-AEC7-738838CD1B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3" name="円/楕円 1672">
                      <a:extLst>
                        <a:ext uri="{FF2B5EF4-FFF2-40B4-BE49-F238E27FC236}">
                          <a16:creationId xmlns="" xmlns:a16="http://schemas.microsoft.com/office/drawing/2014/main" id="{69B15BFE-EDED-794E-9653-8D3C2AF2F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" name="円/楕円 1673">
                      <a:extLst>
                        <a:ext uri="{FF2B5EF4-FFF2-40B4-BE49-F238E27FC236}">
                          <a16:creationId xmlns="" xmlns:a16="http://schemas.microsoft.com/office/drawing/2014/main" id="{4E8B9E6D-9923-284D-9AD1-9311A85DC0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194" name="円/楕円 1643">
                  <a:extLst>
                    <a:ext uri="{FF2B5EF4-FFF2-40B4-BE49-F238E27FC236}">
                      <a16:creationId xmlns="" xmlns:a16="http://schemas.microsoft.com/office/drawing/2014/main" id="{BE785367-2660-8447-B5CA-5243576C6A8A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5" name="円/楕円 1644">
                  <a:extLst>
                    <a:ext uri="{FF2B5EF4-FFF2-40B4-BE49-F238E27FC236}">
                      <a16:creationId xmlns="" xmlns:a16="http://schemas.microsoft.com/office/drawing/2014/main" id="{7BE21181-E190-4B47-BCC1-C38BAF18A6BC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6" name="円/楕円 1645">
                  <a:extLst>
                    <a:ext uri="{FF2B5EF4-FFF2-40B4-BE49-F238E27FC236}">
                      <a16:creationId xmlns="" xmlns:a16="http://schemas.microsoft.com/office/drawing/2014/main" id="{6881B01D-87AF-DE42-A0CD-7B8B934FC062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7" name="円/楕円 1646">
                  <a:extLst>
                    <a:ext uri="{FF2B5EF4-FFF2-40B4-BE49-F238E27FC236}">
                      <a16:creationId xmlns="" xmlns:a16="http://schemas.microsoft.com/office/drawing/2014/main" id="{BA4FEA38-E57F-C245-8180-D6C1EF69AC24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8" name="円/楕円 1647">
                  <a:extLst>
                    <a:ext uri="{FF2B5EF4-FFF2-40B4-BE49-F238E27FC236}">
                      <a16:creationId xmlns="" xmlns:a16="http://schemas.microsoft.com/office/drawing/2014/main" id="{A84EE03B-209B-3C49-B562-1E25726F2C4C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9" name="円/楕円 1648">
                  <a:extLst>
                    <a:ext uri="{FF2B5EF4-FFF2-40B4-BE49-F238E27FC236}">
                      <a16:creationId xmlns="" xmlns:a16="http://schemas.microsoft.com/office/drawing/2014/main" id="{C3DA9D77-E02A-6843-A7EB-D11B21F142B7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0" name="円/楕円 1649">
                  <a:extLst>
                    <a:ext uri="{FF2B5EF4-FFF2-40B4-BE49-F238E27FC236}">
                      <a16:creationId xmlns="" xmlns:a16="http://schemas.microsoft.com/office/drawing/2014/main" id="{A0FF6891-F834-6344-AF30-599550F18F48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1" name="円/楕円 1650">
                  <a:extLst>
                    <a:ext uri="{FF2B5EF4-FFF2-40B4-BE49-F238E27FC236}">
                      <a16:creationId xmlns="" xmlns:a16="http://schemas.microsoft.com/office/drawing/2014/main" id="{DF4B10FC-90E4-F54A-B5B9-A52C19B929E1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2" name="円/楕円 1651">
                  <a:extLst>
                    <a:ext uri="{FF2B5EF4-FFF2-40B4-BE49-F238E27FC236}">
                      <a16:creationId xmlns="" xmlns:a16="http://schemas.microsoft.com/office/drawing/2014/main" id="{6A8F4491-9B92-D849-B201-1FA10BE02122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3" name="円/楕円 1652">
                  <a:extLst>
                    <a:ext uri="{FF2B5EF4-FFF2-40B4-BE49-F238E27FC236}">
                      <a16:creationId xmlns="" xmlns:a16="http://schemas.microsoft.com/office/drawing/2014/main" id="{B6DED063-25C2-774F-81E7-73534A16CB54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4" name="円/楕円 1653">
                  <a:extLst>
                    <a:ext uri="{FF2B5EF4-FFF2-40B4-BE49-F238E27FC236}">
                      <a16:creationId xmlns="" xmlns:a16="http://schemas.microsoft.com/office/drawing/2014/main" id="{C28FCF63-2EB4-1542-B16A-A6C60B2B3707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5" name="円/楕円 1654">
                  <a:extLst>
                    <a:ext uri="{FF2B5EF4-FFF2-40B4-BE49-F238E27FC236}">
                      <a16:creationId xmlns="" xmlns:a16="http://schemas.microsoft.com/office/drawing/2014/main" id="{AB1DB75B-9E00-BD41-84F9-216A4234EF3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06" name="グループ化 205">
                  <a:extLst>
                    <a:ext uri="{FF2B5EF4-FFF2-40B4-BE49-F238E27FC236}">
                      <a16:creationId xmlns="" xmlns:a16="http://schemas.microsoft.com/office/drawing/2014/main" id="{140E52B0-BB0E-9D4F-922F-40EA84DFA868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07" name="グループ化 206">
                    <a:extLst>
                      <a:ext uri="{FF2B5EF4-FFF2-40B4-BE49-F238E27FC236}">
                        <a16:creationId xmlns="" xmlns:a16="http://schemas.microsoft.com/office/drawing/2014/main" id="{FCD0D454-87BF-8149-B1CE-4E4802038D59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7" name="アーチ 216">
                      <a:extLst>
                        <a:ext uri="{FF2B5EF4-FFF2-40B4-BE49-F238E27FC236}">
                          <a16:creationId xmlns="" xmlns:a16="http://schemas.microsoft.com/office/drawing/2014/main" id="{F9E6618A-77EE-2F43-9EAD-4750ACDDF64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8" name="アーチ 217">
                      <a:extLst>
                        <a:ext uri="{FF2B5EF4-FFF2-40B4-BE49-F238E27FC236}">
                          <a16:creationId xmlns="" xmlns:a16="http://schemas.microsoft.com/office/drawing/2014/main" id="{DD361166-7977-C14F-B396-C53E4F87FA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8" name="グループ化 207">
                    <a:extLst>
                      <a:ext uri="{FF2B5EF4-FFF2-40B4-BE49-F238E27FC236}">
                        <a16:creationId xmlns="" xmlns:a16="http://schemas.microsoft.com/office/drawing/2014/main" id="{7FCA68B1-D1EC-C949-9DF4-E8B1BCA74C29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5" name="アーチ 214">
                      <a:extLst>
                        <a:ext uri="{FF2B5EF4-FFF2-40B4-BE49-F238E27FC236}">
                          <a16:creationId xmlns="" xmlns:a16="http://schemas.microsoft.com/office/drawing/2014/main" id="{FCFCEF49-DAC4-734B-BCF4-59C9F999F1A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" name="アーチ 215">
                      <a:extLst>
                        <a:ext uri="{FF2B5EF4-FFF2-40B4-BE49-F238E27FC236}">
                          <a16:creationId xmlns="" xmlns:a16="http://schemas.microsoft.com/office/drawing/2014/main" id="{792CFE07-A529-2F41-9B0A-DFC9588FD8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9" name="グループ化 208">
                    <a:extLst>
                      <a:ext uri="{FF2B5EF4-FFF2-40B4-BE49-F238E27FC236}">
                        <a16:creationId xmlns="" xmlns:a16="http://schemas.microsoft.com/office/drawing/2014/main" id="{88E411ED-0E47-4041-A3F2-EAFF460E714D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3" name="アーチ 212">
                      <a:extLst>
                        <a:ext uri="{FF2B5EF4-FFF2-40B4-BE49-F238E27FC236}">
                          <a16:creationId xmlns="" xmlns:a16="http://schemas.microsoft.com/office/drawing/2014/main" id="{7BF3A5CA-6225-3F4D-A98C-A8B17DF8BF4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4" name="アーチ 213">
                      <a:extLst>
                        <a:ext uri="{FF2B5EF4-FFF2-40B4-BE49-F238E27FC236}">
                          <a16:creationId xmlns="" xmlns:a16="http://schemas.microsoft.com/office/drawing/2014/main" id="{1BFAF474-C47B-6A4A-BE2E-0FE10C4269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0" name="グループ化 209">
                    <a:extLst>
                      <a:ext uri="{FF2B5EF4-FFF2-40B4-BE49-F238E27FC236}">
                        <a16:creationId xmlns="" xmlns:a16="http://schemas.microsoft.com/office/drawing/2014/main" id="{3FD3F9F9-A12F-964E-AE6F-2C905B9D740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1" name="アーチ 210">
                      <a:extLst>
                        <a:ext uri="{FF2B5EF4-FFF2-40B4-BE49-F238E27FC236}">
                          <a16:creationId xmlns="" xmlns:a16="http://schemas.microsoft.com/office/drawing/2014/main" id="{A6FBE211-2119-B54D-A0D3-E277173054C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2" name="アーチ 211">
                      <a:extLst>
                        <a:ext uri="{FF2B5EF4-FFF2-40B4-BE49-F238E27FC236}">
                          <a16:creationId xmlns="" xmlns:a16="http://schemas.microsoft.com/office/drawing/2014/main" id="{66D55C5D-D61E-324D-9C10-8DE4735C5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91" name="グループ化 90">
                <a:extLst>
                  <a:ext uri="{FF2B5EF4-FFF2-40B4-BE49-F238E27FC236}">
                    <a16:creationId xmlns="" xmlns:a16="http://schemas.microsoft.com/office/drawing/2014/main" id="{DD9CC3F1-F9DA-5A42-A020-72F84E94180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887237" y="2827991"/>
                <a:ext cx="600715" cy="236336"/>
                <a:chOff x="2415475" y="1655660"/>
                <a:chExt cx="426808" cy="167917"/>
              </a:xfrm>
            </p:grpSpPr>
            <p:sp>
              <p:nvSpPr>
                <p:cNvPr id="92" name="円/楕円 1772">
                  <a:extLst>
                    <a:ext uri="{FF2B5EF4-FFF2-40B4-BE49-F238E27FC236}">
                      <a16:creationId xmlns="" xmlns:a16="http://schemas.microsoft.com/office/drawing/2014/main" id="{593E0638-51BF-F342-9E2E-A66825247C35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93" name="グループ化 92">
                  <a:extLst>
                    <a:ext uri="{FF2B5EF4-FFF2-40B4-BE49-F238E27FC236}">
                      <a16:creationId xmlns="" xmlns:a16="http://schemas.microsoft.com/office/drawing/2014/main" id="{1C096F11-FDB6-EB4F-A92D-3AD60CAD826A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178" name="グループ化 177">
                    <a:extLst>
                      <a:ext uri="{FF2B5EF4-FFF2-40B4-BE49-F238E27FC236}">
                        <a16:creationId xmlns="" xmlns:a16="http://schemas.microsoft.com/office/drawing/2014/main" id="{6549641C-CE8C-1747-9A3F-891143C858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87" name="円/楕円 1834">
                      <a:extLst>
                        <a:ext uri="{FF2B5EF4-FFF2-40B4-BE49-F238E27FC236}">
                          <a16:creationId xmlns="" xmlns:a16="http://schemas.microsoft.com/office/drawing/2014/main" id="{4CB347D3-57CA-F84E-9687-06CFEAC938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8" name="円/楕円 1835">
                      <a:extLst>
                        <a:ext uri="{FF2B5EF4-FFF2-40B4-BE49-F238E27FC236}">
                          <a16:creationId xmlns="" xmlns:a16="http://schemas.microsoft.com/office/drawing/2014/main" id="{7BBE9BD7-56F7-1846-9CF3-3735E0E134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9" name="円/楕円 1836">
                      <a:extLst>
                        <a:ext uri="{FF2B5EF4-FFF2-40B4-BE49-F238E27FC236}">
                          <a16:creationId xmlns="" xmlns:a16="http://schemas.microsoft.com/office/drawing/2014/main" id="{B48AB8AF-9A9B-9F4E-A02A-46E058E484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79" name="グループ化 178">
                    <a:extLst>
                      <a:ext uri="{FF2B5EF4-FFF2-40B4-BE49-F238E27FC236}">
                        <a16:creationId xmlns="" xmlns:a16="http://schemas.microsoft.com/office/drawing/2014/main" id="{B6B9D10F-0EA7-124D-9CF0-955E9C3765F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84" name="円/楕円 1831">
                      <a:extLst>
                        <a:ext uri="{FF2B5EF4-FFF2-40B4-BE49-F238E27FC236}">
                          <a16:creationId xmlns="" xmlns:a16="http://schemas.microsoft.com/office/drawing/2014/main" id="{988FED23-3C04-A14E-B102-ED58C4069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5" name="円/楕円 1832">
                      <a:extLst>
                        <a:ext uri="{FF2B5EF4-FFF2-40B4-BE49-F238E27FC236}">
                          <a16:creationId xmlns="" xmlns:a16="http://schemas.microsoft.com/office/drawing/2014/main" id="{D8CEA93C-6C99-594D-9A53-0AF3382960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6" name="円/楕円 1833">
                      <a:extLst>
                        <a:ext uri="{FF2B5EF4-FFF2-40B4-BE49-F238E27FC236}">
                          <a16:creationId xmlns="" xmlns:a16="http://schemas.microsoft.com/office/drawing/2014/main" id="{EE0CCE43-F097-A741-B1BC-AE210788DC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80" name="グループ化 179">
                    <a:extLst>
                      <a:ext uri="{FF2B5EF4-FFF2-40B4-BE49-F238E27FC236}">
                        <a16:creationId xmlns="" xmlns:a16="http://schemas.microsoft.com/office/drawing/2014/main" id="{9FBE924C-9701-B249-9A8B-B3A39514ED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81" name="円/楕円 1828">
                      <a:extLst>
                        <a:ext uri="{FF2B5EF4-FFF2-40B4-BE49-F238E27FC236}">
                          <a16:creationId xmlns="" xmlns:a16="http://schemas.microsoft.com/office/drawing/2014/main" id="{E481A2D1-FAFF-F649-B5D1-B6E6AC1D70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2" name="円/楕円 1829">
                      <a:extLst>
                        <a:ext uri="{FF2B5EF4-FFF2-40B4-BE49-F238E27FC236}">
                          <a16:creationId xmlns="" xmlns:a16="http://schemas.microsoft.com/office/drawing/2014/main" id="{FEC75949-1F09-3E44-8ED9-461E38FCF0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3" name="円/楕円 1830">
                      <a:extLst>
                        <a:ext uri="{FF2B5EF4-FFF2-40B4-BE49-F238E27FC236}">
                          <a16:creationId xmlns="" xmlns:a16="http://schemas.microsoft.com/office/drawing/2014/main" id="{C1C15477-3EB6-9A42-94B6-A575476D1D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94" name="グループ化 93">
                  <a:extLst>
                    <a:ext uri="{FF2B5EF4-FFF2-40B4-BE49-F238E27FC236}">
                      <a16:creationId xmlns="" xmlns:a16="http://schemas.microsoft.com/office/drawing/2014/main" id="{7727A4A5-927B-674D-B634-64F9F959C0F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166" name="グループ化 165">
                    <a:extLst>
                      <a:ext uri="{FF2B5EF4-FFF2-40B4-BE49-F238E27FC236}">
                        <a16:creationId xmlns="" xmlns:a16="http://schemas.microsoft.com/office/drawing/2014/main" id="{EB0C3A15-3982-DF4A-9AE0-4D7474CF30B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75" name="円/楕円 1822">
                      <a:extLst>
                        <a:ext uri="{FF2B5EF4-FFF2-40B4-BE49-F238E27FC236}">
                          <a16:creationId xmlns="" xmlns:a16="http://schemas.microsoft.com/office/drawing/2014/main" id="{10F27DA6-7E6F-5E49-B130-7CACBCE425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6" name="円/楕円 1823">
                      <a:extLst>
                        <a:ext uri="{FF2B5EF4-FFF2-40B4-BE49-F238E27FC236}">
                          <a16:creationId xmlns="" xmlns:a16="http://schemas.microsoft.com/office/drawing/2014/main" id="{8263222E-2C8F-4C46-BD7D-952BC1BE22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7" name="円/楕円 1824">
                      <a:extLst>
                        <a:ext uri="{FF2B5EF4-FFF2-40B4-BE49-F238E27FC236}">
                          <a16:creationId xmlns="" xmlns:a16="http://schemas.microsoft.com/office/drawing/2014/main" id="{898BCA9F-C2AC-1441-9D16-E3FF28AF93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67" name="グループ化 166">
                    <a:extLst>
                      <a:ext uri="{FF2B5EF4-FFF2-40B4-BE49-F238E27FC236}">
                        <a16:creationId xmlns="" xmlns:a16="http://schemas.microsoft.com/office/drawing/2014/main" id="{0347F0F0-78D5-3A4D-BD35-A91F1904D2F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72" name="円/楕円 1819">
                      <a:extLst>
                        <a:ext uri="{FF2B5EF4-FFF2-40B4-BE49-F238E27FC236}">
                          <a16:creationId xmlns="" xmlns:a16="http://schemas.microsoft.com/office/drawing/2014/main" id="{D23AF94A-916B-3C4A-ADDF-76EDB3F865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3" name="円/楕円 1820">
                      <a:extLst>
                        <a:ext uri="{FF2B5EF4-FFF2-40B4-BE49-F238E27FC236}">
                          <a16:creationId xmlns="" xmlns:a16="http://schemas.microsoft.com/office/drawing/2014/main" id="{A94988FB-EE4C-8047-8148-63625B69C0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4" name="円/楕円 1821">
                      <a:extLst>
                        <a:ext uri="{FF2B5EF4-FFF2-40B4-BE49-F238E27FC236}">
                          <a16:creationId xmlns="" xmlns:a16="http://schemas.microsoft.com/office/drawing/2014/main" id="{5A083988-BAE7-7A4A-BE79-09BDAF80ED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68" name="グループ化 167">
                    <a:extLst>
                      <a:ext uri="{FF2B5EF4-FFF2-40B4-BE49-F238E27FC236}">
                        <a16:creationId xmlns="" xmlns:a16="http://schemas.microsoft.com/office/drawing/2014/main" id="{17F60A48-E82F-7B43-AFA7-17845C933C6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69" name="円/楕円 1816">
                      <a:extLst>
                        <a:ext uri="{FF2B5EF4-FFF2-40B4-BE49-F238E27FC236}">
                          <a16:creationId xmlns="" xmlns:a16="http://schemas.microsoft.com/office/drawing/2014/main" id="{D28334F4-C508-584B-AD52-A28845FB4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0" name="円/楕円 1817">
                      <a:extLst>
                        <a:ext uri="{FF2B5EF4-FFF2-40B4-BE49-F238E27FC236}">
                          <a16:creationId xmlns="" xmlns:a16="http://schemas.microsoft.com/office/drawing/2014/main" id="{4E501C3C-0A67-4947-A68D-BDFDBE03CC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71" name="円/楕円 1818">
                      <a:extLst>
                        <a:ext uri="{FF2B5EF4-FFF2-40B4-BE49-F238E27FC236}">
                          <a16:creationId xmlns="" xmlns:a16="http://schemas.microsoft.com/office/drawing/2014/main" id="{CF09ACCD-328D-2F43-ADE4-76F2A46F7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95" name="グループ化 94">
                  <a:extLst>
                    <a:ext uri="{FF2B5EF4-FFF2-40B4-BE49-F238E27FC236}">
                      <a16:creationId xmlns="" xmlns:a16="http://schemas.microsoft.com/office/drawing/2014/main" id="{2B5ACC81-F669-DC43-AA78-EDEBFB51296F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154" name="グループ化 153">
                    <a:extLst>
                      <a:ext uri="{FF2B5EF4-FFF2-40B4-BE49-F238E27FC236}">
                        <a16:creationId xmlns="" xmlns:a16="http://schemas.microsoft.com/office/drawing/2014/main" id="{7707EFC0-0A88-F947-BC25-916D1780A80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63" name="円/楕円 1810">
                      <a:extLst>
                        <a:ext uri="{FF2B5EF4-FFF2-40B4-BE49-F238E27FC236}">
                          <a16:creationId xmlns="" xmlns:a16="http://schemas.microsoft.com/office/drawing/2014/main" id="{87B3720E-BE59-B54C-B4E4-2CB5AE5829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64" name="円/楕円 1811">
                      <a:extLst>
                        <a:ext uri="{FF2B5EF4-FFF2-40B4-BE49-F238E27FC236}">
                          <a16:creationId xmlns="" xmlns:a16="http://schemas.microsoft.com/office/drawing/2014/main" id="{CC75BF88-2618-3542-AD52-4D55CD8CD7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65" name="円/楕円 1812">
                      <a:extLst>
                        <a:ext uri="{FF2B5EF4-FFF2-40B4-BE49-F238E27FC236}">
                          <a16:creationId xmlns="" xmlns:a16="http://schemas.microsoft.com/office/drawing/2014/main" id="{595BB1A6-526C-514B-8914-3C80A14154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55" name="グループ化 154">
                    <a:extLst>
                      <a:ext uri="{FF2B5EF4-FFF2-40B4-BE49-F238E27FC236}">
                        <a16:creationId xmlns="" xmlns:a16="http://schemas.microsoft.com/office/drawing/2014/main" id="{4545980E-0577-2D4E-A497-0E00C99C826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60" name="円/楕円 1807">
                      <a:extLst>
                        <a:ext uri="{FF2B5EF4-FFF2-40B4-BE49-F238E27FC236}">
                          <a16:creationId xmlns="" xmlns:a16="http://schemas.microsoft.com/office/drawing/2014/main" id="{569BA628-4571-4B44-B11E-1D71AA38D9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61" name="円/楕円 1808">
                      <a:extLst>
                        <a:ext uri="{FF2B5EF4-FFF2-40B4-BE49-F238E27FC236}">
                          <a16:creationId xmlns="" xmlns:a16="http://schemas.microsoft.com/office/drawing/2014/main" id="{6BFE4736-5B1F-0945-932F-30D2FACDA0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62" name="円/楕円 1809">
                      <a:extLst>
                        <a:ext uri="{FF2B5EF4-FFF2-40B4-BE49-F238E27FC236}">
                          <a16:creationId xmlns="" xmlns:a16="http://schemas.microsoft.com/office/drawing/2014/main" id="{0892925C-8E56-1C42-9F88-840C313CC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56" name="グループ化 155">
                    <a:extLst>
                      <a:ext uri="{FF2B5EF4-FFF2-40B4-BE49-F238E27FC236}">
                        <a16:creationId xmlns="" xmlns:a16="http://schemas.microsoft.com/office/drawing/2014/main" id="{951322E1-3D42-0C4E-8515-23279835D9F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157" name="円/楕円 1804">
                      <a:extLst>
                        <a:ext uri="{FF2B5EF4-FFF2-40B4-BE49-F238E27FC236}">
                          <a16:creationId xmlns="" xmlns:a16="http://schemas.microsoft.com/office/drawing/2014/main" id="{B3A7DC2B-4C20-1746-B653-F4BB5DC56A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8" name="円/楕円 1805">
                      <a:extLst>
                        <a:ext uri="{FF2B5EF4-FFF2-40B4-BE49-F238E27FC236}">
                          <a16:creationId xmlns="" xmlns:a16="http://schemas.microsoft.com/office/drawing/2014/main" id="{1C05160A-FAD0-A945-9B16-0EF54224E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9" name="円/楕円 1806">
                      <a:extLst>
                        <a:ext uri="{FF2B5EF4-FFF2-40B4-BE49-F238E27FC236}">
                          <a16:creationId xmlns="" xmlns:a16="http://schemas.microsoft.com/office/drawing/2014/main" id="{621995B2-DCA7-7D4C-9718-35B1AA1E28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96" name="円/楕円 1776">
                  <a:extLst>
                    <a:ext uri="{FF2B5EF4-FFF2-40B4-BE49-F238E27FC236}">
                      <a16:creationId xmlns="" xmlns:a16="http://schemas.microsoft.com/office/drawing/2014/main" id="{DEB6F409-DB07-F542-B645-447CB3D851E0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7" name="円/楕円 1777">
                  <a:extLst>
                    <a:ext uri="{FF2B5EF4-FFF2-40B4-BE49-F238E27FC236}">
                      <a16:creationId xmlns="" xmlns:a16="http://schemas.microsoft.com/office/drawing/2014/main" id="{328BDC9C-2020-404A-8B4A-0316462E0681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8" name="円/楕円 1778">
                  <a:extLst>
                    <a:ext uri="{FF2B5EF4-FFF2-40B4-BE49-F238E27FC236}">
                      <a16:creationId xmlns="" xmlns:a16="http://schemas.microsoft.com/office/drawing/2014/main" id="{43F569A3-5DB4-B245-A266-18515D420D1B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0" name="円/楕円 1779">
                  <a:extLst>
                    <a:ext uri="{FF2B5EF4-FFF2-40B4-BE49-F238E27FC236}">
                      <a16:creationId xmlns="" xmlns:a16="http://schemas.microsoft.com/office/drawing/2014/main" id="{88575558-4B19-4648-B150-B36FA0B64F92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" name="円/楕円 1780">
                  <a:extLst>
                    <a:ext uri="{FF2B5EF4-FFF2-40B4-BE49-F238E27FC236}">
                      <a16:creationId xmlns="" xmlns:a16="http://schemas.microsoft.com/office/drawing/2014/main" id="{C8786A04-7F30-724B-88FC-3B82B27177D4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" name="円/楕円 1781">
                  <a:extLst>
                    <a:ext uri="{FF2B5EF4-FFF2-40B4-BE49-F238E27FC236}">
                      <a16:creationId xmlns="" xmlns:a16="http://schemas.microsoft.com/office/drawing/2014/main" id="{921934EB-FA16-D843-9C97-099D001C8E63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" name="円/楕円 1782">
                  <a:extLst>
                    <a:ext uri="{FF2B5EF4-FFF2-40B4-BE49-F238E27FC236}">
                      <a16:creationId xmlns="" xmlns:a16="http://schemas.microsoft.com/office/drawing/2014/main" id="{A5EB0D7C-D891-C244-8F04-FC26A41A8AA7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" name="円/楕円 1783">
                  <a:extLst>
                    <a:ext uri="{FF2B5EF4-FFF2-40B4-BE49-F238E27FC236}">
                      <a16:creationId xmlns="" xmlns:a16="http://schemas.microsoft.com/office/drawing/2014/main" id="{5EA90D43-4DCA-0742-A9FF-8FCD229C7B53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" name="円/楕円 1784">
                  <a:extLst>
                    <a:ext uri="{FF2B5EF4-FFF2-40B4-BE49-F238E27FC236}">
                      <a16:creationId xmlns="" xmlns:a16="http://schemas.microsoft.com/office/drawing/2014/main" id="{D0B4F880-1408-1A45-B09A-3B0E3CE47391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" name="円/楕円 1785">
                  <a:extLst>
                    <a:ext uri="{FF2B5EF4-FFF2-40B4-BE49-F238E27FC236}">
                      <a16:creationId xmlns="" xmlns:a16="http://schemas.microsoft.com/office/drawing/2014/main" id="{1587067B-4A62-9743-BB5D-1394D99EEDE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" name="円/楕円 1786">
                  <a:extLst>
                    <a:ext uri="{FF2B5EF4-FFF2-40B4-BE49-F238E27FC236}">
                      <a16:creationId xmlns="" xmlns:a16="http://schemas.microsoft.com/office/drawing/2014/main" id="{9E502004-B210-0343-B0C0-7745E900736D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" name="円/楕円 1787">
                  <a:extLst>
                    <a:ext uri="{FF2B5EF4-FFF2-40B4-BE49-F238E27FC236}">
                      <a16:creationId xmlns="" xmlns:a16="http://schemas.microsoft.com/office/drawing/2014/main" id="{BE2D1C1E-64CF-D74A-93EB-DDE9A7E2AF6B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41" name="グループ化 140">
                  <a:extLst>
                    <a:ext uri="{FF2B5EF4-FFF2-40B4-BE49-F238E27FC236}">
                      <a16:creationId xmlns="" xmlns:a16="http://schemas.microsoft.com/office/drawing/2014/main" id="{929D1E3A-2F82-114B-B423-3DC41241C354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142" name="グループ化 141">
                    <a:extLst>
                      <a:ext uri="{FF2B5EF4-FFF2-40B4-BE49-F238E27FC236}">
                        <a16:creationId xmlns="" xmlns:a16="http://schemas.microsoft.com/office/drawing/2014/main" id="{7FB91FC3-5C4E-8947-B592-167E7690B8A7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152" name="アーチ 151">
                      <a:extLst>
                        <a:ext uri="{FF2B5EF4-FFF2-40B4-BE49-F238E27FC236}">
                          <a16:creationId xmlns="" xmlns:a16="http://schemas.microsoft.com/office/drawing/2014/main" id="{716F662E-EC28-D041-A71F-626C25AED9A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3" name="アーチ 152">
                      <a:extLst>
                        <a:ext uri="{FF2B5EF4-FFF2-40B4-BE49-F238E27FC236}">
                          <a16:creationId xmlns="" xmlns:a16="http://schemas.microsoft.com/office/drawing/2014/main" id="{3A2D118F-4324-2D4F-9C8E-1C2F98D346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43" name="グループ化 142">
                    <a:extLst>
                      <a:ext uri="{FF2B5EF4-FFF2-40B4-BE49-F238E27FC236}">
                        <a16:creationId xmlns="" xmlns:a16="http://schemas.microsoft.com/office/drawing/2014/main" id="{5C987FC1-1A4C-9746-A492-C42C2D92B6C2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150" name="アーチ 149">
                      <a:extLst>
                        <a:ext uri="{FF2B5EF4-FFF2-40B4-BE49-F238E27FC236}">
                          <a16:creationId xmlns="" xmlns:a16="http://schemas.microsoft.com/office/drawing/2014/main" id="{FC52B43E-0D3C-9F45-B913-AE2010C538E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1" name="アーチ 150">
                      <a:extLst>
                        <a:ext uri="{FF2B5EF4-FFF2-40B4-BE49-F238E27FC236}">
                          <a16:creationId xmlns="" xmlns:a16="http://schemas.microsoft.com/office/drawing/2014/main" id="{2521D097-CC92-B54F-A2B1-43834B4E76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44" name="グループ化 143">
                    <a:extLst>
                      <a:ext uri="{FF2B5EF4-FFF2-40B4-BE49-F238E27FC236}">
                        <a16:creationId xmlns="" xmlns:a16="http://schemas.microsoft.com/office/drawing/2014/main" id="{F465CAC7-8202-2545-8440-27E7792103D7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148" name="アーチ 147">
                      <a:extLst>
                        <a:ext uri="{FF2B5EF4-FFF2-40B4-BE49-F238E27FC236}">
                          <a16:creationId xmlns="" xmlns:a16="http://schemas.microsoft.com/office/drawing/2014/main" id="{2D07C841-F24B-0047-A1EE-4E5A43CAD29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9" name="アーチ 148">
                      <a:extLst>
                        <a:ext uri="{FF2B5EF4-FFF2-40B4-BE49-F238E27FC236}">
                          <a16:creationId xmlns="" xmlns:a16="http://schemas.microsoft.com/office/drawing/2014/main" id="{D67B87E2-6EBA-B247-AFC6-B7A9A4CB2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145" name="グループ化 144">
                    <a:extLst>
                      <a:ext uri="{FF2B5EF4-FFF2-40B4-BE49-F238E27FC236}">
                        <a16:creationId xmlns="" xmlns:a16="http://schemas.microsoft.com/office/drawing/2014/main" id="{F03A9C55-EE48-894F-AE75-F0A31BA65DBC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146" name="アーチ 145">
                      <a:extLst>
                        <a:ext uri="{FF2B5EF4-FFF2-40B4-BE49-F238E27FC236}">
                          <a16:creationId xmlns="" xmlns:a16="http://schemas.microsoft.com/office/drawing/2014/main" id="{C8C954C1-6010-EC43-8A50-53D040E5A7C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7" name="アーチ 146">
                      <a:extLst>
                        <a:ext uri="{FF2B5EF4-FFF2-40B4-BE49-F238E27FC236}">
                          <a16:creationId xmlns="" xmlns:a16="http://schemas.microsoft.com/office/drawing/2014/main" id="{67BAFF10-62E5-AC43-8286-01231F60FE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</p:grpSp>
      </p:grpSp>
      <p:sp>
        <p:nvSpPr>
          <p:cNvPr id="715" name="Shape 520"/>
          <p:cNvSpPr txBox="1"/>
          <p:nvPr/>
        </p:nvSpPr>
        <p:spPr>
          <a:xfrm>
            <a:off x="9402369" y="10479092"/>
            <a:ext cx="1525794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IFN-</a:t>
            </a:r>
            <a:r>
              <a:rPr lang="en-US" altLang="ja-JP" b="1" u="sng" dirty="0" smtClean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39" name="楕円 97"/>
          <p:cNvSpPr/>
          <p:nvPr/>
        </p:nvSpPr>
        <p:spPr>
          <a:xfrm>
            <a:off x="5804473" y="4020980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42" name="楕円 97"/>
          <p:cNvSpPr/>
          <p:nvPr/>
        </p:nvSpPr>
        <p:spPr>
          <a:xfrm>
            <a:off x="5073871" y="3542713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790" name="Freeform 89"/>
          <p:cNvSpPr>
            <a:spLocks noChangeAspect="1"/>
          </p:cNvSpPr>
          <p:nvPr/>
        </p:nvSpPr>
        <p:spPr bwMode="auto">
          <a:xfrm>
            <a:off x="1517210" y="5306372"/>
            <a:ext cx="8677055" cy="3438182"/>
          </a:xfrm>
          <a:custGeom>
            <a:avLst/>
            <a:gdLst>
              <a:gd name="T0" fmla="*/ 617 w 1042"/>
              <a:gd name="T1" fmla="*/ 43 h 354"/>
              <a:gd name="T2" fmla="*/ 536 w 1042"/>
              <a:gd name="T3" fmla="*/ 5 h 354"/>
              <a:gd name="T4" fmla="*/ 467 w 1042"/>
              <a:gd name="T5" fmla="*/ 13 h 354"/>
              <a:gd name="T6" fmla="*/ 407 w 1042"/>
              <a:gd name="T7" fmla="*/ 43 h 354"/>
              <a:gd name="T8" fmla="*/ 335 w 1042"/>
              <a:gd name="T9" fmla="*/ 121 h 354"/>
              <a:gd name="T10" fmla="*/ 158 w 1042"/>
              <a:gd name="T11" fmla="*/ 197 h 354"/>
              <a:gd name="T12" fmla="*/ 5 w 1042"/>
              <a:gd name="T13" fmla="*/ 271 h 354"/>
              <a:gd name="T14" fmla="*/ 191 w 1042"/>
              <a:gd name="T15" fmla="*/ 229 h 354"/>
              <a:gd name="T16" fmla="*/ 164 w 1042"/>
              <a:gd name="T17" fmla="*/ 308 h 354"/>
              <a:gd name="T18" fmla="*/ 335 w 1042"/>
              <a:gd name="T19" fmla="*/ 247 h 354"/>
              <a:gd name="T20" fmla="*/ 345 w 1042"/>
              <a:gd name="T21" fmla="*/ 353 h 354"/>
              <a:gd name="T22" fmla="*/ 515 w 1042"/>
              <a:gd name="T23" fmla="*/ 253 h 354"/>
              <a:gd name="T24" fmla="*/ 754 w 1042"/>
              <a:gd name="T25" fmla="*/ 353 h 354"/>
              <a:gd name="T26" fmla="*/ 707 w 1042"/>
              <a:gd name="T27" fmla="*/ 259 h 354"/>
              <a:gd name="T28" fmla="*/ 938 w 1042"/>
              <a:gd name="T29" fmla="*/ 317 h 354"/>
              <a:gd name="T30" fmla="*/ 815 w 1042"/>
              <a:gd name="T31" fmla="*/ 205 h 354"/>
              <a:gd name="T32" fmla="*/ 1026 w 1042"/>
              <a:gd name="T33" fmla="*/ 172 h 354"/>
              <a:gd name="T34" fmla="*/ 719 w 1042"/>
              <a:gd name="T35" fmla="*/ 97 h 354"/>
              <a:gd name="T36" fmla="*/ 617 w 1042"/>
              <a:gd name="T37" fmla="*/ 43 h 35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42"/>
              <a:gd name="T58" fmla="*/ 0 h 354"/>
              <a:gd name="T59" fmla="*/ 1042 w 1042"/>
              <a:gd name="T60" fmla="*/ 354 h 354"/>
              <a:gd name="connsiteX0" fmla="*/ 5875 w 9808"/>
              <a:gd name="connsiteY0" fmla="*/ 1123 h 9880"/>
              <a:gd name="connsiteX1" fmla="*/ 5098 w 9808"/>
              <a:gd name="connsiteY1" fmla="*/ 49 h 9880"/>
              <a:gd name="connsiteX2" fmla="*/ 4436 w 9808"/>
              <a:gd name="connsiteY2" fmla="*/ 275 h 9880"/>
              <a:gd name="connsiteX3" fmla="*/ 3860 w 9808"/>
              <a:gd name="connsiteY3" fmla="*/ 1123 h 9880"/>
              <a:gd name="connsiteX4" fmla="*/ 3169 w 9808"/>
              <a:gd name="connsiteY4" fmla="*/ 3326 h 9880"/>
              <a:gd name="connsiteX5" fmla="*/ 1470 w 9808"/>
              <a:gd name="connsiteY5" fmla="*/ 5473 h 9880"/>
              <a:gd name="connsiteX6" fmla="*/ 2 w 9808"/>
              <a:gd name="connsiteY6" fmla="*/ 7563 h 9880"/>
              <a:gd name="connsiteX7" fmla="*/ 1787 w 9808"/>
              <a:gd name="connsiteY7" fmla="*/ 6377 h 9880"/>
              <a:gd name="connsiteX8" fmla="*/ 1528 w 9808"/>
              <a:gd name="connsiteY8" fmla="*/ 8609 h 9880"/>
              <a:gd name="connsiteX9" fmla="*/ 3169 w 9808"/>
              <a:gd name="connsiteY9" fmla="*/ 6885 h 9880"/>
              <a:gd name="connsiteX10" fmla="*/ 3265 w 9808"/>
              <a:gd name="connsiteY10" fmla="*/ 9880 h 9880"/>
              <a:gd name="connsiteX11" fmla="*/ 4896 w 9808"/>
              <a:gd name="connsiteY11" fmla="*/ 7055 h 9880"/>
              <a:gd name="connsiteX12" fmla="*/ 7190 w 9808"/>
              <a:gd name="connsiteY12" fmla="*/ 9880 h 9880"/>
              <a:gd name="connsiteX13" fmla="*/ 6739 w 9808"/>
              <a:gd name="connsiteY13" fmla="*/ 7224 h 9880"/>
              <a:gd name="connsiteX14" fmla="*/ 8956 w 9808"/>
              <a:gd name="connsiteY14" fmla="*/ 8863 h 9880"/>
              <a:gd name="connsiteX15" fmla="*/ 7775 w 9808"/>
              <a:gd name="connsiteY15" fmla="*/ 5699 h 9880"/>
              <a:gd name="connsiteX16" fmla="*/ 9800 w 9808"/>
              <a:gd name="connsiteY16" fmla="*/ 4767 h 9880"/>
              <a:gd name="connsiteX17" fmla="*/ 6997 w 9808"/>
              <a:gd name="connsiteY17" fmla="*/ 2014 h 9880"/>
              <a:gd name="connsiteX18" fmla="*/ 5875 w 9808"/>
              <a:gd name="connsiteY18" fmla="*/ 1123 h 9880"/>
              <a:gd name="connsiteX0" fmla="*/ 5990 w 10000"/>
              <a:gd name="connsiteY0" fmla="*/ 1136 h 9999"/>
              <a:gd name="connsiteX1" fmla="*/ 5198 w 10000"/>
              <a:gd name="connsiteY1" fmla="*/ 49 h 9999"/>
              <a:gd name="connsiteX2" fmla="*/ 4523 w 10000"/>
              <a:gd name="connsiteY2" fmla="*/ 277 h 9999"/>
              <a:gd name="connsiteX3" fmla="*/ 3936 w 10000"/>
              <a:gd name="connsiteY3" fmla="*/ 1136 h 9999"/>
              <a:gd name="connsiteX4" fmla="*/ 2776 w 10000"/>
              <a:gd name="connsiteY4" fmla="*/ 2210 h 9999"/>
              <a:gd name="connsiteX5" fmla="*/ 1499 w 10000"/>
              <a:gd name="connsiteY5" fmla="*/ 5538 h 9999"/>
              <a:gd name="connsiteX6" fmla="*/ 2 w 10000"/>
              <a:gd name="connsiteY6" fmla="*/ 7654 h 9999"/>
              <a:gd name="connsiteX7" fmla="*/ 1822 w 10000"/>
              <a:gd name="connsiteY7" fmla="*/ 6453 h 9999"/>
              <a:gd name="connsiteX8" fmla="*/ 1558 w 10000"/>
              <a:gd name="connsiteY8" fmla="*/ 8713 h 9999"/>
              <a:gd name="connsiteX9" fmla="*/ 3231 w 10000"/>
              <a:gd name="connsiteY9" fmla="*/ 6968 h 9999"/>
              <a:gd name="connsiteX10" fmla="*/ 3329 w 10000"/>
              <a:gd name="connsiteY10" fmla="*/ 9999 h 9999"/>
              <a:gd name="connsiteX11" fmla="*/ 4992 w 10000"/>
              <a:gd name="connsiteY11" fmla="*/ 7140 h 9999"/>
              <a:gd name="connsiteX12" fmla="*/ 7331 w 10000"/>
              <a:gd name="connsiteY12" fmla="*/ 9999 h 9999"/>
              <a:gd name="connsiteX13" fmla="*/ 6871 w 10000"/>
              <a:gd name="connsiteY13" fmla="*/ 7311 h 9999"/>
              <a:gd name="connsiteX14" fmla="*/ 9131 w 10000"/>
              <a:gd name="connsiteY14" fmla="*/ 8970 h 9999"/>
              <a:gd name="connsiteX15" fmla="*/ 7927 w 10000"/>
              <a:gd name="connsiteY15" fmla="*/ 5767 h 9999"/>
              <a:gd name="connsiteX16" fmla="*/ 9992 w 10000"/>
              <a:gd name="connsiteY16" fmla="*/ 4824 h 9999"/>
              <a:gd name="connsiteX17" fmla="*/ 7134 w 10000"/>
              <a:gd name="connsiteY17" fmla="*/ 2037 h 9999"/>
              <a:gd name="connsiteX18" fmla="*/ 5990 w 10000"/>
              <a:gd name="connsiteY18" fmla="*/ 1136 h 9999"/>
              <a:gd name="connsiteX0" fmla="*/ 5989 w 9999"/>
              <a:gd name="connsiteY0" fmla="*/ 1136 h 10000"/>
              <a:gd name="connsiteX1" fmla="*/ 5197 w 9999"/>
              <a:gd name="connsiteY1" fmla="*/ 49 h 10000"/>
              <a:gd name="connsiteX2" fmla="*/ 4522 w 9999"/>
              <a:gd name="connsiteY2" fmla="*/ 277 h 10000"/>
              <a:gd name="connsiteX3" fmla="*/ 3935 w 9999"/>
              <a:gd name="connsiteY3" fmla="*/ 1136 h 10000"/>
              <a:gd name="connsiteX4" fmla="*/ 2775 w 9999"/>
              <a:gd name="connsiteY4" fmla="*/ 2210 h 10000"/>
              <a:gd name="connsiteX5" fmla="*/ 1498 w 9999"/>
              <a:gd name="connsiteY5" fmla="*/ 5539 h 10000"/>
              <a:gd name="connsiteX6" fmla="*/ 1 w 9999"/>
              <a:gd name="connsiteY6" fmla="*/ 7655 h 10000"/>
              <a:gd name="connsiteX7" fmla="*/ 1566 w 9999"/>
              <a:gd name="connsiteY7" fmla="*/ 7567 h 10000"/>
              <a:gd name="connsiteX8" fmla="*/ 1557 w 9999"/>
              <a:gd name="connsiteY8" fmla="*/ 8714 h 10000"/>
              <a:gd name="connsiteX9" fmla="*/ 3230 w 9999"/>
              <a:gd name="connsiteY9" fmla="*/ 6969 h 10000"/>
              <a:gd name="connsiteX10" fmla="*/ 3328 w 9999"/>
              <a:gd name="connsiteY10" fmla="*/ 10000 h 10000"/>
              <a:gd name="connsiteX11" fmla="*/ 4991 w 9999"/>
              <a:gd name="connsiteY11" fmla="*/ 7141 h 10000"/>
              <a:gd name="connsiteX12" fmla="*/ 7330 w 9999"/>
              <a:gd name="connsiteY12" fmla="*/ 10000 h 10000"/>
              <a:gd name="connsiteX13" fmla="*/ 6870 w 9999"/>
              <a:gd name="connsiteY13" fmla="*/ 7312 h 10000"/>
              <a:gd name="connsiteX14" fmla="*/ 9130 w 9999"/>
              <a:gd name="connsiteY14" fmla="*/ 8971 h 10000"/>
              <a:gd name="connsiteX15" fmla="*/ 7926 w 9999"/>
              <a:gd name="connsiteY15" fmla="*/ 5768 h 10000"/>
              <a:gd name="connsiteX16" fmla="*/ 9991 w 9999"/>
              <a:gd name="connsiteY16" fmla="*/ 4824 h 10000"/>
              <a:gd name="connsiteX17" fmla="*/ 7133 w 9999"/>
              <a:gd name="connsiteY17" fmla="*/ 2037 h 10000"/>
              <a:gd name="connsiteX18" fmla="*/ 5989 w 9999"/>
              <a:gd name="connsiteY18" fmla="*/ 1136 h 10000"/>
              <a:gd name="connsiteX0" fmla="*/ 5990 w 10000"/>
              <a:gd name="connsiteY0" fmla="*/ 1136 h 10000"/>
              <a:gd name="connsiteX1" fmla="*/ 5198 w 10000"/>
              <a:gd name="connsiteY1" fmla="*/ 49 h 10000"/>
              <a:gd name="connsiteX2" fmla="*/ 4522 w 10000"/>
              <a:gd name="connsiteY2" fmla="*/ 277 h 10000"/>
              <a:gd name="connsiteX3" fmla="*/ 3935 w 10000"/>
              <a:gd name="connsiteY3" fmla="*/ 1136 h 10000"/>
              <a:gd name="connsiteX4" fmla="*/ 2775 w 10000"/>
              <a:gd name="connsiteY4" fmla="*/ 2210 h 10000"/>
              <a:gd name="connsiteX5" fmla="*/ 1498 w 10000"/>
              <a:gd name="connsiteY5" fmla="*/ 5539 h 10000"/>
              <a:gd name="connsiteX6" fmla="*/ 1 w 10000"/>
              <a:gd name="connsiteY6" fmla="*/ 7655 h 10000"/>
              <a:gd name="connsiteX7" fmla="*/ 1566 w 10000"/>
              <a:gd name="connsiteY7" fmla="*/ 7567 h 10000"/>
              <a:gd name="connsiteX8" fmla="*/ 1557 w 10000"/>
              <a:gd name="connsiteY8" fmla="*/ 8714 h 10000"/>
              <a:gd name="connsiteX9" fmla="*/ 3230 w 10000"/>
              <a:gd name="connsiteY9" fmla="*/ 6969 h 10000"/>
              <a:gd name="connsiteX10" fmla="*/ 3328 w 10000"/>
              <a:gd name="connsiteY10" fmla="*/ 10000 h 10000"/>
              <a:gd name="connsiteX11" fmla="*/ 4991 w 10000"/>
              <a:gd name="connsiteY11" fmla="*/ 7141 h 10000"/>
              <a:gd name="connsiteX12" fmla="*/ 7331 w 10000"/>
              <a:gd name="connsiteY12" fmla="*/ 10000 h 10000"/>
              <a:gd name="connsiteX13" fmla="*/ 6871 w 10000"/>
              <a:gd name="connsiteY13" fmla="*/ 7312 h 10000"/>
              <a:gd name="connsiteX14" fmla="*/ 9131 w 10000"/>
              <a:gd name="connsiteY14" fmla="*/ 8971 h 10000"/>
              <a:gd name="connsiteX15" fmla="*/ 7927 w 10000"/>
              <a:gd name="connsiteY15" fmla="*/ 5768 h 10000"/>
              <a:gd name="connsiteX16" fmla="*/ 9992 w 10000"/>
              <a:gd name="connsiteY16" fmla="*/ 4824 h 10000"/>
              <a:gd name="connsiteX17" fmla="*/ 7134 w 10000"/>
              <a:gd name="connsiteY17" fmla="*/ 2037 h 10000"/>
              <a:gd name="connsiteX18" fmla="*/ 5990 w 10000"/>
              <a:gd name="connsiteY18" fmla="*/ 1136 h 10000"/>
              <a:gd name="connsiteX0" fmla="*/ 5990 w 10000"/>
              <a:gd name="connsiteY0" fmla="*/ 1136 h 10021"/>
              <a:gd name="connsiteX1" fmla="*/ 5198 w 10000"/>
              <a:gd name="connsiteY1" fmla="*/ 49 h 10021"/>
              <a:gd name="connsiteX2" fmla="*/ 4522 w 10000"/>
              <a:gd name="connsiteY2" fmla="*/ 277 h 10021"/>
              <a:gd name="connsiteX3" fmla="*/ 3935 w 10000"/>
              <a:gd name="connsiteY3" fmla="*/ 1136 h 10021"/>
              <a:gd name="connsiteX4" fmla="*/ 2775 w 10000"/>
              <a:gd name="connsiteY4" fmla="*/ 2210 h 10021"/>
              <a:gd name="connsiteX5" fmla="*/ 1498 w 10000"/>
              <a:gd name="connsiteY5" fmla="*/ 5539 h 10021"/>
              <a:gd name="connsiteX6" fmla="*/ 1 w 10000"/>
              <a:gd name="connsiteY6" fmla="*/ 7655 h 10021"/>
              <a:gd name="connsiteX7" fmla="*/ 1566 w 10000"/>
              <a:gd name="connsiteY7" fmla="*/ 7567 h 10021"/>
              <a:gd name="connsiteX8" fmla="*/ 1557 w 10000"/>
              <a:gd name="connsiteY8" fmla="*/ 8714 h 10021"/>
              <a:gd name="connsiteX9" fmla="*/ 3139 w 10000"/>
              <a:gd name="connsiteY9" fmla="*/ 8467 h 10021"/>
              <a:gd name="connsiteX10" fmla="*/ 3328 w 10000"/>
              <a:gd name="connsiteY10" fmla="*/ 10000 h 10021"/>
              <a:gd name="connsiteX11" fmla="*/ 4991 w 10000"/>
              <a:gd name="connsiteY11" fmla="*/ 7141 h 10021"/>
              <a:gd name="connsiteX12" fmla="*/ 7331 w 10000"/>
              <a:gd name="connsiteY12" fmla="*/ 10000 h 10021"/>
              <a:gd name="connsiteX13" fmla="*/ 6871 w 10000"/>
              <a:gd name="connsiteY13" fmla="*/ 7312 h 10021"/>
              <a:gd name="connsiteX14" fmla="*/ 9131 w 10000"/>
              <a:gd name="connsiteY14" fmla="*/ 8971 h 10021"/>
              <a:gd name="connsiteX15" fmla="*/ 7927 w 10000"/>
              <a:gd name="connsiteY15" fmla="*/ 5768 h 10021"/>
              <a:gd name="connsiteX16" fmla="*/ 9992 w 10000"/>
              <a:gd name="connsiteY16" fmla="*/ 4824 h 10021"/>
              <a:gd name="connsiteX17" fmla="*/ 7134 w 10000"/>
              <a:gd name="connsiteY17" fmla="*/ 2037 h 10021"/>
              <a:gd name="connsiteX18" fmla="*/ 5990 w 10000"/>
              <a:gd name="connsiteY18" fmla="*/ 1136 h 10021"/>
              <a:gd name="connsiteX0" fmla="*/ 5990 w 10000"/>
              <a:gd name="connsiteY0" fmla="*/ 1108 h 9993"/>
              <a:gd name="connsiteX1" fmla="*/ 5198 w 10000"/>
              <a:gd name="connsiteY1" fmla="*/ 21 h 9993"/>
              <a:gd name="connsiteX2" fmla="*/ 4795 w 10000"/>
              <a:gd name="connsiteY2" fmla="*/ 2132 h 9993"/>
              <a:gd name="connsiteX3" fmla="*/ 3935 w 10000"/>
              <a:gd name="connsiteY3" fmla="*/ 1108 h 9993"/>
              <a:gd name="connsiteX4" fmla="*/ 2775 w 10000"/>
              <a:gd name="connsiteY4" fmla="*/ 2182 h 9993"/>
              <a:gd name="connsiteX5" fmla="*/ 1498 w 10000"/>
              <a:gd name="connsiteY5" fmla="*/ 5511 h 9993"/>
              <a:gd name="connsiteX6" fmla="*/ 1 w 10000"/>
              <a:gd name="connsiteY6" fmla="*/ 7627 h 9993"/>
              <a:gd name="connsiteX7" fmla="*/ 1566 w 10000"/>
              <a:gd name="connsiteY7" fmla="*/ 7539 h 9993"/>
              <a:gd name="connsiteX8" fmla="*/ 1557 w 10000"/>
              <a:gd name="connsiteY8" fmla="*/ 8686 h 9993"/>
              <a:gd name="connsiteX9" fmla="*/ 3139 w 10000"/>
              <a:gd name="connsiteY9" fmla="*/ 8439 h 9993"/>
              <a:gd name="connsiteX10" fmla="*/ 3328 w 10000"/>
              <a:gd name="connsiteY10" fmla="*/ 9972 h 9993"/>
              <a:gd name="connsiteX11" fmla="*/ 4991 w 10000"/>
              <a:gd name="connsiteY11" fmla="*/ 7113 h 9993"/>
              <a:gd name="connsiteX12" fmla="*/ 7331 w 10000"/>
              <a:gd name="connsiteY12" fmla="*/ 9972 h 9993"/>
              <a:gd name="connsiteX13" fmla="*/ 6871 w 10000"/>
              <a:gd name="connsiteY13" fmla="*/ 7284 h 9993"/>
              <a:gd name="connsiteX14" fmla="*/ 9131 w 10000"/>
              <a:gd name="connsiteY14" fmla="*/ 8943 h 9993"/>
              <a:gd name="connsiteX15" fmla="*/ 7927 w 10000"/>
              <a:gd name="connsiteY15" fmla="*/ 5740 h 9993"/>
              <a:gd name="connsiteX16" fmla="*/ 9992 w 10000"/>
              <a:gd name="connsiteY16" fmla="*/ 4796 h 9993"/>
              <a:gd name="connsiteX17" fmla="*/ 7134 w 10000"/>
              <a:gd name="connsiteY17" fmla="*/ 2009 h 9993"/>
              <a:gd name="connsiteX18" fmla="*/ 5990 w 10000"/>
              <a:gd name="connsiteY18" fmla="*/ 1108 h 9993"/>
              <a:gd name="connsiteX0" fmla="*/ 5990 w 10000"/>
              <a:gd name="connsiteY0" fmla="*/ 1 h 8892"/>
              <a:gd name="connsiteX1" fmla="*/ 5544 w 10000"/>
              <a:gd name="connsiteY1" fmla="*/ 883 h 8892"/>
              <a:gd name="connsiteX2" fmla="*/ 4795 w 10000"/>
              <a:gd name="connsiteY2" fmla="*/ 1025 h 8892"/>
              <a:gd name="connsiteX3" fmla="*/ 3935 w 10000"/>
              <a:gd name="connsiteY3" fmla="*/ 1 h 8892"/>
              <a:gd name="connsiteX4" fmla="*/ 2775 w 10000"/>
              <a:gd name="connsiteY4" fmla="*/ 1076 h 8892"/>
              <a:gd name="connsiteX5" fmla="*/ 1498 w 10000"/>
              <a:gd name="connsiteY5" fmla="*/ 4407 h 8892"/>
              <a:gd name="connsiteX6" fmla="*/ 1 w 10000"/>
              <a:gd name="connsiteY6" fmla="*/ 6524 h 8892"/>
              <a:gd name="connsiteX7" fmla="*/ 1566 w 10000"/>
              <a:gd name="connsiteY7" fmla="*/ 6436 h 8892"/>
              <a:gd name="connsiteX8" fmla="*/ 1557 w 10000"/>
              <a:gd name="connsiteY8" fmla="*/ 7584 h 8892"/>
              <a:gd name="connsiteX9" fmla="*/ 3139 w 10000"/>
              <a:gd name="connsiteY9" fmla="*/ 7337 h 8892"/>
              <a:gd name="connsiteX10" fmla="*/ 3328 w 10000"/>
              <a:gd name="connsiteY10" fmla="*/ 8871 h 8892"/>
              <a:gd name="connsiteX11" fmla="*/ 4991 w 10000"/>
              <a:gd name="connsiteY11" fmla="*/ 6010 h 8892"/>
              <a:gd name="connsiteX12" fmla="*/ 7331 w 10000"/>
              <a:gd name="connsiteY12" fmla="*/ 8871 h 8892"/>
              <a:gd name="connsiteX13" fmla="*/ 6871 w 10000"/>
              <a:gd name="connsiteY13" fmla="*/ 6181 h 8892"/>
              <a:gd name="connsiteX14" fmla="*/ 9131 w 10000"/>
              <a:gd name="connsiteY14" fmla="*/ 7841 h 8892"/>
              <a:gd name="connsiteX15" fmla="*/ 7927 w 10000"/>
              <a:gd name="connsiteY15" fmla="*/ 4636 h 8892"/>
              <a:gd name="connsiteX16" fmla="*/ 9992 w 10000"/>
              <a:gd name="connsiteY16" fmla="*/ 3691 h 8892"/>
              <a:gd name="connsiteX17" fmla="*/ 7134 w 10000"/>
              <a:gd name="connsiteY17" fmla="*/ 902 h 8892"/>
              <a:gd name="connsiteX18" fmla="*/ 5990 w 10000"/>
              <a:gd name="connsiteY18" fmla="*/ 1 h 8892"/>
              <a:gd name="connsiteX0" fmla="*/ 6373 w 10000"/>
              <a:gd name="connsiteY0" fmla="*/ 1205 h 10000"/>
              <a:gd name="connsiteX1" fmla="*/ 5544 w 10000"/>
              <a:gd name="connsiteY1" fmla="*/ 993 h 10000"/>
              <a:gd name="connsiteX2" fmla="*/ 4795 w 10000"/>
              <a:gd name="connsiteY2" fmla="*/ 1153 h 10000"/>
              <a:gd name="connsiteX3" fmla="*/ 3935 w 10000"/>
              <a:gd name="connsiteY3" fmla="*/ 1 h 10000"/>
              <a:gd name="connsiteX4" fmla="*/ 2775 w 10000"/>
              <a:gd name="connsiteY4" fmla="*/ 1210 h 10000"/>
              <a:gd name="connsiteX5" fmla="*/ 1498 w 10000"/>
              <a:gd name="connsiteY5" fmla="*/ 4956 h 10000"/>
              <a:gd name="connsiteX6" fmla="*/ 1 w 10000"/>
              <a:gd name="connsiteY6" fmla="*/ 7337 h 10000"/>
              <a:gd name="connsiteX7" fmla="*/ 1566 w 10000"/>
              <a:gd name="connsiteY7" fmla="*/ 7238 h 10000"/>
              <a:gd name="connsiteX8" fmla="*/ 1557 w 10000"/>
              <a:gd name="connsiteY8" fmla="*/ 8529 h 10000"/>
              <a:gd name="connsiteX9" fmla="*/ 3139 w 10000"/>
              <a:gd name="connsiteY9" fmla="*/ 8251 h 10000"/>
              <a:gd name="connsiteX10" fmla="*/ 3328 w 10000"/>
              <a:gd name="connsiteY10" fmla="*/ 9976 h 10000"/>
              <a:gd name="connsiteX11" fmla="*/ 4991 w 10000"/>
              <a:gd name="connsiteY11" fmla="*/ 6759 h 10000"/>
              <a:gd name="connsiteX12" fmla="*/ 7331 w 10000"/>
              <a:gd name="connsiteY12" fmla="*/ 9976 h 10000"/>
              <a:gd name="connsiteX13" fmla="*/ 6871 w 10000"/>
              <a:gd name="connsiteY13" fmla="*/ 6951 h 10000"/>
              <a:gd name="connsiteX14" fmla="*/ 9131 w 10000"/>
              <a:gd name="connsiteY14" fmla="*/ 8818 h 10000"/>
              <a:gd name="connsiteX15" fmla="*/ 7927 w 10000"/>
              <a:gd name="connsiteY15" fmla="*/ 5214 h 10000"/>
              <a:gd name="connsiteX16" fmla="*/ 9992 w 10000"/>
              <a:gd name="connsiteY16" fmla="*/ 4151 h 10000"/>
              <a:gd name="connsiteX17" fmla="*/ 7134 w 10000"/>
              <a:gd name="connsiteY17" fmla="*/ 1014 h 10000"/>
              <a:gd name="connsiteX18" fmla="*/ 6373 w 10000"/>
              <a:gd name="connsiteY18" fmla="*/ 1205 h 10000"/>
              <a:gd name="connsiteX0" fmla="*/ 6373 w 10000"/>
              <a:gd name="connsiteY0" fmla="*/ 1205 h 10000"/>
              <a:gd name="connsiteX1" fmla="*/ 5544 w 10000"/>
              <a:gd name="connsiteY1" fmla="*/ 993 h 10000"/>
              <a:gd name="connsiteX2" fmla="*/ 4795 w 10000"/>
              <a:gd name="connsiteY2" fmla="*/ 1153 h 10000"/>
              <a:gd name="connsiteX3" fmla="*/ 3935 w 10000"/>
              <a:gd name="connsiteY3" fmla="*/ 1 h 10000"/>
              <a:gd name="connsiteX4" fmla="*/ 2775 w 10000"/>
              <a:gd name="connsiteY4" fmla="*/ 1210 h 10000"/>
              <a:gd name="connsiteX5" fmla="*/ 1498 w 10000"/>
              <a:gd name="connsiteY5" fmla="*/ 4956 h 10000"/>
              <a:gd name="connsiteX6" fmla="*/ 1 w 10000"/>
              <a:gd name="connsiteY6" fmla="*/ 7337 h 10000"/>
              <a:gd name="connsiteX7" fmla="*/ 1566 w 10000"/>
              <a:gd name="connsiteY7" fmla="*/ 7238 h 10000"/>
              <a:gd name="connsiteX8" fmla="*/ 1557 w 10000"/>
              <a:gd name="connsiteY8" fmla="*/ 8529 h 10000"/>
              <a:gd name="connsiteX9" fmla="*/ 3139 w 10000"/>
              <a:gd name="connsiteY9" fmla="*/ 8251 h 10000"/>
              <a:gd name="connsiteX10" fmla="*/ 3328 w 10000"/>
              <a:gd name="connsiteY10" fmla="*/ 9976 h 10000"/>
              <a:gd name="connsiteX11" fmla="*/ 4991 w 10000"/>
              <a:gd name="connsiteY11" fmla="*/ 6759 h 10000"/>
              <a:gd name="connsiteX12" fmla="*/ 7331 w 10000"/>
              <a:gd name="connsiteY12" fmla="*/ 9976 h 10000"/>
              <a:gd name="connsiteX13" fmla="*/ 6871 w 10000"/>
              <a:gd name="connsiteY13" fmla="*/ 6951 h 10000"/>
              <a:gd name="connsiteX14" fmla="*/ 9131 w 10000"/>
              <a:gd name="connsiteY14" fmla="*/ 8818 h 10000"/>
              <a:gd name="connsiteX15" fmla="*/ 7927 w 10000"/>
              <a:gd name="connsiteY15" fmla="*/ 5214 h 10000"/>
              <a:gd name="connsiteX16" fmla="*/ 9992 w 10000"/>
              <a:gd name="connsiteY16" fmla="*/ 4151 h 10000"/>
              <a:gd name="connsiteX17" fmla="*/ 7189 w 10000"/>
              <a:gd name="connsiteY17" fmla="*/ 1399 h 10000"/>
              <a:gd name="connsiteX18" fmla="*/ 6373 w 10000"/>
              <a:gd name="connsiteY18" fmla="*/ 1205 h 10000"/>
              <a:gd name="connsiteX0" fmla="*/ 6373 w 9546"/>
              <a:gd name="connsiteY0" fmla="*/ 1205 h 10000"/>
              <a:gd name="connsiteX1" fmla="*/ 5544 w 9546"/>
              <a:gd name="connsiteY1" fmla="*/ 993 h 10000"/>
              <a:gd name="connsiteX2" fmla="*/ 4795 w 9546"/>
              <a:gd name="connsiteY2" fmla="*/ 1153 h 10000"/>
              <a:gd name="connsiteX3" fmla="*/ 3935 w 9546"/>
              <a:gd name="connsiteY3" fmla="*/ 1 h 10000"/>
              <a:gd name="connsiteX4" fmla="*/ 2775 w 9546"/>
              <a:gd name="connsiteY4" fmla="*/ 1210 h 10000"/>
              <a:gd name="connsiteX5" fmla="*/ 1498 w 9546"/>
              <a:gd name="connsiteY5" fmla="*/ 4956 h 10000"/>
              <a:gd name="connsiteX6" fmla="*/ 1 w 9546"/>
              <a:gd name="connsiteY6" fmla="*/ 7337 h 10000"/>
              <a:gd name="connsiteX7" fmla="*/ 1566 w 9546"/>
              <a:gd name="connsiteY7" fmla="*/ 7238 h 10000"/>
              <a:gd name="connsiteX8" fmla="*/ 1557 w 9546"/>
              <a:gd name="connsiteY8" fmla="*/ 8529 h 10000"/>
              <a:gd name="connsiteX9" fmla="*/ 3139 w 9546"/>
              <a:gd name="connsiteY9" fmla="*/ 8251 h 10000"/>
              <a:gd name="connsiteX10" fmla="*/ 3328 w 9546"/>
              <a:gd name="connsiteY10" fmla="*/ 9976 h 10000"/>
              <a:gd name="connsiteX11" fmla="*/ 4991 w 9546"/>
              <a:gd name="connsiteY11" fmla="*/ 6759 h 10000"/>
              <a:gd name="connsiteX12" fmla="*/ 7331 w 9546"/>
              <a:gd name="connsiteY12" fmla="*/ 9976 h 10000"/>
              <a:gd name="connsiteX13" fmla="*/ 6871 w 9546"/>
              <a:gd name="connsiteY13" fmla="*/ 6951 h 10000"/>
              <a:gd name="connsiteX14" fmla="*/ 9131 w 9546"/>
              <a:gd name="connsiteY14" fmla="*/ 8818 h 10000"/>
              <a:gd name="connsiteX15" fmla="*/ 7927 w 9546"/>
              <a:gd name="connsiteY15" fmla="*/ 5214 h 10000"/>
              <a:gd name="connsiteX16" fmla="*/ 9536 w 9546"/>
              <a:gd name="connsiteY16" fmla="*/ 4103 h 10000"/>
              <a:gd name="connsiteX17" fmla="*/ 7189 w 9546"/>
              <a:gd name="connsiteY17" fmla="*/ 1399 h 10000"/>
              <a:gd name="connsiteX18" fmla="*/ 6373 w 9546"/>
              <a:gd name="connsiteY18" fmla="*/ 1205 h 10000"/>
              <a:gd name="connsiteX0" fmla="*/ 6676 w 10015"/>
              <a:gd name="connsiteY0" fmla="*/ 1205 h 10000"/>
              <a:gd name="connsiteX1" fmla="*/ 5808 w 10015"/>
              <a:gd name="connsiteY1" fmla="*/ 993 h 10000"/>
              <a:gd name="connsiteX2" fmla="*/ 5023 w 10015"/>
              <a:gd name="connsiteY2" fmla="*/ 1153 h 10000"/>
              <a:gd name="connsiteX3" fmla="*/ 4122 w 10015"/>
              <a:gd name="connsiteY3" fmla="*/ 1 h 10000"/>
              <a:gd name="connsiteX4" fmla="*/ 2907 w 10015"/>
              <a:gd name="connsiteY4" fmla="*/ 1210 h 10000"/>
              <a:gd name="connsiteX5" fmla="*/ 1569 w 10015"/>
              <a:gd name="connsiteY5" fmla="*/ 4956 h 10000"/>
              <a:gd name="connsiteX6" fmla="*/ 1 w 10015"/>
              <a:gd name="connsiteY6" fmla="*/ 7337 h 10000"/>
              <a:gd name="connsiteX7" fmla="*/ 1640 w 10015"/>
              <a:gd name="connsiteY7" fmla="*/ 7238 h 10000"/>
              <a:gd name="connsiteX8" fmla="*/ 1631 w 10015"/>
              <a:gd name="connsiteY8" fmla="*/ 8529 h 10000"/>
              <a:gd name="connsiteX9" fmla="*/ 3288 w 10015"/>
              <a:gd name="connsiteY9" fmla="*/ 8251 h 10000"/>
              <a:gd name="connsiteX10" fmla="*/ 3486 w 10015"/>
              <a:gd name="connsiteY10" fmla="*/ 9976 h 10000"/>
              <a:gd name="connsiteX11" fmla="*/ 5228 w 10015"/>
              <a:gd name="connsiteY11" fmla="*/ 6759 h 10000"/>
              <a:gd name="connsiteX12" fmla="*/ 7680 w 10015"/>
              <a:gd name="connsiteY12" fmla="*/ 9976 h 10000"/>
              <a:gd name="connsiteX13" fmla="*/ 7198 w 10015"/>
              <a:gd name="connsiteY13" fmla="*/ 6951 h 10000"/>
              <a:gd name="connsiteX14" fmla="*/ 9565 w 10015"/>
              <a:gd name="connsiteY14" fmla="*/ 8818 h 10000"/>
              <a:gd name="connsiteX15" fmla="*/ 9392 w 10015"/>
              <a:gd name="connsiteY15" fmla="*/ 5936 h 10000"/>
              <a:gd name="connsiteX16" fmla="*/ 9990 w 10015"/>
              <a:gd name="connsiteY16" fmla="*/ 4103 h 10000"/>
              <a:gd name="connsiteX17" fmla="*/ 7531 w 10015"/>
              <a:gd name="connsiteY17" fmla="*/ 1399 h 10000"/>
              <a:gd name="connsiteX18" fmla="*/ 6676 w 10015"/>
              <a:gd name="connsiteY18" fmla="*/ 1205 h 10000"/>
              <a:gd name="connsiteX0" fmla="*/ 6676 w 10015"/>
              <a:gd name="connsiteY0" fmla="*/ 1205 h 10030"/>
              <a:gd name="connsiteX1" fmla="*/ 5808 w 10015"/>
              <a:gd name="connsiteY1" fmla="*/ 993 h 10030"/>
              <a:gd name="connsiteX2" fmla="*/ 5023 w 10015"/>
              <a:gd name="connsiteY2" fmla="*/ 1153 h 10030"/>
              <a:gd name="connsiteX3" fmla="*/ 4122 w 10015"/>
              <a:gd name="connsiteY3" fmla="*/ 1 h 10030"/>
              <a:gd name="connsiteX4" fmla="*/ 2907 w 10015"/>
              <a:gd name="connsiteY4" fmla="*/ 1210 h 10030"/>
              <a:gd name="connsiteX5" fmla="*/ 1569 w 10015"/>
              <a:gd name="connsiteY5" fmla="*/ 4956 h 10030"/>
              <a:gd name="connsiteX6" fmla="*/ 1 w 10015"/>
              <a:gd name="connsiteY6" fmla="*/ 7337 h 10030"/>
              <a:gd name="connsiteX7" fmla="*/ 1640 w 10015"/>
              <a:gd name="connsiteY7" fmla="*/ 7238 h 10030"/>
              <a:gd name="connsiteX8" fmla="*/ 1631 w 10015"/>
              <a:gd name="connsiteY8" fmla="*/ 8529 h 10030"/>
              <a:gd name="connsiteX9" fmla="*/ 3288 w 10015"/>
              <a:gd name="connsiteY9" fmla="*/ 8251 h 10030"/>
              <a:gd name="connsiteX10" fmla="*/ 3486 w 10015"/>
              <a:gd name="connsiteY10" fmla="*/ 9976 h 10030"/>
              <a:gd name="connsiteX11" fmla="*/ 5228 w 10015"/>
              <a:gd name="connsiteY11" fmla="*/ 6759 h 10030"/>
              <a:gd name="connsiteX12" fmla="*/ 7680 w 10015"/>
              <a:gd name="connsiteY12" fmla="*/ 9976 h 10030"/>
              <a:gd name="connsiteX13" fmla="*/ 8553 w 10015"/>
              <a:gd name="connsiteY13" fmla="*/ 8781 h 10030"/>
              <a:gd name="connsiteX14" fmla="*/ 9565 w 10015"/>
              <a:gd name="connsiteY14" fmla="*/ 8818 h 10030"/>
              <a:gd name="connsiteX15" fmla="*/ 9392 w 10015"/>
              <a:gd name="connsiteY15" fmla="*/ 5936 h 10030"/>
              <a:gd name="connsiteX16" fmla="*/ 9990 w 10015"/>
              <a:gd name="connsiteY16" fmla="*/ 4103 h 10030"/>
              <a:gd name="connsiteX17" fmla="*/ 7531 w 10015"/>
              <a:gd name="connsiteY17" fmla="*/ 1399 h 10030"/>
              <a:gd name="connsiteX18" fmla="*/ 6676 w 10015"/>
              <a:gd name="connsiteY18" fmla="*/ 1205 h 10030"/>
              <a:gd name="connsiteX0" fmla="*/ 6676 w 10015"/>
              <a:gd name="connsiteY0" fmla="*/ 1205 h 9978"/>
              <a:gd name="connsiteX1" fmla="*/ 5808 w 10015"/>
              <a:gd name="connsiteY1" fmla="*/ 993 h 9978"/>
              <a:gd name="connsiteX2" fmla="*/ 5023 w 10015"/>
              <a:gd name="connsiteY2" fmla="*/ 1153 h 9978"/>
              <a:gd name="connsiteX3" fmla="*/ 4122 w 10015"/>
              <a:gd name="connsiteY3" fmla="*/ 1 h 9978"/>
              <a:gd name="connsiteX4" fmla="*/ 2907 w 10015"/>
              <a:gd name="connsiteY4" fmla="*/ 1210 h 9978"/>
              <a:gd name="connsiteX5" fmla="*/ 1569 w 10015"/>
              <a:gd name="connsiteY5" fmla="*/ 4956 h 9978"/>
              <a:gd name="connsiteX6" fmla="*/ 1 w 10015"/>
              <a:gd name="connsiteY6" fmla="*/ 7337 h 9978"/>
              <a:gd name="connsiteX7" fmla="*/ 1640 w 10015"/>
              <a:gd name="connsiteY7" fmla="*/ 7238 h 9978"/>
              <a:gd name="connsiteX8" fmla="*/ 1631 w 10015"/>
              <a:gd name="connsiteY8" fmla="*/ 8529 h 9978"/>
              <a:gd name="connsiteX9" fmla="*/ 3288 w 10015"/>
              <a:gd name="connsiteY9" fmla="*/ 8251 h 9978"/>
              <a:gd name="connsiteX10" fmla="*/ 3486 w 10015"/>
              <a:gd name="connsiteY10" fmla="*/ 9976 h 9978"/>
              <a:gd name="connsiteX11" fmla="*/ 5610 w 10015"/>
              <a:gd name="connsiteY11" fmla="*/ 8445 h 9978"/>
              <a:gd name="connsiteX12" fmla="*/ 7680 w 10015"/>
              <a:gd name="connsiteY12" fmla="*/ 9976 h 9978"/>
              <a:gd name="connsiteX13" fmla="*/ 8553 w 10015"/>
              <a:gd name="connsiteY13" fmla="*/ 8781 h 9978"/>
              <a:gd name="connsiteX14" fmla="*/ 9565 w 10015"/>
              <a:gd name="connsiteY14" fmla="*/ 8818 h 9978"/>
              <a:gd name="connsiteX15" fmla="*/ 9392 w 10015"/>
              <a:gd name="connsiteY15" fmla="*/ 5936 h 9978"/>
              <a:gd name="connsiteX16" fmla="*/ 9990 w 10015"/>
              <a:gd name="connsiteY16" fmla="*/ 4103 h 9978"/>
              <a:gd name="connsiteX17" fmla="*/ 7531 w 10015"/>
              <a:gd name="connsiteY17" fmla="*/ 1399 h 9978"/>
              <a:gd name="connsiteX18" fmla="*/ 6676 w 10015"/>
              <a:gd name="connsiteY18" fmla="*/ 1205 h 9978"/>
              <a:gd name="connsiteX0" fmla="*/ 6666 w 10000"/>
              <a:gd name="connsiteY0" fmla="*/ 1208 h 10004"/>
              <a:gd name="connsiteX1" fmla="*/ 5799 w 10000"/>
              <a:gd name="connsiteY1" fmla="*/ 995 h 10004"/>
              <a:gd name="connsiteX2" fmla="*/ 5015 w 10000"/>
              <a:gd name="connsiteY2" fmla="*/ 1156 h 10004"/>
              <a:gd name="connsiteX3" fmla="*/ 4116 w 10000"/>
              <a:gd name="connsiteY3" fmla="*/ 1 h 10004"/>
              <a:gd name="connsiteX4" fmla="*/ 2903 w 10000"/>
              <a:gd name="connsiteY4" fmla="*/ 1213 h 10004"/>
              <a:gd name="connsiteX5" fmla="*/ 1567 w 10000"/>
              <a:gd name="connsiteY5" fmla="*/ 4967 h 10004"/>
              <a:gd name="connsiteX6" fmla="*/ 1 w 10000"/>
              <a:gd name="connsiteY6" fmla="*/ 7353 h 10004"/>
              <a:gd name="connsiteX7" fmla="*/ 1638 w 10000"/>
              <a:gd name="connsiteY7" fmla="*/ 7254 h 10004"/>
              <a:gd name="connsiteX8" fmla="*/ 1629 w 10000"/>
              <a:gd name="connsiteY8" fmla="*/ 8548 h 10004"/>
              <a:gd name="connsiteX9" fmla="*/ 2787 w 10000"/>
              <a:gd name="connsiteY9" fmla="*/ 8993 h 10004"/>
              <a:gd name="connsiteX10" fmla="*/ 3481 w 10000"/>
              <a:gd name="connsiteY10" fmla="*/ 9998 h 10004"/>
              <a:gd name="connsiteX11" fmla="*/ 5602 w 10000"/>
              <a:gd name="connsiteY11" fmla="*/ 8464 h 10004"/>
              <a:gd name="connsiteX12" fmla="*/ 7668 w 10000"/>
              <a:gd name="connsiteY12" fmla="*/ 9998 h 10004"/>
              <a:gd name="connsiteX13" fmla="*/ 8540 w 10000"/>
              <a:gd name="connsiteY13" fmla="*/ 8800 h 10004"/>
              <a:gd name="connsiteX14" fmla="*/ 9551 w 10000"/>
              <a:gd name="connsiteY14" fmla="*/ 8837 h 10004"/>
              <a:gd name="connsiteX15" fmla="*/ 9378 w 10000"/>
              <a:gd name="connsiteY15" fmla="*/ 5949 h 10004"/>
              <a:gd name="connsiteX16" fmla="*/ 9975 w 10000"/>
              <a:gd name="connsiteY16" fmla="*/ 4112 h 10004"/>
              <a:gd name="connsiteX17" fmla="*/ 7520 w 10000"/>
              <a:gd name="connsiteY17" fmla="*/ 1402 h 10004"/>
              <a:gd name="connsiteX18" fmla="*/ 6666 w 10000"/>
              <a:gd name="connsiteY18" fmla="*/ 1208 h 10004"/>
              <a:gd name="connsiteX0" fmla="*/ 6666 w 10000"/>
              <a:gd name="connsiteY0" fmla="*/ 1208 h 10004"/>
              <a:gd name="connsiteX1" fmla="*/ 5799 w 10000"/>
              <a:gd name="connsiteY1" fmla="*/ 995 h 10004"/>
              <a:gd name="connsiteX2" fmla="*/ 5015 w 10000"/>
              <a:gd name="connsiteY2" fmla="*/ 1156 h 10004"/>
              <a:gd name="connsiteX3" fmla="*/ 4116 w 10000"/>
              <a:gd name="connsiteY3" fmla="*/ 1 h 10004"/>
              <a:gd name="connsiteX4" fmla="*/ 2903 w 10000"/>
              <a:gd name="connsiteY4" fmla="*/ 1213 h 10004"/>
              <a:gd name="connsiteX5" fmla="*/ 1567 w 10000"/>
              <a:gd name="connsiteY5" fmla="*/ 4967 h 10004"/>
              <a:gd name="connsiteX6" fmla="*/ 1 w 10000"/>
              <a:gd name="connsiteY6" fmla="*/ 7353 h 10004"/>
              <a:gd name="connsiteX7" fmla="*/ 1333 w 10000"/>
              <a:gd name="connsiteY7" fmla="*/ 7882 h 10004"/>
              <a:gd name="connsiteX8" fmla="*/ 1629 w 10000"/>
              <a:gd name="connsiteY8" fmla="*/ 8548 h 10004"/>
              <a:gd name="connsiteX9" fmla="*/ 2787 w 10000"/>
              <a:gd name="connsiteY9" fmla="*/ 8993 h 10004"/>
              <a:gd name="connsiteX10" fmla="*/ 3481 w 10000"/>
              <a:gd name="connsiteY10" fmla="*/ 9998 h 10004"/>
              <a:gd name="connsiteX11" fmla="*/ 5602 w 10000"/>
              <a:gd name="connsiteY11" fmla="*/ 8464 h 10004"/>
              <a:gd name="connsiteX12" fmla="*/ 7668 w 10000"/>
              <a:gd name="connsiteY12" fmla="*/ 9998 h 10004"/>
              <a:gd name="connsiteX13" fmla="*/ 8540 w 10000"/>
              <a:gd name="connsiteY13" fmla="*/ 8800 h 10004"/>
              <a:gd name="connsiteX14" fmla="*/ 9551 w 10000"/>
              <a:gd name="connsiteY14" fmla="*/ 8837 h 10004"/>
              <a:gd name="connsiteX15" fmla="*/ 9378 w 10000"/>
              <a:gd name="connsiteY15" fmla="*/ 5949 h 10004"/>
              <a:gd name="connsiteX16" fmla="*/ 9975 w 10000"/>
              <a:gd name="connsiteY16" fmla="*/ 4112 h 10004"/>
              <a:gd name="connsiteX17" fmla="*/ 7520 w 10000"/>
              <a:gd name="connsiteY17" fmla="*/ 1402 h 10004"/>
              <a:gd name="connsiteX18" fmla="*/ 6666 w 10000"/>
              <a:gd name="connsiteY18" fmla="*/ 1208 h 10004"/>
              <a:gd name="connsiteX0" fmla="*/ 6666 w 10000"/>
              <a:gd name="connsiteY0" fmla="*/ 1208 h 10004"/>
              <a:gd name="connsiteX1" fmla="*/ 5799 w 10000"/>
              <a:gd name="connsiteY1" fmla="*/ 995 h 10004"/>
              <a:gd name="connsiteX2" fmla="*/ 5015 w 10000"/>
              <a:gd name="connsiteY2" fmla="*/ 1156 h 10004"/>
              <a:gd name="connsiteX3" fmla="*/ 4116 w 10000"/>
              <a:gd name="connsiteY3" fmla="*/ 1 h 10004"/>
              <a:gd name="connsiteX4" fmla="*/ 2903 w 10000"/>
              <a:gd name="connsiteY4" fmla="*/ 1213 h 10004"/>
              <a:gd name="connsiteX5" fmla="*/ 1281 w 10000"/>
              <a:gd name="connsiteY5" fmla="*/ 3905 h 10004"/>
              <a:gd name="connsiteX6" fmla="*/ 1 w 10000"/>
              <a:gd name="connsiteY6" fmla="*/ 7353 h 10004"/>
              <a:gd name="connsiteX7" fmla="*/ 1333 w 10000"/>
              <a:gd name="connsiteY7" fmla="*/ 7882 h 10004"/>
              <a:gd name="connsiteX8" fmla="*/ 1629 w 10000"/>
              <a:gd name="connsiteY8" fmla="*/ 8548 h 10004"/>
              <a:gd name="connsiteX9" fmla="*/ 2787 w 10000"/>
              <a:gd name="connsiteY9" fmla="*/ 8993 h 10004"/>
              <a:gd name="connsiteX10" fmla="*/ 3481 w 10000"/>
              <a:gd name="connsiteY10" fmla="*/ 9998 h 10004"/>
              <a:gd name="connsiteX11" fmla="*/ 5602 w 10000"/>
              <a:gd name="connsiteY11" fmla="*/ 8464 h 10004"/>
              <a:gd name="connsiteX12" fmla="*/ 7668 w 10000"/>
              <a:gd name="connsiteY12" fmla="*/ 9998 h 10004"/>
              <a:gd name="connsiteX13" fmla="*/ 8540 w 10000"/>
              <a:gd name="connsiteY13" fmla="*/ 8800 h 10004"/>
              <a:gd name="connsiteX14" fmla="*/ 9551 w 10000"/>
              <a:gd name="connsiteY14" fmla="*/ 8837 h 10004"/>
              <a:gd name="connsiteX15" fmla="*/ 9378 w 10000"/>
              <a:gd name="connsiteY15" fmla="*/ 5949 h 10004"/>
              <a:gd name="connsiteX16" fmla="*/ 9975 w 10000"/>
              <a:gd name="connsiteY16" fmla="*/ 4112 h 10004"/>
              <a:gd name="connsiteX17" fmla="*/ 7520 w 10000"/>
              <a:gd name="connsiteY17" fmla="*/ 1402 h 10004"/>
              <a:gd name="connsiteX18" fmla="*/ 6666 w 10000"/>
              <a:gd name="connsiteY18" fmla="*/ 1208 h 10004"/>
              <a:gd name="connsiteX0" fmla="*/ 6666 w 10000"/>
              <a:gd name="connsiteY0" fmla="*/ 1208 h 10004"/>
              <a:gd name="connsiteX1" fmla="*/ 5799 w 10000"/>
              <a:gd name="connsiteY1" fmla="*/ 995 h 10004"/>
              <a:gd name="connsiteX2" fmla="*/ 5015 w 10000"/>
              <a:gd name="connsiteY2" fmla="*/ 1156 h 10004"/>
              <a:gd name="connsiteX3" fmla="*/ 4116 w 10000"/>
              <a:gd name="connsiteY3" fmla="*/ 1 h 10004"/>
              <a:gd name="connsiteX4" fmla="*/ 2903 w 10000"/>
              <a:gd name="connsiteY4" fmla="*/ 1213 h 10004"/>
              <a:gd name="connsiteX5" fmla="*/ 1472 w 10000"/>
              <a:gd name="connsiteY5" fmla="*/ 4436 h 10004"/>
              <a:gd name="connsiteX6" fmla="*/ 1 w 10000"/>
              <a:gd name="connsiteY6" fmla="*/ 7353 h 10004"/>
              <a:gd name="connsiteX7" fmla="*/ 1333 w 10000"/>
              <a:gd name="connsiteY7" fmla="*/ 7882 h 10004"/>
              <a:gd name="connsiteX8" fmla="*/ 1629 w 10000"/>
              <a:gd name="connsiteY8" fmla="*/ 8548 h 10004"/>
              <a:gd name="connsiteX9" fmla="*/ 2787 w 10000"/>
              <a:gd name="connsiteY9" fmla="*/ 8993 h 10004"/>
              <a:gd name="connsiteX10" fmla="*/ 3481 w 10000"/>
              <a:gd name="connsiteY10" fmla="*/ 9998 h 10004"/>
              <a:gd name="connsiteX11" fmla="*/ 5602 w 10000"/>
              <a:gd name="connsiteY11" fmla="*/ 8464 h 10004"/>
              <a:gd name="connsiteX12" fmla="*/ 7668 w 10000"/>
              <a:gd name="connsiteY12" fmla="*/ 9998 h 10004"/>
              <a:gd name="connsiteX13" fmla="*/ 8540 w 10000"/>
              <a:gd name="connsiteY13" fmla="*/ 8800 h 10004"/>
              <a:gd name="connsiteX14" fmla="*/ 9551 w 10000"/>
              <a:gd name="connsiteY14" fmla="*/ 8837 h 10004"/>
              <a:gd name="connsiteX15" fmla="*/ 9378 w 10000"/>
              <a:gd name="connsiteY15" fmla="*/ 5949 h 10004"/>
              <a:gd name="connsiteX16" fmla="*/ 9975 w 10000"/>
              <a:gd name="connsiteY16" fmla="*/ 4112 h 10004"/>
              <a:gd name="connsiteX17" fmla="*/ 7520 w 10000"/>
              <a:gd name="connsiteY17" fmla="*/ 1402 h 10004"/>
              <a:gd name="connsiteX18" fmla="*/ 6666 w 10000"/>
              <a:gd name="connsiteY18" fmla="*/ 1208 h 10004"/>
              <a:gd name="connsiteX0" fmla="*/ 6666 w 10000"/>
              <a:gd name="connsiteY0" fmla="*/ 1208 h 10004"/>
              <a:gd name="connsiteX1" fmla="*/ 5799 w 10000"/>
              <a:gd name="connsiteY1" fmla="*/ 995 h 10004"/>
              <a:gd name="connsiteX2" fmla="*/ 5015 w 10000"/>
              <a:gd name="connsiteY2" fmla="*/ 1156 h 10004"/>
              <a:gd name="connsiteX3" fmla="*/ 4116 w 10000"/>
              <a:gd name="connsiteY3" fmla="*/ 1 h 10004"/>
              <a:gd name="connsiteX4" fmla="*/ 2712 w 10000"/>
              <a:gd name="connsiteY4" fmla="*/ 1261 h 10004"/>
              <a:gd name="connsiteX5" fmla="*/ 1472 w 10000"/>
              <a:gd name="connsiteY5" fmla="*/ 4436 h 10004"/>
              <a:gd name="connsiteX6" fmla="*/ 1 w 10000"/>
              <a:gd name="connsiteY6" fmla="*/ 7353 h 10004"/>
              <a:gd name="connsiteX7" fmla="*/ 1333 w 10000"/>
              <a:gd name="connsiteY7" fmla="*/ 7882 h 10004"/>
              <a:gd name="connsiteX8" fmla="*/ 1629 w 10000"/>
              <a:gd name="connsiteY8" fmla="*/ 8548 h 10004"/>
              <a:gd name="connsiteX9" fmla="*/ 2787 w 10000"/>
              <a:gd name="connsiteY9" fmla="*/ 8993 h 10004"/>
              <a:gd name="connsiteX10" fmla="*/ 3481 w 10000"/>
              <a:gd name="connsiteY10" fmla="*/ 9998 h 10004"/>
              <a:gd name="connsiteX11" fmla="*/ 5602 w 10000"/>
              <a:gd name="connsiteY11" fmla="*/ 8464 h 10004"/>
              <a:gd name="connsiteX12" fmla="*/ 7668 w 10000"/>
              <a:gd name="connsiteY12" fmla="*/ 9998 h 10004"/>
              <a:gd name="connsiteX13" fmla="*/ 8540 w 10000"/>
              <a:gd name="connsiteY13" fmla="*/ 8800 h 10004"/>
              <a:gd name="connsiteX14" fmla="*/ 9551 w 10000"/>
              <a:gd name="connsiteY14" fmla="*/ 8837 h 10004"/>
              <a:gd name="connsiteX15" fmla="*/ 9378 w 10000"/>
              <a:gd name="connsiteY15" fmla="*/ 5949 h 10004"/>
              <a:gd name="connsiteX16" fmla="*/ 9975 w 10000"/>
              <a:gd name="connsiteY16" fmla="*/ 4112 h 10004"/>
              <a:gd name="connsiteX17" fmla="*/ 7520 w 10000"/>
              <a:gd name="connsiteY17" fmla="*/ 1402 h 10004"/>
              <a:gd name="connsiteX18" fmla="*/ 6666 w 10000"/>
              <a:gd name="connsiteY18" fmla="*/ 1208 h 10004"/>
              <a:gd name="connsiteX0" fmla="*/ 6679 w 10013"/>
              <a:gd name="connsiteY0" fmla="*/ 1208 h 10004"/>
              <a:gd name="connsiteX1" fmla="*/ 5812 w 10013"/>
              <a:gd name="connsiteY1" fmla="*/ 995 h 10004"/>
              <a:gd name="connsiteX2" fmla="*/ 5028 w 10013"/>
              <a:gd name="connsiteY2" fmla="*/ 1156 h 10004"/>
              <a:gd name="connsiteX3" fmla="*/ 4129 w 10013"/>
              <a:gd name="connsiteY3" fmla="*/ 1 h 10004"/>
              <a:gd name="connsiteX4" fmla="*/ 2725 w 10013"/>
              <a:gd name="connsiteY4" fmla="*/ 1261 h 10004"/>
              <a:gd name="connsiteX5" fmla="*/ 761 w 10013"/>
              <a:gd name="connsiteY5" fmla="*/ 2843 h 10004"/>
              <a:gd name="connsiteX6" fmla="*/ 14 w 10013"/>
              <a:gd name="connsiteY6" fmla="*/ 7353 h 10004"/>
              <a:gd name="connsiteX7" fmla="*/ 1346 w 10013"/>
              <a:gd name="connsiteY7" fmla="*/ 7882 h 10004"/>
              <a:gd name="connsiteX8" fmla="*/ 1642 w 10013"/>
              <a:gd name="connsiteY8" fmla="*/ 8548 h 10004"/>
              <a:gd name="connsiteX9" fmla="*/ 2800 w 10013"/>
              <a:gd name="connsiteY9" fmla="*/ 8993 h 10004"/>
              <a:gd name="connsiteX10" fmla="*/ 3494 w 10013"/>
              <a:gd name="connsiteY10" fmla="*/ 9998 h 10004"/>
              <a:gd name="connsiteX11" fmla="*/ 5615 w 10013"/>
              <a:gd name="connsiteY11" fmla="*/ 8464 h 10004"/>
              <a:gd name="connsiteX12" fmla="*/ 7681 w 10013"/>
              <a:gd name="connsiteY12" fmla="*/ 9998 h 10004"/>
              <a:gd name="connsiteX13" fmla="*/ 8553 w 10013"/>
              <a:gd name="connsiteY13" fmla="*/ 8800 h 10004"/>
              <a:gd name="connsiteX14" fmla="*/ 9564 w 10013"/>
              <a:gd name="connsiteY14" fmla="*/ 8837 h 10004"/>
              <a:gd name="connsiteX15" fmla="*/ 9391 w 10013"/>
              <a:gd name="connsiteY15" fmla="*/ 5949 h 10004"/>
              <a:gd name="connsiteX16" fmla="*/ 9988 w 10013"/>
              <a:gd name="connsiteY16" fmla="*/ 4112 h 10004"/>
              <a:gd name="connsiteX17" fmla="*/ 7533 w 10013"/>
              <a:gd name="connsiteY17" fmla="*/ 1402 h 10004"/>
              <a:gd name="connsiteX18" fmla="*/ 6679 w 10013"/>
              <a:gd name="connsiteY18" fmla="*/ 1208 h 10004"/>
              <a:gd name="connsiteX0" fmla="*/ 6679 w 10013"/>
              <a:gd name="connsiteY0" fmla="*/ 1208 h 10004"/>
              <a:gd name="connsiteX1" fmla="*/ 5812 w 10013"/>
              <a:gd name="connsiteY1" fmla="*/ 995 h 10004"/>
              <a:gd name="connsiteX2" fmla="*/ 5028 w 10013"/>
              <a:gd name="connsiteY2" fmla="*/ 1156 h 10004"/>
              <a:gd name="connsiteX3" fmla="*/ 4129 w 10013"/>
              <a:gd name="connsiteY3" fmla="*/ 1 h 10004"/>
              <a:gd name="connsiteX4" fmla="*/ 2706 w 10013"/>
              <a:gd name="connsiteY4" fmla="*/ 1116 h 10004"/>
              <a:gd name="connsiteX5" fmla="*/ 761 w 10013"/>
              <a:gd name="connsiteY5" fmla="*/ 2843 h 10004"/>
              <a:gd name="connsiteX6" fmla="*/ 14 w 10013"/>
              <a:gd name="connsiteY6" fmla="*/ 7353 h 10004"/>
              <a:gd name="connsiteX7" fmla="*/ 1346 w 10013"/>
              <a:gd name="connsiteY7" fmla="*/ 7882 h 10004"/>
              <a:gd name="connsiteX8" fmla="*/ 1642 w 10013"/>
              <a:gd name="connsiteY8" fmla="*/ 8548 h 10004"/>
              <a:gd name="connsiteX9" fmla="*/ 2800 w 10013"/>
              <a:gd name="connsiteY9" fmla="*/ 8993 h 10004"/>
              <a:gd name="connsiteX10" fmla="*/ 3494 w 10013"/>
              <a:gd name="connsiteY10" fmla="*/ 9998 h 10004"/>
              <a:gd name="connsiteX11" fmla="*/ 5615 w 10013"/>
              <a:gd name="connsiteY11" fmla="*/ 8464 h 10004"/>
              <a:gd name="connsiteX12" fmla="*/ 7681 w 10013"/>
              <a:gd name="connsiteY12" fmla="*/ 9998 h 10004"/>
              <a:gd name="connsiteX13" fmla="*/ 8553 w 10013"/>
              <a:gd name="connsiteY13" fmla="*/ 8800 h 10004"/>
              <a:gd name="connsiteX14" fmla="*/ 9564 w 10013"/>
              <a:gd name="connsiteY14" fmla="*/ 8837 h 10004"/>
              <a:gd name="connsiteX15" fmla="*/ 9391 w 10013"/>
              <a:gd name="connsiteY15" fmla="*/ 5949 h 10004"/>
              <a:gd name="connsiteX16" fmla="*/ 9988 w 10013"/>
              <a:gd name="connsiteY16" fmla="*/ 4112 h 10004"/>
              <a:gd name="connsiteX17" fmla="*/ 7533 w 10013"/>
              <a:gd name="connsiteY17" fmla="*/ 1402 h 10004"/>
              <a:gd name="connsiteX18" fmla="*/ 6679 w 10013"/>
              <a:gd name="connsiteY18" fmla="*/ 1208 h 10004"/>
              <a:gd name="connsiteX0" fmla="*/ 6679 w 10013"/>
              <a:gd name="connsiteY0" fmla="*/ 1208 h 10004"/>
              <a:gd name="connsiteX1" fmla="*/ 5812 w 10013"/>
              <a:gd name="connsiteY1" fmla="*/ 995 h 10004"/>
              <a:gd name="connsiteX2" fmla="*/ 5028 w 10013"/>
              <a:gd name="connsiteY2" fmla="*/ 1156 h 10004"/>
              <a:gd name="connsiteX3" fmla="*/ 4129 w 10013"/>
              <a:gd name="connsiteY3" fmla="*/ 1 h 10004"/>
              <a:gd name="connsiteX4" fmla="*/ 2706 w 10013"/>
              <a:gd name="connsiteY4" fmla="*/ 1116 h 10004"/>
              <a:gd name="connsiteX5" fmla="*/ 761 w 10013"/>
              <a:gd name="connsiteY5" fmla="*/ 2843 h 10004"/>
              <a:gd name="connsiteX6" fmla="*/ 14 w 10013"/>
              <a:gd name="connsiteY6" fmla="*/ 7353 h 10004"/>
              <a:gd name="connsiteX7" fmla="*/ 1346 w 10013"/>
              <a:gd name="connsiteY7" fmla="*/ 7882 h 10004"/>
              <a:gd name="connsiteX8" fmla="*/ 1642 w 10013"/>
              <a:gd name="connsiteY8" fmla="*/ 8548 h 10004"/>
              <a:gd name="connsiteX9" fmla="*/ 2800 w 10013"/>
              <a:gd name="connsiteY9" fmla="*/ 8993 h 10004"/>
              <a:gd name="connsiteX10" fmla="*/ 3494 w 10013"/>
              <a:gd name="connsiteY10" fmla="*/ 9998 h 10004"/>
              <a:gd name="connsiteX11" fmla="*/ 5615 w 10013"/>
              <a:gd name="connsiteY11" fmla="*/ 8464 h 10004"/>
              <a:gd name="connsiteX12" fmla="*/ 7681 w 10013"/>
              <a:gd name="connsiteY12" fmla="*/ 9998 h 10004"/>
              <a:gd name="connsiteX13" fmla="*/ 8553 w 10013"/>
              <a:gd name="connsiteY13" fmla="*/ 8800 h 10004"/>
              <a:gd name="connsiteX14" fmla="*/ 9564 w 10013"/>
              <a:gd name="connsiteY14" fmla="*/ 8837 h 10004"/>
              <a:gd name="connsiteX15" fmla="*/ 9391 w 10013"/>
              <a:gd name="connsiteY15" fmla="*/ 5949 h 10004"/>
              <a:gd name="connsiteX16" fmla="*/ 9988 w 10013"/>
              <a:gd name="connsiteY16" fmla="*/ 4112 h 10004"/>
              <a:gd name="connsiteX17" fmla="*/ 7773 w 10013"/>
              <a:gd name="connsiteY17" fmla="*/ 997 h 10004"/>
              <a:gd name="connsiteX18" fmla="*/ 6679 w 10013"/>
              <a:gd name="connsiteY18" fmla="*/ 1208 h 10004"/>
              <a:gd name="connsiteX0" fmla="*/ 6679 w 10028"/>
              <a:gd name="connsiteY0" fmla="*/ 1208 h 10004"/>
              <a:gd name="connsiteX1" fmla="*/ 5812 w 10028"/>
              <a:gd name="connsiteY1" fmla="*/ 995 h 10004"/>
              <a:gd name="connsiteX2" fmla="*/ 5028 w 10028"/>
              <a:gd name="connsiteY2" fmla="*/ 1156 h 10004"/>
              <a:gd name="connsiteX3" fmla="*/ 4129 w 10028"/>
              <a:gd name="connsiteY3" fmla="*/ 1 h 10004"/>
              <a:gd name="connsiteX4" fmla="*/ 2706 w 10028"/>
              <a:gd name="connsiteY4" fmla="*/ 1116 h 10004"/>
              <a:gd name="connsiteX5" fmla="*/ 761 w 10028"/>
              <a:gd name="connsiteY5" fmla="*/ 2843 h 10004"/>
              <a:gd name="connsiteX6" fmla="*/ 14 w 10028"/>
              <a:gd name="connsiteY6" fmla="*/ 7353 h 10004"/>
              <a:gd name="connsiteX7" fmla="*/ 1346 w 10028"/>
              <a:gd name="connsiteY7" fmla="*/ 7882 h 10004"/>
              <a:gd name="connsiteX8" fmla="*/ 1642 w 10028"/>
              <a:gd name="connsiteY8" fmla="*/ 8548 h 10004"/>
              <a:gd name="connsiteX9" fmla="*/ 2800 w 10028"/>
              <a:gd name="connsiteY9" fmla="*/ 8993 h 10004"/>
              <a:gd name="connsiteX10" fmla="*/ 3494 w 10028"/>
              <a:gd name="connsiteY10" fmla="*/ 9998 h 10004"/>
              <a:gd name="connsiteX11" fmla="*/ 5615 w 10028"/>
              <a:gd name="connsiteY11" fmla="*/ 8464 h 10004"/>
              <a:gd name="connsiteX12" fmla="*/ 7681 w 10028"/>
              <a:gd name="connsiteY12" fmla="*/ 9998 h 10004"/>
              <a:gd name="connsiteX13" fmla="*/ 8553 w 10028"/>
              <a:gd name="connsiteY13" fmla="*/ 8800 h 10004"/>
              <a:gd name="connsiteX14" fmla="*/ 9564 w 10028"/>
              <a:gd name="connsiteY14" fmla="*/ 8837 h 10004"/>
              <a:gd name="connsiteX15" fmla="*/ 9391 w 10028"/>
              <a:gd name="connsiteY15" fmla="*/ 5949 h 10004"/>
              <a:gd name="connsiteX16" fmla="*/ 10004 w 10028"/>
              <a:gd name="connsiteY16" fmla="*/ 4112 h 10004"/>
              <a:gd name="connsiteX17" fmla="*/ 7773 w 10028"/>
              <a:gd name="connsiteY17" fmla="*/ 997 h 10004"/>
              <a:gd name="connsiteX18" fmla="*/ 6679 w 10028"/>
              <a:gd name="connsiteY18" fmla="*/ 1208 h 10004"/>
              <a:gd name="connsiteX0" fmla="*/ 6679 w 10044"/>
              <a:gd name="connsiteY0" fmla="*/ 1208 h 10004"/>
              <a:gd name="connsiteX1" fmla="*/ 5812 w 10044"/>
              <a:gd name="connsiteY1" fmla="*/ 995 h 10004"/>
              <a:gd name="connsiteX2" fmla="*/ 5028 w 10044"/>
              <a:gd name="connsiteY2" fmla="*/ 1156 h 10004"/>
              <a:gd name="connsiteX3" fmla="*/ 4129 w 10044"/>
              <a:gd name="connsiteY3" fmla="*/ 1 h 10004"/>
              <a:gd name="connsiteX4" fmla="*/ 2706 w 10044"/>
              <a:gd name="connsiteY4" fmla="*/ 1116 h 10004"/>
              <a:gd name="connsiteX5" fmla="*/ 761 w 10044"/>
              <a:gd name="connsiteY5" fmla="*/ 2843 h 10004"/>
              <a:gd name="connsiteX6" fmla="*/ 14 w 10044"/>
              <a:gd name="connsiteY6" fmla="*/ 7353 h 10004"/>
              <a:gd name="connsiteX7" fmla="*/ 1346 w 10044"/>
              <a:gd name="connsiteY7" fmla="*/ 7882 h 10004"/>
              <a:gd name="connsiteX8" fmla="*/ 1642 w 10044"/>
              <a:gd name="connsiteY8" fmla="*/ 8548 h 10004"/>
              <a:gd name="connsiteX9" fmla="*/ 2800 w 10044"/>
              <a:gd name="connsiteY9" fmla="*/ 8993 h 10004"/>
              <a:gd name="connsiteX10" fmla="*/ 3494 w 10044"/>
              <a:gd name="connsiteY10" fmla="*/ 9998 h 10004"/>
              <a:gd name="connsiteX11" fmla="*/ 5615 w 10044"/>
              <a:gd name="connsiteY11" fmla="*/ 8464 h 10004"/>
              <a:gd name="connsiteX12" fmla="*/ 7681 w 10044"/>
              <a:gd name="connsiteY12" fmla="*/ 9998 h 10004"/>
              <a:gd name="connsiteX13" fmla="*/ 8553 w 10044"/>
              <a:gd name="connsiteY13" fmla="*/ 8800 h 10004"/>
              <a:gd name="connsiteX14" fmla="*/ 9564 w 10044"/>
              <a:gd name="connsiteY14" fmla="*/ 8837 h 10004"/>
              <a:gd name="connsiteX15" fmla="*/ 9391 w 10044"/>
              <a:gd name="connsiteY15" fmla="*/ 5949 h 10004"/>
              <a:gd name="connsiteX16" fmla="*/ 10020 w 10044"/>
              <a:gd name="connsiteY16" fmla="*/ 3544 h 10004"/>
              <a:gd name="connsiteX17" fmla="*/ 7773 w 10044"/>
              <a:gd name="connsiteY17" fmla="*/ 997 h 10004"/>
              <a:gd name="connsiteX18" fmla="*/ 6679 w 10044"/>
              <a:gd name="connsiteY18" fmla="*/ 1208 h 10004"/>
              <a:gd name="connsiteX0" fmla="*/ 6679 w 10088"/>
              <a:gd name="connsiteY0" fmla="*/ 1208 h 10004"/>
              <a:gd name="connsiteX1" fmla="*/ 5812 w 10088"/>
              <a:gd name="connsiteY1" fmla="*/ 995 h 10004"/>
              <a:gd name="connsiteX2" fmla="*/ 5028 w 10088"/>
              <a:gd name="connsiteY2" fmla="*/ 1156 h 10004"/>
              <a:gd name="connsiteX3" fmla="*/ 4129 w 10088"/>
              <a:gd name="connsiteY3" fmla="*/ 1 h 10004"/>
              <a:gd name="connsiteX4" fmla="*/ 2706 w 10088"/>
              <a:gd name="connsiteY4" fmla="*/ 1116 h 10004"/>
              <a:gd name="connsiteX5" fmla="*/ 761 w 10088"/>
              <a:gd name="connsiteY5" fmla="*/ 2843 h 10004"/>
              <a:gd name="connsiteX6" fmla="*/ 14 w 10088"/>
              <a:gd name="connsiteY6" fmla="*/ 7353 h 10004"/>
              <a:gd name="connsiteX7" fmla="*/ 1346 w 10088"/>
              <a:gd name="connsiteY7" fmla="*/ 7882 h 10004"/>
              <a:gd name="connsiteX8" fmla="*/ 1642 w 10088"/>
              <a:gd name="connsiteY8" fmla="*/ 8548 h 10004"/>
              <a:gd name="connsiteX9" fmla="*/ 2800 w 10088"/>
              <a:gd name="connsiteY9" fmla="*/ 8993 h 10004"/>
              <a:gd name="connsiteX10" fmla="*/ 3494 w 10088"/>
              <a:gd name="connsiteY10" fmla="*/ 9998 h 10004"/>
              <a:gd name="connsiteX11" fmla="*/ 5615 w 10088"/>
              <a:gd name="connsiteY11" fmla="*/ 8464 h 10004"/>
              <a:gd name="connsiteX12" fmla="*/ 7681 w 10088"/>
              <a:gd name="connsiteY12" fmla="*/ 9998 h 10004"/>
              <a:gd name="connsiteX13" fmla="*/ 8553 w 10088"/>
              <a:gd name="connsiteY13" fmla="*/ 8800 h 10004"/>
              <a:gd name="connsiteX14" fmla="*/ 9564 w 10088"/>
              <a:gd name="connsiteY14" fmla="*/ 8837 h 10004"/>
              <a:gd name="connsiteX15" fmla="*/ 9935 w 10088"/>
              <a:gd name="connsiteY15" fmla="*/ 6719 h 10004"/>
              <a:gd name="connsiteX16" fmla="*/ 10020 w 10088"/>
              <a:gd name="connsiteY16" fmla="*/ 3544 h 10004"/>
              <a:gd name="connsiteX17" fmla="*/ 7773 w 10088"/>
              <a:gd name="connsiteY17" fmla="*/ 997 h 10004"/>
              <a:gd name="connsiteX18" fmla="*/ 6679 w 10088"/>
              <a:gd name="connsiteY18" fmla="*/ 1208 h 10004"/>
              <a:gd name="connsiteX0" fmla="*/ 6679 w 10072"/>
              <a:gd name="connsiteY0" fmla="*/ 1208 h 10004"/>
              <a:gd name="connsiteX1" fmla="*/ 5812 w 10072"/>
              <a:gd name="connsiteY1" fmla="*/ 995 h 10004"/>
              <a:gd name="connsiteX2" fmla="*/ 5028 w 10072"/>
              <a:gd name="connsiteY2" fmla="*/ 1156 h 10004"/>
              <a:gd name="connsiteX3" fmla="*/ 4129 w 10072"/>
              <a:gd name="connsiteY3" fmla="*/ 1 h 10004"/>
              <a:gd name="connsiteX4" fmla="*/ 2706 w 10072"/>
              <a:gd name="connsiteY4" fmla="*/ 1116 h 10004"/>
              <a:gd name="connsiteX5" fmla="*/ 761 w 10072"/>
              <a:gd name="connsiteY5" fmla="*/ 2843 h 10004"/>
              <a:gd name="connsiteX6" fmla="*/ 14 w 10072"/>
              <a:gd name="connsiteY6" fmla="*/ 7353 h 10004"/>
              <a:gd name="connsiteX7" fmla="*/ 1346 w 10072"/>
              <a:gd name="connsiteY7" fmla="*/ 7882 h 10004"/>
              <a:gd name="connsiteX8" fmla="*/ 1642 w 10072"/>
              <a:gd name="connsiteY8" fmla="*/ 8548 h 10004"/>
              <a:gd name="connsiteX9" fmla="*/ 2800 w 10072"/>
              <a:gd name="connsiteY9" fmla="*/ 8993 h 10004"/>
              <a:gd name="connsiteX10" fmla="*/ 3494 w 10072"/>
              <a:gd name="connsiteY10" fmla="*/ 9998 h 10004"/>
              <a:gd name="connsiteX11" fmla="*/ 5615 w 10072"/>
              <a:gd name="connsiteY11" fmla="*/ 8464 h 10004"/>
              <a:gd name="connsiteX12" fmla="*/ 7681 w 10072"/>
              <a:gd name="connsiteY12" fmla="*/ 9998 h 10004"/>
              <a:gd name="connsiteX13" fmla="*/ 8553 w 10072"/>
              <a:gd name="connsiteY13" fmla="*/ 8800 h 10004"/>
              <a:gd name="connsiteX14" fmla="*/ 9564 w 10072"/>
              <a:gd name="connsiteY14" fmla="*/ 8837 h 10004"/>
              <a:gd name="connsiteX15" fmla="*/ 9839 w 10072"/>
              <a:gd name="connsiteY15" fmla="*/ 6719 h 10004"/>
              <a:gd name="connsiteX16" fmla="*/ 10020 w 10072"/>
              <a:gd name="connsiteY16" fmla="*/ 3544 h 10004"/>
              <a:gd name="connsiteX17" fmla="*/ 7773 w 10072"/>
              <a:gd name="connsiteY17" fmla="*/ 997 h 10004"/>
              <a:gd name="connsiteX18" fmla="*/ 6679 w 10072"/>
              <a:gd name="connsiteY18" fmla="*/ 1208 h 10004"/>
              <a:gd name="connsiteX0" fmla="*/ 6679 w 10072"/>
              <a:gd name="connsiteY0" fmla="*/ 1211 h 10007"/>
              <a:gd name="connsiteX1" fmla="*/ 5812 w 10072"/>
              <a:gd name="connsiteY1" fmla="*/ 998 h 10007"/>
              <a:gd name="connsiteX2" fmla="*/ 5028 w 10072"/>
              <a:gd name="connsiteY2" fmla="*/ 1159 h 10007"/>
              <a:gd name="connsiteX3" fmla="*/ 4129 w 10072"/>
              <a:gd name="connsiteY3" fmla="*/ 4 h 10007"/>
              <a:gd name="connsiteX4" fmla="*/ 2692 w 10072"/>
              <a:gd name="connsiteY4" fmla="*/ 831 h 10007"/>
              <a:gd name="connsiteX5" fmla="*/ 761 w 10072"/>
              <a:gd name="connsiteY5" fmla="*/ 2846 h 10007"/>
              <a:gd name="connsiteX6" fmla="*/ 14 w 10072"/>
              <a:gd name="connsiteY6" fmla="*/ 7356 h 10007"/>
              <a:gd name="connsiteX7" fmla="*/ 1346 w 10072"/>
              <a:gd name="connsiteY7" fmla="*/ 7885 h 10007"/>
              <a:gd name="connsiteX8" fmla="*/ 1642 w 10072"/>
              <a:gd name="connsiteY8" fmla="*/ 8551 h 10007"/>
              <a:gd name="connsiteX9" fmla="*/ 2800 w 10072"/>
              <a:gd name="connsiteY9" fmla="*/ 8996 h 10007"/>
              <a:gd name="connsiteX10" fmla="*/ 3494 w 10072"/>
              <a:gd name="connsiteY10" fmla="*/ 10001 h 10007"/>
              <a:gd name="connsiteX11" fmla="*/ 5615 w 10072"/>
              <a:gd name="connsiteY11" fmla="*/ 8467 h 10007"/>
              <a:gd name="connsiteX12" fmla="*/ 7681 w 10072"/>
              <a:gd name="connsiteY12" fmla="*/ 10001 h 10007"/>
              <a:gd name="connsiteX13" fmla="*/ 8553 w 10072"/>
              <a:gd name="connsiteY13" fmla="*/ 8803 h 10007"/>
              <a:gd name="connsiteX14" fmla="*/ 9564 w 10072"/>
              <a:gd name="connsiteY14" fmla="*/ 8840 h 10007"/>
              <a:gd name="connsiteX15" fmla="*/ 9839 w 10072"/>
              <a:gd name="connsiteY15" fmla="*/ 6722 h 10007"/>
              <a:gd name="connsiteX16" fmla="*/ 10020 w 10072"/>
              <a:gd name="connsiteY16" fmla="*/ 3547 h 10007"/>
              <a:gd name="connsiteX17" fmla="*/ 7773 w 10072"/>
              <a:gd name="connsiteY17" fmla="*/ 1000 h 10007"/>
              <a:gd name="connsiteX18" fmla="*/ 6679 w 10072"/>
              <a:gd name="connsiteY18" fmla="*/ 1211 h 10007"/>
              <a:gd name="connsiteX0" fmla="*/ 6689 w 10082"/>
              <a:gd name="connsiteY0" fmla="*/ 1211 h 10007"/>
              <a:gd name="connsiteX1" fmla="*/ 5822 w 10082"/>
              <a:gd name="connsiteY1" fmla="*/ 998 h 10007"/>
              <a:gd name="connsiteX2" fmla="*/ 5038 w 10082"/>
              <a:gd name="connsiteY2" fmla="*/ 1159 h 10007"/>
              <a:gd name="connsiteX3" fmla="*/ 4139 w 10082"/>
              <a:gd name="connsiteY3" fmla="*/ 4 h 10007"/>
              <a:gd name="connsiteX4" fmla="*/ 2702 w 10082"/>
              <a:gd name="connsiteY4" fmla="*/ 831 h 10007"/>
              <a:gd name="connsiteX5" fmla="*/ 657 w 10082"/>
              <a:gd name="connsiteY5" fmla="*/ 2738 h 10007"/>
              <a:gd name="connsiteX6" fmla="*/ 24 w 10082"/>
              <a:gd name="connsiteY6" fmla="*/ 7356 h 10007"/>
              <a:gd name="connsiteX7" fmla="*/ 1356 w 10082"/>
              <a:gd name="connsiteY7" fmla="*/ 7885 h 10007"/>
              <a:gd name="connsiteX8" fmla="*/ 1652 w 10082"/>
              <a:gd name="connsiteY8" fmla="*/ 8551 h 10007"/>
              <a:gd name="connsiteX9" fmla="*/ 2810 w 10082"/>
              <a:gd name="connsiteY9" fmla="*/ 8996 h 10007"/>
              <a:gd name="connsiteX10" fmla="*/ 3504 w 10082"/>
              <a:gd name="connsiteY10" fmla="*/ 10001 h 10007"/>
              <a:gd name="connsiteX11" fmla="*/ 5625 w 10082"/>
              <a:gd name="connsiteY11" fmla="*/ 8467 h 10007"/>
              <a:gd name="connsiteX12" fmla="*/ 7691 w 10082"/>
              <a:gd name="connsiteY12" fmla="*/ 10001 h 10007"/>
              <a:gd name="connsiteX13" fmla="*/ 8563 w 10082"/>
              <a:gd name="connsiteY13" fmla="*/ 8803 h 10007"/>
              <a:gd name="connsiteX14" fmla="*/ 9574 w 10082"/>
              <a:gd name="connsiteY14" fmla="*/ 8840 h 10007"/>
              <a:gd name="connsiteX15" fmla="*/ 9849 w 10082"/>
              <a:gd name="connsiteY15" fmla="*/ 6722 h 10007"/>
              <a:gd name="connsiteX16" fmla="*/ 10030 w 10082"/>
              <a:gd name="connsiteY16" fmla="*/ 3547 h 10007"/>
              <a:gd name="connsiteX17" fmla="*/ 7783 w 10082"/>
              <a:gd name="connsiteY17" fmla="*/ 1000 h 10007"/>
              <a:gd name="connsiteX18" fmla="*/ 6689 w 10082"/>
              <a:gd name="connsiteY18" fmla="*/ 1211 h 10007"/>
              <a:gd name="connsiteX0" fmla="*/ 6689 w 10082"/>
              <a:gd name="connsiteY0" fmla="*/ 1211 h 10003"/>
              <a:gd name="connsiteX1" fmla="*/ 5822 w 10082"/>
              <a:gd name="connsiteY1" fmla="*/ 998 h 10003"/>
              <a:gd name="connsiteX2" fmla="*/ 5038 w 10082"/>
              <a:gd name="connsiteY2" fmla="*/ 1159 h 10003"/>
              <a:gd name="connsiteX3" fmla="*/ 4139 w 10082"/>
              <a:gd name="connsiteY3" fmla="*/ 4 h 10003"/>
              <a:gd name="connsiteX4" fmla="*/ 2702 w 10082"/>
              <a:gd name="connsiteY4" fmla="*/ 831 h 10003"/>
              <a:gd name="connsiteX5" fmla="*/ 657 w 10082"/>
              <a:gd name="connsiteY5" fmla="*/ 2738 h 10003"/>
              <a:gd name="connsiteX6" fmla="*/ 24 w 10082"/>
              <a:gd name="connsiteY6" fmla="*/ 7356 h 10003"/>
              <a:gd name="connsiteX7" fmla="*/ 1356 w 10082"/>
              <a:gd name="connsiteY7" fmla="*/ 7885 h 10003"/>
              <a:gd name="connsiteX8" fmla="*/ 1652 w 10082"/>
              <a:gd name="connsiteY8" fmla="*/ 8551 h 10003"/>
              <a:gd name="connsiteX9" fmla="*/ 2810 w 10082"/>
              <a:gd name="connsiteY9" fmla="*/ 8996 h 10003"/>
              <a:gd name="connsiteX10" fmla="*/ 3476 w 10082"/>
              <a:gd name="connsiteY10" fmla="*/ 9244 h 10003"/>
              <a:gd name="connsiteX11" fmla="*/ 5625 w 10082"/>
              <a:gd name="connsiteY11" fmla="*/ 8467 h 10003"/>
              <a:gd name="connsiteX12" fmla="*/ 7691 w 10082"/>
              <a:gd name="connsiteY12" fmla="*/ 10001 h 10003"/>
              <a:gd name="connsiteX13" fmla="*/ 8563 w 10082"/>
              <a:gd name="connsiteY13" fmla="*/ 8803 h 10003"/>
              <a:gd name="connsiteX14" fmla="*/ 9574 w 10082"/>
              <a:gd name="connsiteY14" fmla="*/ 8840 h 10003"/>
              <a:gd name="connsiteX15" fmla="*/ 9849 w 10082"/>
              <a:gd name="connsiteY15" fmla="*/ 6722 h 10003"/>
              <a:gd name="connsiteX16" fmla="*/ 10030 w 10082"/>
              <a:gd name="connsiteY16" fmla="*/ 3547 h 10003"/>
              <a:gd name="connsiteX17" fmla="*/ 7783 w 10082"/>
              <a:gd name="connsiteY17" fmla="*/ 1000 h 10003"/>
              <a:gd name="connsiteX18" fmla="*/ 6689 w 10082"/>
              <a:gd name="connsiteY18" fmla="*/ 1211 h 10003"/>
              <a:gd name="connsiteX0" fmla="*/ 6689 w 10082"/>
              <a:gd name="connsiteY0" fmla="*/ 1211 h 10003"/>
              <a:gd name="connsiteX1" fmla="*/ 5822 w 10082"/>
              <a:gd name="connsiteY1" fmla="*/ 998 h 10003"/>
              <a:gd name="connsiteX2" fmla="*/ 5038 w 10082"/>
              <a:gd name="connsiteY2" fmla="*/ 1159 h 10003"/>
              <a:gd name="connsiteX3" fmla="*/ 4139 w 10082"/>
              <a:gd name="connsiteY3" fmla="*/ 4 h 10003"/>
              <a:gd name="connsiteX4" fmla="*/ 2702 w 10082"/>
              <a:gd name="connsiteY4" fmla="*/ 831 h 10003"/>
              <a:gd name="connsiteX5" fmla="*/ 657 w 10082"/>
              <a:gd name="connsiteY5" fmla="*/ 2738 h 10003"/>
              <a:gd name="connsiteX6" fmla="*/ 24 w 10082"/>
              <a:gd name="connsiteY6" fmla="*/ 7356 h 10003"/>
              <a:gd name="connsiteX7" fmla="*/ 1356 w 10082"/>
              <a:gd name="connsiteY7" fmla="*/ 7885 h 10003"/>
              <a:gd name="connsiteX8" fmla="*/ 1652 w 10082"/>
              <a:gd name="connsiteY8" fmla="*/ 8551 h 10003"/>
              <a:gd name="connsiteX9" fmla="*/ 2810 w 10082"/>
              <a:gd name="connsiteY9" fmla="*/ 8347 h 10003"/>
              <a:gd name="connsiteX10" fmla="*/ 3476 w 10082"/>
              <a:gd name="connsiteY10" fmla="*/ 9244 h 10003"/>
              <a:gd name="connsiteX11" fmla="*/ 5625 w 10082"/>
              <a:gd name="connsiteY11" fmla="*/ 8467 h 10003"/>
              <a:gd name="connsiteX12" fmla="*/ 7691 w 10082"/>
              <a:gd name="connsiteY12" fmla="*/ 10001 h 10003"/>
              <a:gd name="connsiteX13" fmla="*/ 8563 w 10082"/>
              <a:gd name="connsiteY13" fmla="*/ 8803 h 10003"/>
              <a:gd name="connsiteX14" fmla="*/ 9574 w 10082"/>
              <a:gd name="connsiteY14" fmla="*/ 8840 h 10003"/>
              <a:gd name="connsiteX15" fmla="*/ 9849 w 10082"/>
              <a:gd name="connsiteY15" fmla="*/ 6722 h 10003"/>
              <a:gd name="connsiteX16" fmla="*/ 10030 w 10082"/>
              <a:gd name="connsiteY16" fmla="*/ 3547 h 10003"/>
              <a:gd name="connsiteX17" fmla="*/ 7783 w 10082"/>
              <a:gd name="connsiteY17" fmla="*/ 1000 h 10003"/>
              <a:gd name="connsiteX18" fmla="*/ 6689 w 10082"/>
              <a:gd name="connsiteY18" fmla="*/ 1211 h 10003"/>
              <a:gd name="connsiteX0" fmla="*/ 6689 w 10082"/>
              <a:gd name="connsiteY0" fmla="*/ 1211 h 10003"/>
              <a:gd name="connsiteX1" fmla="*/ 5822 w 10082"/>
              <a:gd name="connsiteY1" fmla="*/ 998 h 10003"/>
              <a:gd name="connsiteX2" fmla="*/ 5038 w 10082"/>
              <a:gd name="connsiteY2" fmla="*/ 1159 h 10003"/>
              <a:gd name="connsiteX3" fmla="*/ 4139 w 10082"/>
              <a:gd name="connsiteY3" fmla="*/ 4 h 10003"/>
              <a:gd name="connsiteX4" fmla="*/ 2702 w 10082"/>
              <a:gd name="connsiteY4" fmla="*/ 831 h 10003"/>
              <a:gd name="connsiteX5" fmla="*/ 657 w 10082"/>
              <a:gd name="connsiteY5" fmla="*/ 2738 h 10003"/>
              <a:gd name="connsiteX6" fmla="*/ 24 w 10082"/>
              <a:gd name="connsiteY6" fmla="*/ 7356 h 10003"/>
              <a:gd name="connsiteX7" fmla="*/ 1356 w 10082"/>
              <a:gd name="connsiteY7" fmla="*/ 7885 h 10003"/>
              <a:gd name="connsiteX8" fmla="*/ 1922 w 10082"/>
              <a:gd name="connsiteY8" fmla="*/ 7974 h 10003"/>
              <a:gd name="connsiteX9" fmla="*/ 2810 w 10082"/>
              <a:gd name="connsiteY9" fmla="*/ 8347 h 10003"/>
              <a:gd name="connsiteX10" fmla="*/ 3476 w 10082"/>
              <a:gd name="connsiteY10" fmla="*/ 9244 h 10003"/>
              <a:gd name="connsiteX11" fmla="*/ 5625 w 10082"/>
              <a:gd name="connsiteY11" fmla="*/ 8467 h 10003"/>
              <a:gd name="connsiteX12" fmla="*/ 7691 w 10082"/>
              <a:gd name="connsiteY12" fmla="*/ 10001 h 10003"/>
              <a:gd name="connsiteX13" fmla="*/ 8563 w 10082"/>
              <a:gd name="connsiteY13" fmla="*/ 8803 h 10003"/>
              <a:gd name="connsiteX14" fmla="*/ 9574 w 10082"/>
              <a:gd name="connsiteY14" fmla="*/ 8840 h 10003"/>
              <a:gd name="connsiteX15" fmla="*/ 9849 w 10082"/>
              <a:gd name="connsiteY15" fmla="*/ 6722 h 10003"/>
              <a:gd name="connsiteX16" fmla="*/ 10030 w 10082"/>
              <a:gd name="connsiteY16" fmla="*/ 3547 h 10003"/>
              <a:gd name="connsiteX17" fmla="*/ 7783 w 10082"/>
              <a:gd name="connsiteY17" fmla="*/ 1000 h 10003"/>
              <a:gd name="connsiteX18" fmla="*/ 6689 w 10082"/>
              <a:gd name="connsiteY18" fmla="*/ 1211 h 10003"/>
              <a:gd name="connsiteX0" fmla="*/ 6412 w 9805"/>
              <a:gd name="connsiteY0" fmla="*/ 1211 h 10003"/>
              <a:gd name="connsiteX1" fmla="*/ 5545 w 9805"/>
              <a:gd name="connsiteY1" fmla="*/ 998 h 10003"/>
              <a:gd name="connsiteX2" fmla="*/ 4761 w 9805"/>
              <a:gd name="connsiteY2" fmla="*/ 1159 h 10003"/>
              <a:gd name="connsiteX3" fmla="*/ 3862 w 9805"/>
              <a:gd name="connsiteY3" fmla="*/ 4 h 10003"/>
              <a:gd name="connsiteX4" fmla="*/ 2425 w 9805"/>
              <a:gd name="connsiteY4" fmla="*/ 831 h 10003"/>
              <a:gd name="connsiteX5" fmla="*/ 380 w 9805"/>
              <a:gd name="connsiteY5" fmla="*/ 2738 h 10003"/>
              <a:gd name="connsiteX6" fmla="*/ 56 w 9805"/>
              <a:gd name="connsiteY6" fmla="*/ 6409 h 10003"/>
              <a:gd name="connsiteX7" fmla="*/ 1079 w 9805"/>
              <a:gd name="connsiteY7" fmla="*/ 7885 h 10003"/>
              <a:gd name="connsiteX8" fmla="*/ 1645 w 9805"/>
              <a:gd name="connsiteY8" fmla="*/ 7974 h 10003"/>
              <a:gd name="connsiteX9" fmla="*/ 2533 w 9805"/>
              <a:gd name="connsiteY9" fmla="*/ 8347 h 10003"/>
              <a:gd name="connsiteX10" fmla="*/ 3199 w 9805"/>
              <a:gd name="connsiteY10" fmla="*/ 9244 h 10003"/>
              <a:gd name="connsiteX11" fmla="*/ 5348 w 9805"/>
              <a:gd name="connsiteY11" fmla="*/ 8467 h 10003"/>
              <a:gd name="connsiteX12" fmla="*/ 7414 w 9805"/>
              <a:gd name="connsiteY12" fmla="*/ 10001 h 10003"/>
              <a:gd name="connsiteX13" fmla="*/ 8286 w 9805"/>
              <a:gd name="connsiteY13" fmla="*/ 8803 h 10003"/>
              <a:gd name="connsiteX14" fmla="*/ 9297 w 9805"/>
              <a:gd name="connsiteY14" fmla="*/ 8840 h 10003"/>
              <a:gd name="connsiteX15" fmla="*/ 9572 w 9805"/>
              <a:gd name="connsiteY15" fmla="*/ 6722 h 10003"/>
              <a:gd name="connsiteX16" fmla="*/ 9753 w 9805"/>
              <a:gd name="connsiteY16" fmla="*/ 3547 h 10003"/>
              <a:gd name="connsiteX17" fmla="*/ 7506 w 9805"/>
              <a:gd name="connsiteY17" fmla="*/ 1000 h 10003"/>
              <a:gd name="connsiteX18" fmla="*/ 6412 w 9805"/>
              <a:gd name="connsiteY18" fmla="*/ 1211 h 10003"/>
              <a:gd name="connsiteX0" fmla="*/ 6638 w 10098"/>
              <a:gd name="connsiteY0" fmla="*/ 1211 h 10000"/>
              <a:gd name="connsiteX1" fmla="*/ 5753 w 10098"/>
              <a:gd name="connsiteY1" fmla="*/ 998 h 10000"/>
              <a:gd name="connsiteX2" fmla="*/ 4954 w 10098"/>
              <a:gd name="connsiteY2" fmla="*/ 1159 h 10000"/>
              <a:gd name="connsiteX3" fmla="*/ 4037 w 10098"/>
              <a:gd name="connsiteY3" fmla="*/ 4 h 10000"/>
              <a:gd name="connsiteX4" fmla="*/ 2571 w 10098"/>
              <a:gd name="connsiteY4" fmla="*/ 831 h 10000"/>
              <a:gd name="connsiteX5" fmla="*/ 486 w 10098"/>
              <a:gd name="connsiteY5" fmla="*/ 2737 h 10000"/>
              <a:gd name="connsiteX6" fmla="*/ 39 w 10098"/>
              <a:gd name="connsiteY6" fmla="*/ 7519 h 10000"/>
              <a:gd name="connsiteX7" fmla="*/ 1198 w 10098"/>
              <a:gd name="connsiteY7" fmla="*/ 7883 h 10000"/>
              <a:gd name="connsiteX8" fmla="*/ 1776 w 10098"/>
              <a:gd name="connsiteY8" fmla="*/ 7972 h 10000"/>
              <a:gd name="connsiteX9" fmla="*/ 2681 w 10098"/>
              <a:gd name="connsiteY9" fmla="*/ 8344 h 10000"/>
              <a:gd name="connsiteX10" fmla="*/ 3361 w 10098"/>
              <a:gd name="connsiteY10" fmla="*/ 9241 h 10000"/>
              <a:gd name="connsiteX11" fmla="*/ 5552 w 10098"/>
              <a:gd name="connsiteY11" fmla="*/ 8464 h 10000"/>
              <a:gd name="connsiteX12" fmla="*/ 7659 w 10098"/>
              <a:gd name="connsiteY12" fmla="*/ 9998 h 10000"/>
              <a:gd name="connsiteX13" fmla="*/ 8549 w 10098"/>
              <a:gd name="connsiteY13" fmla="*/ 8800 h 10000"/>
              <a:gd name="connsiteX14" fmla="*/ 9580 w 10098"/>
              <a:gd name="connsiteY14" fmla="*/ 8837 h 10000"/>
              <a:gd name="connsiteX15" fmla="*/ 9860 w 10098"/>
              <a:gd name="connsiteY15" fmla="*/ 6720 h 10000"/>
              <a:gd name="connsiteX16" fmla="*/ 10045 w 10098"/>
              <a:gd name="connsiteY16" fmla="*/ 3546 h 10000"/>
              <a:gd name="connsiteX17" fmla="*/ 7753 w 10098"/>
              <a:gd name="connsiteY17" fmla="*/ 1000 h 10000"/>
              <a:gd name="connsiteX18" fmla="*/ 6638 w 10098"/>
              <a:gd name="connsiteY18" fmla="*/ 1211 h 10000"/>
              <a:gd name="connsiteX0" fmla="*/ 6638 w 9914"/>
              <a:gd name="connsiteY0" fmla="*/ 1211 h 10000"/>
              <a:gd name="connsiteX1" fmla="*/ 5753 w 9914"/>
              <a:gd name="connsiteY1" fmla="*/ 998 h 10000"/>
              <a:gd name="connsiteX2" fmla="*/ 4954 w 9914"/>
              <a:gd name="connsiteY2" fmla="*/ 1159 h 10000"/>
              <a:gd name="connsiteX3" fmla="*/ 4037 w 9914"/>
              <a:gd name="connsiteY3" fmla="*/ 4 h 10000"/>
              <a:gd name="connsiteX4" fmla="*/ 2571 w 9914"/>
              <a:gd name="connsiteY4" fmla="*/ 831 h 10000"/>
              <a:gd name="connsiteX5" fmla="*/ 486 w 9914"/>
              <a:gd name="connsiteY5" fmla="*/ 2737 h 10000"/>
              <a:gd name="connsiteX6" fmla="*/ 39 w 9914"/>
              <a:gd name="connsiteY6" fmla="*/ 7519 h 10000"/>
              <a:gd name="connsiteX7" fmla="*/ 1198 w 9914"/>
              <a:gd name="connsiteY7" fmla="*/ 7883 h 10000"/>
              <a:gd name="connsiteX8" fmla="*/ 1776 w 9914"/>
              <a:gd name="connsiteY8" fmla="*/ 7972 h 10000"/>
              <a:gd name="connsiteX9" fmla="*/ 2681 w 9914"/>
              <a:gd name="connsiteY9" fmla="*/ 8344 h 10000"/>
              <a:gd name="connsiteX10" fmla="*/ 3361 w 9914"/>
              <a:gd name="connsiteY10" fmla="*/ 9241 h 10000"/>
              <a:gd name="connsiteX11" fmla="*/ 5552 w 9914"/>
              <a:gd name="connsiteY11" fmla="*/ 8464 h 10000"/>
              <a:gd name="connsiteX12" fmla="*/ 7659 w 9914"/>
              <a:gd name="connsiteY12" fmla="*/ 9998 h 10000"/>
              <a:gd name="connsiteX13" fmla="*/ 8549 w 9914"/>
              <a:gd name="connsiteY13" fmla="*/ 8800 h 10000"/>
              <a:gd name="connsiteX14" fmla="*/ 9580 w 9914"/>
              <a:gd name="connsiteY14" fmla="*/ 8837 h 10000"/>
              <a:gd name="connsiteX15" fmla="*/ 9860 w 9914"/>
              <a:gd name="connsiteY15" fmla="*/ 6720 h 10000"/>
              <a:gd name="connsiteX16" fmla="*/ 9813 w 9914"/>
              <a:gd name="connsiteY16" fmla="*/ 3958 h 10000"/>
              <a:gd name="connsiteX17" fmla="*/ 7753 w 9914"/>
              <a:gd name="connsiteY17" fmla="*/ 1000 h 10000"/>
              <a:gd name="connsiteX18" fmla="*/ 6638 w 9914"/>
              <a:gd name="connsiteY18" fmla="*/ 1211 h 10000"/>
              <a:gd name="connsiteX0" fmla="*/ 6697 w 10001"/>
              <a:gd name="connsiteY0" fmla="*/ 1211 h 10000"/>
              <a:gd name="connsiteX1" fmla="*/ 5804 w 10001"/>
              <a:gd name="connsiteY1" fmla="*/ 998 h 10000"/>
              <a:gd name="connsiteX2" fmla="*/ 4998 w 10001"/>
              <a:gd name="connsiteY2" fmla="*/ 1159 h 10000"/>
              <a:gd name="connsiteX3" fmla="*/ 4073 w 10001"/>
              <a:gd name="connsiteY3" fmla="*/ 4 h 10000"/>
              <a:gd name="connsiteX4" fmla="*/ 2594 w 10001"/>
              <a:gd name="connsiteY4" fmla="*/ 831 h 10000"/>
              <a:gd name="connsiteX5" fmla="*/ 491 w 10001"/>
              <a:gd name="connsiteY5" fmla="*/ 2737 h 10000"/>
              <a:gd name="connsiteX6" fmla="*/ 40 w 10001"/>
              <a:gd name="connsiteY6" fmla="*/ 7519 h 10000"/>
              <a:gd name="connsiteX7" fmla="*/ 1209 w 10001"/>
              <a:gd name="connsiteY7" fmla="*/ 7883 h 10000"/>
              <a:gd name="connsiteX8" fmla="*/ 1792 w 10001"/>
              <a:gd name="connsiteY8" fmla="*/ 7972 h 10000"/>
              <a:gd name="connsiteX9" fmla="*/ 2705 w 10001"/>
              <a:gd name="connsiteY9" fmla="*/ 8344 h 10000"/>
              <a:gd name="connsiteX10" fmla="*/ 3391 w 10001"/>
              <a:gd name="connsiteY10" fmla="*/ 9241 h 10000"/>
              <a:gd name="connsiteX11" fmla="*/ 5601 w 10001"/>
              <a:gd name="connsiteY11" fmla="*/ 8464 h 10000"/>
              <a:gd name="connsiteX12" fmla="*/ 7726 w 10001"/>
              <a:gd name="connsiteY12" fmla="*/ 9998 h 10000"/>
              <a:gd name="connsiteX13" fmla="*/ 8624 w 10001"/>
              <a:gd name="connsiteY13" fmla="*/ 8800 h 10000"/>
              <a:gd name="connsiteX14" fmla="*/ 9664 w 10001"/>
              <a:gd name="connsiteY14" fmla="*/ 8837 h 10000"/>
              <a:gd name="connsiteX15" fmla="*/ 9947 w 10001"/>
              <a:gd name="connsiteY15" fmla="*/ 6720 h 10000"/>
              <a:gd name="connsiteX16" fmla="*/ 9899 w 10001"/>
              <a:gd name="connsiteY16" fmla="*/ 3958 h 10000"/>
              <a:gd name="connsiteX17" fmla="*/ 7821 w 10001"/>
              <a:gd name="connsiteY17" fmla="*/ 1000 h 10000"/>
              <a:gd name="connsiteX18" fmla="*/ 6697 w 10001"/>
              <a:gd name="connsiteY18" fmla="*/ 1211 h 10000"/>
              <a:gd name="connsiteX0" fmla="*/ 6697 w 10001"/>
              <a:gd name="connsiteY0" fmla="*/ 1211 h 9753"/>
              <a:gd name="connsiteX1" fmla="*/ 5804 w 10001"/>
              <a:gd name="connsiteY1" fmla="*/ 998 h 9753"/>
              <a:gd name="connsiteX2" fmla="*/ 4998 w 10001"/>
              <a:gd name="connsiteY2" fmla="*/ 1159 h 9753"/>
              <a:gd name="connsiteX3" fmla="*/ 4073 w 10001"/>
              <a:gd name="connsiteY3" fmla="*/ 4 h 9753"/>
              <a:gd name="connsiteX4" fmla="*/ 2594 w 10001"/>
              <a:gd name="connsiteY4" fmla="*/ 831 h 9753"/>
              <a:gd name="connsiteX5" fmla="*/ 491 w 10001"/>
              <a:gd name="connsiteY5" fmla="*/ 2737 h 9753"/>
              <a:gd name="connsiteX6" fmla="*/ 40 w 10001"/>
              <a:gd name="connsiteY6" fmla="*/ 7519 h 9753"/>
              <a:gd name="connsiteX7" fmla="*/ 1209 w 10001"/>
              <a:gd name="connsiteY7" fmla="*/ 7883 h 9753"/>
              <a:gd name="connsiteX8" fmla="*/ 1792 w 10001"/>
              <a:gd name="connsiteY8" fmla="*/ 7972 h 9753"/>
              <a:gd name="connsiteX9" fmla="*/ 2705 w 10001"/>
              <a:gd name="connsiteY9" fmla="*/ 8344 h 9753"/>
              <a:gd name="connsiteX10" fmla="*/ 3391 w 10001"/>
              <a:gd name="connsiteY10" fmla="*/ 9241 h 9753"/>
              <a:gd name="connsiteX11" fmla="*/ 5601 w 10001"/>
              <a:gd name="connsiteY11" fmla="*/ 8464 h 9753"/>
              <a:gd name="connsiteX12" fmla="*/ 7726 w 10001"/>
              <a:gd name="connsiteY12" fmla="*/ 9751 h 9753"/>
              <a:gd name="connsiteX13" fmla="*/ 8624 w 10001"/>
              <a:gd name="connsiteY13" fmla="*/ 8800 h 9753"/>
              <a:gd name="connsiteX14" fmla="*/ 9664 w 10001"/>
              <a:gd name="connsiteY14" fmla="*/ 8837 h 9753"/>
              <a:gd name="connsiteX15" fmla="*/ 9947 w 10001"/>
              <a:gd name="connsiteY15" fmla="*/ 6720 h 9753"/>
              <a:gd name="connsiteX16" fmla="*/ 9899 w 10001"/>
              <a:gd name="connsiteY16" fmla="*/ 3958 h 9753"/>
              <a:gd name="connsiteX17" fmla="*/ 7821 w 10001"/>
              <a:gd name="connsiteY17" fmla="*/ 1000 h 9753"/>
              <a:gd name="connsiteX18" fmla="*/ 6697 w 10001"/>
              <a:gd name="connsiteY18" fmla="*/ 1211 h 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001" h="9753">
                <a:moveTo>
                  <a:pt x="6697" y="1211"/>
                </a:moveTo>
                <a:cubicBezTo>
                  <a:pt x="6360" y="1211"/>
                  <a:pt x="6087" y="1007"/>
                  <a:pt x="5804" y="998"/>
                </a:cubicBezTo>
                <a:cubicBezTo>
                  <a:pt x="5521" y="989"/>
                  <a:pt x="5286" y="1324"/>
                  <a:pt x="4998" y="1159"/>
                </a:cubicBezTo>
                <a:cubicBezTo>
                  <a:pt x="4709" y="992"/>
                  <a:pt x="4473" y="59"/>
                  <a:pt x="4073" y="4"/>
                </a:cubicBezTo>
                <a:cubicBezTo>
                  <a:pt x="3673" y="-51"/>
                  <a:pt x="3191" y="375"/>
                  <a:pt x="2594" y="831"/>
                </a:cubicBezTo>
                <a:cubicBezTo>
                  <a:pt x="1998" y="1287"/>
                  <a:pt x="917" y="1622"/>
                  <a:pt x="491" y="2737"/>
                </a:cubicBezTo>
                <a:cubicBezTo>
                  <a:pt x="66" y="3852"/>
                  <a:pt x="-79" y="6661"/>
                  <a:pt x="40" y="7519"/>
                </a:cubicBezTo>
                <a:cubicBezTo>
                  <a:pt x="159" y="8377"/>
                  <a:pt x="918" y="7808"/>
                  <a:pt x="1209" y="7883"/>
                </a:cubicBezTo>
                <a:cubicBezTo>
                  <a:pt x="1501" y="7958"/>
                  <a:pt x="1543" y="7895"/>
                  <a:pt x="1792" y="7972"/>
                </a:cubicBezTo>
                <a:cubicBezTo>
                  <a:pt x="2042" y="8049"/>
                  <a:pt x="2439" y="8133"/>
                  <a:pt x="2705" y="8344"/>
                </a:cubicBezTo>
                <a:cubicBezTo>
                  <a:pt x="2973" y="8556"/>
                  <a:pt x="2908" y="9221"/>
                  <a:pt x="3391" y="9241"/>
                </a:cubicBezTo>
                <a:cubicBezTo>
                  <a:pt x="3873" y="9261"/>
                  <a:pt x="4879" y="8379"/>
                  <a:pt x="5601" y="8464"/>
                </a:cubicBezTo>
                <a:cubicBezTo>
                  <a:pt x="6323" y="8549"/>
                  <a:pt x="7224" y="9695"/>
                  <a:pt x="7726" y="9751"/>
                </a:cubicBezTo>
                <a:cubicBezTo>
                  <a:pt x="8231" y="9807"/>
                  <a:pt x="8301" y="8952"/>
                  <a:pt x="8624" y="8800"/>
                </a:cubicBezTo>
                <a:cubicBezTo>
                  <a:pt x="8947" y="8648"/>
                  <a:pt x="9444" y="9184"/>
                  <a:pt x="9664" y="8837"/>
                </a:cubicBezTo>
                <a:cubicBezTo>
                  <a:pt x="9884" y="8490"/>
                  <a:pt x="9907" y="7533"/>
                  <a:pt x="9947" y="6720"/>
                </a:cubicBezTo>
                <a:cubicBezTo>
                  <a:pt x="9986" y="5907"/>
                  <a:pt x="10068" y="4539"/>
                  <a:pt x="9899" y="3958"/>
                </a:cubicBezTo>
                <a:cubicBezTo>
                  <a:pt x="9647" y="2390"/>
                  <a:pt x="8355" y="1458"/>
                  <a:pt x="7821" y="1000"/>
                </a:cubicBezTo>
                <a:cubicBezTo>
                  <a:pt x="7288" y="542"/>
                  <a:pt x="7032" y="1211"/>
                  <a:pt x="6697" y="121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ja-JP" altLang="en-US" dirty="0">
              <a:solidFill>
                <a:prstClr val="black"/>
              </a:solidFill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09" name="Shape 520"/>
          <p:cNvSpPr txBox="1"/>
          <p:nvPr/>
        </p:nvSpPr>
        <p:spPr>
          <a:xfrm>
            <a:off x="4754067" y="7552638"/>
            <a:ext cx="1635354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1600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Alveolar macrophage</a:t>
            </a:r>
            <a:endParaRPr lang="ja-JP" altLang="en-US" sz="1600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4611251" y="809525"/>
            <a:ext cx="1942033" cy="1897304"/>
            <a:chOff x="4853111" y="2031464"/>
            <a:chExt cx="1942033" cy="1897304"/>
          </a:xfrm>
        </p:grpSpPr>
        <p:sp>
          <p:nvSpPr>
            <p:cNvPr id="743" name="楕円 80"/>
            <p:cNvSpPr/>
            <p:nvPr/>
          </p:nvSpPr>
          <p:spPr>
            <a:xfrm>
              <a:off x="4853111" y="2031464"/>
              <a:ext cx="1942033" cy="1897304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744" name="楕円 81"/>
            <p:cNvSpPr/>
            <p:nvPr/>
          </p:nvSpPr>
          <p:spPr>
            <a:xfrm>
              <a:off x="5297073" y="2861037"/>
              <a:ext cx="830552" cy="75459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833" name="Shape 520"/>
            <p:cNvSpPr txBox="1"/>
            <p:nvPr/>
          </p:nvSpPr>
          <p:spPr>
            <a:xfrm>
              <a:off x="4937055" y="2367947"/>
              <a:ext cx="1814463" cy="552611"/>
            </a:xfrm>
            <a:prstGeom prst="rect">
              <a:avLst/>
            </a:prstGeom>
            <a:noFill/>
            <a:ln>
              <a:noFill/>
            </a:ln>
          </p:spPr>
          <p:txBody>
            <a:bodyPr lIns="79118" tIns="39548" rIns="79118" bIns="39548" anchor="t" anchorCtr="0">
              <a:noAutofit/>
            </a:bodyPr>
            <a:lstStyle/>
            <a:p>
              <a:pPr algn="ctr">
                <a:buSzPct val="25000"/>
              </a:pPr>
              <a:r>
                <a:rPr lang="en-US" altLang="ja-JP" b="1" u="sng" dirty="0" smtClean="0">
                  <a:latin typeface="Arial" panose="020B0604020202020204" pitchFamily="34" charset="0"/>
                  <a:ea typeface="メイリオ" panose="020B0604030504040204" pitchFamily="50" charset="-128"/>
                  <a:cs typeface="Arial" panose="020B0604020202020204" pitchFamily="34" charset="0"/>
                </a:rPr>
                <a:t>CD4</a:t>
              </a:r>
              <a:r>
                <a:rPr lang="en-US" altLang="ja-JP" b="1" u="sng" baseline="30000" dirty="0" smtClean="0">
                  <a:latin typeface="Arial" panose="020B0604020202020204" pitchFamily="34" charset="0"/>
                  <a:ea typeface="メイリオ" panose="020B0604030504040204" pitchFamily="50" charset="-128"/>
                  <a:cs typeface="Arial" panose="020B0604020202020204" pitchFamily="34" charset="0"/>
                </a:rPr>
                <a:t>+</a:t>
              </a:r>
              <a:r>
                <a:rPr lang="en-US" altLang="ja-JP" b="1" u="sng" dirty="0" smtClean="0">
                  <a:latin typeface="Arial" panose="020B0604020202020204" pitchFamily="34" charset="0"/>
                  <a:ea typeface="メイリオ" panose="020B0604030504040204" pitchFamily="50" charset="-128"/>
                  <a:cs typeface="Arial" panose="020B0604020202020204" pitchFamily="34" charset="0"/>
                </a:rPr>
                <a:t> T cell</a:t>
              </a:r>
              <a:endParaRPr lang="ja-JP" altLang="en-US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834" name="Shape 520"/>
          <p:cNvSpPr txBox="1"/>
          <p:nvPr/>
        </p:nvSpPr>
        <p:spPr>
          <a:xfrm>
            <a:off x="200323" y="2775241"/>
            <a:ext cx="2336671" cy="539604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1400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Virus-infected cell</a:t>
            </a:r>
            <a:endParaRPr lang="ja-JP" altLang="en-US" sz="1400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2025" name="グループ化 2024"/>
          <p:cNvGrpSpPr>
            <a:grpSpLocks noChangeAspect="1"/>
          </p:cNvGrpSpPr>
          <p:nvPr/>
        </p:nvGrpSpPr>
        <p:grpSpPr>
          <a:xfrm rot="12540000" flipH="1" flipV="1">
            <a:off x="8973354" y="1941356"/>
            <a:ext cx="1800000" cy="2454545"/>
            <a:chOff x="4411424" y="-10741252"/>
            <a:chExt cx="12252930" cy="16765572"/>
          </a:xfrm>
        </p:grpSpPr>
        <p:sp>
          <p:nvSpPr>
            <p:cNvPr id="2026" name="円/楕円 3">
              <a:extLst>
                <a:ext uri="{FF2B5EF4-FFF2-40B4-BE49-F238E27FC236}">
                  <a16:creationId xmlns="" xmlns:a16="http://schemas.microsoft.com/office/drawing/2014/main" id="{C73ADDB7-40DF-744E-B428-BDF04B6D43C6}"/>
                </a:ext>
              </a:extLst>
            </p:cNvPr>
            <p:cNvSpPr/>
            <p:nvPr/>
          </p:nvSpPr>
          <p:spPr>
            <a:xfrm>
              <a:off x="4411424" y="-10741252"/>
              <a:ext cx="12252930" cy="1271545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7" name="円/楕円 4">
              <a:extLst>
                <a:ext uri="{FF2B5EF4-FFF2-40B4-BE49-F238E27FC236}">
                  <a16:creationId xmlns="" xmlns:a16="http://schemas.microsoft.com/office/drawing/2014/main" id="{3F837902-007D-B74D-B115-758D819110B4}"/>
                </a:ext>
              </a:extLst>
            </p:cNvPr>
            <p:cNvSpPr/>
            <p:nvPr/>
          </p:nvSpPr>
          <p:spPr>
            <a:xfrm>
              <a:off x="4553830" y="-10401164"/>
              <a:ext cx="11866573" cy="12314509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8" name="円柱 2027">
              <a:extLst>
                <a:ext uri="{FF2B5EF4-FFF2-40B4-BE49-F238E27FC236}">
                  <a16:creationId xmlns="" xmlns:a16="http://schemas.microsoft.com/office/drawing/2014/main" id="{1BE431D0-B3CF-8B40-86EE-EC09933955A3}"/>
                </a:ext>
              </a:extLst>
            </p:cNvPr>
            <p:cNvSpPr/>
            <p:nvPr/>
          </p:nvSpPr>
          <p:spPr>
            <a:xfrm rot="5888165" flipH="1">
              <a:off x="12638859" y="2748120"/>
              <a:ext cx="191277" cy="554303"/>
            </a:xfrm>
            <a:prstGeom prst="ca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9" name="円柱 2028">
              <a:extLst>
                <a:ext uri="{FF2B5EF4-FFF2-40B4-BE49-F238E27FC236}">
                  <a16:creationId xmlns="" xmlns:a16="http://schemas.microsoft.com/office/drawing/2014/main" id="{96E84BF4-BC94-D742-A8B1-5B5F72B24DAE}"/>
                </a:ext>
              </a:extLst>
            </p:cNvPr>
            <p:cNvSpPr/>
            <p:nvPr/>
          </p:nvSpPr>
          <p:spPr>
            <a:xfrm rot="9450989" flipH="1">
              <a:off x="11281194" y="4610319"/>
              <a:ext cx="191277" cy="554302"/>
            </a:xfrm>
            <a:prstGeom prst="ca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0" name="円/楕円 3">
              <a:extLst>
                <a:ext uri="{FF2B5EF4-FFF2-40B4-BE49-F238E27FC236}">
                  <a16:creationId xmlns="" xmlns:a16="http://schemas.microsoft.com/office/drawing/2014/main" id="{C73ADDB7-40DF-744E-B428-BDF04B6D43C6}"/>
                </a:ext>
              </a:extLst>
            </p:cNvPr>
            <p:cNvSpPr/>
            <p:nvPr/>
          </p:nvSpPr>
          <p:spPr>
            <a:xfrm>
              <a:off x="8647192" y="933020"/>
              <a:ext cx="4061838" cy="4061837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1" name="円/楕円 4">
              <a:extLst>
                <a:ext uri="{FF2B5EF4-FFF2-40B4-BE49-F238E27FC236}">
                  <a16:creationId xmlns="" xmlns:a16="http://schemas.microsoft.com/office/drawing/2014/main" id="{3F837902-007D-B74D-B115-758D819110B4}"/>
                </a:ext>
              </a:extLst>
            </p:cNvPr>
            <p:cNvSpPr/>
            <p:nvPr/>
          </p:nvSpPr>
          <p:spPr>
            <a:xfrm>
              <a:off x="8714095" y="1000109"/>
              <a:ext cx="3933761" cy="393376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32" name="グループ化 2031">
              <a:extLst>
                <a:ext uri="{FF2B5EF4-FFF2-40B4-BE49-F238E27FC236}">
                  <a16:creationId xmlns="" xmlns:a16="http://schemas.microsoft.com/office/drawing/2014/main" id="{771817C0-4C06-A442-84C9-5476C44CE52E}"/>
                </a:ext>
              </a:extLst>
            </p:cNvPr>
            <p:cNvGrpSpPr/>
            <p:nvPr/>
          </p:nvGrpSpPr>
          <p:grpSpPr>
            <a:xfrm rot="18041041">
              <a:off x="7936656" y="1587202"/>
              <a:ext cx="727508" cy="1086588"/>
              <a:chOff x="2254101" y="653779"/>
              <a:chExt cx="802829" cy="1037598"/>
            </a:xfrm>
          </p:grpSpPr>
          <p:sp>
            <p:nvSpPr>
              <p:cNvPr id="2615" name="正方形/長方形 2614">
                <a:extLst>
                  <a:ext uri="{FF2B5EF4-FFF2-40B4-BE49-F238E27FC236}">
                    <a16:creationId xmlns="" xmlns:a16="http://schemas.microsoft.com/office/drawing/2014/main" id="{4EE204E2-3F30-1442-B337-EDCF3D732CAE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6" name="円/楕円 28">
                <a:extLst>
                  <a:ext uri="{FF2B5EF4-FFF2-40B4-BE49-F238E27FC236}">
                    <a16:creationId xmlns="" xmlns:a16="http://schemas.microsoft.com/office/drawing/2014/main" id="{A0DD8AEE-5C6D-8442-9B22-112CD6F1CAB7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7" name="正方形/長方形 2616">
                <a:extLst>
                  <a:ext uri="{FF2B5EF4-FFF2-40B4-BE49-F238E27FC236}">
                    <a16:creationId xmlns="" xmlns:a16="http://schemas.microsoft.com/office/drawing/2014/main" id="{E04A06DA-BC78-C340-963D-85CED62B8CAF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8" name="円/楕円 30">
                <a:extLst>
                  <a:ext uri="{FF2B5EF4-FFF2-40B4-BE49-F238E27FC236}">
                    <a16:creationId xmlns="" xmlns:a16="http://schemas.microsoft.com/office/drawing/2014/main" id="{42172219-9691-0B4C-B41F-E5EE080D3565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9" name="円/楕円 31">
                <a:extLst>
                  <a:ext uri="{FF2B5EF4-FFF2-40B4-BE49-F238E27FC236}">
                    <a16:creationId xmlns="" xmlns:a16="http://schemas.microsoft.com/office/drawing/2014/main" id="{4B97E395-D76B-BF45-8207-35161B62DE96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33" name="グループ化 2032">
              <a:extLst>
                <a:ext uri="{FF2B5EF4-FFF2-40B4-BE49-F238E27FC236}">
                  <a16:creationId xmlns="" xmlns:a16="http://schemas.microsoft.com/office/drawing/2014/main" id="{8305C3B0-15F5-184F-8182-424008CF5159}"/>
                </a:ext>
              </a:extLst>
            </p:cNvPr>
            <p:cNvGrpSpPr/>
            <p:nvPr/>
          </p:nvGrpSpPr>
          <p:grpSpPr>
            <a:xfrm rot="15937616">
              <a:off x="8004840" y="3344280"/>
              <a:ext cx="727508" cy="1086588"/>
              <a:chOff x="2254101" y="653779"/>
              <a:chExt cx="802829" cy="1037598"/>
            </a:xfrm>
          </p:grpSpPr>
          <p:sp>
            <p:nvSpPr>
              <p:cNvPr id="2610" name="正方形/長方形 2609">
                <a:extLst>
                  <a:ext uri="{FF2B5EF4-FFF2-40B4-BE49-F238E27FC236}">
                    <a16:creationId xmlns="" xmlns:a16="http://schemas.microsoft.com/office/drawing/2014/main" id="{F62A1935-9EB2-E44D-A2D1-219579D09B2D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1" name="円/楕円 34">
                <a:extLst>
                  <a:ext uri="{FF2B5EF4-FFF2-40B4-BE49-F238E27FC236}">
                    <a16:creationId xmlns="" xmlns:a16="http://schemas.microsoft.com/office/drawing/2014/main" id="{CF055E38-667E-3F42-8BA1-E4D53C9FA072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2" name="正方形/長方形 2611">
                <a:extLst>
                  <a:ext uri="{FF2B5EF4-FFF2-40B4-BE49-F238E27FC236}">
                    <a16:creationId xmlns="" xmlns:a16="http://schemas.microsoft.com/office/drawing/2014/main" id="{EA96E630-793E-5741-A856-51F1B701848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3" name="円/楕円 36">
                <a:extLst>
                  <a:ext uri="{FF2B5EF4-FFF2-40B4-BE49-F238E27FC236}">
                    <a16:creationId xmlns="" xmlns:a16="http://schemas.microsoft.com/office/drawing/2014/main" id="{713118D9-AAED-B54A-94A5-6B524927ACE0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4" name="円/楕円 37">
                <a:extLst>
                  <a:ext uri="{FF2B5EF4-FFF2-40B4-BE49-F238E27FC236}">
                    <a16:creationId xmlns="" xmlns:a16="http://schemas.microsoft.com/office/drawing/2014/main" id="{FB7DA18C-16AF-D740-8E3F-F8EFE1126C08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34" name="円/楕円 5">
              <a:extLst>
                <a:ext uri="{FF2B5EF4-FFF2-40B4-BE49-F238E27FC236}">
                  <a16:creationId xmlns="" xmlns:a16="http://schemas.microsoft.com/office/drawing/2014/main" id="{D502DE31-E545-B741-A931-E7CDE420BB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7019" y="1107052"/>
              <a:ext cx="3719799" cy="3716939"/>
            </a:xfrm>
            <a:prstGeom prst="ellipse">
              <a:avLst/>
            </a:prstGeom>
            <a:gradFill flip="none" rotWithShape="1">
              <a:gsLst>
                <a:gs pos="94000">
                  <a:srgbClr val="B079AE"/>
                </a:gs>
                <a:gs pos="46000">
                  <a:schemeClr val="bg1">
                    <a:lumMod val="85000"/>
                  </a:schemeClr>
                </a:gs>
                <a:gs pos="100000">
                  <a:srgbClr val="7030A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35" name="グループ化 2034">
              <a:extLst>
                <a:ext uri="{FF2B5EF4-FFF2-40B4-BE49-F238E27FC236}">
                  <a16:creationId xmlns="" xmlns:a16="http://schemas.microsoft.com/office/drawing/2014/main" id="{2001AF56-99E9-9046-BD0A-4910160903F2}"/>
                </a:ext>
              </a:extLst>
            </p:cNvPr>
            <p:cNvGrpSpPr/>
            <p:nvPr/>
          </p:nvGrpSpPr>
          <p:grpSpPr>
            <a:xfrm rot="14070350">
              <a:off x="8864904" y="4492938"/>
              <a:ext cx="727508" cy="1086588"/>
              <a:chOff x="2254101" y="653779"/>
              <a:chExt cx="802829" cy="1037598"/>
            </a:xfrm>
          </p:grpSpPr>
          <p:sp>
            <p:nvSpPr>
              <p:cNvPr id="2605" name="正方形/長方形 2604">
                <a:extLst>
                  <a:ext uri="{FF2B5EF4-FFF2-40B4-BE49-F238E27FC236}">
                    <a16:creationId xmlns="" xmlns:a16="http://schemas.microsoft.com/office/drawing/2014/main" id="{73F87F48-2CC6-C542-A11C-B9ADAB2F46F1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6" name="円/楕円 40">
                <a:extLst>
                  <a:ext uri="{FF2B5EF4-FFF2-40B4-BE49-F238E27FC236}">
                    <a16:creationId xmlns="" xmlns:a16="http://schemas.microsoft.com/office/drawing/2014/main" id="{2C2E1ACB-F905-4744-8BC1-2253C337F57D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7" name="正方形/長方形 2606">
                <a:extLst>
                  <a:ext uri="{FF2B5EF4-FFF2-40B4-BE49-F238E27FC236}">
                    <a16:creationId xmlns="" xmlns:a16="http://schemas.microsoft.com/office/drawing/2014/main" id="{593A5835-6690-8141-8742-C3C3F2176803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8" name="円/楕円 42">
                <a:extLst>
                  <a:ext uri="{FF2B5EF4-FFF2-40B4-BE49-F238E27FC236}">
                    <a16:creationId xmlns="" xmlns:a16="http://schemas.microsoft.com/office/drawing/2014/main" id="{056A0341-FB45-9643-A78A-3FB282762EAD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9" name="円/楕円 43">
                <a:extLst>
                  <a:ext uri="{FF2B5EF4-FFF2-40B4-BE49-F238E27FC236}">
                    <a16:creationId xmlns="" xmlns:a16="http://schemas.microsoft.com/office/drawing/2014/main" id="{5FD51027-4F29-1543-977D-0D2C5848136B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36" name="グループ化 2035">
              <a:extLst>
                <a:ext uri="{FF2B5EF4-FFF2-40B4-BE49-F238E27FC236}">
                  <a16:creationId xmlns="" xmlns:a16="http://schemas.microsoft.com/office/drawing/2014/main" id="{3F96C138-37D2-DC47-B65C-18EEAC13306D}"/>
                </a:ext>
              </a:extLst>
            </p:cNvPr>
            <p:cNvGrpSpPr/>
            <p:nvPr/>
          </p:nvGrpSpPr>
          <p:grpSpPr>
            <a:xfrm rot="11054126">
              <a:off x="10455034" y="4937732"/>
              <a:ext cx="727508" cy="1086588"/>
              <a:chOff x="2254101" y="653779"/>
              <a:chExt cx="802829" cy="1037598"/>
            </a:xfrm>
          </p:grpSpPr>
          <p:sp>
            <p:nvSpPr>
              <p:cNvPr id="2600" name="正方形/長方形 2599">
                <a:extLst>
                  <a:ext uri="{FF2B5EF4-FFF2-40B4-BE49-F238E27FC236}">
                    <a16:creationId xmlns="" xmlns:a16="http://schemas.microsoft.com/office/drawing/2014/main" id="{B2CF411D-05BB-6C41-B11B-919E7D3D75C5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1" name="円/楕円 46">
                <a:extLst>
                  <a:ext uri="{FF2B5EF4-FFF2-40B4-BE49-F238E27FC236}">
                    <a16:creationId xmlns="" xmlns:a16="http://schemas.microsoft.com/office/drawing/2014/main" id="{73729A5B-5650-B049-9C64-2795227AA4B0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2" name="正方形/長方形 2601">
                <a:extLst>
                  <a:ext uri="{FF2B5EF4-FFF2-40B4-BE49-F238E27FC236}">
                    <a16:creationId xmlns="" xmlns:a16="http://schemas.microsoft.com/office/drawing/2014/main" id="{A3A86B74-A7E6-2F4C-A978-EAF8AB560C7D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3" name="円/楕円 48">
                <a:extLst>
                  <a:ext uri="{FF2B5EF4-FFF2-40B4-BE49-F238E27FC236}">
                    <a16:creationId xmlns="" xmlns:a16="http://schemas.microsoft.com/office/drawing/2014/main" id="{9FFC5674-2042-054A-97A5-91F28C2027B2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4" name="円/楕円 49">
                <a:extLst>
                  <a:ext uri="{FF2B5EF4-FFF2-40B4-BE49-F238E27FC236}">
                    <a16:creationId xmlns="" xmlns:a16="http://schemas.microsoft.com/office/drawing/2014/main" id="{61E0825A-9EF5-B044-BA83-56049B1CF244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37" name="グループ化 2036">
              <a:extLst>
                <a:ext uri="{FF2B5EF4-FFF2-40B4-BE49-F238E27FC236}">
                  <a16:creationId xmlns="" xmlns:a16="http://schemas.microsoft.com/office/drawing/2014/main" id="{DCC7D041-52D6-034A-B144-63A93ECE5870}"/>
                </a:ext>
              </a:extLst>
            </p:cNvPr>
            <p:cNvGrpSpPr/>
            <p:nvPr/>
          </p:nvGrpSpPr>
          <p:grpSpPr>
            <a:xfrm rot="9088529">
              <a:off x="11897412" y="4377550"/>
              <a:ext cx="727508" cy="1086588"/>
              <a:chOff x="2254101" y="653779"/>
              <a:chExt cx="802829" cy="1037598"/>
            </a:xfrm>
          </p:grpSpPr>
          <p:sp>
            <p:nvSpPr>
              <p:cNvPr id="2595" name="正方形/長方形 2594">
                <a:extLst>
                  <a:ext uri="{FF2B5EF4-FFF2-40B4-BE49-F238E27FC236}">
                    <a16:creationId xmlns="" xmlns:a16="http://schemas.microsoft.com/office/drawing/2014/main" id="{EF431351-CA1F-6F49-BAB7-1D64AE7494BF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6" name="円/楕円 52">
                <a:extLst>
                  <a:ext uri="{FF2B5EF4-FFF2-40B4-BE49-F238E27FC236}">
                    <a16:creationId xmlns="" xmlns:a16="http://schemas.microsoft.com/office/drawing/2014/main" id="{06D65D62-EE30-9249-B773-8ACFC3080069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7" name="正方形/長方形 2596">
                <a:extLst>
                  <a:ext uri="{FF2B5EF4-FFF2-40B4-BE49-F238E27FC236}">
                    <a16:creationId xmlns="" xmlns:a16="http://schemas.microsoft.com/office/drawing/2014/main" id="{CD05A6F2-89E3-2C4F-8662-82A9FB3B8A45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8" name="円/楕円 54">
                <a:extLst>
                  <a:ext uri="{FF2B5EF4-FFF2-40B4-BE49-F238E27FC236}">
                    <a16:creationId xmlns="" xmlns:a16="http://schemas.microsoft.com/office/drawing/2014/main" id="{7B21F1EE-FAF0-CF49-9F7A-46550A51D826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9" name="円/楕円 55">
                <a:extLst>
                  <a:ext uri="{FF2B5EF4-FFF2-40B4-BE49-F238E27FC236}">
                    <a16:creationId xmlns="" xmlns:a16="http://schemas.microsoft.com/office/drawing/2014/main" id="{CA874B7B-3E7C-0D48-8593-43D4BE23AA5C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38" name="グループ化 2037">
              <a:extLst>
                <a:ext uri="{FF2B5EF4-FFF2-40B4-BE49-F238E27FC236}">
                  <a16:creationId xmlns="" xmlns:a16="http://schemas.microsoft.com/office/drawing/2014/main" id="{65F92813-F2E9-B541-AE0B-931699A5B695}"/>
                </a:ext>
              </a:extLst>
            </p:cNvPr>
            <p:cNvGrpSpPr/>
            <p:nvPr/>
          </p:nvGrpSpPr>
          <p:grpSpPr>
            <a:xfrm rot="7588139">
              <a:off x="12714345" y="3143174"/>
              <a:ext cx="727508" cy="1097105"/>
              <a:chOff x="2254101" y="653779"/>
              <a:chExt cx="802829" cy="1037598"/>
            </a:xfrm>
          </p:grpSpPr>
          <p:sp>
            <p:nvSpPr>
              <p:cNvPr id="2590" name="正方形/長方形 2589">
                <a:extLst>
                  <a:ext uri="{FF2B5EF4-FFF2-40B4-BE49-F238E27FC236}">
                    <a16:creationId xmlns="" xmlns:a16="http://schemas.microsoft.com/office/drawing/2014/main" id="{EAFBECF4-D3AA-704A-B850-0F5DFEDF4BFF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1" name="円/楕円 58">
                <a:extLst>
                  <a:ext uri="{FF2B5EF4-FFF2-40B4-BE49-F238E27FC236}">
                    <a16:creationId xmlns="" xmlns:a16="http://schemas.microsoft.com/office/drawing/2014/main" id="{A3D98BA1-6DDC-5445-84CD-4587793A6C20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2" name="正方形/長方形 2591">
                <a:extLst>
                  <a:ext uri="{FF2B5EF4-FFF2-40B4-BE49-F238E27FC236}">
                    <a16:creationId xmlns="" xmlns:a16="http://schemas.microsoft.com/office/drawing/2014/main" id="{4129B78B-5C70-5441-AA2F-16648766EEE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3" name="円/楕円 60">
                <a:extLst>
                  <a:ext uri="{FF2B5EF4-FFF2-40B4-BE49-F238E27FC236}">
                    <a16:creationId xmlns="" xmlns:a16="http://schemas.microsoft.com/office/drawing/2014/main" id="{36C0A4C5-0880-914C-B1E4-639200A57AD6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4" name="円/楕円 61">
                <a:extLst>
                  <a:ext uri="{FF2B5EF4-FFF2-40B4-BE49-F238E27FC236}">
                    <a16:creationId xmlns="" xmlns:a16="http://schemas.microsoft.com/office/drawing/2014/main" id="{AEEF6BB2-4EE4-F846-BA75-FDD326876E4A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39" name="グループ化 2038">
              <a:extLst>
                <a:ext uri="{FF2B5EF4-FFF2-40B4-BE49-F238E27FC236}">
                  <a16:creationId xmlns="" xmlns:a16="http://schemas.microsoft.com/office/drawing/2014/main" id="{398F8EFA-A560-6849-B6C1-DA39969F7B2C}"/>
                </a:ext>
              </a:extLst>
            </p:cNvPr>
            <p:cNvGrpSpPr/>
            <p:nvPr/>
          </p:nvGrpSpPr>
          <p:grpSpPr>
            <a:xfrm rot="5135604">
              <a:off x="12759979" y="1734983"/>
              <a:ext cx="727508" cy="1086588"/>
              <a:chOff x="2254101" y="653779"/>
              <a:chExt cx="802829" cy="1037598"/>
            </a:xfrm>
          </p:grpSpPr>
          <p:sp>
            <p:nvSpPr>
              <p:cNvPr id="2585" name="正方形/長方形 2584">
                <a:extLst>
                  <a:ext uri="{FF2B5EF4-FFF2-40B4-BE49-F238E27FC236}">
                    <a16:creationId xmlns="" xmlns:a16="http://schemas.microsoft.com/office/drawing/2014/main" id="{76120230-5017-0140-946E-ECF1364816CE}"/>
                  </a:ext>
                </a:extLst>
              </p:cNvPr>
              <p:cNvSpPr/>
              <p:nvPr/>
            </p:nvSpPr>
            <p:spPr>
              <a:xfrm>
                <a:off x="2679830" y="1162203"/>
                <a:ext cx="197480" cy="49590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6" name="円/楕円 64">
                <a:extLst>
                  <a:ext uri="{FF2B5EF4-FFF2-40B4-BE49-F238E27FC236}">
                    <a16:creationId xmlns="" xmlns:a16="http://schemas.microsoft.com/office/drawing/2014/main" id="{BB4296EA-C0C2-2A4C-B140-24665DC82F78}"/>
                  </a:ext>
                </a:extLst>
              </p:cNvPr>
              <p:cNvSpPr/>
              <p:nvPr/>
            </p:nvSpPr>
            <p:spPr>
              <a:xfrm>
                <a:off x="2357047" y="653779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7" name="正方形/長方形 2586">
                <a:extLst>
                  <a:ext uri="{FF2B5EF4-FFF2-40B4-BE49-F238E27FC236}">
                    <a16:creationId xmlns="" xmlns:a16="http://schemas.microsoft.com/office/drawing/2014/main" id="{E92A7C13-8AA1-6A41-975A-8B60FF34FFA8}"/>
                  </a:ext>
                </a:extLst>
              </p:cNvPr>
              <p:cNvSpPr/>
              <p:nvPr/>
            </p:nvSpPr>
            <p:spPr>
              <a:xfrm rot="20511206">
                <a:off x="2594948" y="1200272"/>
                <a:ext cx="225900" cy="4911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8" name="円/楕円 66">
                <a:extLst>
                  <a:ext uri="{FF2B5EF4-FFF2-40B4-BE49-F238E27FC236}">
                    <a16:creationId xmlns="" xmlns:a16="http://schemas.microsoft.com/office/drawing/2014/main" id="{26580D12-B50B-404B-A0D3-A340DD927590}"/>
                  </a:ext>
                </a:extLst>
              </p:cNvPr>
              <p:cNvSpPr/>
              <p:nvPr/>
            </p:nvSpPr>
            <p:spPr>
              <a:xfrm>
                <a:off x="2254101" y="808075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9" name="円/楕円 67">
                <a:extLst>
                  <a:ext uri="{FF2B5EF4-FFF2-40B4-BE49-F238E27FC236}">
                    <a16:creationId xmlns="" xmlns:a16="http://schemas.microsoft.com/office/drawing/2014/main" id="{26E2A5B0-FD62-E54B-94F3-7221ECC95B26}"/>
                  </a:ext>
                </a:extLst>
              </p:cNvPr>
              <p:cNvSpPr/>
              <p:nvPr/>
            </p:nvSpPr>
            <p:spPr>
              <a:xfrm>
                <a:off x="2504037" y="765403"/>
                <a:ext cx="552893" cy="478465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2">
                      <a:lumMod val="50000"/>
                    </a:schemeClr>
                  </a:gs>
                  <a:gs pos="84000">
                    <a:srgbClr val="2B3543"/>
                  </a:gs>
                  <a:gs pos="0">
                    <a:schemeClr val="tx2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40" name="グループ化 2039">
              <a:extLst>
                <a:ext uri="{FF2B5EF4-FFF2-40B4-BE49-F238E27FC236}">
                  <a16:creationId xmlns="" xmlns:a16="http://schemas.microsoft.com/office/drawing/2014/main" id="{3B819025-52C2-9E47-8C43-69349B8A67DD}"/>
                </a:ext>
              </a:extLst>
            </p:cNvPr>
            <p:cNvGrpSpPr/>
            <p:nvPr/>
          </p:nvGrpSpPr>
          <p:grpSpPr>
            <a:xfrm rot="7124292">
              <a:off x="12446277" y="3836426"/>
              <a:ext cx="342943" cy="857359"/>
              <a:chOff x="1582616" y="973015"/>
              <a:chExt cx="398584" cy="996462"/>
            </a:xfrm>
            <a:solidFill>
              <a:srgbClr val="FF0000"/>
            </a:solidFill>
          </p:grpSpPr>
          <p:sp>
            <p:nvSpPr>
              <p:cNvPr id="2581" name="円/楕円 106">
                <a:extLst>
                  <a:ext uri="{FF2B5EF4-FFF2-40B4-BE49-F238E27FC236}">
                    <a16:creationId xmlns="" xmlns:a16="http://schemas.microsoft.com/office/drawing/2014/main" id="{75F43ED5-8938-ED42-B3BC-449989FF008E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2" name="円/楕円 107">
                <a:extLst>
                  <a:ext uri="{FF2B5EF4-FFF2-40B4-BE49-F238E27FC236}">
                    <a16:creationId xmlns="" xmlns:a16="http://schemas.microsoft.com/office/drawing/2014/main" id="{FE519762-7816-B943-A4B8-54468530523D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3" name="円/楕円 108">
                <a:extLst>
                  <a:ext uri="{FF2B5EF4-FFF2-40B4-BE49-F238E27FC236}">
                    <a16:creationId xmlns="" xmlns:a16="http://schemas.microsoft.com/office/drawing/2014/main" id="{B8143DB2-2515-1940-92C9-462E155B6AE6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4" name="円/楕円 109">
                <a:extLst>
                  <a:ext uri="{FF2B5EF4-FFF2-40B4-BE49-F238E27FC236}">
                    <a16:creationId xmlns="" xmlns:a16="http://schemas.microsoft.com/office/drawing/2014/main" id="{1BBFED62-5991-9541-BF8B-A2F5D0E6B0A7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41" name="グループ化 2040">
              <a:extLst>
                <a:ext uri="{FF2B5EF4-FFF2-40B4-BE49-F238E27FC236}">
                  <a16:creationId xmlns="" xmlns:a16="http://schemas.microsoft.com/office/drawing/2014/main" id="{12255AC9-6F48-EA44-9B14-9F956D6E5687}"/>
                </a:ext>
              </a:extLst>
            </p:cNvPr>
            <p:cNvGrpSpPr/>
            <p:nvPr/>
          </p:nvGrpSpPr>
          <p:grpSpPr>
            <a:xfrm rot="16200000">
              <a:off x="8159483" y="2501848"/>
              <a:ext cx="342943" cy="857359"/>
              <a:chOff x="1582616" y="973015"/>
              <a:chExt cx="398584" cy="996462"/>
            </a:xfrm>
          </p:grpSpPr>
          <p:sp>
            <p:nvSpPr>
              <p:cNvPr id="2577" name="円/楕円 116">
                <a:extLst>
                  <a:ext uri="{FF2B5EF4-FFF2-40B4-BE49-F238E27FC236}">
                    <a16:creationId xmlns="" xmlns:a16="http://schemas.microsoft.com/office/drawing/2014/main" id="{84777031-3BD0-C74D-BD00-D08EA255E980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8" name="円/楕円 117">
                <a:extLst>
                  <a:ext uri="{FF2B5EF4-FFF2-40B4-BE49-F238E27FC236}">
                    <a16:creationId xmlns="" xmlns:a16="http://schemas.microsoft.com/office/drawing/2014/main" id="{EEA16757-00AC-7B4B-8FCF-F4899DCBA716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9" name="円/楕円 118">
                <a:extLst>
                  <a:ext uri="{FF2B5EF4-FFF2-40B4-BE49-F238E27FC236}">
                    <a16:creationId xmlns="" xmlns:a16="http://schemas.microsoft.com/office/drawing/2014/main" id="{99645DA8-0FC6-5A42-B515-F6D6AA0CCD78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0" name="円/楕円 119">
                <a:extLst>
                  <a:ext uri="{FF2B5EF4-FFF2-40B4-BE49-F238E27FC236}">
                    <a16:creationId xmlns="" xmlns:a16="http://schemas.microsoft.com/office/drawing/2014/main" id="{604B720C-6C51-9244-9EF1-01B787403FD0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42" name="グループ化 2041">
              <a:extLst>
                <a:ext uri="{FF2B5EF4-FFF2-40B4-BE49-F238E27FC236}">
                  <a16:creationId xmlns="" xmlns:a16="http://schemas.microsoft.com/office/drawing/2014/main" id="{217B8E48-937C-4F4C-AF8D-B8FBF420B4F0}"/>
                </a:ext>
              </a:extLst>
            </p:cNvPr>
            <p:cNvGrpSpPr/>
            <p:nvPr/>
          </p:nvGrpSpPr>
          <p:grpSpPr>
            <a:xfrm rot="11795750">
              <a:off x="9884284" y="4784563"/>
              <a:ext cx="342943" cy="857358"/>
              <a:chOff x="1582616" y="973015"/>
              <a:chExt cx="398584" cy="996462"/>
            </a:xfrm>
          </p:grpSpPr>
          <p:sp>
            <p:nvSpPr>
              <p:cNvPr id="2573" name="円/楕円 121">
                <a:extLst>
                  <a:ext uri="{FF2B5EF4-FFF2-40B4-BE49-F238E27FC236}">
                    <a16:creationId xmlns="" xmlns:a16="http://schemas.microsoft.com/office/drawing/2014/main" id="{56C76426-F948-144E-8273-9CD42680D494}"/>
                  </a:ext>
                </a:extLst>
              </p:cNvPr>
              <p:cNvSpPr/>
              <p:nvPr/>
            </p:nvSpPr>
            <p:spPr>
              <a:xfrm>
                <a:off x="1781908" y="984738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4" name="円/楕円 122">
                <a:extLst>
                  <a:ext uri="{FF2B5EF4-FFF2-40B4-BE49-F238E27FC236}">
                    <a16:creationId xmlns="" xmlns:a16="http://schemas.microsoft.com/office/drawing/2014/main" id="{FA382DBC-5625-AE44-AF88-FE56C2580876}"/>
                  </a:ext>
                </a:extLst>
              </p:cNvPr>
              <p:cNvSpPr/>
              <p:nvPr/>
            </p:nvSpPr>
            <p:spPr>
              <a:xfrm>
                <a:off x="1641232" y="973015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5" name="円/楕円 123">
                <a:extLst>
                  <a:ext uri="{FF2B5EF4-FFF2-40B4-BE49-F238E27FC236}">
                    <a16:creationId xmlns="" xmlns:a16="http://schemas.microsoft.com/office/drawing/2014/main" id="{D78F0509-7B9B-2145-AC7D-8DDAAB3C94EB}"/>
                  </a:ext>
                </a:extLst>
              </p:cNvPr>
              <p:cNvSpPr/>
              <p:nvPr/>
            </p:nvSpPr>
            <p:spPr>
              <a:xfrm>
                <a:off x="1582616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6" name="円/楕円 124">
                <a:extLst>
                  <a:ext uri="{FF2B5EF4-FFF2-40B4-BE49-F238E27FC236}">
                    <a16:creationId xmlns="" xmlns:a16="http://schemas.microsoft.com/office/drawing/2014/main" id="{960FDA2D-12A0-9247-95EB-E242596925A2}"/>
                  </a:ext>
                </a:extLst>
              </p:cNvPr>
              <p:cNvSpPr/>
              <p:nvPr/>
            </p:nvSpPr>
            <p:spPr>
              <a:xfrm>
                <a:off x="1723292" y="1078523"/>
                <a:ext cx="199292" cy="89095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43" name="円/楕円 5">
              <a:extLst>
                <a:ext uri="{FF2B5EF4-FFF2-40B4-BE49-F238E27FC236}">
                  <a16:creationId xmlns="" xmlns:a16="http://schemas.microsoft.com/office/drawing/2014/main" id="{D502DE31-E545-B741-A931-E7CDE420BB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95551" y="-9946924"/>
              <a:ext cx="11644711" cy="11635758"/>
            </a:xfrm>
            <a:prstGeom prst="ellipse">
              <a:avLst/>
            </a:prstGeom>
            <a:gradFill flip="none" rotWithShape="1">
              <a:gsLst>
                <a:gs pos="94000">
                  <a:srgbClr val="B079AE"/>
                </a:gs>
                <a:gs pos="46000">
                  <a:schemeClr val="bg1">
                    <a:lumMod val="85000"/>
                  </a:schemeClr>
                </a:gs>
                <a:gs pos="100000">
                  <a:srgbClr val="7030A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44" name="グループ化 2043">
              <a:extLst>
                <a:ext uri="{FF2B5EF4-FFF2-40B4-BE49-F238E27FC236}">
                  <a16:creationId xmlns="" xmlns:a16="http://schemas.microsoft.com/office/drawing/2014/main" id="{B2159E9E-1E29-C449-B158-495AEC19052F}"/>
                </a:ext>
              </a:extLst>
            </p:cNvPr>
            <p:cNvGrpSpPr/>
            <p:nvPr/>
          </p:nvGrpSpPr>
          <p:grpSpPr>
            <a:xfrm>
              <a:off x="9834729" y="1356440"/>
              <a:ext cx="1403253" cy="3254105"/>
              <a:chOff x="4887237" y="2827991"/>
              <a:chExt cx="600715" cy="1393042"/>
            </a:xfrm>
          </p:grpSpPr>
          <p:grpSp>
            <p:nvGrpSpPr>
              <p:cNvPr id="2045" name="グループ化 2044">
                <a:extLst>
                  <a:ext uri="{FF2B5EF4-FFF2-40B4-BE49-F238E27FC236}">
                    <a16:creationId xmlns="" xmlns:a16="http://schemas.microsoft.com/office/drawing/2014/main" id="{D115DFB6-7471-FE4F-9719-BB7B0222475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81337" y="4100403"/>
                <a:ext cx="306615" cy="120630"/>
                <a:chOff x="2415475" y="1655660"/>
                <a:chExt cx="426808" cy="167917"/>
              </a:xfrm>
            </p:grpSpPr>
            <p:sp>
              <p:nvSpPr>
                <p:cNvPr id="2508" name="円/楕円 647">
                  <a:extLst>
                    <a:ext uri="{FF2B5EF4-FFF2-40B4-BE49-F238E27FC236}">
                      <a16:creationId xmlns="" xmlns:a16="http://schemas.microsoft.com/office/drawing/2014/main" id="{D156E419-15EF-4D4E-8B2F-41FE986D53F2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509" name="グループ化 2508">
                  <a:extLst>
                    <a:ext uri="{FF2B5EF4-FFF2-40B4-BE49-F238E27FC236}">
                      <a16:creationId xmlns="" xmlns:a16="http://schemas.microsoft.com/office/drawing/2014/main" id="{4C73A943-9F4B-944A-81D7-EDD3960FA9F9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561" name="グループ化 2560">
                    <a:extLst>
                      <a:ext uri="{FF2B5EF4-FFF2-40B4-BE49-F238E27FC236}">
                        <a16:creationId xmlns="" xmlns:a16="http://schemas.microsoft.com/office/drawing/2014/main" id="{5917249A-E361-8244-A3B8-A64E586C28B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70" name="円/楕円 704">
                      <a:extLst>
                        <a:ext uri="{FF2B5EF4-FFF2-40B4-BE49-F238E27FC236}">
                          <a16:creationId xmlns="" xmlns:a16="http://schemas.microsoft.com/office/drawing/2014/main" id="{66C16337-6C0B-C549-8F90-18BB0A0423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71" name="円/楕円 705">
                      <a:extLst>
                        <a:ext uri="{FF2B5EF4-FFF2-40B4-BE49-F238E27FC236}">
                          <a16:creationId xmlns="" xmlns:a16="http://schemas.microsoft.com/office/drawing/2014/main" id="{739BB77B-088F-9947-8F5C-26CA0743FB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72" name="円/楕円 706">
                      <a:extLst>
                        <a:ext uri="{FF2B5EF4-FFF2-40B4-BE49-F238E27FC236}">
                          <a16:creationId xmlns="" xmlns:a16="http://schemas.microsoft.com/office/drawing/2014/main" id="{2C3EED2D-AAB7-4F42-8FF4-9ECEAF69B5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62" name="グループ化 2561">
                    <a:extLst>
                      <a:ext uri="{FF2B5EF4-FFF2-40B4-BE49-F238E27FC236}">
                        <a16:creationId xmlns="" xmlns:a16="http://schemas.microsoft.com/office/drawing/2014/main" id="{81937636-7535-B944-891B-306212041DB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67" name="円/楕円 701">
                      <a:extLst>
                        <a:ext uri="{FF2B5EF4-FFF2-40B4-BE49-F238E27FC236}">
                          <a16:creationId xmlns="" xmlns:a16="http://schemas.microsoft.com/office/drawing/2014/main" id="{C37822E1-3598-924D-A810-CD6B7B9707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68" name="円/楕円 702">
                      <a:extLst>
                        <a:ext uri="{FF2B5EF4-FFF2-40B4-BE49-F238E27FC236}">
                          <a16:creationId xmlns="" xmlns:a16="http://schemas.microsoft.com/office/drawing/2014/main" id="{3AE7CCCD-D799-264C-995D-B3260A49D7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69" name="円/楕円 703">
                      <a:extLst>
                        <a:ext uri="{FF2B5EF4-FFF2-40B4-BE49-F238E27FC236}">
                          <a16:creationId xmlns="" xmlns:a16="http://schemas.microsoft.com/office/drawing/2014/main" id="{7B869974-E5BE-2949-86B1-04FA8DD22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63" name="グループ化 2562">
                    <a:extLst>
                      <a:ext uri="{FF2B5EF4-FFF2-40B4-BE49-F238E27FC236}">
                        <a16:creationId xmlns="" xmlns:a16="http://schemas.microsoft.com/office/drawing/2014/main" id="{AC13C169-5AE1-F548-A3CE-A6301FEFBB8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64" name="円/楕円 698">
                      <a:extLst>
                        <a:ext uri="{FF2B5EF4-FFF2-40B4-BE49-F238E27FC236}">
                          <a16:creationId xmlns="" xmlns:a16="http://schemas.microsoft.com/office/drawing/2014/main" id="{0FAD7341-85BE-4E47-B5F1-875DA96018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65" name="円/楕円 699">
                      <a:extLst>
                        <a:ext uri="{FF2B5EF4-FFF2-40B4-BE49-F238E27FC236}">
                          <a16:creationId xmlns="" xmlns:a16="http://schemas.microsoft.com/office/drawing/2014/main" id="{E68A8FC4-1101-9C47-BB34-4796B7874EA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66" name="円/楕円 700">
                      <a:extLst>
                        <a:ext uri="{FF2B5EF4-FFF2-40B4-BE49-F238E27FC236}">
                          <a16:creationId xmlns="" xmlns:a16="http://schemas.microsoft.com/office/drawing/2014/main" id="{9107D6C9-6180-E04E-91E6-5AFA66BB8F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510" name="グループ化 2509">
                  <a:extLst>
                    <a:ext uri="{FF2B5EF4-FFF2-40B4-BE49-F238E27FC236}">
                      <a16:creationId xmlns="" xmlns:a16="http://schemas.microsoft.com/office/drawing/2014/main" id="{E22ECE59-8B6B-B84F-8EAC-EAEF28722BC1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549" name="グループ化 2548">
                    <a:extLst>
                      <a:ext uri="{FF2B5EF4-FFF2-40B4-BE49-F238E27FC236}">
                        <a16:creationId xmlns="" xmlns:a16="http://schemas.microsoft.com/office/drawing/2014/main" id="{A4FCF7FA-6B86-8F4A-A841-C9C0CBCA6DA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58" name="円/楕円 692">
                      <a:extLst>
                        <a:ext uri="{FF2B5EF4-FFF2-40B4-BE49-F238E27FC236}">
                          <a16:creationId xmlns="" xmlns:a16="http://schemas.microsoft.com/office/drawing/2014/main" id="{6991E01E-5D56-C744-8B2E-1BA7B2AB6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59" name="円/楕円 693">
                      <a:extLst>
                        <a:ext uri="{FF2B5EF4-FFF2-40B4-BE49-F238E27FC236}">
                          <a16:creationId xmlns="" xmlns:a16="http://schemas.microsoft.com/office/drawing/2014/main" id="{89B307A4-EB93-B241-844D-1E1A1481BF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60" name="円/楕円 694">
                      <a:extLst>
                        <a:ext uri="{FF2B5EF4-FFF2-40B4-BE49-F238E27FC236}">
                          <a16:creationId xmlns="" xmlns:a16="http://schemas.microsoft.com/office/drawing/2014/main" id="{AB58AE8D-7D4C-C642-BEE6-F34FA22011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50" name="グループ化 2549">
                    <a:extLst>
                      <a:ext uri="{FF2B5EF4-FFF2-40B4-BE49-F238E27FC236}">
                        <a16:creationId xmlns="" xmlns:a16="http://schemas.microsoft.com/office/drawing/2014/main" id="{13962580-9A69-CA49-B452-1242910648A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55" name="円/楕円 689">
                      <a:extLst>
                        <a:ext uri="{FF2B5EF4-FFF2-40B4-BE49-F238E27FC236}">
                          <a16:creationId xmlns="" xmlns:a16="http://schemas.microsoft.com/office/drawing/2014/main" id="{C18457D2-59F8-0F46-A0FE-9475F9D3DC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56" name="円/楕円 690">
                      <a:extLst>
                        <a:ext uri="{FF2B5EF4-FFF2-40B4-BE49-F238E27FC236}">
                          <a16:creationId xmlns="" xmlns:a16="http://schemas.microsoft.com/office/drawing/2014/main" id="{598029B3-50CD-BE47-9528-3D19E4C279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57" name="円/楕円 691">
                      <a:extLst>
                        <a:ext uri="{FF2B5EF4-FFF2-40B4-BE49-F238E27FC236}">
                          <a16:creationId xmlns="" xmlns:a16="http://schemas.microsoft.com/office/drawing/2014/main" id="{7DA50CEA-DE91-DE49-91C1-88FEA00C14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51" name="グループ化 2550">
                    <a:extLst>
                      <a:ext uri="{FF2B5EF4-FFF2-40B4-BE49-F238E27FC236}">
                        <a16:creationId xmlns="" xmlns:a16="http://schemas.microsoft.com/office/drawing/2014/main" id="{F089D7F9-7971-7343-AF01-C89E369D31F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52" name="円/楕円 686">
                      <a:extLst>
                        <a:ext uri="{FF2B5EF4-FFF2-40B4-BE49-F238E27FC236}">
                          <a16:creationId xmlns="" xmlns:a16="http://schemas.microsoft.com/office/drawing/2014/main" id="{C3B561C4-B6B1-F244-B6FE-8F7308F0CA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53" name="円/楕円 687">
                      <a:extLst>
                        <a:ext uri="{FF2B5EF4-FFF2-40B4-BE49-F238E27FC236}">
                          <a16:creationId xmlns="" xmlns:a16="http://schemas.microsoft.com/office/drawing/2014/main" id="{75EDD358-9CE9-3E42-8614-CDF28584E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54" name="円/楕円 688">
                      <a:extLst>
                        <a:ext uri="{FF2B5EF4-FFF2-40B4-BE49-F238E27FC236}">
                          <a16:creationId xmlns="" xmlns:a16="http://schemas.microsoft.com/office/drawing/2014/main" id="{3ACF9C22-987A-544B-A960-4E5D65B09E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511" name="グループ化 2510">
                  <a:extLst>
                    <a:ext uri="{FF2B5EF4-FFF2-40B4-BE49-F238E27FC236}">
                      <a16:creationId xmlns="" xmlns:a16="http://schemas.microsoft.com/office/drawing/2014/main" id="{BF5591E6-C222-B949-AF0F-058E7C3BCFFB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537" name="グループ化 2536">
                    <a:extLst>
                      <a:ext uri="{FF2B5EF4-FFF2-40B4-BE49-F238E27FC236}">
                        <a16:creationId xmlns="" xmlns:a16="http://schemas.microsoft.com/office/drawing/2014/main" id="{0AB93241-B0CD-2F4C-8C5D-AEADF5C0069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46" name="円/楕円 680">
                      <a:extLst>
                        <a:ext uri="{FF2B5EF4-FFF2-40B4-BE49-F238E27FC236}">
                          <a16:creationId xmlns="" xmlns:a16="http://schemas.microsoft.com/office/drawing/2014/main" id="{5448E724-80A9-B944-AACE-E4F8BC851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7" name="円/楕円 681">
                      <a:extLst>
                        <a:ext uri="{FF2B5EF4-FFF2-40B4-BE49-F238E27FC236}">
                          <a16:creationId xmlns="" xmlns:a16="http://schemas.microsoft.com/office/drawing/2014/main" id="{8E57B798-0230-D240-87CD-3CB862861F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8" name="円/楕円 682">
                      <a:extLst>
                        <a:ext uri="{FF2B5EF4-FFF2-40B4-BE49-F238E27FC236}">
                          <a16:creationId xmlns="" xmlns:a16="http://schemas.microsoft.com/office/drawing/2014/main" id="{61546572-87C4-B542-AFDC-DB458BFE0C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38" name="グループ化 2537">
                    <a:extLst>
                      <a:ext uri="{FF2B5EF4-FFF2-40B4-BE49-F238E27FC236}">
                        <a16:creationId xmlns="" xmlns:a16="http://schemas.microsoft.com/office/drawing/2014/main" id="{BCE18D1E-C946-514C-BF80-69356F507ACF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43" name="円/楕円 677">
                      <a:extLst>
                        <a:ext uri="{FF2B5EF4-FFF2-40B4-BE49-F238E27FC236}">
                          <a16:creationId xmlns="" xmlns:a16="http://schemas.microsoft.com/office/drawing/2014/main" id="{8F22E4F2-F6E9-EC4E-99F3-B7D9E560A9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4" name="円/楕円 678">
                      <a:extLst>
                        <a:ext uri="{FF2B5EF4-FFF2-40B4-BE49-F238E27FC236}">
                          <a16:creationId xmlns="" xmlns:a16="http://schemas.microsoft.com/office/drawing/2014/main" id="{D67179CB-C958-734E-A96D-EEC4EA0B97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5" name="円/楕円 679">
                      <a:extLst>
                        <a:ext uri="{FF2B5EF4-FFF2-40B4-BE49-F238E27FC236}">
                          <a16:creationId xmlns="" xmlns:a16="http://schemas.microsoft.com/office/drawing/2014/main" id="{3B101A6F-09F9-674F-A721-69D989D3D1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39" name="グループ化 2538">
                    <a:extLst>
                      <a:ext uri="{FF2B5EF4-FFF2-40B4-BE49-F238E27FC236}">
                        <a16:creationId xmlns="" xmlns:a16="http://schemas.microsoft.com/office/drawing/2014/main" id="{B2333C14-A69E-BA4C-A01D-E4355C3C98D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40" name="円/楕円 674">
                      <a:extLst>
                        <a:ext uri="{FF2B5EF4-FFF2-40B4-BE49-F238E27FC236}">
                          <a16:creationId xmlns="" xmlns:a16="http://schemas.microsoft.com/office/drawing/2014/main" id="{30532B26-ACDB-0E4C-A3B4-77A33FC5D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1" name="円/楕円 675">
                      <a:extLst>
                        <a:ext uri="{FF2B5EF4-FFF2-40B4-BE49-F238E27FC236}">
                          <a16:creationId xmlns="" xmlns:a16="http://schemas.microsoft.com/office/drawing/2014/main" id="{78DEA8BE-B74C-A045-90F0-3CB52804AA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42" name="円/楕円 676">
                      <a:extLst>
                        <a:ext uri="{FF2B5EF4-FFF2-40B4-BE49-F238E27FC236}">
                          <a16:creationId xmlns="" xmlns:a16="http://schemas.microsoft.com/office/drawing/2014/main" id="{793D2AC6-90FE-C64E-8566-20AE8D2F8C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512" name="円/楕円 645">
                  <a:extLst>
                    <a:ext uri="{FF2B5EF4-FFF2-40B4-BE49-F238E27FC236}">
                      <a16:creationId xmlns="" xmlns:a16="http://schemas.microsoft.com/office/drawing/2014/main" id="{658CF86D-DD9F-3D47-8402-B57CCBEB381D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3" name="円/楕円 646">
                  <a:extLst>
                    <a:ext uri="{FF2B5EF4-FFF2-40B4-BE49-F238E27FC236}">
                      <a16:creationId xmlns="" xmlns:a16="http://schemas.microsoft.com/office/drawing/2014/main" id="{079CAD2B-4AD2-AA4E-A613-6C607F7DD65F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4" name="円/楕円 648">
                  <a:extLst>
                    <a:ext uri="{FF2B5EF4-FFF2-40B4-BE49-F238E27FC236}">
                      <a16:creationId xmlns="" xmlns:a16="http://schemas.microsoft.com/office/drawing/2014/main" id="{8472D092-1520-824D-8236-FAFDA6494D36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5" name="円/楕円 649">
                  <a:extLst>
                    <a:ext uri="{FF2B5EF4-FFF2-40B4-BE49-F238E27FC236}">
                      <a16:creationId xmlns="" xmlns:a16="http://schemas.microsoft.com/office/drawing/2014/main" id="{8C092423-8A68-4C44-B922-17C1A3275C12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6" name="円/楕円 650">
                  <a:extLst>
                    <a:ext uri="{FF2B5EF4-FFF2-40B4-BE49-F238E27FC236}">
                      <a16:creationId xmlns="" xmlns:a16="http://schemas.microsoft.com/office/drawing/2014/main" id="{255B9645-0345-584F-8C25-075DE856CADA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7" name="円/楕円 651">
                  <a:extLst>
                    <a:ext uri="{FF2B5EF4-FFF2-40B4-BE49-F238E27FC236}">
                      <a16:creationId xmlns="" xmlns:a16="http://schemas.microsoft.com/office/drawing/2014/main" id="{F8E6DD4F-BFF9-CE48-80D3-D121108BF703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8" name="円/楕円 652">
                  <a:extLst>
                    <a:ext uri="{FF2B5EF4-FFF2-40B4-BE49-F238E27FC236}">
                      <a16:creationId xmlns="" xmlns:a16="http://schemas.microsoft.com/office/drawing/2014/main" id="{3866128D-E9A8-3840-9369-701A5A686D1D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19" name="円/楕円 653">
                  <a:extLst>
                    <a:ext uri="{FF2B5EF4-FFF2-40B4-BE49-F238E27FC236}">
                      <a16:creationId xmlns="" xmlns:a16="http://schemas.microsoft.com/office/drawing/2014/main" id="{900B3F5C-A586-F146-8DF8-F313BCD268D7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20" name="円/楕円 654">
                  <a:extLst>
                    <a:ext uri="{FF2B5EF4-FFF2-40B4-BE49-F238E27FC236}">
                      <a16:creationId xmlns="" xmlns:a16="http://schemas.microsoft.com/office/drawing/2014/main" id="{B3750FA5-93C6-E046-A04A-8DDAD1336B5E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21" name="円/楕円 655">
                  <a:extLst>
                    <a:ext uri="{FF2B5EF4-FFF2-40B4-BE49-F238E27FC236}">
                      <a16:creationId xmlns="" xmlns:a16="http://schemas.microsoft.com/office/drawing/2014/main" id="{C233E165-50DC-2347-A107-B39888D5158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22" name="円/楕円 656">
                  <a:extLst>
                    <a:ext uri="{FF2B5EF4-FFF2-40B4-BE49-F238E27FC236}">
                      <a16:creationId xmlns="" xmlns:a16="http://schemas.microsoft.com/office/drawing/2014/main" id="{3D014CDA-664F-AB4E-95AC-AA18C1B2CE92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23" name="円/楕円 657">
                  <a:extLst>
                    <a:ext uri="{FF2B5EF4-FFF2-40B4-BE49-F238E27FC236}">
                      <a16:creationId xmlns="" xmlns:a16="http://schemas.microsoft.com/office/drawing/2014/main" id="{82D5B8BB-92B2-644D-99E0-FB2B2367ED38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524" name="グループ化 2523">
                  <a:extLst>
                    <a:ext uri="{FF2B5EF4-FFF2-40B4-BE49-F238E27FC236}">
                      <a16:creationId xmlns="" xmlns:a16="http://schemas.microsoft.com/office/drawing/2014/main" id="{AACF14DD-5FF1-3246-9175-B3A7A21D20BF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525" name="グループ化 2524">
                    <a:extLst>
                      <a:ext uri="{FF2B5EF4-FFF2-40B4-BE49-F238E27FC236}">
                        <a16:creationId xmlns="" xmlns:a16="http://schemas.microsoft.com/office/drawing/2014/main" id="{F0D7ED54-359B-994C-8672-C8BA8B8F9EE2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535" name="アーチ 2534">
                      <a:extLst>
                        <a:ext uri="{FF2B5EF4-FFF2-40B4-BE49-F238E27FC236}">
                          <a16:creationId xmlns="" xmlns:a16="http://schemas.microsoft.com/office/drawing/2014/main" id="{3E1CAB73-B926-1A41-8A0B-96C99277657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36" name="アーチ 2535">
                      <a:extLst>
                        <a:ext uri="{FF2B5EF4-FFF2-40B4-BE49-F238E27FC236}">
                          <a16:creationId xmlns="" xmlns:a16="http://schemas.microsoft.com/office/drawing/2014/main" id="{F7306D53-C9C9-044A-B0D4-4C9909BDA0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26" name="グループ化 2525">
                    <a:extLst>
                      <a:ext uri="{FF2B5EF4-FFF2-40B4-BE49-F238E27FC236}">
                        <a16:creationId xmlns="" xmlns:a16="http://schemas.microsoft.com/office/drawing/2014/main" id="{358678F3-18E9-0E41-B8BE-D775A9F1B5E0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533" name="アーチ 2532">
                      <a:extLst>
                        <a:ext uri="{FF2B5EF4-FFF2-40B4-BE49-F238E27FC236}">
                          <a16:creationId xmlns="" xmlns:a16="http://schemas.microsoft.com/office/drawing/2014/main" id="{65567ABC-E218-D34B-9FEF-77432F4D6CD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34" name="アーチ 2533">
                      <a:extLst>
                        <a:ext uri="{FF2B5EF4-FFF2-40B4-BE49-F238E27FC236}">
                          <a16:creationId xmlns="" xmlns:a16="http://schemas.microsoft.com/office/drawing/2014/main" id="{D3CDAE8B-A118-7042-B74C-537B5A0013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27" name="グループ化 2526">
                    <a:extLst>
                      <a:ext uri="{FF2B5EF4-FFF2-40B4-BE49-F238E27FC236}">
                        <a16:creationId xmlns="" xmlns:a16="http://schemas.microsoft.com/office/drawing/2014/main" id="{907C2233-79A0-4F42-ABF6-0AC7480966D1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531" name="アーチ 2530">
                      <a:extLst>
                        <a:ext uri="{FF2B5EF4-FFF2-40B4-BE49-F238E27FC236}">
                          <a16:creationId xmlns="" xmlns:a16="http://schemas.microsoft.com/office/drawing/2014/main" id="{97F4F35B-562A-1249-B028-D074A5E9DF0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32" name="アーチ 2531">
                      <a:extLst>
                        <a:ext uri="{FF2B5EF4-FFF2-40B4-BE49-F238E27FC236}">
                          <a16:creationId xmlns="" xmlns:a16="http://schemas.microsoft.com/office/drawing/2014/main" id="{740F9795-AA0D-3045-A37D-DF1031765B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528" name="グループ化 2527">
                    <a:extLst>
                      <a:ext uri="{FF2B5EF4-FFF2-40B4-BE49-F238E27FC236}">
                        <a16:creationId xmlns="" xmlns:a16="http://schemas.microsoft.com/office/drawing/2014/main" id="{B347D3D5-5BEF-2B4E-BBF9-A660C0067913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529" name="アーチ 2528">
                      <a:extLst>
                        <a:ext uri="{FF2B5EF4-FFF2-40B4-BE49-F238E27FC236}">
                          <a16:creationId xmlns="" xmlns:a16="http://schemas.microsoft.com/office/drawing/2014/main" id="{34A0FFAA-D98C-7B4A-A5C4-04FDEBEC700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30" name="アーチ 2529">
                      <a:extLst>
                        <a:ext uri="{FF2B5EF4-FFF2-40B4-BE49-F238E27FC236}">
                          <a16:creationId xmlns="" xmlns:a16="http://schemas.microsoft.com/office/drawing/2014/main" id="{A214C3C1-C89E-1441-8279-C6BBF7BB2E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46" name="グループ化 2045">
                <a:extLst>
                  <a:ext uri="{FF2B5EF4-FFF2-40B4-BE49-F238E27FC236}">
                    <a16:creationId xmlns="" xmlns:a16="http://schemas.microsoft.com/office/drawing/2014/main" id="{54EBD43F-C2BF-EC42-8265-246FCEB2722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43792" y="3960629"/>
                <a:ext cx="344160" cy="135401"/>
                <a:chOff x="2415475" y="1655660"/>
                <a:chExt cx="426808" cy="167917"/>
              </a:xfrm>
            </p:grpSpPr>
            <p:sp>
              <p:nvSpPr>
                <p:cNvPr id="2443" name="円/楕円 1243">
                  <a:extLst>
                    <a:ext uri="{FF2B5EF4-FFF2-40B4-BE49-F238E27FC236}">
                      <a16:creationId xmlns="" xmlns:a16="http://schemas.microsoft.com/office/drawing/2014/main" id="{24B4A7DF-C905-B346-A7FC-8462CC5CEB17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444" name="グループ化 2443">
                  <a:extLst>
                    <a:ext uri="{FF2B5EF4-FFF2-40B4-BE49-F238E27FC236}">
                      <a16:creationId xmlns="" xmlns:a16="http://schemas.microsoft.com/office/drawing/2014/main" id="{670119A6-503E-3F48-BD31-9EE4B0F93E47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96" name="グループ化 2495">
                    <a:extLst>
                      <a:ext uri="{FF2B5EF4-FFF2-40B4-BE49-F238E27FC236}">
                        <a16:creationId xmlns="" xmlns:a16="http://schemas.microsoft.com/office/drawing/2014/main" id="{390BB7A8-EFEB-9842-A2E9-497874FF7B3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05" name="円/楕円 1305">
                      <a:extLst>
                        <a:ext uri="{FF2B5EF4-FFF2-40B4-BE49-F238E27FC236}">
                          <a16:creationId xmlns="" xmlns:a16="http://schemas.microsoft.com/office/drawing/2014/main" id="{A4407F96-876C-F04C-973F-DC9E48FCE2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6" name="円/楕円 1306">
                      <a:extLst>
                        <a:ext uri="{FF2B5EF4-FFF2-40B4-BE49-F238E27FC236}">
                          <a16:creationId xmlns="" xmlns:a16="http://schemas.microsoft.com/office/drawing/2014/main" id="{3289AC84-FB4C-7D47-AB3A-27647C5CA2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7" name="円/楕円 1307">
                      <a:extLst>
                        <a:ext uri="{FF2B5EF4-FFF2-40B4-BE49-F238E27FC236}">
                          <a16:creationId xmlns="" xmlns:a16="http://schemas.microsoft.com/office/drawing/2014/main" id="{E0F7BA6C-E936-AD47-BF01-2D17ED5786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97" name="グループ化 2496">
                    <a:extLst>
                      <a:ext uri="{FF2B5EF4-FFF2-40B4-BE49-F238E27FC236}">
                        <a16:creationId xmlns="" xmlns:a16="http://schemas.microsoft.com/office/drawing/2014/main" id="{F17F716C-12C6-4649-8C25-AD075B45C00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502" name="円/楕円 1302">
                      <a:extLst>
                        <a:ext uri="{FF2B5EF4-FFF2-40B4-BE49-F238E27FC236}">
                          <a16:creationId xmlns="" xmlns:a16="http://schemas.microsoft.com/office/drawing/2014/main" id="{0FD77B9D-E2DE-9B46-81D8-AB0B1C2B5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3" name="円/楕円 1303">
                      <a:extLst>
                        <a:ext uri="{FF2B5EF4-FFF2-40B4-BE49-F238E27FC236}">
                          <a16:creationId xmlns="" xmlns:a16="http://schemas.microsoft.com/office/drawing/2014/main" id="{DE5DADD1-2F71-CD4E-8746-49EFB791D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4" name="円/楕円 1304">
                      <a:extLst>
                        <a:ext uri="{FF2B5EF4-FFF2-40B4-BE49-F238E27FC236}">
                          <a16:creationId xmlns="" xmlns:a16="http://schemas.microsoft.com/office/drawing/2014/main" id="{C400FB26-FED0-4144-9B62-869D02346C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98" name="グループ化 2497">
                    <a:extLst>
                      <a:ext uri="{FF2B5EF4-FFF2-40B4-BE49-F238E27FC236}">
                        <a16:creationId xmlns="" xmlns:a16="http://schemas.microsoft.com/office/drawing/2014/main" id="{B937436E-6AA4-1A4D-AC75-DD797DEC235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99" name="円/楕円 1299">
                      <a:extLst>
                        <a:ext uri="{FF2B5EF4-FFF2-40B4-BE49-F238E27FC236}">
                          <a16:creationId xmlns="" xmlns:a16="http://schemas.microsoft.com/office/drawing/2014/main" id="{A8FBBBFF-893A-1443-9E6D-851216BABB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0" name="円/楕円 1300">
                      <a:extLst>
                        <a:ext uri="{FF2B5EF4-FFF2-40B4-BE49-F238E27FC236}">
                          <a16:creationId xmlns="" xmlns:a16="http://schemas.microsoft.com/office/drawing/2014/main" id="{4E54419A-7253-9446-A4AD-E7A95F88D8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501" name="円/楕円 1301">
                      <a:extLst>
                        <a:ext uri="{FF2B5EF4-FFF2-40B4-BE49-F238E27FC236}">
                          <a16:creationId xmlns="" xmlns:a16="http://schemas.microsoft.com/office/drawing/2014/main" id="{F7FAC3BF-4AF2-054D-8772-1CB96418ED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445" name="グループ化 2444">
                  <a:extLst>
                    <a:ext uri="{FF2B5EF4-FFF2-40B4-BE49-F238E27FC236}">
                      <a16:creationId xmlns="" xmlns:a16="http://schemas.microsoft.com/office/drawing/2014/main" id="{C49A5FA0-FE76-874C-AE54-6F28EDB0D28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84" name="グループ化 2483">
                    <a:extLst>
                      <a:ext uri="{FF2B5EF4-FFF2-40B4-BE49-F238E27FC236}">
                        <a16:creationId xmlns="" xmlns:a16="http://schemas.microsoft.com/office/drawing/2014/main" id="{46F5A7ED-F5BE-8449-A13A-2180DCDA2E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93" name="円/楕円 1293">
                      <a:extLst>
                        <a:ext uri="{FF2B5EF4-FFF2-40B4-BE49-F238E27FC236}">
                          <a16:creationId xmlns="" xmlns:a16="http://schemas.microsoft.com/office/drawing/2014/main" id="{ADB1C612-F5A3-5A40-9F7F-DFA6755925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94" name="円/楕円 1294">
                      <a:extLst>
                        <a:ext uri="{FF2B5EF4-FFF2-40B4-BE49-F238E27FC236}">
                          <a16:creationId xmlns="" xmlns:a16="http://schemas.microsoft.com/office/drawing/2014/main" id="{82374C04-3083-8D40-AF82-255F443F38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95" name="円/楕円 1295">
                      <a:extLst>
                        <a:ext uri="{FF2B5EF4-FFF2-40B4-BE49-F238E27FC236}">
                          <a16:creationId xmlns="" xmlns:a16="http://schemas.microsoft.com/office/drawing/2014/main" id="{130D5C52-CE14-2749-AC5F-BF32A4EAD5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85" name="グループ化 2484">
                    <a:extLst>
                      <a:ext uri="{FF2B5EF4-FFF2-40B4-BE49-F238E27FC236}">
                        <a16:creationId xmlns="" xmlns:a16="http://schemas.microsoft.com/office/drawing/2014/main" id="{1AB094D1-D388-644B-9086-B7A4EFE8A7A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90" name="円/楕円 1290">
                      <a:extLst>
                        <a:ext uri="{FF2B5EF4-FFF2-40B4-BE49-F238E27FC236}">
                          <a16:creationId xmlns="" xmlns:a16="http://schemas.microsoft.com/office/drawing/2014/main" id="{13B57AAE-47E7-874D-846D-657A9D170A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91" name="円/楕円 1291">
                      <a:extLst>
                        <a:ext uri="{FF2B5EF4-FFF2-40B4-BE49-F238E27FC236}">
                          <a16:creationId xmlns="" xmlns:a16="http://schemas.microsoft.com/office/drawing/2014/main" id="{634F9DA3-E8DD-024C-B10B-25017D8A9F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92" name="円/楕円 1292">
                      <a:extLst>
                        <a:ext uri="{FF2B5EF4-FFF2-40B4-BE49-F238E27FC236}">
                          <a16:creationId xmlns="" xmlns:a16="http://schemas.microsoft.com/office/drawing/2014/main" id="{F3AB7424-9B3F-544B-BED6-D820B38861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86" name="グループ化 2485">
                    <a:extLst>
                      <a:ext uri="{FF2B5EF4-FFF2-40B4-BE49-F238E27FC236}">
                        <a16:creationId xmlns="" xmlns:a16="http://schemas.microsoft.com/office/drawing/2014/main" id="{BB04F184-8E3E-554D-BAAF-7FC6941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87" name="円/楕円 1287">
                      <a:extLst>
                        <a:ext uri="{FF2B5EF4-FFF2-40B4-BE49-F238E27FC236}">
                          <a16:creationId xmlns="" xmlns:a16="http://schemas.microsoft.com/office/drawing/2014/main" id="{DBAB05FA-C254-914B-B09B-A32A34F5F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8" name="円/楕円 1288">
                      <a:extLst>
                        <a:ext uri="{FF2B5EF4-FFF2-40B4-BE49-F238E27FC236}">
                          <a16:creationId xmlns="" xmlns:a16="http://schemas.microsoft.com/office/drawing/2014/main" id="{D091A030-9AA9-D747-A9CD-5CD82FFF9F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9" name="円/楕円 1289">
                      <a:extLst>
                        <a:ext uri="{FF2B5EF4-FFF2-40B4-BE49-F238E27FC236}">
                          <a16:creationId xmlns="" xmlns:a16="http://schemas.microsoft.com/office/drawing/2014/main" id="{1B6D9693-BC1E-D54F-85CA-82F53521E6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446" name="グループ化 2445">
                  <a:extLst>
                    <a:ext uri="{FF2B5EF4-FFF2-40B4-BE49-F238E27FC236}">
                      <a16:creationId xmlns="" xmlns:a16="http://schemas.microsoft.com/office/drawing/2014/main" id="{3403592F-31F6-7049-9DD9-80195FD7BA57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72" name="グループ化 2471">
                    <a:extLst>
                      <a:ext uri="{FF2B5EF4-FFF2-40B4-BE49-F238E27FC236}">
                        <a16:creationId xmlns="" xmlns:a16="http://schemas.microsoft.com/office/drawing/2014/main" id="{DC483944-4AC8-A441-9140-02BB8115E28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81" name="円/楕円 1281">
                      <a:extLst>
                        <a:ext uri="{FF2B5EF4-FFF2-40B4-BE49-F238E27FC236}">
                          <a16:creationId xmlns="" xmlns:a16="http://schemas.microsoft.com/office/drawing/2014/main" id="{13655D1D-57E0-8649-83E1-5AC8BD000E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2" name="円/楕円 1282">
                      <a:extLst>
                        <a:ext uri="{FF2B5EF4-FFF2-40B4-BE49-F238E27FC236}">
                          <a16:creationId xmlns="" xmlns:a16="http://schemas.microsoft.com/office/drawing/2014/main" id="{61569690-F1D0-9C46-88E6-2807DF6926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3" name="円/楕円 1283">
                      <a:extLst>
                        <a:ext uri="{FF2B5EF4-FFF2-40B4-BE49-F238E27FC236}">
                          <a16:creationId xmlns="" xmlns:a16="http://schemas.microsoft.com/office/drawing/2014/main" id="{A980B668-97D8-2E41-A8A8-F0253A70B0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73" name="グループ化 2472">
                    <a:extLst>
                      <a:ext uri="{FF2B5EF4-FFF2-40B4-BE49-F238E27FC236}">
                        <a16:creationId xmlns="" xmlns:a16="http://schemas.microsoft.com/office/drawing/2014/main" id="{BA6A6888-F32B-2B47-8A98-1ECFDC59EBD0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78" name="円/楕円 1278">
                      <a:extLst>
                        <a:ext uri="{FF2B5EF4-FFF2-40B4-BE49-F238E27FC236}">
                          <a16:creationId xmlns="" xmlns:a16="http://schemas.microsoft.com/office/drawing/2014/main" id="{761CE0E3-F398-534C-898D-CE8BFE9D8F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79" name="円/楕円 1279">
                      <a:extLst>
                        <a:ext uri="{FF2B5EF4-FFF2-40B4-BE49-F238E27FC236}">
                          <a16:creationId xmlns="" xmlns:a16="http://schemas.microsoft.com/office/drawing/2014/main" id="{F2287B3B-8932-8E44-814D-D764706479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80" name="円/楕円 1280">
                      <a:extLst>
                        <a:ext uri="{FF2B5EF4-FFF2-40B4-BE49-F238E27FC236}">
                          <a16:creationId xmlns="" xmlns:a16="http://schemas.microsoft.com/office/drawing/2014/main" id="{9D91C28C-DECA-E84F-8C80-782FEF08A2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74" name="グループ化 2473">
                    <a:extLst>
                      <a:ext uri="{FF2B5EF4-FFF2-40B4-BE49-F238E27FC236}">
                        <a16:creationId xmlns="" xmlns:a16="http://schemas.microsoft.com/office/drawing/2014/main" id="{BB4A9683-3855-124D-A745-256F9EF7376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75" name="円/楕円 1275">
                      <a:extLst>
                        <a:ext uri="{FF2B5EF4-FFF2-40B4-BE49-F238E27FC236}">
                          <a16:creationId xmlns="" xmlns:a16="http://schemas.microsoft.com/office/drawing/2014/main" id="{859AF747-E422-0F42-83B7-CB65A7C226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76" name="円/楕円 1276">
                      <a:extLst>
                        <a:ext uri="{FF2B5EF4-FFF2-40B4-BE49-F238E27FC236}">
                          <a16:creationId xmlns="" xmlns:a16="http://schemas.microsoft.com/office/drawing/2014/main" id="{F77977D0-183B-154D-98BB-0462FDF5E7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77" name="円/楕円 1277">
                      <a:extLst>
                        <a:ext uri="{FF2B5EF4-FFF2-40B4-BE49-F238E27FC236}">
                          <a16:creationId xmlns="" xmlns:a16="http://schemas.microsoft.com/office/drawing/2014/main" id="{C1F85104-198B-A64D-8279-C822ADBB9A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447" name="円/楕円 1247">
                  <a:extLst>
                    <a:ext uri="{FF2B5EF4-FFF2-40B4-BE49-F238E27FC236}">
                      <a16:creationId xmlns="" xmlns:a16="http://schemas.microsoft.com/office/drawing/2014/main" id="{DAFA80F9-B4AE-7E4A-ABE6-DC8E0F08E0D4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48" name="円/楕円 1248">
                  <a:extLst>
                    <a:ext uri="{FF2B5EF4-FFF2-40B4-BE49-F238E27FC236}">
                      <a16:creationId xmlns="" xmlns:a16="http://schemas.microsoft.com/office/drawing/2014/main" id="{01D6B466-F825-1F44-8620-C4A48776685D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49" name="円/楕円 1249">
                  <a:extLst>
                    <a:ext uri="{FF2B5EF4-FFF2-40B4-BE49-F238E27FC236}">
                      <a16:creationId xmlns="" xmlns:a16="http://schemas.microsoft.com/office/drawing/2014/main" id="{29289C39-FF9F-8D45-901A-1D7E5EEBDBAF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0" name="円/楕円 1250">
                  <a:extLst>
                    <a:ext uri="{FF2B5EF4-FFF2-40B4-BE49-F238E27FC236}">
                      <a16:creationId xmlns="" xmlns:a16="http://schemas.microsoft.com/office/drawing/2014/main" id="{4D8B1C7B-EC0E-5946-9D0F-DEA95A731184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1" name="円/楕円 1251">
                  <a:extLst>
                    <a:ext uri="{FF2B5EF4-FFF2-40B4-BE49-F238E27FC236}">
                      <a16:creationId xmlns="" xmlns:a16="http://schemas.microsoft.com/office/drawing/2014/main" id="{CFFA8411-C9B4-3843-9BA6-E99878439BA4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2" name="円/楕円 1252">
                  <a:extLst>
                    <a:ext uri="{FF2B5EF4-FFF2-40B4-BE49-F238E27FC236}">
                      <a16:creationId xmlns="" xmlns:a16="http://schemas.microsoft.com/office/drawing/2014/main" id="{D0BD4F8A-4B89-6B45-8AA1-6BA17830E79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3" name="円/楕円 1253">
                  <a:extLst>
                    <a:ext uri="{FF2B5EF4-FFF2-40B4-BE49-F238E27FC236}">
                      <a16:creationId xmlns="" xmlns:a16="http://schemas.microsoft.com/office/drawing/2014/main" id="{789D7286-34D3-4842-AFFF-80D03BA60CD5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4" name="円/楕円 1254">
                  <a:extLst>
                    <a:ext uri="{FF2B5EF4-FFF2-40B4-BE49-F238E27FC236}">
                      <a16:creationId xmlns="" xmlns:a16="http://schemas.microsoft.com/office/drawing/2014/main" id="{3A4B8532-63A6-B24F-8077-4F8A35CFE9D2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5" name="円/楕円 1255">
                  <a:extLst>
                    <a:ext uri="{FF2B5EF4-FFF2-40B4-BE49-F238E27FC236}">
                      <a16:creationId xmlns="" xmlns:a16="http://schemas.microsoft.com/office/drawing/2014/main" id="{D4740DF6-7E11-E24C-AF77-4B9289D7F18E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6" name="円/楕円 1256">
                  <a:extLst>
                    <a:ext uri="{FF2B5EF4-FFF2-40B4-BE49-F238E27FC236}">
                      <a16:creationId xmlns="" xmlns:a16="http://schemas.microsoft.com/office/drawing/2014/main" id="{B537C37F-D931-8342-9D2F-2C84A8F917E2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7" name="円/楕円 1257">
                  <a:extLst>
                    <a:ext uri="{FF2B5EF4-FFF2-40B4-BE49-F238E27FC236}">
                      <a16:creationId xmlns="" xmlns:a16="http://schemas.microsoft.com/office/drawing/2014/main" id="{24AE35E8-4FB4-2D4D-8FB2-44E3567EB942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58" name="円/楕円 1258">
                  <a:extLst>
                    <a:ext uri="{FF2B5EF4-FFF2-40B4-BE49-F238E27FC236}">
                      <a16:creationId xmlns="" xmlns:a16="http://schemas.microsoft.com/office/drawing/2014/main" id="{7FE6ECC6-4462-D24E-A11D-82174C3899A2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459" name="グループ化 2458">
                  <a:extLst>
                    <a:ext uri="{FF2B5EF4-FFF2-40B4-BE49-F238E27FC236}">
                      <a16:creationId xmlns="" xmlns:a16="http://schemas.microsoft.com/office/drawing/2014/main" id="{FF7C14A0-E768-3F4A-A2B8-D128D70E8E4D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460" name="グループ化 2459">
                    <a:extLst>
                      <a:ext uri="{FF2B5EF4-FFF2-40B4-BE49-F238E27FC236}">
                        <a16:creationId xmlns="" xmlns:a16="http://schemas.microsoft.com/office/drawing/2014/main" id="{36FCE859-4374-A243-A39E-A5D95DDCB5A5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70" name="アーチ 2469">
                      <a:extLst>
                        <a:ext uri="{FF2B5EF4-FFF2-40B4-BE49-F238E27FC236}">
                          <a16:creationId xmlns="" xmlns:a16="http://schemas.microsoft.com/office/drawing/2014/main" id="{9270B645-9BE0-ED4C-936B-00A413B3037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71" name="アーチ 2470">
                      <a:extLst>
                        <a:ext uri="{FF2B5EF4-FFF2-40B4-BE49-F238E27FC236}">
                          <a16:creationId xmlns="" xmlns:a16="http://schemas.microsoft.com/office/drawing/2014/main" id="{E16B3422-2DDD-3540-AF8A-BFC96221E9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61" name="グループ化 2460">
                    <a:extLst>
                      <a:ext uri="{FF2B5EF4-FFF2-40B4-BE49-F238E27FC236}">
                        <a16:creationId xmlns="" xmlns:a16="http://schemas.microsoft.com/office/drawing/2014/main" id="{DB553155-C631-2641-BD72-B454AE72691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68" name="アーチ 2467">
                      <a:extLst>
                        <a:ext uri="{FF2B5EF4-FFF2-40B4-BE49-F238E27FC236}">
                          <a16:creationId xmlns="" xmlns:a16="http://schemas.microsoft.com/office/drawing/2014/main" id="{8EFE0558-03B6-4548-9A9C-B5BE4059773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69" name="アーチ 2468">
                      <a:extLst>
                        <a:ext uri="{FF2B5EF4-FFF2-40B4-BE49-F238E27FC236}">
                          <a16:creationId xmlns="" xmlns:a16="http://schemas.microsoft.com/office/drawing/2014/main" id="{805F4E0E-DF3B-1044-93C1-95D48B0C5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62" name="グループ化 2461">
                    <a:extLst>
                      <a:ext uri="{FF2B5EF4-FFF2-40B4-BE49-F238E27FC236}">
                        <a16:creationId xmlns="" xmlns:a16="http://schemas.microsoft.com/office/drawing/2014/main" id="{21C4463E-51A6-3F43-9428-CE66578EC974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66" name="アーチ 2465">
                      <a:extLst>
                        <a:ext uri="{FF2B5EF4-FFF2-40B4-BE49-F238E27FC236}">
                          <a16:creationId xmlns="" xmlns:a16="http://schemas.microsoft.com/office/drawing/2014/main" id="{4B987B1A-133A-014C-83AD-8A91FF805CD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67" name="アーチ 2466">
                      <a:extLst>
                        <a:ext uri="{FF2B5EF4-FFF2-40B4-BE49-F238E27FC236}">
                          <a16:creationId xmlns="" xmlns:a16="http://schemas.microsoft.com/office/drawing/2014/main" id="{3B533848-B93F-3546-B99F-ABA9AFDC2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63" name="グループ化 2462">
                    <a:extLst>
                      <a:ext uri="{FF2B5EF4-FFF2-40B4-BE49-F238E27FC236}">
                        <a16:creationId xmlns="" xmlns:a16="http://schemas.microsoft.com/office/drawing/2014/main" id="{86093334-3FF2-2A4C-BC36-637167188B6A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64" name="アーチ 2463">
                      <a:extLst>
                        <a:ext uri="{FF2B5EF4-FFF2-40B4-BE49-F238E27FC236}">
                          <a16:creationId xmlns="" xmlns:a16="http://schemas.microsoft.com/office/drawing/2014/main" id="{AEAB44C8-5BF6-8749-836C-5CC0B82F041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65" name="アーチ 2464">
                      <a:extLst>
                        <a:ext uri="{FF2B5EF4-FFF2-40B4-BE49-F238E27FC236}">
                          <a16:creationId xmlns="" xmlns:a16="http://schemas.microsoft.com/office/drawing/2014/main" id="{3B3770BE-F0CB-7F41-BE83-BF2A5D6DF6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47" name="グループ化 2046">
                <a:extLst>
                  <a:ext uri="{FF2B5EF4-FFF2-40B4-BE49-F238E27FC236}">
                    <a16:creationId xmlns="" xmlns:a16="http://schemas.microsoft.com/office/drawing/2014/main" id="{E5E213B4-EA1F-904B-8C5E-E017A8A4BDD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112505" y="3809130"/>
                <a:ext cx="375447" cy="147710"/>
                <a:chOff x="2415475" y="1655660"/>
                <a:chExt cx="426808" cy="167917"/>
              </a:xfrm>
            </p:grpSpPr>
            <p:sp>
              <p:nvSpPr>
                <p:cNvPr id="2378" name="円/楕円 1375">
                  <a:extLst>
                    <a:ext uri="{FF2B5EF4-FFF2-40B4-BE49-F238E27FC236}">
                      <a16:creationId xmlns="" xmlns:a16="http://schemas.microsoft.com/office/drawing/2014/main" id="{337663C8-7851-7C44-80C5-67C4BB9E8195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79" name="グループ化 2378">
                  <a:extLst>
                    <a:ext uri="{FF2B5EF4-FFF2-40B4-BE49-F238E27FC236}">
                      <a16:creationId xmlns="" xmlns:a16="http://schemas.microsoft.com/office/drawing/2014/main" id="{D2072E16-B2AF-D44D-81D1-4ACB5411D3B4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31" name="グループ化 2430">
                    <a:extLst>
                      <a:ext uri="{FF2B5EF4-FFF2-40B4-BE49-F238E27FC236}">
                        <a16:creationId xmlns="" xmlns:a16="http://schemas.microsoft.com/office/drawing/2014/main" id="{2083309E-C0EC-0B48-91C7-1D642B29753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40" name="円/楕円 1437">
                      <a:extLst>
                        <a:ext uri="{FF2B5EF4-FFF2-40B4-BE49-F238E27FC236}">
                          <a16:creationId xmlns="" xmlns:a16="http://schemas.microsoft.com/office/drawing/2014/main" id="{483B824F-3EC9-A940-A0B1-FFDC9136E0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41" name="円/楕円 1438">
                      <a:extLst>
                        <a:ext uri="{FF2B5EF4-FFF2-40B4-BE49-F238E27FC236}">
                          <a16:creationId xmlns="" xmlns:a16="http://schemas.microsoft.com/office/drawing/2014/main" id="{B6AC11B7-3637-3543-A9D2-ECE0667F3F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42" name="円/楕円 1439">
                      <a:extLst>
                        <a:ext uri="{FF2B5EF4-FFF2-40B4-BE49-F238E27FC236}">
                          <a16:creationId xmlns="" xmlns:a16="http://schemas.microsoft.com/office/drawing/2014/main" id="{986CEE78-F26F-CC44-BCD3-178D06EE15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32" name="グループ化 2431">
                    <a:extLst>
                      <a:ext uri="{FF2B5EF4-FFF2-40B4-BE49-F238E27FC236}">
                        <a16:creationId xmlns="" xmlns:a16="http://schemas.microsoft.com/office/drawing/2014/main" id="{15CF4896-8E9E-8A4B-AB0E-5CF7D909924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37" name="円/楕円 1434">
                      <a:extLst>
                        <a:ext uri="{FF2B5EF4-FFF2-40B4-BE49-F238E27FC236}">
                          <a16:creationId xmlns="" xmlns:a16="http://schemas.microsoft.com/office/drawing/2014/main" id="{009C3A61-0C66-384D-B42D-53A24EC16A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38" name="円/楕円 1435">
                      <a:extLst>
                        <a:ext uri="{FF2B5EF4-FFF2-40B4-BE49-F238E27FC236}">
                          <a16:creationId xmlns="" xmlns:a16="http://schemas.microsoft.com/office/drawing/2014/main" id="{007463F2-51F8-7F41-ABC7-FD31FA8812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39" name="円/楕円 1436">
                      <a:extLst>
                        <a:ext uri="{FF2B5EF4-FFF2-40B4-BE49-F238E27FC236}">
                          <a16:creationId xmlns="" xmlns:a16="http://schemas.microsoft.com/office/drawing/2014/main" id="{68FA04E9-AF57-7740-8335-3E2D16000D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33" name="グループ化 2432">
                    <a:extLst>
                      <a:ext uri="{FF2B5EF4-FFF2-40B4-BE49-F238E27FC236}">
                        <a16:creationId xmlns="" xmlns:a16="http://schemas.microsoft.com/office/drawing/2014/main" id="{D563DF46-78CF-EC48-BAB3-FF8B444D1B9E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34" name="円/楕円 1431">
                      <a:extLst>
                        <a:ext uri="{FF2B5EF4-FFF2-40B4-BE49-F238E27FC236}">
                          <a16:creationId xmlns="" xmlns:a16="http://schemas.microsoft.com/office/drawing/2014/main" id="{169CCA4A-54BC-D546-B6F3-9D55C5B8C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35" name="円/楕円 1432">
                      <a:extLst>
                        <a:ext uri="{FF2B5EF4-FFF2-40B4-BE49-F238E27FC236}">
                          <a16:creationId xmlns="" xmlns:a16="http://schemas.microsoft.com/office/drawing/2014/main" id="{C23AC466-D06C-5841-808B-FB0356F75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36" name="円/楕円 1433">
                      <a:extLst>
                        <a:ext uri="{FF2B5EF4-FFF2-40B4-BE49-F238E27FC236}">
                          <a16:creationId xmlns="" xmlns:a16="http://schemas.microsoft.com/office/drawing/2014/main" id="{8AC8D323-E6B6-4C4F-91CE-4BE7747309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380" name="グループ化 2379">
                  <a:extLst>
                    <a:ext uri="{FF2B5EF4-FFF2-40B4-BE49-F238E27FC236}">
                      <a16:creationId xmlns="" xmlns:a16="http://schemas.microsoft.com/office/drawing/2014/main" id="{A4095DAD-BDB5-0D44-9475-C8FE384EC383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19" name="グループ化 2418">
                    <a:extLst>
                      <a:ext uri="{FF2B5EF4-FFF2-40B4-BE49-F238E27FC236}">
                        <a16:creationId xmlns="" xmlns:a16="http://schemas.microsoft.com/office/drawing/2014/main" id="{2EA48908-622F-8446-9F96-D7E9E90ED28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28" name="円/楕円 1425">
                      <a:extLst>
                        <a:ext uri="{FF2B5EF4-FFF2-40B4-BE49-F238E27FC236}">
                          <a16:creationId xmlns="" xmlns:a16="http://schemas.microsoft.com/office/drawing/2014/main" id="{EF82A2FB-5F35-7849-8C99-25E8B4C042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9" name="円/楕円 1426">
                      <a:extLst>
                        <a:ext uri="{FF2B5EF4-FFF2-40B4-BE49-F238E27FC236}">
                          <a16:creationId xmlns="" xmlns:a16="http://schemas.microsoft.com/office/drawing/2014/main" id="{AB77C10B-BB3A-034C-AA01-D5970F7723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30" name="円/楕円 1427">
                      <a:extLst>
                        <a:ext uri="{FF2B5EF4-FFF2-40B4-BE49-F238E27FC236}">
                          <a16:creationId xmlns="" xmlns:a16="http://schemas.microsoft.com/office/drawing/2014/main" id="{BF142601-29F1-724B-B2E5-BFAA47E81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20" name="グループ化 2419">
                    <a:extLst>
                      <a:ext uri="{FF2B5EF4-FFF2-40B4-BE49-F238E27FC236}">
                        <a16:creationId xmlns="" xmlns:a16="http://schemas.microsoft.com/office/drawing/2014/main" id="{501884DF-F8E2-7249-B1C4-70AD36D4311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25" name="円/楕円 1422">
                      <a:extLst>
                        <a:ext uri="{FF2B5EF4-FFF2-40B4-BE49-F238E27FC236}">
                          <a16:creationId xmlns="" xmlns:a16="http://schemas.microsoft.com/office/drawing/2014/main" id="{AC048B29-2C6A-A447-AE33-63BB5DE4D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6" name="円/楕円 1423">
                      <a:extLst>
                        <a:ext uri="{FF2B5EF4-FFF2-40B4-BE49-F238E27FC236}">
                          <a16:creationId xmlns="" xmlns:a16="http://schemas.microsoft.com/office/drawing/2014/main" id="{0861738E-D934-BE4A-BD31-12BF118EFF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7" name="円/楕円 1424">
                      <a:extLst>
                        <a:ext uri="{FF2B5EF4-FFF2-40B4-BE49-F238E27FC236}">
                          <a16:creationId xmlns="" xmlns:a16="http://schemas.microsoft.com/office/drawing/2014/main" id="{17B9E4D1-BC61-8D45-9BD1-E5FDCAAC96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21" name="グループ化 2420">
                    <a:extLst>
                      <a:ext uri="{FF2B5EF4-FFF2-40B4-BE49-F238E27FC236}">
                        <a16:creationId xmlns="" xmlns:a16="http://schemas.microsoft.com/office/drawing/2014/main" id="{30B0D900-1B00-DE40-A923-949F67F61D8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22" name="円/楕円 1419">
                      <a:extLst>
                        <a:ext uri="{FF2B5EF4-FFF2-40B4-BE49-F238E27FC236}">
                          <a16:creationId xmlns="" xmlns:a16="http://schemas.microsoft.com/office/drawing/2014/main" id="{452D4CAA-1DDE-C64E-8D00-B4B0B2FC1A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3" name="円/楕円 1420">
                      <a:extLst>
                        <a:ext uri="{FF2B5EF4-FFF2-40B4-BE49-F238E27FC236}">
                          <a16:creationId xmlns="" xmlns:a16="http://schemas.microsoft.com/office/drawing/2014/main" id="{7FBC77AB-D71C-1C44-AD59-83A53318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24" name="円/楕円 1421">
                      <a:extLst>
                        <a:ext uri="{FF2B5EF4-FFF2-40B4-BE49-F238E27FC236}">
                          <a16:creationId xmlns="" xmlns:a16="http://schemas.microsoft.com/office/drawing/2014/main" id="{05981B47-46F6-6948-A131-2DF7D3764E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381" name="グループ化 2380">
                  <a:extLst>
                    <a:ext uri="{FF2B5EF4-FFF2-40B4-BE49-F238E27FC236}">
                      <a16:creationId xmlns="" xmlns:a16="http://schemas.microsoft.com/office/drawing/2014/main" id="{E53CC2D3-6E3A-6244-8DB5-5008A6BFFF0B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407" name="グループ化 2406">
                    <a:extLst>
                      <a:ext uri="{FF2B5EF4-FFF2-40B4-BE49-F238E27FC236}">
                        <a16:creationId xmlns="" xmlns:a16="http://schemas.microsoft.com/office/drawing/2014/main" id="{32F3EA76-68AC-EF4A-A57B-A18589B28EE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16" name="円/楕円 1413">
                      <a:extLst>
                        <a:ext uri="{FF2B5EF4-FFF2-40B4-BE49-F238E27FC236}">
                          <a16:creationId xmlns="" xmlns:a16="http://schemas.microsoft.com/office/drawing/2014/main" id="{4D85BCA1-4BAA-C049-BFBF-8B23D8503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7" name="円/楕円 1414">
                      <a:extLst>
                        <a:ext uri="{FF2B5EF4-FFF2-40B4-BE49-F238E27FC236}">
                          <a16:creationId xmlns="" xmlns:a16="http://schemas.microsoft.com/office/drawing/2014/main" id="{E1FA6B31-9C5D-A647-A49A-F218C3D1C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8" name="円/楕円 1415">
                      <a:extLst>
                        <a:ext uri="{FF2B5EF4-FFF2-40B4-BE49-F238E27FC236}">
                          <a16:creationId xmlns="" xmlns:a16="http://schemas.microsoft.com/office/drawing/2014/main" id="{A88FDACD-4541-7C44-9B65-681E39E6E1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08" name="グループ化 2407">
                    <a:extLst>
                      <a:ext uri="{FF2B5EF4-FFF2-40B4-BE49-F238E27FC236}">
                        <a16:creationId xmlns="" xmlns:a16="http://schemas.microsoft.com/office/drawing/2014/main" id="{09BABBF1-3A89-5644-9880-09EE7E0DD46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13" name="円/楕円 1410">
                      <a:extLst>
                        <a:ext uri="{FF2B5EF4-FFF2-40B4-BE49-F238E27FC236}">
                          <a16:creationId xmlns="" xmlns:a16="http://schemas.microsoft.com/office/drawing/2014/main" id="{37B4A95F-42A7-514C-A7EC-E543B5E27B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4" name="円/楕円 1411">
                      <a:extLst>
                        <a:ext uri="{FF2B5EF4-FFF2-40B4-BE49-F238E27FC236}">
                          <a16:creationId xmlns="" xmlns:a16="http://schemas.microsoft.com/office/drawing/2014/main" id="{D9E05E6D-62E4-7243-80E5-D5907F78C3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5" name="円/楕円 1412">
                      <a:extLst>
                        <a:ext uri="{FF2B5EF4-FFF2-40B4-BE49-F238E27FC236}">
                          <a16:creationId xmlns="" xmlns:a16="http://schemas.microsoft.com/office/drawing/2014/main" id="{F7BB6681-1450-8546-BFA0-BCB4C91B3B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409" name="グループ化 2408">
                    <a:extLst>
                      <a:ext uri="{FF2B5EF4-FFF2-40B4-BE49-F238E27FC236}">
                        <a16:creationId xmlns="" xmlns:a16="http://schemas.microsoft.com/office/drawing/2014/main" id="{FD6F77EB-0FF1-C444-87BB-E459E57D1B6F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410" name="円/楕円 1407">
                      <a:extLst>
                        <a:ext uri="{FF2B5EF4-FFF2-40B4-BE49-F238E27FC236}">
                          <a16:creationId xmlns="" xmlns:a16="http://schemas.microsoft.com/office/drawing/2014/main" id="{913EB1C8-702D-1447-AEE5-86257740E4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1" name="円/楕円 1408">
                      <a:extLst>
                        <a:ext uri="{FF2B5EF4-FFF2-40B4-BE49-F238E27FC236}">
                          <a16:creationId xmlns="" xmlns:a16="http://schemas.microsoft.com/office/drawing/2014/main" id="{0FF643F6-F562-7248-A343-AD4E702BC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12" name="円/楕円 1409">
                      <a:extLst>
                        <a:ext uri="{FF2B5EF4-FFF2-40B4-BE49-F238E27FC236}">
                          <a16:creationId xmlns="" xmlns:a16="http://schemas.microsoft.com/office/drawing/2014/main" id="{9A8FB00A-8C4C-4F49-B842-4E59328A6F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382" name="円/楕円 1379">
                  <a:extLst>
                    <a:ext uri="{FF2B5EF4-FFF2-40B4-BE49-F238E27FC236}">
                      <a16:creationId xmlns="" xmlns:a16="http://schemas.microsoft.com/office/drawing/2014/main" id="{A736D767-0350-DD47-827A-A5D0A3A38AB7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3" name="円/楕円 1380">
                  <a:extLst>
                    <a:ext uri="{FF2B5EF4-FFF2-40B4-BE49-F238E27FC236}">
                      <a16:creationId xmlns="" xmlns:a16="http://schemas.microsoft.com/office/drawing/2014/main" id="{562E2F8F-C9CC-A641-BF60-F62D41C7AC9D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4" name="円/楕円 1381">
                  <a:extLst>
                    <a:ext uri="{FF2B5EF4-FFF2-40B4-BE49-F238E27FC236}">
                      <a16:creationId xmlns="" xmlns:a16="http://schemas.microsoft.com/office/drawing/2014/main" id="{1CAB6923-3067-C949-B39C-6D765B40EF44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5" name="円/楕円 1382">
                  <a:extLst>
                    <a:ext uri="{FF2B5EF4-FFF2-40B4-BE49-F238E27FC236}">
                      <a16:creationId xmlns="" xmlns:a16="http://schemas.microsoft.com/office/drawing/2014/main" id="{B0CB7181-632A-434A-8CC4-6C420B63930F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6" name="円/楕円 1383">
                  <a:extLst>
                    <a:ext uri="{FF2B5EF4-FFF2-40B4-BE49-F238E27FC236}">
                      <a16:creationId xmlns="" xmlns:a16="http://schemas.microsoft.com/office/drawing/2014/main" id="{05CB7C87-1661-C04D-AC83-96C32847D6D3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7" name="円/楕円 1384">
                  <a:extLst>
                    <a:ext uri="{FF2B5EF4-FFF2-40B4-BE49-F238E27FC236}">
                      <a16:creationId xmlns="" xmlns:a16="http://schemas.microsoft.com/office/drawing/2014/main" id="{139756AD-5FB5-BA40-A935-F7F9ED184B20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8" name="円/楕円 1385">
                  <a:extLst>
                    <a:ext uri="{FF2B5EF4-FFF2-40B4-BE49-F238E27FC236}">
                      <a16:creationId xmlns="" xmlns:a16="http://schemas.microsoft.com/office/drawing/2014/main" id="{F47C6946-6147-0C44-B482-84EC884AD780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89" name="円/楕円 1386">
                  <a:extLst>
                    <a:ext uri="{FF2B5EF4-FFF2-40B4-BE49-F238E27FC236}">
                      <a16:creationId xmlns="" xmlns:a16="http://schemas.microsoft.com/office/drawing/2014/main" id="{220F1519-6D17-5547-A083-4529580238E1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90" name="円/楕円 1387">
                  <a:extLst>
                    <a:ext uri="{FF2B5EF4-FFF2-40B4-BE49-F238E27FC236}">
                      <a16:creationId xmlns="" xmlns:a16="http://schemas.microsoft.com/office/drawing/2014/main" id="{01E3F5E1-8467-724E-96DA-2C3E6A586BB7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91" name="円/楕円 1388">
                  <a:extLst>
                    <a:ext uri="{FF2B5EF4-FFF2-40B4-BE49-F238E27FC236}">
                      <a16:creationId xmlns="" xmlns:a16="http://schemas.microsoft.com/office/drawing/2014/main" id="{FEA3D8C3-083E-F640-A096-0B3E40AE895D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92" name="円/楕円 1389">
                  <a:extLst>
                    <a:ext uri="{FF2B5EF4-FFF2-40B4-BE49-F238E27FC236}">
                      <a16:creationId xmlns="" xmlns:a16="http://schemas.microsoft.com/office/drawing/2014/main" id="{CBF08545-837B-2F4C-B9F2-925E71A65B70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93" name="円/楕円 1390">
                  <a:extLst>
                    <a:ext uri="{FF2B5EF4-FFF2-40B4-BE49-F238E27FC236}">
                      <a16:creationId xmlns="" xmlns:a16="http://schemas.microsoft.com/office/drawing/2014/main" id="{0F50FEFA-6528-414A-99A5-840EE9CDDEB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94" name="グループ化 2393">
                  <a:extLst>
                    <a:ext uri="{FF2B5EF4-FFF2-40B4-BE49-F238E27FC236}">
                      <a16:creationId xmlns="" xmlns:a16="http://schemas.microsoft.com/office/drawing/2014/main" id="{D6D88205-DA42-0E41-877F-045DDA94C12C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395" name="グループ化 2394">
                    <a:extLst>
                      <a:ext uri="{FF2B5EF4-FFF2-40B4-BE49-F238E27FC236}">
                        <a16:creationId xmlns="" xmlns:a16="http://schemas.microsoft.com/office/drawing/2014/main" id="{D316C335-65D0-8F4E-9562-DC532DD0AAF2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05" name="アーチ 2404">
                      <a:extLst>
                        <a:ext uri="{FF2B5EF4-FFF2-40B4-BE49-F238E27FC236}">
                          <a16:creationId xmlns="" xmlns:a16="http://schemas.microsoft.com/office/drawing/2014/main" id="{D6C7E90F-8661-604A-BA78-A628A69299A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06" name="アーチ 2405">
                      <a:extLst>
                        <a:ext uri="{FF2B5EF4-FFF2-40B4-BE49-F238E27FC236}">
                          <a16:creationId xmlns="" xmlns:a16="http://schemas.microsoft.com/office/drawing/2014/main" id="{04DBFFF0-F882-7640-9648-E94C5960B5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96" name="グループ化 2395">
                    <a:extLst>
                      <a:ext uri="{FF2B5EF4-FFF2-40B4-BE49-F238E27FC236}">
                        <a16:creationId xmlns="" xmlns:a16="http://schemas.microsoft.com/office/drawing/2014/main" id="{D145A339-3296-BE44-A16B-5772D2FA37D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03" name="アーチ 2402">
                      <a:extLst>
                        <a:ext uri="{FF2B5EF4-FFF2-40B4-BE49-F238E27FC236}">
                          <a16:creationId xmlns="" xmlns:a16="http://schemas.microsoft.com/office/drawing/2014/main" id="{CB4A1CC8-176B-1941-9F95-D386F0303F9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04" name="アーチ 2403">
                      <a:extLst>
                        <a:ext uri="{FF2B5EF4-FFF2-40B4-BE49-F238E27FC236}">
                          <a16:creationId xmlns="" xmlns:a16="http://schemas.microsoft.com/office/drawing/2014/main" id="{4FB839E9-DF44-6D4C-9AF8-6B8008B73B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97" name="グループ化 2396">
                    <a:extLst>
                      <a:ext uri="{FF2B5EF4-FFF2-40B4-BE49-F238E27FC236}">
                        <a16:creationId xmlns="" xmlns:a16="http://schemas.microsoft.com/office/drawing/2014/main" id="{62169EBE-C781-5943-86D0-220C075BD024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401" name="アーチ 2400">
                      <a:extLst>
                        <a:ext uri="{FF2B5EF4-FFF2-40B4-BE49-F238E27FC236}">
                          <a16:creationId xmlns="" xmlns:a16="http://schemas.microsoft.com/office/drawing/2014/main" id="{F8300D56-F694-BC4B-8691-DDEDF79AC73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02" name="アーチ 2401">
                      <a:extLst>
                        <a:ext uri="{FF2B5EF4-FFF2-40B4-BE49-F238E27FC236}">
                          <a16:creationId xmlns="" xmlns:a16="http://schemas.microsoft.com/office/drawing/2014/main" id="{1F9ED362-08AB-1F4A-8A79-E5ABF3A842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98" name="グループ化 2397">
                    <a:extLst>
                      <a:ext uri="{FF2B5EF4-FFF2-40B4-BE49-F238E27FC236}">
                        <a16:creationId xmlns="" xmlns:a16="http://schemas.microsoft.com/office/drawing/2014/main" id="{A0C7A986-E1E3-2F40-A25C-F5AB97A0C70D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399" name="アーチ 2398">
                      <a:extLst>
                        <a:ext uri="{FF2B5EF4-FFF2-40B4-BE49-F238E27FC236}">
                          <a16:creationId xmlns="" xmlns:a16="http://schemas.microsoft.com/office/drawing/2014/main" id="{4A7E803C-7D27-7A42-90E5-F09B9E27C661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400" name="アーチ 2399">
                      <a:extLst>
                        <a:ext uri="{FF2B5EF4-FFF2-40B4-BE49-F238E27FC236}">
                          <a16:creationId xmlns="" xmlns:a16="http://schemas.microsoft.com/office/drawing/2014/main" id="{284DAA0F-0BB1-EA46-A02B-6941FE7A1B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48" name="グループ化 2047">
                <a:extLst>
                  <a:ext uri="{FF2B5EF4-FFF2-40B4-BE49-F238E27FC236}">
                    <a16:creationId xmlns="" xmlns:a16="http://schemas.microsoft.com/office/drawing/2014/main" id="{D62F58B4-D012-4B4A-97BE-8BCE21D754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81217" y="3646809"/>
                <a:ext cx="406735" cy="160020"/>
                <a:chOff x="2415475" y="1655660"/>
                <a:chExt cx="426808" cy="167917"/>
              </a:xfrm>
            </p:grpSpPr>
            <p:sp>
              <p:nvSpPr>
                <p:cNvPr id="2313" name="円/楕円 1441">
                  <a:extLst>
                    <a:ext uri="{FF2B5EF4-FFF2-40B4-BE49-F238E27FC236}">
                      <a16:creationId xmlns="" xmlns:a16="http://schemas.microsoft.com/office/drawing/2014/main" id="{7422289B-65DA-0849-B5C8-4BAD3AE2756C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14" name="グループ化 2313">
                  <a:extLst>
                    <a:ext uri="{FF2B5EF4-FFF2-40B4-BE49-F238E27FC236}">
                      <a16:creationId xmlns="" xmlns:a16="http://schemas.microsoft.com/office/drawing/2014/main" id="{4D830027-93E5-9747-A5D8-0F02D4861CC7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366" name="グループ化 2365">
                    <a:extLst>
                      <a:ext uri="{FF2B5EF4-FFF2-40B4-BE49-F238E27FC236}">
                        <a16:creationId xmlns="" xmlns:a16="http://schemas.microsoft.com/office/drawing/2014/main" id="{EE21FAAA-FCEA-3E46-A539-5D5185852C9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75" name="円/楕円 1503">
                      <a:extLst>
                        <a:ext uri="{FF2B5EF4-FFF2-40B4-BE49-F238E27FC236}">
                          <a16:creationId xmlns="" xmlns:a16="http://schemas.microsoft.com/office/drawing/2014/main" id="{80B0218F-C822-9E4D-81A2-7BD92D7F47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6" name="円/楕円 1504">
                      <a:extLst>
                        <a:ext uri="{FF2B5EF4-FFF2-40B4-BE49-F238E27FC236}">
                          <a16:creationId xmlns="" xmlns:a16="http://schemas.microsoft.com/office/drawing/2014/main" id="{549EC61C-9022-F348-B195-DCD7470CB8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7" name="円/楕円 1505">
                      <a:extLst>
                        <a:ext uri="{FF2B5EF4-FFF2-40B4-BE49-F238E27FC236}">
                          <a16:creationId xmlns="" xmlns:a16="http://schemas.microsoft.com/office/drawing/2014/main" id="{ECB92A55-81BC-1342-983B-F6C5780113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67" name="グループ化 2366">
                    <a:extLst>
                      <a:ext uri="{FF2B5EF4-FFF2-40B4-BE49-F238E27FC236}">
                        <a16:creationId xmlns="" xmlns:a16="http://schemas.microsoft.com/office/drawing/2014/main" id="{D3F922D4-002F-8A45-8D3D-8532584E509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72" name="円/楕円 1500">
                      <a:extLst>
                        <a:ext uri="{FF2B5EF4-FFF2-40B4-BE49-F238E27FC236}">
                          <a16:creationId xmlns="" xmlns:a16="http://schemas.microsoft.com/office/drawing/2014/main" id="{E817F4E5-C227-5C43-B6EF-3438DADA73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3" name="円/楕円 1501">
                      <a:extLst>
                        <a:ext uri="{FF2B5EF4-FFF2-40B4-BE49-F238E27FC236}">
                          <a16:creationId xmlns="" xmlns:a16="http://schemas.microsoft.com/office/drawing/2014/main" id="{C2A13869-B2FC-B74E-80CA-D1D52D90E5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4" name="円/楕円 1502">
                      <a:extLst>
                        <a:ext uri="{FF2B5EF4-FFF2-40B4-BE49-F238E27FC236}">
                          <a16:creationId xmlns="" xmlns:a16="http://schemas.microsoft.com/office/drawing/2014/main" id="{9E8F775B-4C15-AE40-9B57-F32CD069BD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68" name="グループ化 2367">
                    <a:extLst>
                      <a:ext uri="{FF2B5EF4-FFF2-40B4-BE49-F238E27FC236}">
                        <a16:creationId xmlns="" xmlns:a16="http://schemas.microsoft.com/office/drawing/2014/main" id="{EBAC7AB9-20D5-7E43-A83C-CF3E1665FA9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69" name="円/楕円 1497">
                      <a:extLst>
                        <a:ext uri="{FF2B5EF4-FFF2-40B4-BE49-F238E27FC236}">
                          <a16:creationId xmlns="" xmlns:a16="http://schemas.microsoft.com/office/drawing/2014/main" id="{F1DC2B1E-8BD0-0C4E-A1D4-D6B85ABAF7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0" name="円/楕円 1498">
                      <a:extLst>
                        <a:ext uri="{FF2B5EF4-FFF2-40B4-BE49-F238E27FC236}">
                          <a16:creationId xmlns="" xmlns:a16="http://schemas.microsoft.com/office/drawing/2014/main" id="{4BA36B5A-A39D-6246-A821-653F58D99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71" name="円/楕円 1499">
                      <a:extLst>
                        <a:ext uri="{FF2B5EF4-FFF2-40B4-BE49-F238E27FC236}">
                          <a16:creationId xmlns="" xmlns:a16="http://schemas.microsoft.com/office/drawing/2014/main" id="{E50A496E-0F78-014A-9554-6478D8872E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315" name="グループ化 2314">
                  <a:extLst>
                    <a:ext uri="{FF2B5EF4-FFF2-40B4-BE49-F238E27FC236}">
                      <a16:creationId xmlns="" xmlns:a16="http://schemas.microsoft.com/office/drawing/2014/main" id="{0A583C30-A625-004C-85A7-EF865BE0C5F7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354" name="グループ化 2353">
                    <a:extLst>
                      <a:ext uri="{FF2B5EF4-FFF2-40B4-BE49-F238E27FC236}">
                        <a16:creationId xmlns="" xmlns:a16="http://schemas.microsoft.com/office/drawing/2014/main" id="{D61A1394-2D81-1344-8F95-6943CB8575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63" name="円/楕円 1491">
                      <a:extLst>
                        <a:ext uri="{FF2B5EF4-FFF2-40B4-BE49-F238E27FC236}">
                          <a16:creationId xmlns="" xmlns:a16="http://schemas.microsoft.com/office/drawing/2014/main" id="{04C3F88C-96BC-1F42-9464-8475E6EAA7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64" name="円/楕円 1492">
                      <a:extLst>
                        <a:ext uri="{FF2B5EF4-FFF2-40B4-BE49-F238E27FC236}">
                          <a16:creationId xmlns="" xmlns:a16="http://schemas.microsoft.com/office/drawing/2014/main" id="{1AFEB8B2-EE57-ED46-9DDD-D67C7F927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65" name="円/楕円 1493">
                      <a:extLst>
                        <a:ext uri="{FF2B5EF4-FFF2-40B4-BE49-F238E27FC236}">
                          <a16:creationId xmlns="" xmlns:a16="http://schemas.microsoft.com/office/drawing/2014/main" id="{085D5A6E-034C-7D4D-9BA8-1514C9F7CA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55" name="グループ化 2354">
                    <a:extLst>
                      <a:ext uri="{FF2B5EF4-FFF2-40B4-BE49-F238E27FC236}">
                        <a16:creationId xmlns="" xmlns:a16="http://schemas.microsoft.com/office/drawing/2014/main" id="{D09B0C8C-6247-654D-914C-E9D1A689C2A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60" name="円/楕円 1488">
                      <a:extLst>
                        <a:ext uri="{FF2B5EF4-FFF2-40B4-BE49-F238E27FC236}">
                          <a16:creationId xmlns="" xmlns:a16="http://schemas.microsoft.com/office/drawing/2014/main" id="{72697B3A-28B9-1A45-89FD-DCED8D10D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61" name="円/楕円 1489">
                      <a:extLst>
                        <a:ext uri="{FF2B5EF4-FFF2-40B4-BE49-F238E27FC236}">
                          <a16:creationId xmlns="" xmlns:a16="http://schemas.microsoft.com/office/drawing/2014/main" id="{94AD2989-F84F-1A4F-A30E-93F35B86B8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62" name="円/楕円 1490">
                      <a:extLst>
                        <a:ext uri="{FF2B5EF4-FFF2-40B4-BE49-F238E27FC236}">
                          <a16:creationId xmlns="" xmlns:a16="http://schemas.microsoft.com/office/drawing/2014/main" id="{5E480389-EB7D-E54F-BA87-2095FCDEA6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56" name="グループ化 2355">
                    <a:extLst>
                      <a:ext uri="{FF2B5EF4-FFF2-40B4-BE49-F238E27FC236}">
                        <a16:creationId xmlns="" xmlns:a16="http://schemas.microsoft.com/office/drawing/2014/main" id="{A979626C-6207-2D4D-9759-5094E525796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57" name="円/楕円 1485">
                      <a:extLst>
                        <a:ext uri="{FF2B5EF4-FFF2-40B4-BE49-F238E27FC236}">
                          <a16:creationId xmlns="" xmlns:a16="http://schemas.microsoft.com/office/drawing/2014/main" id="{C3184F57-F6DC-194F-8C02-A68EB4E3E37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8" name="円/楕円 1486">
                      <a:extLst>
                        <a:ext uri="{FF2B5EF4-FFF2-40B4-BE49-F238E27FC236}">
                          <a16:creationId xmlns="" xmlns:a16="http://schemas.microsoft.com/office/drawing/2014/main" id="{D035CD9E-992A-4849-BB4B-DBA97C8B96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9" name="円/楕円 1487">
                      <a:extLst>
                        <a:ext uri="{FF2B5EF4-FFF2-40B4-BE49-F238E27FC236}">
                          <a16:creationId xmlns="" xmlns:a16="http://schemas.microsoft.com/office/drawing/2014/main" id="{745775A7-4164-BF4F-8161-8B7626C214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316" name="グループ化 2315">
                  <a:extLst>
                    <a:ext uri="{FF2B5EF4-FFF2-40B4-BE49-F238E27FC236}">
                      <a16:creationId xmlns="" xmlns:a16="http://schemas.microsoft.com/office/drawing/2014/main" id="{A90A984A-5C74-BB4B-9A1B-229B977FB2B7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342" name="グループ化 2341">
                    <a:extLst>
                      <a:ext uri="{FF2B5EF4-FFF2-40B4-BE49-F238E27FC236}">
                        <a16:creationId xmlns="" xmlns:a16="http://schemas.microsoft.com/office/drawing/2014/main" id="{9BB6CAB4-B32C-ED45-B3F3-29CC536405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51" name="円/楕円 1479">
                      <a:extLst>
                        <a:ext uri="{FF2B5EF4-FFF2-40B4-BE49-F238E27FC236}">
                          <a16:creationId xmlns="" xmlns:a16="http://schemas.microsoft.com/office/drawing/2014/main" id="{3F90BDBA-E1EA-FF43-8607-B7026B0D94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2" name="円/楕円 1480">
                      <a:extLst>
                        <a:ext uri="{FF2B5EF4-FFF2-40B4-BE49-F238E27FC236}">
                          <a16:creationId xmlns="" xmlns:a16="http://schemas.microsoft.com/office/drawing/2014/main" id="{D23947EB-2185-1748-90FC-5E00AC2469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3" name="円/楕円 1481">
                      <a:extLst>
                        <a:ext uri="{FF2B5EF4-FFF2-40B4-BE49-F238E27FC236}">
                          <a16:creationId xmlns="" xmlns:a16="http://schemas.microsoft.com/office/drawing/2014/main" id="{398F36C7-6343-2749-8FD3-63ACE8B435C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43" name="グループ化 2342">
                    <a:extLst>
                      <a:ext uri="{FF2B5EF4-FFF2-40B4-BE49-F238E27FC236}">
                        <a16:creationId xmlns="" xmlns:a16="http://schemas.microsoft.com/office/drawing/2014/main" id="{49EE986D-4023-6349-AEFC-493984C451A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48" name="円/楕円 1476">
                      <a:extLst>
                        <a:ext uri="{FF2B5EF4-FFF2-40B4-BE49-F238E27FC236}">
                          <a16:creationId xmlns="" xmlns:a16="http://schemas.microsoft.com/office/drawing/2014/main" id="{89F1E7F2-92FB-004B-AE1F-6CBA7EB0BE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49" name="円/楕円 1477">
                      <a:extLst>
                        <a:ext uri="{FF2B5EF4-FFF2-40B4-BE49-F238E27FC236}">
                          <a16:creationId xmlns="" xmlns:a16="http://schemas.microsoft.com/office/drawing/2014/main" id="{DFBD9654-6D98-6846-A6AC-7F01C5CD7B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50" name="円/楕円 1478">
                      <a:extLst>
                        <a:ext uri="{FF2B5EF4-FFF2-40B4-BE49-F238E27FC236}">
                          <a16:creationId xmlns="" xmlns:a16="http://schemas.microsoft.com/office/drawing/2014/main" id="{E6054BDF-76BB-A340-A370-13A1086476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44" name="グループ化 2343">
                    <a:extLst>
                      <a:ext uri="{FF2B5EF4-FFF2-40B4-BE49-F238E27FC236}">
                        <a16:creationId xmlns="" xmlns:a16="http://schemas.microsoft.com/office/drawing/2014/main" id="{10D978EC-2683-8549-B12A-5E610A89472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45" name="円/楕円 1473">
                      <a:extLst>
                        <a:ext uri="{FF2B5EF4-FFF2-40B4-BE49-F238E27FC236}">
                          <a16:creationId xmlns="" xmlns:a16="http://schemas.microsoft.com/office/drawing/2014/main" id="{2D263935-C760-E74E-A276-327A77B613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46" name="円/楕円 1474">
                      <a:extLst>
                        <a:ext uri="{FF2B5EF4-FFF2-40B4-BE49-F238E27FC236}">
                          <a16:creationId xmlns="" xmlns:a16="http://schemas.microsoft.com/office/drawing/2014/main" id="{89842645-8F79-AB43-9DAC-73760C0CD8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47" name="円/楕円 1475">
                      <a:extLst>
                        <a:ext uri="{FF2B5EF4-FFF2-40B4-BE49-F238E27FC236}">
                          <a16:creationId xmlns="" xmlns:a16="http://schemas.microsoft.com/office/drawing/2014/main" id="{E1BE9757-2233-A34F-8740-54066450DC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317" name="円/楕円 1445">
                  <a:extLst>
                    <a:ext uri="{FF2B5EF4-FFF2-40B4-BE49-F238E27FC236}">
                      <a16:creationId xmlns="" xmlns:a16="http://schemas.microsoft.com/office/drawing/2014/main" id="{49EBEDCF-B45B-9C45-9E9D-E78A97036263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18" name="円/楕円 1446">
                  <a:extLst>
                    <a:ext uri="{FF2B5EF4-FFF2-40B4-BE49-F238E27FC236}">
                      <a16:creationId xmlns="" xmlns:a16="http://schemas.microsoft.com/office/drawing/2014/main" id="{CF992D22-A914-2445-B43A-6AB1141F1559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19" name="円/楕円 1447">
                  <a:extLst>
                    <a:ext uri="{FF2B5EF4-FFF2-40B4-BE49-F238E27FC236}">
                      <a16:creationId xmlns="" xmlns:a16="http://schemas.microsoft.com/office/drawing/2014/main" id="{B365CD32-3A9B-004D-AA07-16E17201E58A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0" name="円/楕円 1448">
                  <a:extLst>
                    <a:ext uri="{FF2B5EF4-FFF2-40B4-BE49-F238E27FC236}">
                      <a16:creationId xmlns="" xmlns:a16="http://schemas.microsoft.com/office/drawing/2014/main" id="{61C6F8A9-B6F1-334C-B8B4-961EF78F4928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1" name="円/楕円 1449">
                  <a:extLst>
                    <a:ext uri="{FF2B5EF4-FFF2-40B4-BE49-F238E27FC236}">
                      <a16:creationId xmlns="" xmlns:a16="http://schemas.microsoft.com/office/drawing/2014/main" id="{BED98C24-AAFF-2F49-8D71-4739CF411015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2" name="円/楕円 1450">
                  <a:extLst>
                    <a:ext uri="{FF2B5EF4-FFF2-40B4-BE49-F238E27FC236}">
                      <a16:creationId xmlns="" xmlns:a16="http://schemas.microsoft.com/office/drawing/2014/main" id="{36EE641B-D634-C343-B253-EDCED1CB207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3" name="円/楕円 1451">
                  <a:extLst>
                    <a:ext uri="{FF2B5EF4-FFF2-40B4-BE49-F238E27FC236}">
                      <a16:creationId xmlns="" xmlns:a16="http://schemas.microsoft.com/office/drawing/2014/main" id="{FA27B77B-7E75-8042-9874-334507346ABB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4" name="円/楕円 1452">
                  <a:extLst>
                    <a:ext uri="{FF2B5EF4-FFF2-40B4-BE49-F238E27FC236}">
                      <a16:creationId xmlns="" xmlns:a16="http://schemas.microsoft.com/office/drawing/2014/main" id="{28002337-7AE6-6D42-A935-EBF3EBED3D35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5" name="円/楕円 1453">
                  <a:extLst>
                    <a:ext uri="{FF2B5EF4-FFF2-40B4-BE49-F238E27FC236}">
                      <a16:creationId xmlns="" xmlns:a16="http://schemas.microsoft.com/office/drawing/2014/main" id="{2BD210CB-0A24-7345-B26F-C73445E1EFD3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6" name="円/楕円 1454">
                  <a:extLst>
                    <a:ext uri="{FF2B5EF4-FFF2-40B4-BE49-F238E27FC236}">
                      <a16:creationId xmlns="" xmlns:a16="http://schemas.microsoft.com/office/drawing/2014/main" id="{C44C5C49-7A47-1A4B-9BFB-61D72E386C90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7" name="円/楕円 1455">
                  <a:extLst>
                    <a:ext uri="{FF2B5EF4-FFF2-40B4-BE49-F238E27FC236}">
                      <a16:creationId xmlns="" xmlns:a16="http://schemas.microsoft.com/office/drawing/2014/main" id="{AB36EF4F-D06B-A64E-889A-A5C93F6FC87E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28" name="円/楕円 1456">
                  <a:extLst>
                    <a:ext uri="{FF2B5EF4-FFF2-40B4-BE49-F238E27FC236}">
                      <a16:creationId xmlns="" xmlns:a16="http://schemas.microsoft.com/office/drawing/2014/main" id="{51AE9682-5032-BF47-B65A-938E13A2B38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329" name="グループ化 2328">
                  <a:extLst>
                    <a:ext uri="{FF2B5EF4-FFF2-40B4-BE49-F238E27FC236}">
                      <a16:creationId xmlns="" xmlns:a16="http://schemas.microsoft.com/office/drawing/2014/main" id="{8A93F513-8E86-564D-82B5-2044AF7F2834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330" name="グループ化 2329">
                    <a:extLst>
                      <a:ext uri="{FF2B5EF4-FFF2-40B4-BE49-F238E27FC236}">
                        <a16:creationId xmlns="" xmlns:a16="http://schemas.microsoft.com/office/drawing/2014/main" id="{62EC32B3-FED7-E342-9153-496708B1FE3F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340" name="アーチ 2339">
                      <a:extLst>
                        <a:ext uri="{FF2B5EF4-FFF2-40B4-BE49-F238E27FC236}">
                          <a16:creationId xmlns="" xmlns:a16="http://schemas.microsoft.com/office/drawing/2014/main" id="{BDAEFD3E-6D2A-E943-A177-5EB43B86B0FD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41" name="アーチ 2340">
                      <a:extLst>
                        <a:ext uri="{FF2B5EF4-FFF2-40B4-BE49-F238E27FC236}">
                          <a16:creationId xmlns="" xmlns:a16="http://schemas.microsoft.com/office/drawing/2014/main" id="{B1BA10D0-D0E7-9A41-9C42-4B7EEA3BB4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31" name="グループ化 2330">
                    <a:extLst>
                      <a:ext uri="{FF2B5EF4-FFF2-40B4-BE49-F238E27FC236}">
                        <a16:creationId xmlns="" xmlns:a16="http://schemas.microsoft.com/office/drawing/2014/main" id="{B1CCC4A5-D709-FE4C-A608-A49D07341423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338" name="アーチ 2337">
                      <a:extLst>
                        <a:ext uri="{FF2B5EF4-FFF2-40B4-BE49-F238E27FC236}">
                          <a16:creationId xmlns="" xmlns:a16="http://schemas.microsoft.com/office/drawing/2014/main" id="{CFDC5718-7AF6-F24C-A4C7-34E82AE4176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39" name="アーチ 2338">
                      <a:extLst>
                        <a:ext uri="{FF2B5EF4-FFF2-40B4-BE49-F238E27FC236}">
                          <a16:creationId xmlns="" xmlns:a16="http://schemas.microsoft.com/office/drawing/2014/main" id="{DBA19067-B194-7C4E-98C2-1564F57B2D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32" name="グループ化 2331">
                    <a:extLst>
                      <a:ext uri="{FF2B5EF4-FFF2-40B4-BE49-F238E27FC236}">
                        <a16:creationId xmlns="" xmlns:a16="http://schemas.microsoft.com/office/drawing/2014/main" id="{4FC806E8-CE07-0B49-90D3-65D7F2CAE026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336" name="アーチ 2335">
                      <a:extLst>
                        <a:ext uri="{FF2B5EF4-FFF2-40B4-BE49-F238E27FC236}">
                          <a16:creationId xmlns="" xmlns:a16="http://schemas.microsoft.com/office/drawing/2014/main" id="{1B21D425-464F-9449-BA5E-13A5B592F2F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37" name="アーチ 2336">
                      <a:extLst>
                        <a:ext uri="{FF2B5EF4-FFF2-40B4-BE49-F238E27FC236}">
                          <a16:creationId xmlns="" xmlns:a16="http://schemas.microsoft.com/office/drawing/2014/main" id="{F8B18B63-0A9A-7D40-ADFE-907D4B4552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33" name="グループ化 2332">
                    <a:extLst>
                      <a:ext uri="{FF2B5EF4-FFF2-40B4-BE49-F238E27FC236}">
                        <a16:creationId xmlns="" xmlns:a16="http://schemas.microsoft.com/office/drawing/2014/main" id="{CCFB4D4F-AFA5-6249-A96C-0FCDF9BBCFD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334" name="アーチ 2333">
                      <a:extLst>
                        <a:ext uri="{FF2B5EF4-FFF2-40B4-BE49-F238E27FC236}">
                          <a16:creationId xmlns="" xmlns:a16="http://schemas.microsoft.com/office/drawing/2014/main" id="{31ED5822-962B-1547-BEE0-BDFFBAEDD349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35" name="アーチ 2334">
                      <a:extLst>
                        <a:ext uri="{FF2B5EF4-FFF2-40B4-BE49-F238E27FC236}">
                          <a16:creationId xmlns="" xmlns:a16="http://schemas.microsoft.com/office/drawing/2014/main" id="{6BECAA9B-C6E2-8242-982D-0A72B916B8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49" name="グループ化 2048">
                <a:extLst>
                  <a:ext uri="{FF2B5EF4-FFF2-40B4-BE49-F238E27FC236}">
                    <a16:creationId xmlns="" xmlns:a16="http://schemas.microsoft.com/office/drawing/2014/main" id="{C6E01804-5B10-0C4B-8F4D-2AEE4E74DD1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49931" y="3474569"/>
                <a:ext cx="438021" cy="172329"/>
                <a:chOff x="2415475" y="1655660"/>
                <a:chExt cx="426808" cy="167917"/>
              </a:xfrm>
            </p:grpSpPr>
            <p:sp>
              <p:nvSpPr>
                <p:cNvPr id="2248" name="円/楕円 1507">
                  <a:extLst>
                    <a:ext uri="{FF2B5EF4-FFF2-40B4-BE49-F238E27FC236}">
                      <a16:creationId xmlns="" xmlns:a16="http://schemas.microsoft.com/office/drawing/2014/main" id="{290D5F9E-1AA2-4640-9E28-019E16DF8BD8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249" name="グループ化 2248">
                  <a:extLst>
                    <a:ext uri="{FF2B5EF4-FFF2-40B4-BE49-F238E27FC236}">
                      <a16:creationId xmlns="" xmlns:a16="http://schemas.microsoft.com/office/drawing/2014/main" id="{CD7826CA-F2A9-564F-83D2-694E736786AF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301" name="グループ化 2300">
                    <a:extLst>
                      <a:ext uri="{FF2B5EF4-FFF2-40B4-BE49-F238E27FC236}">
                        <a16:creationId xmlns="" xmlns:a16="http://schemas.microsoft.com/office/drawing/2014/main" id="{2D34B530-6B86-F849-87BF-F75437903E4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10" name="円/楕円 1569">
                      <a:extLst>
                        <a:ext uri="{FF2B5EF4-FFF2-40B4-BE49-F238E27FC236}">
                          <a16:creationId xmlns="" xmlns:a16="http://schemas.microsoft.com/office/drawing/2014/main" id="{60F9EA3A-995C-9B4F-BE9A-7A96A3DF9A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11" name="円/楕円 1570">
                      <a:extLst>
                        <a:ext uri="{FF2B5EF4-FFF2-40B4-BE49-F238E27FC236}">
                          <a16:creationId xmlns="" xmlns:a16="http://schemas.microsoft.com/office/drawing/2014/main" id="{903A5354-2E1E-6747-BB65-D709C077903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12" name="円/楕円 1571">
                      <a:extLst>
                        <a:ext uri="{FF2B5EF4-FFF2-40B4-BE49-F238E27FC236}">
                          <a16:creationId xmlns="" xmlns:a16="http://schemas.microsoft.com/office/drawing/2014/main" id="{673DA032-972F-294C-AD90-4A693D3519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02" name="グループ化 2301">
                    <a:extLst>
                      <a:ext uri="{FF2B5EF4-FFF2-40B4-BE49-F238E27FC236}">
                        <a16:creationId xmlns="" xmlns:a16="http://schemas.microsoft.com/office/drawing/2014/main" id="{25EC1E14-338E-7F45-9F40-E34D369E964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07" name="円/楕円 1566">
                      <a:extLst>
                        <a:ext uri="{FF2B5EF4-FFF2-40B4-BE49-F238E27FC236}">
                          <a16:creationId xmlns="" xmlns:a16="http://schemas.microsoft.com/office/drawing/2014/main" id="{212B6050-7999-454B-AD7A-E426E5096B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8" name="円/楕円 1567">
                      <a:extLst>
                        <a:ext uri="{FF2B5EF4-FFF2-40B4-BE49-F238E27FC236}">
                          <a16:creationId xmlns="" xmlns:a16="http://schemas.microsoft.com/office/drawing/2014/main" id="{DEB82F63-E95C-6642-BF6A-529D4EF6B0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9" name="円/楕円 1568">
                      <a:extLst>
                        <a:ext uri="{FF2B5EF4-FFF2-40B4-BE49-F238E27FC236}">
                          <a16:creationId xmlns="" xmlns:a16="http://schemas.microsoft.com/office/drawing/2014/main" id="{AD202C79-493A-D946-B7FC-9A7C224967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303" name="グループ化 2302">
                    <a:extLst>
                      <a:ext uri="{FF2B5EF4-FFF2-40B4-BE49-F238E27FC236}">
                        <a16:creationId xmlns="" xmlns:a16="http://schemas.microsoft.com/office/drawing/2014/main" id="{B72747FD-9216-0440-B873-0880D68160E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304" name="円/楕円 1563">
                      <a:extLst>
                        <a:ext uri="{FF2B5EF4-FFF2-40B4-BE49-F238E27FC236}">
                          <a16:creationId xmlns="" xmlns:a16="http://schemas.microsoft.com/office/drawing/2014/main" id="{E84EDBAB-9074-0348-9831-274C4D5482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5" name="円/楕円 1564">
                      <a:extLst>
                        <a:ext uri="{FF2B5EF4-FFF2-40B4-BE49-F238E27FC236}">
                          <a16:creationId xmlns="" xmlns:a16="http://schemas.microsoft.com/office/drawing/2014/main" id="{B5DD3A5E-6B31-DE40-AA69-968A676DC9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6" name="円/楕円 1565">
                      <a:extLst>
                        <a:ext uri="{FF2B5EF4-FFF2-40B4-BE49-F238E27FC236}">
                          <a16:creationId xmlns="" xmlns:a16="http://schemas.microsoft.com/office/drawing/2014/main" id="{CCB7956C-8054-A543-8C4D-99500804EB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250" name="グループ化 2249">
                  <a:extLst>
                    <a:ext uri="{FF2B5EF4-FFF2-40B4-BE49-F238E27FC236}">
                      <a16:creationId xmlns="" xmlns:a16="http://schemas.microsoft.com/office/drawing/2014/main" id="{DF4D0F53-6150-DF40-A3F2-A1145709B526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289" name="グループ化 2288">
                    <a:extLst>
                      <a:ext uri="{FF2B5EF4-FFF2-40B4-BE49-F238E27FC236}">
                        <a16:creationId xmlns="" xmlns:a16="http://schemas.microsoft.com/office/drawing/2014/main" id="{0D2F3B60-A7ED-EB43-9EC1-F25533D0691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98" name="円/楕円 1557">
                      <a:extLst>
                        <a:ext uri="{FF2B5EF4-FFF2-40B4-BE49-F238E27FC236}">
                          <a16:creationId xmlns="" xmlns:a16="http://schemas.microsoft.com/office/drawing/2014/main" id="{4FD529B7-ACC8-C349-85C0-581EBEDF37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9" name="円/楕円 1558">
                      <a:extLst>
                        <a:ext uri="{FF2B5EF4-FFF2-40B4-BE49-F238E27FC236}">
                          <a16:creationId xmlns="" xmlns:a16="http://schemas.microsoft.com/office/drawing/2014/main" id="{A8856D6C-7CDA-A848-B9F8-BECE2191DE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300" name="円/楕円 1559">
                      <a:extLst>
                        <a:ext uri="{FF2B5EF4-FFF2-40B4-BE49-F238E27FC236}">
                          <a16:creationId xmlns="" xmlns:a16="http://schemas.microsoft.com/office/drawing/2014/main" id="{12B98E12-B98F-1445-B2F5-7F85768D86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90" name="グループ化 2289">
                    <a:extLst>
                      <a:ext uri="{FF2B5EF4-FFF2-40B4-BE49-F238E27FC236}">
                        <a16:creationId xmlns="" xmlns:a16="http://schemas.microsoft.com/office/drawing/2014/main" id="{E72BC0DC-38BB-BA40-B4C5-C523EEEA0ED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95" name="円/楕円 1554">
                      <a:extLst>
                        <a:ext uri="{FF2B5EF4-FFF2-40B4-BE49-F238E27FC236}">
                          <a16:creationId xmlns="" xmlns:a16="http://schemas.microsoft.com/office/drawing/2014/main" id="{FF3F6835-B9B8-854B-9799-1D86395C0B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6" name="円/楕円 1555">
                      <a:extLst>
                        <a:ext uri="{FF2B5EF4-FFF2-40B4-BE49-F238E27FC236}">
                          <a16:creationId xmlns="" xmlns:a16="http://schemas.microsoft.com/office/drawing/2014/main" id="{716922D3-9D43-B341-B1E5-43A10811F7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7" name="円/楕円 1556">
                      <a:extLst>
                        <a:ext uri="{FF2B5EF4-FFF2-40B4-BE49-F238E27FC236}">
                          <a16:creationId xmlns="" xmlns:a16="http://schemas.microsoft.com/office/drawing/2014/main" id="{E09FA951-3E52-D44D-B17D-082734100F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91" name="グループ化 2290">
                    <a:extLst>
                      <a:ext uri="{FF2B5EF4-FFF2-40B4-BE49-F238E27FC236}">
                        <a16:creationId xmlns="" xmlns:a16="http://schemas.microsoft.com/office/drawing/2014/main" id="{D3380614-C480-584C-829A-D0D714B4CF5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92" name="円/楕円 1551">
                      <a:extLst>
                        <a:ext uri="{FF2B5EF4-FFF2-40B4-BE49-F238E27FC236}">
                          <a16:creationId xmlns="" xmlns:a16="http://schemas.microsoft.com/office/drawing/2014/main" id="{95EFEB2E-3DCB-F249-8FC1-C381A8DD2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3" name="円/楕円 1552">
                      <a:extLst>
                        <a:ext uri="{FF2B5EF4-FFF2-40B4-BE49-F238E27FC236}">
                          <a16:creationId xmlns="" xmlns:a16="http://schemas.microsoft.com/office/drawing/2014/main" id="{C5B13C27-86B3-8A48-B9E1-CFD273FB13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94" name="円/楕円 1553">
                      <a:extLst>
                        <a:ext uri="{FF2B5EF4-FFF2-40B4-BE49-F238E27FC236}">
                          <a16:creationId xmlns="" xmlns:a16="http://schemas.microsoft.com/office/drawing/2014/main" id="{DD41C35D-691E-E540-A04D-782F961DFE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251" name="グループ化 2250">
                  <a:extLst>
                    <a:ext uri="{FF2B5EF4-FFF2-40B4-BE49-F238E27FC236}">
                      <a16:creationId xmlns="" xmlns:a16="http://schemas.microsoft.com/office/drawing/2014/main" id="{C1495470-2EE9-4B4C-8DCD-489CED1FE524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277" name="グループ化 2276">
                    <a:extLst>
                      <a:ext uri="{FF2B5EF4-FFF2-40B4-BE49-F238E27FC236}">
                        <a16:creationId xmlns="" xmlns:a16="http://schemas.microsoft.com/office/drawing/2014/main" id="{60F8420D-4DBB-A942-A013-C84C39A23CF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86" name="円/楕円 1545">
                      <a:extLst>
                        <a:ext uri="{FF2B5EF4-FFF2-40B4-BE49-F238E27FC236}">
                          <a16:creationId xmlns="" xmlns:a16="http://schemas.microsoft.com/office/drawing/2014/main" id="{DDEF02EF-AFD3-FF4B-8BE6-E75367158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7" name="円/楕円 1546">
                      <a:extLst>
                        <a:ext uri="{FF2B5EF4-FFF2-40B4-BE49-F238E27FC236}">
                          <a16:creationId xmlns="" xmlns:a16="http://schemas.microsoft.com/office/drawing/2014/main" id="{4DC964A4-128D-E04F-AC93-7F5A4F5CEA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8" name="円/楕円 1547">
                      <a:extLst>
                        <a:ext uri="{FF2B5EF4-FFF2-40B4-BE49-F238E27FC236}">
                          <a16:creationId xmlns="" xmlns:a16="http://schemas.microsoft.com/office/drawing/2014/main" id="{7D790437-F8DF-A644-9780-DEA6193D0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78" name="グループ化 2277">
                    <a:extLst>
                      <a:ext uri="{FF2B5EF4-FFF2-40B4-BE49-F238E27FC236}">
                        <a16:creationId xmlns="" xmlns:a16="http://schemas.microsoft.com/office/drawing/2014/main" id="{CBB87EF0-7318-B142-9255-9F678965023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83" name="円/楕円 1542">
                      <a:extLst>
                        <a:ext uri="{FF2B5EF4-FFF2-40B4-BE49-F238E27FC236}">
                          <a16:creationId xmlns="" xmlns:a16="http://schemas.microsoft.com/office/drawing/2014/main" id="{BFFA4F1F-EC7C-5D44-814A-8281ED981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4" name="円/楕円 1543">
                      <a:extLst>
                        <a:ext uri="{FF2B5EF4-FFF2-40B4-BE49-F238E27FC236}">
                          <a16:creationId xmlns="" xmlns:a16="http://schemas.microsoft.com/office/drawing/2014/main" id="{89A12DAA-055E-B648-B810-BA937E0613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5" name="円/楕円 1544">
                      <a:extLst>
                        <a:ext uri="{FF2B5EF4-FFF2-40B4-BE49-F238E27FC236}">
                          <a16:creationId xmlns="" xmlns:a16="http://schemas.microsoft.com/office/drawing/2014/main" id="{6A0AB7A4-5B6D-E74C-990A-8D403D8760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79" name="グループ化 2278">
                    <a:extLst>
                      <a:ext uri="{FF2B5EF4-FFF2-40B4-BE49-F238E27FC236}">
                        <a16:creationId xmlns="" xmlns:a16="http://schemas.microsoft.com/office/drawing/2014/main" id="{1DB7712D-51B1-2845-B702-8DC4CC0B85E0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80" name="円/楕円 1539">
                      <a:extLst>
                        <a:ext uri="{FF2B5EF4-FFF2-40B4-BE49-F238E27FC236}">
                          <a16:creationId xmlns="" xmlns:a16="http://schemas.microsoft.com/office/drawing/2014/main" id="{A1070D0B-9CCA-B143-AE41-F66F6E6909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1" name="円/楕円 1540">
                      <a:extLst>
                        <a:ext uri="{FF2B5EF4-FFF2-40B4-BE49-F238E27FC236}">
                          <a16:creationId xmlns="" xmlns:a16="http://schemas.microsoft.com/office/drawing/2014/main" id="{B2D66D27-08C4-3C49-AAFE-009550685B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82" name="円/楕円 1541">
                      <a:extLst>
                        <a:ext uri="{FF2B5EF4-FFF2-40B4-BE49-F238E27FC236}">
                          <a16:creationId xmlns="" xmlns:a16="http://schemas.microsoft.com/office/drawing/2014/main" id="{47C1C003-8AE7-114E-9920-9C7A9FD189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252" name="円/楕円 1511">
                  <a:extLst>
                    <a:ext uri="{FF2B5EF4-FFF2-40B4-BE49-F238E27FC236}">
                      <a16:creationId xmlns="" xmlns:a16="http://schemas.microsoft.com/office/drawing/2014/main" id="{7C097D1C-B349-8648-8DE9-95CA52A7122D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3" name="円/楕円 1512">
                  <a:extLst>
                    <a:ext uri="{FF2B5EF4-FFF2-40B4-BE49-F238E27FC236}">
                      <a16:creationId xmlns="" xmlns:a16="http://schemas.microsoft.com/office/drawing/2014/main" id="{A8CC7D25-A9CD-9549-8EF9-16355AFBA4A8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4" name="円/楕円 1513">
                  <a:extLst>
                    <a:ext uri="{FF2B5EF4-FFF2-40B4-BE49-F238E27FC236}">
                      <a16:creationId xmlns="" xmlns:a16="http://schemas.microsoft.com/office/drawing/2014/main" id="{11453AAC-1C1B-674B-8DC8-65EB1689CA8A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5" name="円/楕円 1514">
                  <a:extLst>
                    <a:ext uri="{FF2B5EF4-FFF2-40B4-BE49-F238E27FC236}">
                      <a16:creationId xmlns="" xmlns:a16="http://schemas.microsoft.com/office/drawing/2014/main" id="{A7ABE7D5-9A87-704A-8270-9F67F1234277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6" name="円/楕円 1515">
                  <a:extLst>
                    <a:ext uri="{FF2B5EF4-FFF2-40B4-BE49-F238E27FC236}">
                      <a16:creationId xmlns="" xmlns:a16="http://schemas.microsoft.com/office/drawing/2014/main" id="{E60296AE-8704-7248-BE8A-876913CBCE5F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7" name="円/楕円 1516">
                  <a:extLst>
                    <a:ext uri="{FF2B5EF4-FFF2-40B4-BE49-F238E27FC236}">
                      <a16:creationId xmlns="" xmlns:a16="http://schemas.microsoft.com/office/drawing/2014/main" id="{E4399E54-C3C9-4046-8EF6-335D79F1E5D8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8" name="円/楕円 1517">
                  <a:extLst>
                    <a:ext uri="{FF2B5EF4-FFF2-40B4-BE49-F238E27FC236}">
                      <a16:creationId xmlns="" xmlns:a16="http://schemas.microsoft.com/office/drawing/2014/main" id="{0E39501F-5434-1941-8642-33D6BDC8D5AF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59" name="円/楕円 1518">
                  <a:extLst>
                    <a:ext uri="{FF2B5EF4-FFF2-40B4-BE49-F238E27FC236}">
                      <a16:creationId xmlns="" xmlns:a16="http://schemas.microsoft.com/office/drawing/2014/main" id="{EE816675-161D-3742-98D9-7A9B729D7907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60" name="円/楕円 1519">
                  <a:extLst>
                    <a:ext uri="{FF2B5EF4-FFF2-40B4-BE49-F238E27FC236}">
                      <a16:creationId xmlns="" xmlns:a16="http://schemas.microsoft.com/office/drawing/2014/main" id="{3E899DBC-BC88-3F47-B0C1-38D4EE308A65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61" name="円/楕円 1520">
                  <a:extLst>
                    <a:ext uri="{FF2B5EF4-FFF2-40B4-BE49-F238E27FC236}">
                      <a16:creationId xmlns="" xmlns:a16="http://schemas.microsoft.com/office/drawing/2014/main" id="{C703587E-FEAD-A241-9DE7-8F65775E4E04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62" name="円/楕円 1521">
                  <a:extLst>
                    <a:ext uri="{FF2B5EF4-FFF2-40B4-BE49-F238E27FC236}">
                      <a16:creationId xmlns="" xmlns:a16="http://schemas.microsoft.com/office/drawing/2014/main" id="{CC3B4616-7F19-5A40-937D-D9488C682A8B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263" name="円/楕円 1522">
                  <a:extLst>
                    <a:ext uri="{FF2B5EF4-FFF2-40B4-BE49-F238E27FC236}">
                      <a16:creationId xmlns="" xmlns:a16="http://schemas.microsoft.com/office/drawing/2014/main" id="{48C6FBA1-197E-CA49-96CC-0A5A7F07BF15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264" name="グループ化 2263">
                  <a:extLst>
                    <a:ext uri="{FF2B5EF4-FFF2-40B4-BE49-F238E27FC236}">
                      <a16:creationId xmlns="" xmlns:a16="http://schemas.microsoft.com/office/drawing/2014/main" id="{23DCD3C7-FBB2-5447-8359-60BED56BCD46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265" name="グループ化 2264">
                    <a:extLst>
                      <a:ext uri="{FF2B5EF4-FFF2-40B4-BE49-F238E27FC236}">
                        <a16:creationId xmlns="" xmlns:a16="http://schemas.microsoft.com/office/drawing/2014/main" id="{F1F3DD14-3105-8C4D-AC19-B121BE9C444D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75" name="アーチ 2274">
                      <a:extLst>
                        <a:ext uri="{FF2B5EF4-FFF2-40B4-BE49-F238E27FC236}">
                          <a16:creationId xmlns="" xmlns:a16="http://schemas.microsoft.com/office/drawing/2014/main" id="{45FAEB9B-A7D3-EC49-91C8-EC2A090BFB8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76" name="アーチ 2275">
                      <a:extLst>
                        <a:ext uri="{FF2B5EF4-FFF2-40B4-BE49-F238E27FC236}">
                          <a16:creationId xmlns="" xmlns:a16="http://schemas.microsoft.com/office/drawing/2014/main" id="{4B3EF429-C197-6A47-B505-72B06FD317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66" name="グループ化 2265">
                    <a:extLst>
                      <a:ext uri="{FF2B5EF4-FFF2-40B4-BE49-F238E27FC236}">
                        <a16:creationId xmlns="" xmlns:a16="http://schemas.microsoft.com/office/drawing/2014/main" id="{6735C58A-D171-2345-97F0-EFC4360F5B35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73" name="アーチ 2272">
                      <a:extLst>
                        <a:ext uri="{FF2B5EF4-FFF2-40B4-BE49-F238E27FC236}">
                          <a16:creationId xmlns="" xmlns:a16="http://schemas.microsoft.com/office/drawing/2014/main" id="{C3C0432C-24E9-CA44-A980-98021D7156E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74" name="アーチ 2273">
                      <a:extLst>
                        <a:ext uri="{FF2B5EF4-FFF2-40B4-BE49-F238E27FC236}">
                          <a16:creationId xmlns="" xmlns:a16="http://schemas.microsoft.com/office/drawing/2014/main" id="{F8E2D92E-0D44-544A-8A20-8777101452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67" name="グループ化 2266">
                    <a:extLst>
                      <a:ext uri="{FF2B5EF4-FFF2-40B4-BE49-F238E27FC236}">
                        <a16:creationId xmlns="" xmlns:a16="http://schemas.microsoft.com/office/drawing/2014/main" id="{1B2CC6E6-942A-9748-979D-1E82B6E4E041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71" name="アーチ 2270">
                      <a:extLst>
                        <a:ext uri="{FF2B5EF4-FFF2-40B4-BE49-F238E27FC236}">
                          <a16:creationId xmlns="" xmlns:a16="http://schemas.microsoft.com/office/drawing/2014/main" id="{9EA5A51E-BA1D-3942-8E9A-D3CD0F116B5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72" name="アーチ 2271">
                      <a:extLst>
                        <a:ext uri="{FF2B5EF4-FFF2-40B4-BE49-F238E27FC236}">
                          <a16:creationId xmlns="" xmlns:a16="http://schemas.microsoft.com/office/drawing/2014/main" id="{D55E9127-5191-4B43-AA1B-97696FCC6B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68" name="グループ化 2267">
                    <a:extLst>
                      <a:ext uri="{FF2B5EF4-FFF2-40B4-BE49-F238E27FC236}">
                        <a16:creationId xmlns="" xmlns:a16="http://schemas.microsoft.com/office/drawing/2014/main" id="{87F1924A-99AC-404C-9DED-AF6F643D6B72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69" name="アーチ 2268">
                      <a:extLst>
                        <a:ext uri="{FF2B5EF4-FFF2-40B4-BE49-F238E27FC236}">
                          <a16:creationId xmlns="" xmlns:a16="http://schemas.microsoft.com/office/drawing/2014/main" id="{2ABA87A3-301A-7845-A194-C48DEFDDEB12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70" name="アーチ 2269">
                      <a:extLst>
                        <a:ext uri="{FF2B5EF4-FFF2-40B4-BE49-F238E27FC236}">
                          <a16:creationId xmlns="" xmlns:a16="http://schemas.microsoft.com/office/drawing/2014/main" id="{3D427C0E-B126-CE4A-9979-022592689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50" name="グループ化 2049">
                <a:extLst>
                  <a:ext uri="{FF2B5EF4-FFF2-40B4-BE49-F238E27FC236}">
                    <a16:creationId xmlns="" xmlns:a16="http://schemas.microsoft.com/office/drawing/2014/main" id="{FEF00D94-99FE-F94E-84C6-2E8F0DD2FE3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18644" y="3291507"/>
                <a:ext cx="469308" cy="184638"/>
                <a:chOff x="2415475" y="1655660"/>
                <a:chExt cx="426808" cy="167917"/>
              </a:xfrm>
            </p:grpSpPr>
            <p:sp>
              <p:nvSpPr>
                <p:cNvPr id="2183" name="円/楕円 1573">
                  <a:extLst>
                    <a:ext uri="{FF2B5EF4-FFF2-40B4-BE49-F238E27FC236}">
                      <a16:creationId xmlns="" xmlns:a16="http://schemas.microsoft.com/office/drawing/2014/main" id="{B3A26D58-80F8-854A-A6FB-7F699F68BFEB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84" name="グループ化 2183">
                  <a:extLst>
                    <a:ext uri="{FF2B5EF4-FFF2-40B4-BE49-F238E27FC236}">
                      <a16:creationId xmlns="" xmlns:a16="http://schemas.microsoft.com/office/drawing/2014/main" id="{9BD60E56-DB08-6140-B3BF-C126A1EB1278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236" name="グループ化 2235">
                    <a:extLst>
                      <a:ext uri="{FF2B5EF4-FFF2-40B4-BE49-F238E27FC236}">
                        <a16:creationId xmlns="" xmlns:a16="http://schemas.microsoft.com/office/drawing/2014/main" id="{FD9EA5B2-C181-9442-9292-E829EE34C7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45" name="円/楕円 1635">
                      <a:extLst>
                        <a:ext uri="{FF2B5EF4-FFF2-40B4-BE49-F238E27FC236}">
                          <a16:creationId xmlns="" xmlns:a16="http://schemas.microsoft.com/office/drawing/2014/main" id="{B1B99345-5464-0F45-8E76-70DB46871D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6" name="円/楕円 1636">
                      <a:extLst>
                        <a:ext uri="{FF2B5EF4-FFF2-40B4-BE49-F238E27FC236}">
                          <a16:creationId xmlns="" xmlns:a16="http://schemas.microsoft.com/office/drawing/2014/main" id="{B134B7AA-90B1-2C41-BF87-32F9C15A6A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7" name="円/楕円 1637">
                      <a:extLst>
                        <a:ext uri="{FF2B5EF4-FFF2-40B4-BE49-F238E27FC236}">
                          <a16:creationId xmlns="" xmlns:a16="http://schemas.microsoft.com/office/drawing/2014/main" id="{A746E4B6-FB87-CF48-A848-A512B6AF96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37" name="グループ化 2236">
                    <a:extLst>
                      <a:ext uri="{FF2B5EF4-FFF2-40B4-BE49-F238E27FC236}">
                        <a16:creationId xmlns="" xmlns:a16="http://schemas.microsoft.com/office/drawing/2014/main" id="{6BE49F70-353C-C144-A6B2-9457567A8D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42" name="円/楕円 1632">
                      <a:extLst>
                        <a:ext uri="{FF2B5EF4-FFF2-40B4-BE49-F238E27FC236}">
                          <a16:creationId xmlns="" xmlns:a16="http://schemas.microsoft.com/office/drawing/2014/main" id="{6D10D1A9-8CD5-784A-AC19-DA8E04F3C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3" name="円/楕円 1633">
                      <a:extLst>
                        <a:ext uri="{FF2B5EF4-FFF2-40B4-BE49-F238E27FC236}">
                          <a16:creationId xmlns="" xmlns:a16="http://schemas.microsoft.com/office/drawing/2014/main" id="{910BCC4C-F861-9A41-A229-64490EF18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4" name="円/楕円 1634">
                      <a:extLst>
                        <a:ext uri="{FF2B5EF4-FFF2-40B4-BE49-F238E27FC236}">
                          <a16:creationId xmlns="" xmlns:a16="http://schemas.microsoft.com/office/drawing/2014/main" id="{0A49AB56-5AAD-844A-B7DF-AC19D708AA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38" name="グループ化 2237">
                    <a:extLst>
                      <a:ext uri="{FF2B5EF4-FFF2-40B4-BE49-F238E27FC236}">
                        <a16:creationId xmlns="" xmlns:a16="http://schemas.microsoft.com/office/drawing/2014/main" id="{F383796E-8FFE-E84A-BE12-099DB480696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39" name="円/楕円 1629">
                      <a:extLst>
                        <a:ext uri="{FF2B5EF4-FFF2-40B4-BE49-F238E27FC236}">
                          <a16:creationId xmlns="" xmlns:a16="http://schemas.microsoft.com/office/drawing/2014/main" id="{B789512F-DFE1-4445-97FE-0DFC2F7150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0" name="円/楕円 1630">
                      <a:extLst>
                        <a:ext uri="{FF2B5EF4-FFF2-40B4-BE49-F238E27FC236}">
                          <a16:creationId xmlns="" xmlns:a16="http://schemas.microsoft.com/office/drawing/2014/main" id="{B6093CD5-00D7-0C43-9356-9D3C36072F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41" name="円/楕円 1631">
                      <a:extLst>
                        <a:ext uri="{FF2B5EF4-FFF2-40B4-BE49-F238E27FC236}">
                          <a16:creationId xmlns="" xmlns:a16="http://schemas.microsoft.com/office/drawing/2014/main" id="{7112596A-382A-8B4B-AC4F-34EF5EE68C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185" name="グループ化 2184">
                  <a:extLst>
                    <a:ext uri="{FF2B5EF4-FFF2-40B4-BE49-F238E27FC236}">
                      <a16:creationId xmlns="" xmlns:a16="http://schemas.microsoft.com/office/drawing/2014/main" id="{BC910039-A713-DD4A-8244-95FB79964D0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224" name="グループ化 2223">
                    <a:extLst>
                      <a:ext uri="{FF2B5EF4-FFF2-40B4-BE49-F238E27FC236}">
                        <a16:creationId xmlns="" xmlns:a16="http://schemas.microsoft.com/office/drawing/2014/main" id="{051C1B38-DD02-1641-AD49-629AC3E1CA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33" name="円/楕円 1623">
                      <a:extLst>
                        <a:ext uri="{FF2B5EF4-FFF2-40B4-BE49-F238E27FC236}">
                          <a16:creationId xmlns="" xmlns:a16="http://schemas.microsoft.com/office/drawing/2014/main" id="{DFC3460A-E039-234D-B97B-7FB8A66BAE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34" name="円/楕円 1624">
                      <a:extLst>
                        <a:ext uri="{FF2B5EF4-FFF2-40B4-BE49-F238E27FC236}">
                          <a16:creationId xmlns="" xmlns:a16="http://schemas.microsoft.com/office/drawing/2014/main" id="{C102D8E2-7267-8A44-B0F1-83BE8C4396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35" name="円/楕円 1625">
                      <a:extLst>
                        <a:ext uri="{FF2B5EF4-FFF2-40B4-BE49-F238E27FC236}">
                          <a16:creationId xmlns="" xmlns:a16="http://schemas.microsoft.com/office/drawing/2014/main" id="{B0950B8A-A140-8D42-AD96-311871D4298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25" name="グループ化 2224">
                    <a:extLst>
                      <a:ext uri="{FF2B5EF4-FFF2-40B4-BE49-F238E27FC236}">
                        <a16:creationId xmlns="" xmlns:a16="http://schemas.microsoft.com/office/drawing/2014/main" id="{D9A37CE9-7B2A-424F-8754-B153FB8C5EE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30" name="円/楕円 1620">
                      <a:extLst>
                        <a:ext uri="{FF2B5EF4-FFF2-40B4-BE49-F238E27FC236}">
                          <a16:creationId xmlns="" xmlns:a16="http://schemas.microsoft.com/office/drawing/2014/main" id="{D7730BFC-9CB2-FE44-913C-665B63C2AB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31" name="円/楕円 1621">
                      <a:extLst>
                        <a:ext uri="{FF2B5EF4-FFF2-40B4-BE49-F238E27FC236}">
                          <a16:creationId xmlns="" xmlns:a16="http://schemas.microsoft.com/office/drawing/2014/main" id="{AF1AF503-DD97-294A-9E97-63D6E1586D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32" name="円/楕円 1622">
                      <a:extLst>
                        <a:ext uri="{FF2B5EF4-FFF2-40B4-BE49-F238E27FC236}">
                          <a16:creationId xmlns="" xmlns:a16="http://schemas.microsoft.com/office/drawing/2014/main" id="{5D98368B-97CA-C14B-8BD6-A9503277EE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26" name="グループ化 2225">
                    <a:extLst>
                      <a:ext uri="{FF2B5EF4-FFF2-40B4-BE49-F238E27FC236}">
                        <a16:creationId xmlns="" xmlns:a16="http://schemas.microsoft.com/office/drawing/2014/main" id="{EDF58709-2EB8-8E47-AC87-DC65DF512E2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27" name="円/楕円 1617">
                      <a:extLst>
                        <a:ext uri="{FF2B5EF4-FFF2-40B4-BE49-F238E27FC236}">
                          <a16:creationId xmlns="" xmlns:a16="http://schemas.microsoft.com/office/drawing/2014/main" id="{D2144EAC-E677-E040-BAF2-07B77A1B43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28" name="円/楕円 1618">
                      <a:extLst>
                        <a:ext uri="{FF2B5EF4-FFF2-40B4-BE49-F238E27FC236}">
                          <a16:creationId xmlns="" xmlns:a16="http://schemas.microsoft.com/office/drawing/2014/main" id="{AA19D694-8BB2-DA4E-A277-03DA01FC84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29" name="円/楕円 1619">
                      <a:extLst>
                        <a:ext uri="{FF2B5EF4-FFF2-40B4-BE49-F238E27FC236}">
                          <a16:creationId xmlns="" xmlns:a16="http://schemas.microsoft.com/office/drawing/2014/main" id="{BBB705CF-D531-624B-9D77-6BC3D475E2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186" name="グループ化 2185">
                  <a:extLst>
                    <a:ext uri="{FF2B5EF4-FFF2-40B4-BE49-F238E27FC236}">
                      <a16:creationId xmlns="" xmlns:a16="http://schemas.microsoft.com/office/drawing/2014/main" id="{7DA25551-3C00-2E48-A2EB-82E9DE95B762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212" name="グループ化 2211">
                    <a:extLst>
                      <a:ext uri="{FF2B5EF4-FFF2-40B4-BE49-F238E27FC236}">
                        <a16:creationId xmlns="" xmlns:a16="http://schemas.microsoft.com/office/drawing/2014/main" id="{2C394260-0114-794F-8838-B32C39F259C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21" name="円/楕円 1611">
                      <a:extLst>
                        <a:ext uri="{FF2B5EF4-FFF2-40B4-BE49-F238E27FC236}">
                          <a16:creationId xmlns="" xmlns:a16="http://schemas.microsoft.com/office/drawing/2014/main" id="{FA277041-1A71-5E49-BBE3-5014920CF8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22" name="円/楕円 1612">
                      <a:extLst>
                        <a:ext uri="{FF2B5EF4-FFF2-40B4-BE49-F238E27FC236}">
                          <a16:creationId xmlns="" xmlns:a16="http://schemas.microsoft.com/office/drawing/2014/main" id="{DA16FB87-10AE-B248-BAA8-80D87B791C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23" name="円/楕円 1613">
                      <a:extLst>
                        <a:ext uri="{FF2B5EF4-FFF2-40B4-BE49-F238E27FC236}">
                          <a16:creationId xmlns="" xmlns:a16="http://schemas.microsoft.com/office/drawing/2014/main" id="{811BAC3E-1CB7-2D43-843C-48BA3B7C9B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13" name="グループ化 2212">
                    <a:extLst>
                      <a:ext uri="{FF2B5EF4-FFF2-40B4-BE49-F238E27FC236}">
                        <a16:creationId xmlns="" xmlns:a16="http://schemas.microsoft.com/office/drawing/2014/main" id="{73B8B7D4-4144-BA4D-9859-4775FDD1157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18" name="円/楕円 1608">
                      <a:extLst>
                        <a:ext uri="{FF2B5EF4-FFF2-40B4-BE49-F238E27FC236}">
                          <a16:creationId xmlns="" xmlns:a16="http://schemas.microsoft.com/office/drawing/2014/main" id="{EFDD3F58-C345-AD4F-84C2-E89A9C5BCE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19" name="円/楕円 1609">
                      <a:extLst>
                        <a:ext uri="{FF2B5EF4-FFF2-40B4-BE49-F238E27FC236}">
                          <a16:creationId xmlns="" xmlns:a16="http://schemas.microsoft.com/office/drawing/2014/main" id="{178D321E-7C41-424A-AFF8-54AAE433B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20" name="円/楕円 1610">
                      <a:extLst>
                        <a:ext uri="{FF2B5EF4-FFF2-40B4-BE49-F238E27FC236}">
                          <a16:creationId xmlns="" xmlns:a16="http://schemas.microsoft.com/office/drawing/2014/main" id="{7C754E1E-0750-1843-A458-7454F667B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14" name="グループ化 2213">
                    <a:extLst>
                      <a:ext uri="{FF2B5EF4-FFF2-40B4-BE49-F238E27FC236}">
                        <a16:creationId xmlns="" xmlns:a16="http://schemas.microsoft.com/office/drawing/2014/main" id="{F772D628-3709-BF48-8463-13FE2437732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215" name="円/楕円 1605">
                      <a:extLst>
                        <a:ext uri="{FF2B5EF4-FFF2-40B4-BE49-F238E27FC236}">
                          <a16:creationId xmlns="" xmlns:a16="http://schemas.microsoft.com/office/drawing/2014/main" id="{98EF86CC-AE17-A248-BA0B-D2C7B9F8F9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16" name="円/楕円 1606">
                      <a:extLst>
                        <a:ext uri="{FF2B5EF4-FFF2-40B4-BE49-F238E27FC236}">
                          <a16:creationId xmlns="" xmlns:a16="http://schemas.microsoft.com/office/drawing/2014/main" id="{B392E60D-47AD-5B43-9E56-AA4BC045BA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17" name="円/楕円 1607">
                      <a:extLst>
                        <a:ext uri="{FF2B5EF4-FFF2-40B4-BE49-F238E27FC236}">
                          <a16:creationId xmlns="" xmlns:a16="http://schemas.microsoft.com/office/drawing/2014/main" id="{64A92639-53F0-8A4D-8C8D-BB1A6FA11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187" name="円/楕円 1577">
                  <a:extLst>
                    <a:ext uri="{FF2B5EF4-FFF2-40B4-BE49-F238E27FC236}">
                      <a16:creationId xmlns="" xmlns:a16="http://schemas.microsoft.com/office/drawing/2014/main" id="{A30E226E-FB66-784C-A8FE-58C6013BBA04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88" name="円/楕円 1578">
                  <a:extLst>
                    <a:ext uri="{FF2B5EF4-FFF2-40B4-BE49-F238E27FC236}">
                      <a16:creationId xmlns="" xmlns:a16="http://schemas.microsoft.com/office/drawing/2014/main" id="{E729E79B-E817-B14A-8A5D-CA227739870C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89" name="円/楕円 1579">
                  <a:extLst>
                    <a:ext uri="{FF2B5EF4-FFF2-40B4-BE49-F238E27FC236}">
                      <a16:creationId xmlns="" xmlns:a16="http://schemas.microsoft.com/office/drawing/2014/main" id="{456D4DD4-A6D9-3347-BC1C-C5B6DB57D35B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0" name="円/楕円 1580">
                  <a:extLst>
                    <a:ext uri="{FF2B5EF4-FFF2-40B4-BE49-F238E27FC236}">
                      <a16:creationId xmlns="" xmlns:a16="http://schemas.microsoft.com/office/drawing/2014/main" id="{60427C44-25FA-D644-A49C-39DEBF48FF97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1" name="円/楕円 1581">
                  <a:extLst>
                    <a:ext uri="{FF2B5EF4-FFF2-40B4-BE49-F238E27FC236}">
                      <a16:creationId xmlns="" xmlns:a16="http://schemas.microsoft.com/office/drawing/2014/main" id="{F6CF13EC-3A8A-FC4C-B1EB-03FDF544BBFC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2" name="円/楕円 1582">
                  <a:extLst>
                    <a:ext uri="{FF2B5EF4-FFF2-40B4-BE49-F238E27FC236}">
                      <a16:creationId xmlns="" xmlns:a16="http://schemas.microsoft.com/office/drawing/2014/main" id="{EFD7AC29-9CD1-B045-A137-902E3A36ED9A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3" name="円/楕円 1583">
                  <a:extLst>
                    <a:ext uri="{FF2B5EF4-FFF2-40B4-BE49-F238E27FC236}">
                      <a16:creationId xmlns="" xmlns:a16="http://schemas.microsoft.com/office/drawing/2014/main" id="{2AB088F6-8A04-D049-904F-6CD46011F0E7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4" name="円/楕円 1584">
                  <a:extLst>
                    <a:ext uri="{FF2B5EF4-FFF2-40B4-BE49-F238E27FC236}">
                      <a16:creationId xmlns="" xmlns:a16="http://schemas.microsoft.com/office/drawing/2014/main" id="{277F55DF-8F61-0441-BD94-A77C141397C8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5" name="円/楕円 1585">
                  <a:extLst>
                    <a:ext uri="{FF2B5EF4-FFF2-40B4-BE49-F238E27FC236}">
                      <a16:creationId xmlns="" xmlns:a16="http://schemas.microsoft.com/office/drawing/2014/main" id="{6BCD3F3A-D8B0-8940-931F-EB4A8283BC83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6" name="円/楕円 1586">
                  <a:extLst>
                    <a:ext uri="{FF2B5EF4-FFF2-40B4-BE49-F238E27FC236}">
                      <a16:creationId xmlns="" xmlns:a16="http://schemas.microsoft.com/office/drawing/2014/main" id="{7757D334-CC14-8D4A-AE1D-9E4065DC5F8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7" name="円/楕円 1587">
                  <a:extLst>
                    <a:ext uri="{FF2B5EF4-FFF2-40B4-BE49-F238E27FC236}">
                      <a16:creationId xmlns="" xmlns:a16="http://schemas.microsoft.com/office/drawing/2014/main" id="{A291501F-0601-0949-98C2-6762C3C2AD1B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98" name="円/楕円 1588">
                  <a:extLst>
                    <a:ext uri="{FF2B5EF4-FFF2-40B4-BE49-F238E27FC236}">
                      <a16:creationId xmlns="" xmlns:a16="http://schemas.microsoft.com/office/drawing/2014/main" id="{D19EB185-0E3E-644B-8AD1-D0F08807CD9F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99" name="グループ化 2198">
                  <a:extLst>
                    <a:ext uri="{FF2B5EF4-FFF2-40B4-BE49-F238E27FC236}">
                      <a16:creationId xmlns="" xmlns:a16="http://schemas.microsoft.com/office/drawing/2014/main" id="{5B3D476F-774B-AD4E-8593-7BD3A997F281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200" name="グループ化 2199">
                    <a:extLst>
                      <a:ext uri="{FF2B5EF4-FFF2-40B4-BE49-F238E27FC236}">
                        <a16:creationId xmlns="" xmlns:a16="http://schemas.microsoft.com/office/drawing/2014/main" id="{AC2F5CB1-C301-A546-9FD8-DB850C4734A6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10" name="アーチ 2209">
                      <a:extLst>
                        <a:ext uri="{FF2B5EF4-FFF2-40B4-BE49-F238E27FC236}">
                          <a16:creationId xmlns="" xmlns:a16="http://schemas.microsoft.com/office/drawing/2014/main" id="{82B63B28-0EE1-8F4D-868F-C63FBC07E32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11" name="アーチ 2210">
                      <a:extLst>
                        <a:ext uri="{FF2B5EF4-FFF2-40B4-BE49-F238E27FC236}">
                          <a16:creationId xmlns="" xmlns:a16="http://schemas.microsoft.com/office/drawing/2014/main" id="{186F6A44-F717-F94F-9AA8-B5B9FCF9B2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01" name="グループ化 2200">
                    <a:extLst>
                      <a:ext uri="{FF2B5EF4-FFF2-40B4-BE49-F238E27FC236}">
                        <a16:creationId xmlns="" xmlns:a16="http://schemas.microsoft.com/office/drawing/2014/main" id="{77264DB4-0778-5A43-897C-61FEA7A7C4BD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08" name="アーチ 2207">
                      <a:extLst>
                        <a:ext uri="{FF2B5EF4-FFF2-40B4-BE49-F238E27FC236}">
                          <a16:creationId xmlns="" xmlns:a16="http://schemas.microsoft.com/office/drawing/2014/main" id="{C46D2505-E8BC-3B4D-8964-E6DB5D394B80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09" name="アーチ 2208">
                      <a:extLst>
                        <a:ext uri="{FF2B5EF4-FFF2-40B4-BE49-F238E27FC236}">
                          <a16:creationId xmlns="" xmlns:a16="http://schemas.microsoft.com/office/drawing/2014/main" id="{E39D7184-A298-EA40-BFF6-DD9811F28D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02" name="グループ化 2201">
                    <a:extLst>
                      <a:ext uri="{FF2B5EF4-FFF2-40B4-BE49-F238E27FC236}">
                        <a16:creationId xmlns="" xmlns:a16="http://schemas.microsoft.com/office/drawing/2014/main" id="{6EDC6E0F-2DD6-B549-9B70-74ABC448FC63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06" name="アーチ 2205">
                      <a:extLst>
                        <a:ext uri="{FF2B5EF4-FFF2-40B4-BE49-F238E27FC236}">
                          <a16:creationId xmlns="" xmlns:a16="http://schemas.microsoft.com/office/drawing/2014/main" id="{F986904A-1AC5-A04D-BD70-592C7F196F95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07" name="アーチ 2206">
                      <a:extLst>
                        <a:ext uri="{FF2B5EF4-FFF2-40B4-BE49-F238E27FC236}">
                          <a16:creationId xmlns="" xmlns:a16="http://schemas.microsoft.com/office/drawing/2014/main" id="{7145EFBA-DF2A-4446-A5C6-D096FCC19E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03" name="グループ化 2202">
                    <a:extLst>
                      <a:ext uri="{FF2B5EF4-FFF2-40B4-BE49-F238E27FC236}">
                        <a16:creationId xmlns="" xmlns:a16="http://schemas.microsoft.com/office/drawing/2014/main" id="{C00D705D-5715-5F4A-B625-8AD9D86AF875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204" name="アーチ 2203">
                      <a:extLst>
                        <a:ext uri="{FF2B5EF4-FFF2-40B4-BE49-F238E27FC236}">
                          <a16:creationId xmlns="" xmlns:a16="http://schemas.microsoft.com/office/drawing/2014/main" id="{224F6B27-3ED8-BE4A-B70F-1A6DC3F2463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205" name="アーチ 2204">
                      <a:extLst>
                        <a:ext uri="{FF2B5EF4-FFF2-40B4-BE49-F238E27FC236}">
                          <a16:creationId xmlns="" xmlns:a16="http://schemas.microsoft.com/office/drawing/2014/main" id="{149737E1-3BA0-EA47-963C-0992A6AADA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51" name="グループ化 2050">
                <a:extLst>
                  <a:ext uri="{FF2B5EF4-FFF2-40B4-BE49-F238E27FC236}">
                    <a16:creationId xmlns="" xmlns:a16="http://schemas.microsoft.com/office/drawing/2014/main" id="{140695F5-9D1D-9044-8C1B-6D95F7C3C09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937296" y="3070570"/>
                <a:ext cx="550656" cy="216642"/>
                <a:chOff x="2415475" y="1655660"/>
                <a:chExt cx="426808" cy="167917"/>
              </a:xfrm>
            </p:grpSpPr>
            <p:sp>
              <p:nvSpPr>
                <p:cNvPr id="2118" name="円/楕円 1639">
                  <a:extLst>
                    <a:ext uri="{FF2B5EF4-FFF2-40B4-BE49-F238E27FC236}">
                      <a16:creationId xmlns="" xmlns:a16="http://schemas.microsoft.com/office/drawing/2014/main" id="{1CFD83FA-B58F-D64D-A3A8-4EBFE0A01E64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19" name="グループ化 2118">
                  <a:extLst>
                    <a:ext uri="{FF2B5EF4-FFF2-40B4-BE49-F238E27FC236}">
                      <a16:creationId xmlns="" xmlns:a16="http://schemas.microsoft.com/office/drawing/2014/main" id="{84316468-049C-AF4C-95B8-79428E13A3C5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171" name="グループ化 2170">
                    <a:extLst>
                      <a:ext uri="{FF2B5EF4-FFF2-40B4-BE49-F238E27FC236}">
                        <a16:creationId xmlns="" xmlns:a16="http://schemas.microsoft.com/office/drawing/2014/main" id="{A7AADA37-EC69-9844-8106-8FF27663EF63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80" name="円/楕円 1701">
                      <a:extLst>
                        <a:ext uri="{FF2B5EF4-FFF2-40B4-BE49-F238E27FC236}">
                          <a16:creationId xmlns="" xmlns:a16="http://schemas.microsoft.com/office/drawing/2014/main" id="{503F8844-7B31-E549-BAE2-802C8CCBC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81" name="円/楕円 1702">
                      <a:extLst>
                        <a:ext uri="{FF2B5EF4-FFF2-40B4-BE49-F238E27FC236}">
                          <a16:creationId xmlns="" xmlns:a16="http://schemas.microsoft.com/office/drawing/2014/main" id="{27FEF007-2B8F-AD43-B119-A03673D004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82" name="円/楕円 1703">
                      <a:extLst>
                        <a:ext uri="{FF2B5EF4-FFF2-40B4-BE49-F238E27FC236}">
                          <a16:creationId xmlns="" xmlns:a16="http://schemas.microsoft.com/office/drawing/2014/main" id="{8B2D97B1-A97E-164E-9FE8-9318A5AB1AC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72" name="グループ化 2171">
                    <a:extLst>
                      <a:ext uri="{FF2B5EF4-FFF2-40B4-BE49-F238E27FC236}">
                        <a16:creationId xmlns="" xmlns:a16="http://schemas.microsoft.com/office/drawing/2014/main" id="{F905C16E-49E7-944D-A81F-D464AC0B956B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77" name="円/楕円 1698">
                      <a:extLst>
                        <a:ext uri="{FF2B5EF4-FFF2-40B4-BE49-F238E27FC236}">
                          <a16:creationId xmlns="" xmlns:a16="http://schemas.microsoft.com/office/drawing/2014/main" id="{4A69920A-5433-5546-94B4-BAD35E4DC4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8" name="円/楕円 1699">
                      <a:extLst>
                        <a:ext uri="{FF2B5EF4-FFF2-40B4-BE49-F238E27FC236}">
                          <a16:creationId xmlns="" xmlns:a16="http://schemas.microsoft.com/office/drawing/2014/main" id="{B17459F4-6286-2648-B59D-4BB8C83DEA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9" name="円/楕円 1700">
                      <a:extLst>
                        <a:ext uri="{FF2B5EF4-FFF2-40B4-BE49-F238E27FC236}">
                          <a16:creationId xmlns="" xmlns:a16="http://schemas.microsoft.com/office/drawing/2014/main" id="{D1CBE0EC-D757-5047-8179-84A534DC8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73" name="グループ化 2172">
                    <a:extLst>
                      <a:ext uri="{FF2B5EF4-FFF2-40B4-BE49-F238E27FC236}">
                        <a16:creationId xmlns="" xmlns:a16="http://schemas.microsoft.com/office/drawing/2014/main" id="{93E785C1-EFFA-E545-B4B7-06CBA3E34FD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74" name="円/楕円 1695">
                      <a:extLst>
                        <a:ext uri="{FF2B5EF4-FFF2-40B4-BE49-F238E27FC236}">
                          <a16:creationId xmlns="" xmlns:a16="http://schemas.microsoft.com/office/drawing/2014/main" id="{C322A82D-E523-A049-A422-953BF85D9C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5" name="円/楕円 1696">
                      <a:extLst>
                        <a:ext uri="{FF2B5EF4-FFF2-40B4-BE49-F238E27FC236}">
                          <a16:creationId xmlns="" xmlns:a16="http://schemas.microsoft.com/office/drawing/2014/main" id="{CBFE2098-129A-1B40-A532-AEF043D9CB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6" name="円/楕円 1697">
                      <a:extLst>
                        <a:ext uri="{FF2B5EF4-FFF2-40B4-BE49-F238E27FC236}">
                          <a16:creationId xmlns="" xmlns:a16="http://schemas.microsoft.com/office/drawing/2014/main" id="{692C02A5-4A9E-034A-9D85-97AC756D44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120" name="グループ化 2119">
                  <a:extLst>
                    <a:ext uri="{FF2B5EF4-FFF2-40B4-BE49-F238E27FC236}">
                      <a16:creationId xmlns="" xmlns:a16="http://schemas.microsoft.com/office/drawing/2014/main" id="{57EEE83A-A6C7-4E46-9B43-99A0232F2C45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159" name="グループ化 2158">
                    <a:extLst>
                      <a:ext uri="{FF2B5EF4-FFF2-40B4-BE49-F238E27FC236}">
                        <a16:creationId xmlns="" xmlns:a16="http://schemas.microsoft.com/office/drawing/2014/main" id="{F21B4503-668B-6E45-8A53-3DB79377D2D1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68" name="円/楕円 1689">
                      <a:extLst>
                        <a:ext uri="{FF2B5EF4-FFF2-40B4-BE49-F238E27FC236}">
                          <a16:creationId xmlns="" xmlns:a16="http://schemas.microsoft.com/office/drawing/2014/main" id="{7C99010A-620A-9041-9AF2-261E288A53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9" name="円/楕円 1690">
                      <a:extLst>
                        <a:ext uri="{FF2B5EF4-FFF2-40B4-BE49-F238E27FC236}">
                          <a16:creationId xmlns="" xmlns:a16="http://schemas.microsoft.com/office/drawing/2014/main" id="{F31A8162-7ACE-C44B-B5C5-D75EE0E854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70" name="円/楕円 1691">
                      <a:extLst>
                        <a:ext uri="{FF2B5EF4-FFF2-40B4-BE49-F238E27FC236}">
                          <a16:creationId xmlns="" xmlns:a16="http://schemas.microsoft.com/office/drawing/2014/main" id="{A29B7F68-3586-DA4E-B27F-3189A6B58F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60" name="グループ化 2159">
                    <a:extLst>
                      <a:ext uri="{FF2B5EF4-FFF2-40B4-BE49-F238E27FC236}">
                        <a16:creationId xmlns="" xmlns:a16="http://schemas.microsoft.com/office/drawing/2014/main" id="{B169E536-7C79-2D4F-A5A8-9890D168E609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65" name="円/楕円 1686">
                      <a:extLst>
                        <a:ext uri="{FF2B5EF4-FFF2-40B4-BE49-F238E27FC236}">
                          <a16:creationId xmlns="" xmlns:a16="http://schemas.microsoft.com/office/drawing/2014/main" id="{A5C312F9-6B0A-1040-9795-4331054DF0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6" name="円/楕円 1687">
                      <a:extLst>
                        <a:ext uri="{FF2B5EF4-FFF2-40B4-BE49-F238E27FC236}">
                          <a16:creationId xmlns="" xmlns:a16="http://schemas.microsoft.com/office/drawing/2014/main" id="{5665741F-7824-114C-B6FB-ED4BC06AFE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7" name="円/楕円 1688">
                      <a:extLst>
                        <a:ext uri="{FF2B5EF4-FFF2-40B4-BE49-F238E27FC236}">
                          <a16:creationId xmlns="" xmlns:a16="http://schemas.microsoft.com/office/drawing/2014/main" id="{B0E23EAC-5126-6C4A-93FC-3C76500F6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61" name="グループ化 2160">
                    <a:extLst>
                      <a:ext uri="{FF2B5EF4-FFF2-40B4-BE49-F238E27FC236}">
                        <a16:creationId xmlns="" xmlns:a16="http://schemas.microsoft.com/office/drawing/2014/main" id="{88C4AFDD-12DE-2845-917E-0CC902EC0E88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62" name="円/楕円 1683">
                      <a:extLst>
                        <a:ext uri="{FF2B5EF4-FFF2-40B4-BE49-F238E27FC236}">
                          <a16:creationId xmlns="" xmlns:a16="http://schemas.microsoft.com/office/drawing/2014/main" id="{084ED4C5-7C9E-F74A-897C-5515C19A71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3" name="円/楕円 1684">
                      <a:extLst>
                        <a:ext uri="{FF2B5EF4-FFF2-40B4-BE49-F238E27FC236}">
                          <a16:creationId xmlns="" xmlns:a16="http://schemas.microsoft.com/office/drawing/2014/main" id="{97298DA8-4695-6441-8728-923B124AB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64" name="円/楕円 1685">
                      <a:extLst>
                        <a:ext uri="{FF2B5EF4-FFF2-40B4-BE49-F238E27FC236}">
                          <a16:creationId xmlns="" xmlns:a16="http://schemas.microsoft.com/office/drawing/2014/main" id="{6D858516-06DC-FC49-8E00-F72E3BF6B4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121" name="グループ化 2120">
                  <a:extLst>
                    <a:ext uri="{FF2B5EF4-FFF2-40B4-BE49-F238E27FC236}">
                      <a16:creationId xmlns="" xmlns:a16="http://schemas.microsoft.com/office/drawing/2014/main" id="{BCFB9E0A-28A7-134D-ADEC-6BF394C61B35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147" name="グループ化 2146">
                    <a:extLst>
                      <a:ext uri="{FF2B5EF4-FFF2-40B4-BE49-F238E27FC236}">
                        <a16:creationId xmlns="" xmlns:a16="http://schemas.microsoft.com/office/drawing/2014/main" id="{378700C0-677C-4F4C-B78B-A3BADF3CE7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56" name="円/楕円 1677">
                      <a:extLst>
                        <a:ext uri="{FF2B5EF4-FFF2-40B4-BE49-F238E27FC236}">
                          <a16:creationId xmlns="" xmlns:a16="http://schemas.microsoft.com/office/drawing/2014/main" id="{B78FA1F1-EF70-A142-BED2-4987D123F3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7" name="円/楕円 1678">
                      <a:extLst>
                        <a:ext uri="{FF2B5EF4-FFF2-40B4-BE49-F238E27FC236}">
                          <a16:creationId xmlns="" xmlns:a16="http://schemas.microsoft.com/office/drawing/2014/main" id="{410F112A-8F27-F74D-BCCB-D727D5F08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8" name="円/楕円 1679">
                      <a:extLst>
                        <a:ext uri="{FF2B5EF4-FFF2-40B4-BE49-F238E27FC236}">
                          <a16:creationId xmlns="" xmlns:a16="http://schemas.microsoft.com/office/drawing/2014/main" id="{64CBC9DB-1835-F545-8F98-FB6E153A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48" name="グループ化 2147">
                    <a:extLst>
                      <a:ext uri="{FF2B5EF4-FFF2-40B4-BE49-F238E27FC236}">
                        <a16:creationId xmlns="" xmlns:a16="http://schemas.microsoft.com/office/drawing/2014/main" id="{11F2838F-6439-0F43-87A1-58ED4238E85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53" name="円/楕円 1674">
                      <a:extLst>
                        <a:ext uri="{FF2B5EF4-FFF2-40B4-BE49-F238E27FC236}">
                          <a16:creationId xmlns="" xmlns:a16="http://schemas.microsoft.com/office/drawing/2014/main" id="{59712CE0-6439-0547-96E1-A5C607077F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4" name="円/楕円 1675">
                      <a:extLst>
                        <a:ext uri="{FF2B5EF4-FFF2-40B4-BE49-F238E27FC236}">
                          <a16:creationId xmlns="" xmlns:a16="http://schemas.microsoft.com/office/drawing/2014/main" id="{B6A7BEAE-4275-D243-A4FB-F37CA4C80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5" name="円/楕円 1676">
                      <a:extLst>
                        <a:ext uri="{FF2B5EF4-FFF2-40B4-BE49-F238E27FC236}">
                          <a16:creationId xmlns="" xmlns:a16="http://schemas.microsoft.com/office/drawing/2014/main" id="{943B4164-B7F0-234C-8305-C203A53255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49" name="グループ化 2148">
                    <a:extLst>
                      <a:ext uri="{FF2B5EF4-FFF2-40B4-BE49-F238E27FC236}">
                        <a16:creationId xmlns="" xmlns:a16="http://schemas.microsoft.com/office/drawing/2014/main" id="{8FDB7604-65D0-1F4D-AFEF-6B371AC019E4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50" name="円/楕円 1671">
                      <a:extLst>
                        <a:ext uri="{FF2B5EF4-FFF2-40B4-BE49-F238E27FC236}">
                          <a16:creationId xmlns="" xmlns:a16="http://schemas.microsoft.com/office/drawing/2014/main" id="{1CF22D5C-3B9A-DC4B-AEC7-738838CD1B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1" name="円/楕円 1672">
                      <a:extLst>
                        <a:ext uri="{FF2B5EF4-FFF2-40B4-BE49-F238E27FC236}">
                          <a16:creationId xmlns="" xmlns:a16="http://schemas.microsoft.com/office/drawing/2014/main" id="{69B15BFE-EDED-794E-9653-8D3C2AF2F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52" name="円/楕円 1673">
                      <a:extLst>
                        <a:ext uri="{FF2B5EF4-FFF2-40B4-BE49-F238E27FC236}">
                          <a16:creationId xmlns="" xmlns:a16="http://schemas.microsoft.com/office/drawing/2014/main" id="{4E8B9E6D-9923-284D-9AD1-9311A85DC0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122" name="円/楕円 1643">
                  <a:extLst>
                    <a:ext uri="{FF2B5EF4-FFF2-40B4-BE49-F238E27FC236}">
                      <a16:creationId xmlns="" xmlns:a16="http://schemas.microsoft.com/office/drawing/2014/main" id="{BE785367-2660-8447-B5CA-5243576C6A8A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3" name="円/楕円 1644">
                  <a:extLst>
                    <a:ext uri="{FF2B5EF4-FFF2-40B4-BE49-F238E27FC236}">
                      <a16:creationId xmlns="" xmlns:a16="http://schemas.microsoft.com/office/drawing/2014/main" id="{7BE21181-E190-4B47-BCC1-C38BAF18A6BC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4" name="円/楕円 1645">
                  <a:extLst>
                    <a:ext uri="{FF2B5EF4-FFF2-40B4-BE49-F238E27FC236}">
                      <a16:creationId xmlns="" xmlns:a16="http://schemas.microsoft.com/office/drawing/2014/main" id="{6881B01D-87AF-DE42-A0CD-7B8B934FC062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5" name="円/楕円 1646">
                  <a:extLst>
                    <a:ext uri="{FF2B5EF4-FFF2-40B4-BE49-F238E27FC236}">
                      <a16:creationId xmlns="" xmlns:a16="http://schemas.microsoft.com/office/drawing/2014/main" id="{BA4FEA38-E57F-C245-8180-D6C1EF69AC24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6" name="円/楕円 1647">
                  <a:extLst>
                    <a:ext uri="{FF2B5EF4-FFF2-40B4-BE49-F238E27FC236}">
                      <a16:creationId xmlns="" xmlns:a16="http://schemas.microsoft.com/office/drawing/2014/main" id="{A84EE03B-209B-3C49-B562-1E25726F2C4C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7" name="円/楕円 1648">
                  <a:extLst>
                    <a:ext uri="{FF2B5EF4-FFF2-40B4-BE49-F238E27FC236}">
                      <a16:creationId xmlns="" xmlns:a16="http://schemas.microsoft.com/office/drawing/2014/main" id="{C3DA9D77-E02A-6843-A7EB-D11B21F142B7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8" name="円/楕円 1649">
                  <a:extLst>
                    <a:ext uri="{FF2B5EF4-FFF2-40B4-BE49-F238E27FC236}">
                      <a16:creationId xmlns="" xmlns:a16="http://schemas.microsoft.com/office/drawing/2014/main" id="{A0FF6891-F834-6344-AF30-599550F18F48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29" name="円/楕円 1650">
                  <a:extLst>
                    <a:ext uri="{FF2B5EF4-FFF2-40B4-BE49-F238E27FC236}">
                      <a16:creationId xmlns="" xmlns:a16="http://schemas.microsoft.com/office/drawing/2014/main" id="{DF4B10FC-90E4-F54A-B5B9-A52C19B929E1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30" name="円/楕円 1651">
                  <a:extLst>
                    <a:ext uri="{FF2B5EF4-FFF2-40B4-BE49-F238E27FC236}">
                      <a16:creationId xmlns="" xmlns:a16="http://schemas.microsoft.com/office/drawing/2014/main" id="{6A8F4491-9B92-D849-B201-1FA10BE02122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31" name="円/楕円 1652">
                  <a:extLst>
                    <a:ext uri="{FF2B5EF4-FFF2-40B4-BE49-F238E27FC236}">
                      <a16:creationId xmlns="" xmlns:a16="http://schemas.microsoft.com/office/drawing/2014/main" id="{B6DED063-25C2-774F-81E7-73534A16CB54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32" name="円/楕円 1653">
                  <a:extLst>
                    <a:ext uri="{FF2B5EF4-FFF2-40B4-BE49-F238E27FC236}">
                      <a16:creationId xmlns="" xmlns:a16="http://schemas.microsoft.com/office/drawing/2014/main" id="{C28FCF63-2EB4-1542-B16A-A6C60B2B3707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33" name="円/楕円 1654">
                  <a:extLst>
                    <a:ext uri="{FF2B5EF4-FFF2-40B4-BE49-F238E27FC236}">
                      <a16:creationId xmlns="" xmlns:a16="http://schemas.microsoft.com/office/drawing/2014/main" id="{AB1DB75B-9E00-BD41-84F9-216A4234EF3A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134" name="グループ化 2133">
                  <a:extLst>
                    <a:ext uri="{FF2B5EF4-FFF2-40B4-BE49-F238E27FC236}">
                      <a16:creationId xmlns="" xmlns:a16="http://schemas.microsoft.com/office/drawing/2014/main" id="{140E52B0-BB0E-9D4F-922F-40EA84DFA868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135" name="グループ化 2134">
                    <a:extLst>
                      <a:ext uri="{FF2B5EF4-FFF2-40B4-BE49-F238E27FC236}">
                        <a16:creationId xmlns="" xmlns:a16="http://schemas.microsoft.com/office/drawing/2014/main" id="{FCD0D454-87BF-8149-B1CE-4E4802038D59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45" name="アーチ 2144">
                      <a:extLst>
                        <a:ext uri="{FF2B5EF4-FFF2-40B4-BE49-F238E27FC236}">
                          <a16:creationId xmlns="" xmlns:a16="http://schemas.microsoft.com/office/drawing/2014/main" id="{F9E6618A-77EE-2F43-9EAD-4750ACDDF644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46" name="アーチ 2145">
                      <a:extLst>
                        <a:ext uri="{FF2B5EF4-FFF2-40B4-BE49-F238E27FC236}">
                          <a16:creationId xmlns="" xmlns:a16="http://schemas.microsoft.com/office/drawing/2014/main" id="{DD361166-7977-C14F-B396-C53E4F87FA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36" name="グループ化 2135">
                    <a:extLst>
                      <a:ext uri="{FF2B5EF4-FFF2-40B4-BE49-F238E27FC236}">
                        <a16:creationId xmlns="" xmlns:a16="http://schemas.microsoft.com/office/drawing/2014/main" id="{7FCA68B1-D1EC-C949-9DF4-E8B1BCA74C29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43" name="アーチ 2142">
                      <a:extLst>
                        <a:ext uri="{FF2B5EF4-FFF2-40B4-BE49-F238E27FC236}">
                          <a16:creationId xmlns="" xmlns:a16="http://schemas.microsoft.com/office/drawing/2014/main" id="{FCFCEF49-DAC4-734B-BCF4-59C9F999F1A6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44" name="アーチ 2143">
                      <a:extLst>
                        <a:ext uri="{FF2B5EF4-FFF2-40B4-BE49-F238E27FC236}">
                          <a16:creationId xmlns="" xmlns:a16="http://schemas.microsoft.com/office/drawing/2014/main" id="{792CFE07-A529-2F41-9B0A-DFC9588FD8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37" name="グループ化 2136">
                    <a:extLst>
                      <a:ext uri="{FF2B5EF4-FFF2-40B4-BE49-F238E27FC236}">
                        <a16:creationId xmlns="" xmlns:a16="http://schemas.microsoft.com/office/drawing/2014/main" id="{88E411ED-0E47-4041-A3F2-EAFF460E714D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41" name="アーチ 2140">
                      <a:extLst>
                        <a:ext uri="{FF2B5EF4-FFF2-40B4-BE49-F238E27FC236}">
                          <a16:creationId xmlns="" xmlns:a16="http://schemas.microsoft.com/office/drawing/2014/main" id="{7BF3A5CA-6225-3F4D-A98C-A8B17DF8BF47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42" name="アーチ 2141">
                      <a:extLst>
                        <a:ext uri="{FF2B5EF4-FFF2-40B4-BE49-F238E27FC236}">
                          <a16:creationId xmlns="" xmlns:a16="http://schemas.microsoft.com/office/drawing/2014/main" id="{1BFAF474-C47B-6A4A-BE2E-0FE10C4269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38" name="グループ化 2137">
                    <a:extLst>
                      <a:ext uri="{FF2B5EF4-FFF2-40B4-BE49-F238E27FC236}">
                        <a16:creationId xmlns="" xmlns:a16="http://schemas.microsoft.com/office/drawing/2014/main" id="{3FD3F9F9-A12F-964E-AE6F-2C905B9D740B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139" name="アーチ 2138">
                      <a:extLst>
                        <a:ext uri="{FF2B5EF4-FFF2-40B4-BE49-F238E27FC236}">
                          <a16:creationId xmlns="" xmlns:a16="http://schemas.microsoft.com/office/drawing/2014/main" id="{A6FBE211-2119-B54D-A0D3-E277173054CE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40" name="アーチ 2139">
                      <a:extLst>
                        <a:ext uri="{FF2B5EF4-FFF2-40B4-BE49-F238E27FC236}">
                          <a16:creationId xmlns="" xmlns:a16="http://schemas.microsoft.com/office/drawing/2014/main" id="{66D55C5D-D61E-324D-9C10-8DE4735C5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2052" name="グループ化 2051">
                <a:extLst>
                  <a:ext uri="{FF2B5EF4-FFF2-40B4-BE49-F238E27FC236}">
                    <a16:creationId xmlns="" xmlns:a16="http://schemas.microsoft.com/office/drawing/2014/main" id="{DD9CC3F1-F9DA-5A42-A020-72F84E941802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887237" y="2827991"/>
                <a:ext cx="600715" cy="236336"/>
                <a:chOff x="2415475" y="1655660"/>
                <a:chExt cx="426808" cy="167917"/>
              </a:xfrm>
            </p:grpSpPr>
            <p:sp>
              <p:nvSpPr>
                <p:cNvPr id="2053" name="円/楕円 1772">
                  <a:extLst>
                    <a:ext uri="{FF2B5EF4-FFF2-40B4-BE49-F238E27FC236}">
                      <a16:creationId xmlns="" xmlns:a16="http://schemas.microsoft.com/office/drawing/2014/main" id="{593E0638-51BF-F342-9E2E-A66825247C35}"/>
                    </a:ext>
                  </a:extLst>
                </p:cNvPr>
                <p:cNvSpPr/>
                <p:nvPr/>
              </p:nvSpPr>
              <p:spPr>
                <a:xfrm rot="5400000">
                  <a:off x="2499985" y="1790508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054" name="グループ化 2053">
                  <a:extLst>
                    <a:ext uri="{FF2B5EF4-FFF2-40B4-BE49-F238E27FC236}">
                      <a16:creationId xmlns="" xmlns:a16="http://schemas.microsoft.com/office/drawing/2014/main" id="{1C096F11-FDB6-EB4F-A92D-3AD60CAD826A}"/>
                    </a:ext>
                  </a:extLst>
                </p:cNvPr>
                <p:cNvGrpSpPr/>
                <p:nvPr/>
              </p:nvGrpSpPr>
              <p:grpSpPr>
                <a:xfrm rot="5400000">
                  <a:off x="2743443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106" name="グループ化 2105">
                    <a:extLst>
                      <a:ext uri="{FF2B5EF4-FFF2-40B4-BE49-F238E27FC236}">
                        <a16:creationId xmlns="" xmlns:a16="http://schemas.microsoft.com/office/drawing/2014/main" id="{6549641C-CE8C-1747-9A3F-891143C8584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15" name="円/楕円 1834">
                      <a:extLst>
                        <a:ext uri="{FF2B5EF4-FFF2-40B4-BE49-F238E27FC236}">
                          <a16:creationId xmlns="" xmlns:a16="http://schemas.microsoft.com/office/drawing/2014/main" id="{4CB347D3-57CA-F84E-9687-06CFEAC938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6" name="円/楕円 1835">
                      <a:extLst>
                        <a:ext uri="{FF2B5EF4-FFF2-40B4-BE49-F238E27FC236}">
                          <a16:creationId xmlns="" xmlns:a16="http://schemas.microsoft.com/office/drawing/2014/main" id="{7BBE9BD7-56F7-1846-9CF3-3735E0E134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7" name="円/楕円 1836">
                      <a:extLst>
                        <a:ext uri="{FF2B5EF4-FFF2-40B4-BE49-F238E27FC236}">
                          <a16:creationId xmlns="" xmlns:a16="http://schemas.microsoft.com/office/drawing/2014/main" id="{B48AB8AF-9A9B-9F4E-A02A-46E058E484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07" name="グループ化 2106">
                    <a:extLst>
                      <a:ext uri="{FF2B5EF4-FFF2-40B4-BE49-F238E27FC236}">
                        <a16:creationId xmlns="" xmlns:a16="http://schemas.microsoft.com/office/drawing/2014/main" id="{B6B9D10F-0EA7-124D-9CF0-955E9C3765F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12" name="円/楕円 1831">
                      <a:extLst>
                        <a:ext uri="{FF2B5EF4-FFF2-40B4-BE49-F238E27FC236}">
                          <a16:creationId xmlns="" xmlns:a16="http://schemas.microsoft.com/office/drawing/2014/main" id="{988FED23-3C04-A14E-B102-ED58C4069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3" name="円/楕円 1832">
                      <a:extLst>
                        <a:ext uri="{FF2B5EF4-FFF2-40B4-BE49-F238E27FC236}">
                          <a16:creationId xmlns="" xmlns:a16="http://schemas.microsoft.com/office/drawing/2014/main" id="{D8CEA93C-6C99-594D-9A53-0AF3382960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4" name="円/楕円 1833">
                      <a:extLst>
                        <a:ext uri="{FF2B5EF4-FFF2-40B4-BE49-F238E27FC236}">
                          <a16:creationId xmlns="" xmlns:a16="http://schemas.microsoft.com/office/drawing/2014/main" id="{EE0CCE43-F097-A741-B1BC-AE210788DC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108" name="グループ化 2107">
                    <a:extLst>
                      <a:ext uri="{FF2B5EF4-FFF2-40B4-BE49-F238E27FC236}">
                        <a16:creationId xmlns="" xmlns:a16="http://schemas.microsoft.com/office/drawing/2014/main" id="{9FBE924C-9701-B249-9A8B-B3A39514EDE2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09" name="円/楕円 1828">
                      <a:extLst>
                        <a:ext uri="{FF2B5EF4-FFF2-40B4-BE49-F238E27FC236}">
                          <a16:creationId xmlns="" xmlns:a16="http://schemas.microsoft.com/office/drawing/2014/main" id="{E481A2D1-FAFF-F649-B5D1-B6E6AC1D70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0" name="円/楕円 1829">
                      <a:extLst>
                        <a:ext uri="{FF2B5EF4-FFF2-40B4-BE49-F238E27FC236}">
                          <a16:creationId xmlns="" xmlns:a16="http://schemas.microsoft.com/office/drawing/2014/main" id="{FEC75949-1F09-3E44-8ED9-461E38FCF0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11" name="円/楕円 1830">
                      <a:extLst>
                        <a:ext uri="{FF2B5EF4-FFF2-40B4-BE49-F238E27FC236}">
                          <a16:creationId xmlns="" xmlns:a16="http://schemas.microsoft.com/office/drawing/2014/main" id="{C1C15477-3EB6-9A42-94B6-A575476D1D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055" name="グループ化 2054">
                  <a:extLst>
                    <a:ext uri="{FF2B5EF4-FFF2-40B4-BE49-F238E27FC236}">
                      <a16:creationId xmlns="" xmlns:a16="http://schemas.microsoft.com/office/drawing/2014/main" id="{7727A4A5-927B-674D-B634-64F9F959C0F8}"/>
                    </a:ext>
                  </a:extLst>
                </p:cNvPr>
                <p:cNvGrpSpPr/>
                <p:nvPr/>
              </p:nvGrpSpPr>
              <p:grpSpPr>
                <a:xfrm rot="5400000">
                  <a:off x="2662355" y="168203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094" name="グループ化 2093">
                    <a:extLst>
                      <a:ext uri="{FF2B5EF4-FFF2-40B4-BE49-F238E27FC236}">
                        <a16:creationId xmlns="" xmlns:a16="http://schemas.microsoft.com/office/drawing/2014/main" id="{EB0C3A15-3982-DF4A-9AE0-4D7474CF30BA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03" name="円/楕円 1822">
                      <a:extLst>
                        <a:ext uri="{FF2B5EF4-FFF2-40B4-BE49-F238E27FC236}">
                          <a16:creationId xmlns="" xmlns:a16="http://schemas.microsoft.com/office/drawing/2014/main" id="{10F27DA6-7E6F-5E49-B130-7CACBCE425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04" name="円/楕円 1823">
                      <a:extLst>
                        <a:ext uri="{FF2B5EF4-FFF2-40B4-BE49-F238E27FC236}">
                          <a16:creationId xmlns="" xmlns:a16="http://schemas.microsoft.com/office/drawing/2014/main" id="{8263222E-2C8F-4C46-BD7D-952BC1BE22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05" name="円/楕円 1824">
                      <a:extLst>
                        <a:ext uri="{FF2B5EF4-FFF2-40B4-BE49-F238E27FC236}">
                          <a16:creationId xmlns="" xmlns:a16="http://schemas.microsoft.com/office/drawing/2014/main" id="{898BCA9F-C2AC-1441-9D16-E3FF28AF93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95" name="グループ化 2094">
                    <a:extLst>
                      <a:ext uri="{FF2B5EF4-FFF2-40B4-BE49-F238E27FC236}">
                        <a16:creationId xmlns="" xmlns:a16="http://schemas.microsoft.com/office/drawing/2014/main" id="{0347F0F0-78D5-3A4D-BD35-A91F1904D2F7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100" name="円/楕円 1819">
                      <a:extLst>
                        <a:ext uri="{FF2B5EF4-FFF2-40B4-BE49-F238E27FC236}">
                          <a16:creationId xmlns="" xmlns:a16="http://schemas.microsoft.com/office/drawing/2014/main" id="{D23AF94A-916B-3C4A-ADDF-76EDB3F865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01" name="円/楕円 1820">
                      <a:extLst>
                        <a:ext uri="{FF2B5EF4-FFF2-40B4-BE49-F238E27FC236}">
                          <a16:creationId xmlns="" xmlns:a16="http://schemas.microsoft.com/office/drawing/2014/main" id="{A94988FB-EE4C-8047-8148-63625B69C0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102" name="円/楕円 1821">
                      <a:extLst>
                        <a:ext uri="{FF2B5EF4-FFF2-40B4-BE49-F238E27FC236}">
                          <a16:creationId xmlns="" xmlns:a16="http://schemas.microsoft.com/office/drawing/2014/main" id="{5A083988-BAE7-7A4A-BE79-09BDAF80ED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96" name="グループ化 2095">
                    <a:extLst>
                      <a:ext uri="{FF2B5EF4-FFF2-40B4-BE49-F238E27FC236}">
                        <a16:creationId xmlns="" xmlns:a16="http://schemas.microsoft.com/office/drawing/2014/main" id="{17F60A48-E82F-7B43-AFA7-17845C933C6C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097" name="円/楕円 1816">
                      <a:extLst>
                        <a:ext uri="{FF2B5EF4-FFF2-40B4-BE49-F238E27FC236}">
                          <a16:creationId xmlns="" xmlns:a16="http://schemas.microsoft.com/office/drawing/2014/main" id="{D28334F4-C508-584B-AD52-A28845FB4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98" name="円/楕円 1817">
                      <a:extLst>
                        <a:ext uri="{FF2B5EF4-FFF2-40B4-BE49-F238E27FC236}">
                          <a16:creationId xmlns="" xmlns:a16="http://schemas.microsoft.com/office/drawing/2014/main" id="{4E501C3C-0A67-4947-A68D-BDFDBE03CC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99" name="円/楕円 1818">
                      <a:extLst>
                        <a:ext uri="{FF2B5EF4-FFF2-40B4-BE49-F238E27FC236}">
                          <a16:creationId xmlns="" xmlns:a16="http://schemas.microsoft.com/office/drawing/2014/main" id="{CF09ACCD-328D-2F43-ADE4-76F2A46F7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2056" name="グループ化 2055">
                  <a:extLst>
                    <a:ext uri="{FF2B5EF4-FFF2-40B4-BE49-F238E27FC236}">
                      <a16:creationId xmlns="" xmlns:a16="http://schemas.microsoft.com/office/drawing/2014/main" id="{2B5ACC81-F669-DC43-AA78-EDEBFB51296F}"/>
                    </a:ext>
                  </a:extLst>
                </p:cNvPr>
                <p:cNvGrpSpPr/>
                <p:nvPr/>
              </p:nvGrpSpPr>
              <p:grpSpPr>
                <a:xfrm rot="5400000">
                  <a:off x="2583045" y="1682129"/>
                  <a:ext cx="91123" cy="106556"/>
                  <a:chOff x="356755" y="962890"/>
                  <a:chExt cx="858982" cy="1004457"/>
                </a:xfrm>
              </p:grpSpPr>
              <p:grpSp>
                <p:nvGrpSpPr>
                  <p:cNvPr id="2082" name="グループ化 2081">
                    <a:extLst>
                      <a:ext uri="{FF2B5EF4-FFF2-40B4-BE49-F238E27FC236}">
                        <a16:creationId xmlns="" xmlns:a16="http://schemas.microsoft.com/office/drawing/2014/main" id="{7707EFC0-0A88-F947-BC25-916D1780A806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96289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091" name="円/楕円 1810">
                      <a:extLst>
                        <a:ext uri="{FF2B5EF4-FFF2-40B4-BE49-F238E27FC236}">
                          <a16:creationId xmlns="" xmlns:a16="http://schemas.microsoft.com/office/drawing/2014/main" id="{87B3720E-BE59-B54C-B4E4-2CB5AE5829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92" name="円/楕円 1811">
                      <a:extLst>
                        <a:ext uri="{FF2B5EF4-FFF2-40B4-BE49-F238E27FC236}">
                          <a16:creationId xmlns="" xmlns:a16="http://schemas.microsoft.com/office/drawing/2014/main" id="{CC75BF88-2618-3542-AD52-4D55CD8CD7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93" name="円/楕円 1812">
                      <a:extLst>
                        <a:ext uri="{FF2B5EF4-FFF2-40B4-BE49-F238E27FC236}">
                          <a16:creationId xmlns="" xmlns:a16="http://schemas.microsoft.com/office/drawing/2014/main" id="{595BB1A6-526C-514B-8914-3C80A14154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83" name="グループ化 2082">
                    <a:extLst>
                      <a:ext uri="{FF2B5EF4-FFF2-40B4-BE49-F238E27FC236}">
                        <a16:creationId xmlns="" xmlns:a16="http://schemas.microsoft.com/office/drawing/2014/main" id="{4545980E-0577-2D4E-A497-0E00C99C8265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177635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088" name="円/楕円 1807">
                      <a:extLst>
                        <a:ext uri="{FF2B5EF4-FFF2-40B4-BE49-F238E27FC236}">
                          <a16:creationId xmlns="" xmlns:a16="http://schemas.microsoft.com/office/drawing/2014/main" id="{569BA628-4571-4B44-B11E-1D71AA38D9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89" name="円/楕円 1808">
                      <a:extLst>
                        <a:ext uri="{FF2B5EF4-FFF2-40B4-BE49-F238E27FC236}">
                          <a16:creationId xmlns="" xmlns:a16="http://schemas.microsoft.com/office/drawing/2014/main" id="{6BFE4736-5B1F-0945-932F-30D2FACDA0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90" name="円/楕円 1809">
                      <a:extLst>
                        <a:ext uri="{FF2B5EF4-FFF2-40B4-BE49-F238E27FC236}">
                          <a16:creationId xmlns="" xmlns:a16="http://schemas.microsoft.com/office/drawing/2014/main" id="{0892925C-8E56-1C42-9F88-840C313CC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84" name="グループ化 2083">
                    <a:extLst>
                      <a:ext uri="{FF2B5EF4-FFF2-40B4-BE49-F238E27FC236}">
                        <a16:creationId xmlns="" xmlns:a16="http://schemas.microsoft.com/office/drawing/2014/main" id="{951322E1-3D42-0C4E-8515-23279835D9FD}"/>
                      </a:ext>
                    </a:extLst>
                  </p:cNvPr>
                  <p:cNvGrpSpPr/>
                  <p:nvPr/>
                </p:nvGrpSpPr>
                <p:grpSpPr>
                  <a:xfrm>
                    <a:off x="356755" y="1447800"/>
                    <a:ext cx="858982" cy="519547"/>
                    <a:chOff x="374073" y="962890"/>
                    <a:chExt cx="858982" cy="519547"/>
                  </a:xfrm>
                </p:grpSpPr>
                <p:sp>
                  <p:nvSpPr>
                    <p:cNvPr id="2085" name="円/楕円 1804">
                      <a:extLst>
                        <a:ext uri="{FF2B5EF4-FFF2-40B4-BE49-F238E27FC236}">
                          <a16:creationId xmlns="" xmlns:a16="http://schemas.microsoft.com/office/drawing/2014/main" id="{B3A7DC2B-4C20-1746-B653-F4BB5DC56A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74073" y="96289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86" name="円/楕円 1805">
                      <a:extLst>
                        <a:ext uri="{FF2B5EF4-FFF2-40B4-BE49-F238E27FC236}">
                          <a16:creationId xmlns="" xmlns:a16="http://schemas.microsoft.com/office/drawing/2014/main" id="{1C05160A-FAD0-A945-9B16-0EF54224E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1165" y="106680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87" name="円/楕円 1806">
                      <a:extLst>
                        <a:ext uri="{FF2B5EF4-FFF2-40B4-BE49-F238E27FC236}">
                          <a16:creationId xmlns="" xmlns:a16="http://schemas.microsoft.com/office/drawing/2014/main" id="{621995B2-DCA7-7D4C-9718-35B1AA1E28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21328" y="1170710"/>
                      <a:ext cx="311727" cy="311727"/>
                    </a:xfrm>
                    <a:prstGeom prst="ellipse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sp>
              <p:nvSpPr>
                <p:cNvPr id="2057" name="円/楕円 1776">
                  <a:extLst>
                    <a:ext uri="{FF2B5EF4-FFF2-40B4-BE49-F238E27FC236}">
                      <a16:creationId xmlns="" xmlns:a16="http://schemas.microsoft.com/office/drawing/2014/main" id="{DEB6F409-DB07-F542-B645-447CB3D851E0}"/>
                    </a:ext>
                  </a:extLst>
                </p:cNvPr>
                <p:cNvSpPr/>
                <p:nvPr/>
              </p:nvSpPr>
              <p:spPr>
                <a:xfrm rot="5400000">
                  <a:off x="2558774" y="176993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58" name="円/楕円 1777">
                  <a:extLst>
                    <a:ext uri="{FF2B5EF4-FFF2-40B4-BE49-F238E27FC236}">
                      <a16:creationId xmlns="" xmlns:a16="http://schemas.microsoft.com/office/drawing/2014/main" id="{328BDC9C-2020-404A-8B4A-0316462E0681}"/>
                    </a:ext>
                  </a:extLst>
                </p:cNvPr>
                <p:cNvSpPr/>
                <p:nvPr/>
              </p:nvSpPr>
              <p:spPr>
                <a:xfrm rot="5400000">
                  <a:off x="2530114" y="1783159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59" name="円/楕円 1778">
                  <a:extLst>
                    <a:ext uri="{FF2B5EF4-FFF2-40B4-BE49-F238E27FC236}">
                      <a16:creationId xmlns="" xmlns:a16="http://schemas.microsoft.com/office/drawing/2014/main" id="{43F569A3-5DB4-B245-A266-18515D420D1B}"/>
                    </a:ext>
                  </a:extLst>
                </p:cNvPr>
                <p:cNvSpPr/>
                <p:nvPr/>
              </p:nvSpPr>
              <p:spPr>
                <a:xfrm rot="5400000">
                  <a:off x="2466181" y="178683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0" name="円/楕円 1779">
                  <a:extLst>
                    <a:ext uri="{FF2B5EF4-FFF2-40B4-BE49-F238E27FC236}">
                      <a16:creationId xmlns="" xmlns:a16="http://schemas.microsoft.com/office/drawing/2014/main" id="{88575558-4B19-4648-B150-B36FA0B64F92}"/>
                    </a:ext>
                  </a:extLst>
                </p:cNvPr>
                <p:cNvSpPr/>
                <p:nvPr/>
              </p:nvSpPr>
              <p:spPr>
                <a:xfrm rot="5400000">
                  <a:off x="2440461" y="1772871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1" name="円/楕円 1780">
                  <a:extLst>
                    <a:ext uri="{FF2B5EF4-FFF2-40B4-BE49-F238E27FC236}">
                      <a16:creationId xmlns="" xmlns:a16="http://schemas.microsoft.com/office/drawing/2014/main" id="{C8786A04-7F30-724B-88FC-3B82B27177D4}"/>
                    </a:ext>
                  </a:extLst>
                </p:cNvPr>
                <p:cNvSpPr/>
                <p:nvPr/>
              </p:nvSpPr>
              <p:spPr>
                <a:xfrm rot="5400000">
                  <a:off x="2419884" y="174935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2" name="円/楕円 1781">
                  <a:extLst>
                    <a:ext uri="{FF2B5EF4-FFF2-40B4-BE49-F238E27FC236}">
                      <a16:creationId xmlns="" xmlns:a16="http://schemas.microsoft.com/office/drawing/2014/main" id="{921934EB-FA16-D843-9C97-099D001C8E63}"/>
                    </a:ext>
                  </a:extLst>
                </p:cNvPr>
                <p:cNvSpPr/>
                <p:nvPr/>
              </p:nvSpPr>
              <p:spPr>
                <a:xfrm rot="5400000">
                  <a:off x="2415475" y="1720695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3" name="円/楕円 1782">
                  <a:extLst>
                    <a:ext uri="{FF2B5EF4-FFF2-40B4-BE49-F238E27FC236}">
                      <a16:creationId xmlns="" xmlns:a16="http://schemas.microsoft.com/office/drawing/2014/main" id="{A5EB0D7C-D891-C244-8F04-FC26A41A8AA7}"/>
                    </a:ext>
                  </a:extLst>
                </p:cNvPr>
                <p:cNvSpPr/>
                <p:nvPr/>
              </p:nvSpPr>
              <p:spPr>
                <a:xfrm rot="5400000">
                  <a:off x="2428703" y="1687627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4" name="円/楕円 1783">
                  <a:extLst>
                    <a:ext uri="{FF2B5EF4-FFF2-40B4-BE49-F238E27FC236}">
                      <a16:creationId xmlns="" xmlns:a16="http://schemas.microsoft.com/office/drawing/2014/main" id="{5EA90D43-4DCA-0742-A9FF-8FCD229C7B53}"/>
                    </a:ext>
                  </a:extLst>
                </p:cNvPr>
                <p:cNvSpPr/>
                <p:nvPr/>
              </p:nvSpPr>
              <p:spPr>
                <a:xfrm rot="5400000">
                  <a:off x="2452953" y="1662274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5" name="円/楕円 1784">
                  <a:extLst>
                    <a:ext uri="{FF2B5EF4-FFF2-40B4-BE49-F238E27FC236}">
                      <a16:creationId xmlns="" xmlns:a16="http://schemas.microsoft.com/office/drawing/2014/main" id="{D0B4F880-1408-1A45-B09A-3B0E3CE47391}"/>
                    </a:ext>
                  </a:extLst>
                </p:cNvPr>
                <p:cNvSpPr/>
                <p:nvPr/>
              </p:nvSpPr>
              <p:spPr>
                <a:xfrm rot="5400000">
                  <a:off x="2488227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6" name="円/楕円 1785">
                  <a:extLst>
                    <a:ext uri="{FF2B5EF4-FFF2-40B4-BE49-F238E27FC236}">
                      <a16:creationId xmlns="" xmlns:a16="http://schemas.microsoft.com/office/drawing/2014/main" id="{1587067B-4A62-9743-BB5D-1394D99EEDEB}"/>
                    </a:ext>
                  </a:extLst>
                </p:cNvPr>
                <p:cNvSpPr/>
                <p:nvPr/>
              </p:nvSpPr>
              <p:spPr>
                <a:xfrm rot="5400000">
                  <a:off x="2523501" y="165566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7" name="円/楕円 1786">
                  <a:extLst>
                    <a:ext uri="{FF2B5EF4-FFF2-40B4-BE49-F238E27FC236}">
                      <a16:creationId xmlns="" xmlns:a16="http://schemas.microsoft.com/office/drawing/2014/main" id="{9E502004-B210-0343-B0C0-7745E900736D}"/>
                    </a:ext>
                  </a:extLst>
                </p:cNvPr>
                <p:cNvSpPr/>
                <p:nvPr/>
              </p:nvSpPr>
              <p:spPr>
                <a:xfrm rot="5400000">
                  <a:off x="2549956" y="1669990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68" name="円/楕円 1787">
                  <a:extLst>
                    <a:ext uri="{FF2B5EF4-FFF2-40B4-BE49-F238E27FC236}">
                      <a16:creationId xmlns="" xmlns:a16="http://schemas.microsoft.com/office/drawing/2014/main" id="{BE2D1C1E-64CF-D74A-93EB-DDE9A7E2AF6B}"/>
                    </a:ext>
                  </a:extLst>
                </p:cNvPr>
                <p:cNvSpPr/>
                <p:nvPr/>
              </p:nvSpPr>
              <p:spPr>
                <a:xfrm rot="5400000">
                  <a:off x="2575676" y="1688362"/>
                  <a:ext cx="33069" cy="33069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069" name="グループ化 2068">
                  <a:extLst>
                    <a:ext uri="{FF2B5EF4-FFF2-40B4-BE49-F238E27FC236}">
                      <a16:creationId xmlns="" xmlns:a16="http://schemas.microsoft.com/office/drawing/2014/main" id="{929D1E3A-2F82-114B-B423-3DC41241C354}"/>
                    </a:ext>
                  </a:extLst>
                </p:cNvPr>
                <p:cNvGrpSpPr/>
                <p:nvPr/>
              </p:nvGrpSpPr>
              <p:grpSpPr>
                <a:xfrm rot="16200000">
                  <a:off x="2659700" y="1637502"/>
                  <a:ext cx="112501" cy="198730"/>
                  <a:chOff x="616460" y="1953146"/>
                  <a:chExt cx="946482" cy="1222692"/>
                </a:xfrm>
              </p:grpSpPr>
              <p:grpSp>
                <p:nvGrpSpPr>
                  <p:cNvPr id="2070" name="グループ化 2069">
                    <a:extLst>
                      <a:ext uri="{FF2B5EF4-FFF2-40B4-BE49-F238E27FC236}">
                        <a16:creationId xmlns="" xmlns:a16="http://schemas.microsoft.com/office/drawing/2014/main" id="{7FB91FC3-5C4E-8947-B592-167E7690B8A7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42480" y="2261291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080" name="アーチ 2079">
                      <a:extLst>
                        <a:ext uri="{FF2B5EF4-FFF2-40B4-BE49-F238E27FC236}">
                          <a16:creationId xmlns="" xmlns:a16="http://schemas.microsoft.com/office/drawing/2014/main" id="{716F662E-EC28-D041-A71F-626C25AED9AA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81" name="アーチ 2080">
                      <a:extLst>
                        <a:ext uri="{FF2B5EF4-FFF2-40B4-BE49-F238E27FC236}">
                          <a16:creationId xmlns="" xmlns:a16="http://schemas.microsoft.com/office/drawing/2014/main" id="{3A2D118F-4324-2D4F-9C8E-1C2F98D346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71" name="グループ化 2070">
                    <a:extLst>
                      <a:ext uri="{FF2B5EF4-FFF2-40B4-BE49-F238E27FC236}">
                        <a16:creationId xmlns="" xmlns:a16="http://schemas.microsoft.com/office/drawing/2014/main" id="{5C987FC1-1A4C-9746-A492-C42C2D92B6C2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32273" y="2455376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078" name="アーチ 2077">
                      <a:extLst>
                        <a:ext uri="{FF2B5EF4-FFF2-40B4-BE49-F238E27FC236}">
                          <a16:creationId xmlns="" xmlns:a16="http://schemas.microsoft.com/office/drawing/2014/main" id="{FC52B43E-0D3C-9F45-B913-AE2010C538E3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79" name="アーチ 2078">
                      <a:extLst>
                        <a:ext uri="{FF2B5EF4-FFF2-40B4-BE49-F238E27FC236}">
                          <a16:creationId xmlns="" xmlns:a16="http://schemas.microsoft.com/office/drawing/2014/main" id="{2521D097-CC92-B54F-A2B1-43834B4E76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72" name="グループ化 2071">
                    <a:extLst>
                      <a:ext uri="{FF2B5EF4-FFF2-40B4-BE49-F238E27FC236}">
                        <a16:creationId xmlns="" xmlns:a16="http://schemas.microsoft.com/office/drawing/2014/main" id="{F465CAC7-8202-2545-8440-27E7792103D7}"/>
                      </a:ext>
                    </a:extLst>
                  </p:cNvPr>
                  <p:cNvGrpSpPr/>
                  <p:nvPr/>
                </p:nvGrpSpPr>
                <p:grpSpPr>
                  <a:xfrm rot="16380619">
                    <a:off x="831318" y="1748495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076" name="アーチ 2075">
                      <a:extLst>
                        <a:ext uri="{FF2B5EF4-FFF2-40B4-BE49-F238E27FC236}">
                          <a16:creationId xmlns="" xmlns:a16="http://schemas.microsoft.com/office/drawing/2014/main" id="{2D07C841-F24B-0047-A1EE-4E5A43CAD29C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77" name="アーチ 2076">
                      <a:extLst>
                        <a:ext uri="{FF2B5EF4-FFF2-40B4-BE49-F238E27FC236}">
                          <a16:creationId xmlns="" xmlns:a16="http://schemas.microsoft.com/office/drawing/2014/main" id="{D67B87E2-6EBA-B247-AFC6-B7A9A4CB2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073" name="グループ化 2072">
                    <a:extLst>
                      <a:ext uri="{FF2B5EF4-FFF2-40B4-BE49-F238E27FC236}">
                        <a16:creationId xmlns="" xmlns:a16="http://schemas.microsoft.com/office/drawing/2014/main" id="{F03A9C55-EE48-894F-AE75-F0A31BA65DBC}"/>
                      </a:ext>
                    </a:extLst>
                  </p:cNvPr>
                  <p:cNvGrpSpPr/>
                  <p:nvPr/>
                </p:nvGrpSpPr>
                <p:grpSpPr>
                  <a:xfrm rot="5580619">
                    <a:off x="821111" y="1942579"/>
                    <a:ext cx="515811" cy="925113"/>
                    <a:chOff x="2122997" y="1784104"/>
                    <a:chExt cx="925002" cy="1606826"/>
                  </a:xfrm>
                </p:grpSpPr>
                <p:sp>
                  <p:nvSpPr>
                    <p:cNvPr id="2074" name="アーチ 2073">
                      <a:extLst>
                        <a:ext uri="{FF2B5EF4-FFF2-40B4-BE49-F238E27FC236}">
                          <a16:creationId xmlns="" xmlns:a16="http://schemas.microsoft.com/office/drawing/2014/main" id="{C8C954C1-6010-EC43-8A50-53D040E5A7C8}"/>
                        </a:ext>
                      </a:extLst>
                    </p:cNvPr>
                    <p:cNvSpPr/>
                    <p:nvPr/>
                  </p:nvSpPr>
                  <p:spPr>
                    <a:xfrm rot="10800000">
                      <a:off x="2122997" y="1790730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075" name="アーチ 2074">
                      <a:extLst>
                        <a:ext uri="{FF2B5EF4-FFF2-40B4-BE49-F238E27FC236}">
                          <a16:creationId xmlns="" xmlns:a16="http://schemas.microsoft.com/office/drawing/2014/main" id="{67BAFF10-62E5-AC43-8286-01231F60FE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85498" y="1784104"/>
                      <a:ext cx="462501" cy="1600200"/>
                    </a:xfrm>
                    <a:prstGeom prst="blockArc">
                      <a:avLst>
                        <a:gd name="adj1" fmla="val 10800000"/>
                        <a:gd name="adj2" fmla="val 21318703"/>
                        <a:gd name="adj3" fmla="val 0"/>
                      </a:avLst>
                    </a:prstGeom>
                    <a:ln w="6350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</p:grpSp>
      </p:grpSp>
      <p:sp>
        <p:nvSpPr>
          <p:cNvPr id="1364" name="Shape 520"/>
          <p:cNvSpPr txBox="1"/>
          <p:nvPr/>
        </p:nvSpPr>
        <p:spPr>
          <a:xfrm>
            <a:off x="3349542" y="10381860"/>
            <a:ext cx="1424467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Inhibitory 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Fc</a:t>
            </a:r>
            <a:r>
              <a:rPr lang="en-US" altLang="ja-JP" b="1" u="sng" dirty="0" err="1" smtClean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RIIb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365" name="Shape 520"/>
          <p:cNvSpPr txBox="1"/>
          <p:nvPr/>
        </p:nvSpPr>
        <p:spPr>
          <a:xfrm>
            <a:off x="1160482" y="10379017"/>
            <a:ext cx="1279580" cy="552611"/>
          </a:xfrm>
          <a:prstGeom prst="rect">
            <a:avLst/>
          </a:prstGeom>
          <a:noFill/>
          <a:ln>
            <a:noFill/>
          </a:ln>
          <a:effectLst/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Activating 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Fc</a:t>
            </a:r>
            <a:r>
              <a:rPr lang="en-US" altLang="ja-JP" b="1" u="sng" dirty="0" err="1" smtClean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R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48" name="グループ化 1447"/>
          <p:cNvGrpSpPr/>
          <p:nvPr/>
        </p:nvGrpSpPr>
        <p:grpSpPr>
          <a:xfrm rot="1052908">
            <a:off x="8286046" y="5085369"/>
            <a:ext cx="531958" cy="828832"/>
            <a:chOff x="3438558" y="7430359"/>
            <a:chExt cx="969806" cy="1301417"/>
          </a:xfrm>
        </p:grpSpPr>
        <p:sp>
          <p:nvSpPr>
            <p:cNvPr id="1449" name="正方形/長方形 1448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0" name="楕円 1449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1" name="正方形/長方形 1450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2" name="正方形/長方形 1451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3" name="正方形/長方形 1452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4" name="正方形/長方形 1453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5" name="楕円 1454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75" name="グループ化 1474"/>
          <p:cNvGrpSpPr/>
          <p:nvPr/>
        </p:nvGrpSpPr>
        <p:grpSpPr>
          <a:xfrm>
            <a:off x="2933389" y="10312988"/>
            <a:ext cx="417868" cy="581094"/>
            <a:chOff x="1154513" y="7522105"/>
            <a:chExt cx="969806" cy="1079140"/>
          </a:xfrm>
        </p:grpSpPr>
        <p:sp>
          <p:nvSpPr>
            <p:cNvPr id="1476" name="正方形/長方形 1475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7" name="楕円 1476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8" name="楕円 1477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9" name="正方形/長方形 1478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351535" y="9949861"/>
            <a:ext cx="10682147" cy="12200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80" name="グループ化 1479"/>
          <p:cNvGrpSpPr/>
          <p:nvPr/>
        </p:nvGrpSpPr>
        <p:grpSpPr>
          <a:xfrm>
            <a:off x="653543" y="10239719"/>
            <a:ext cx="417868" cy="700786"/>
            <a:chOff x="3438558" y="7430359"/>
            <a:chExt cx="969806" cy="1301417"/>
          </a:xfrm>
        </p:grpSpPr>
        <p:sp>
          <p:nvSpPr>
            <p:cNvPr id="1481" name="正方形/長方形 1480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2" name="楕円 1481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3" name="正方形/長方形 1482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4" name="正方形/長方形 1483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5" name="正方形/長方形 1484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6" name="正方形/長方形 1485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7" name="楕円 1486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92" name="グループ化 1491">
            <a:extLst>
              <a:ext uri="{FF2B5EF4-FFF2-40B4-BE49-F238E27FC236}">
                <a16:creationId xmlns="" xmlns:a16="http://schemas.microsoft.com/office/drawing/2014/main" id="{07AF8140-4435-BC48-95B8-76C168832CD2}"/>
              </a:ext>
            </a:extLst>
          </p:cNvPr>
          <p:cNvGrpSpPr/>
          <p:nvPr/>
        </p:nvGrpSpPr>
        <p:grpSpPr>
          <a:xfrm>
            <a:off x="7059104" y="10273885"/>
            <a:ext cx="594102" cy="675626"/>
            <a:chOff x="3145351" y="1488632"/>
            <a:chExt cx="2131571" cy="2256956"/>
          </a:xfrm>
        </p:grpSpPr>
        <p:cxnSp>
          <p:nvCxnSpPr>
            <p:cNvPr id="1493" name="直線コネクタ 1492">
              <a:extLst>
                <a:ext uri="{FF2B5EF4-FFF2-40B4-BE49-F238E27FC236}">
                  <a16:creationId xmlns="" xmlns:a16="http://schemas.microsoft.com/office/drawing/2014/main" id="{76F48EE9-6BDF-B646-80FE-21221B64B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95093" y="2379784"/>
              <a:ext cx="111369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4" name="直線コネクタ 1493">
              <a:extLst>
                <a:ext uri="{FF2B5EF4-FFF2-40B4-BE49-F238E27FC236}">
                  <a16:creationId xmlns="" xmlns:a16="http://schemas.microsoft.com/office/drawing/2014/main" id="{9DF8F4C8-AD04-FA49-8469-36AAEDF6BD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5508" y="2362199"/>
              <a:ext cx="105508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95" name="正方形/長方形 1494">
              <a:extLst>
                <a:ext uri="{FF2B5EF4-FFF2-40B4-BE49-F238E27FC236}">
                  <a16:creationId xmlns="" xmlns:a16="http://schemas.microsoft.com/office/drawing/2014/main" id="{E6B06354-CC6B-A143-9DF3-3774088896DF}"/>
                </a:ext>
              </a:extLst>
            </p:cNvPr>
            <p:cNvSpPr/>
            <p:nvPr/>
          </p:nvSpPr>
          <p:spPr>
            <a:xfrm flipH="1">
              <a:off x="4161692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6" name="正方形/長方形 1495">
              <a:extLst>
                <a:ext uri="{FF2B5EF4-FFF2-40B4-BE49-F238E27FC236}">
                  <a16:creationId xmlns="" xmlns:a16="http://schemas.microsoft.com/office/drawing/2014/main" id="{2DCD1165-C54F-9F41-A094-82BD473298D2}"/>
                </a:ext>
              </a:extLst>
            </p:cNvPr>
            <p:cNvSpPr/>
            <p:nvPr/>
          </p:nvSpPr>
          <p:spPr>
            <a:xfrm flipH="1">
              <a:off x="4360986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497" name="グループ化 1496">
              <a:extLst>
                <a:ext uri="{FF2B5EF4-FFF2-40B4-BE49-F238E27FC236}">
                  <a16:creationId xmlns="" xmlns:a16="http://schemas.microsoft.com/office/drawing/2014/main" id="{D6E23804-0CEA-9846-9C4D-2FB413009461}"/>
                </a:ext>
              </a:extLst>
            </p:cNvPr>
            <p:cNvGrpSpPr/>
            <p:nvPr/>
          </p:nvGrpSpPr>
          <p:grpSpPr>
            <a:xfrm>
              <a:off x="4964725" y="1617585"/>
              <a:ext cx="312197" cy="1078787"/>
              <a:chOff x="4812324" y="1418294"/>
              <a:chExt cx="312197" cy="1078787"/>
            </a:xfrm>
          </p:grpSpPr>
          <p:sp>
            <p:nvSpPr>
              <p:cNvPr id="1512" name="正方形/長方形 1511">
                <a:extLst>
                  <a:ext uri="{FF2B5EF4-FFF2-40B4-BE49-F238E27FC236}">
                    <a16:creationId xmlns="" xmlns:a16="http://schemas.microsoft.com/office/drawing/2014/main" id="{9EA6A3A5-E8F4-2F41-9CB3-933B3A7ADBE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3" name="正方形/長方形 1512">
                <a:extLst>
                  <a:ext uri="{FF2B5EF4-FFF2-40B4-BE49-F238E27FC236}">
                    <a16:creationId xmlns="" xmlns:a16="http://schemas.microsoft.com/office/drawing/2014/main" id="{CCFD320A-F695-0340-AEDB-D257C85D286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98" name="グループ化 1497">
              <a:extLst>
                <a:ext uri="{FF2B5EF4-FFF2-40B4-BE49-F238E27FC236}">
                  <a16:creationId xmlns="" xmlns:a16="http://schemas.microsoft.com/office/drawing/2014/main" id="{2314319D-3C46-3E41-9E16-5265FF482ED0}"/>
                </a:ext>
              </a:extLst>
            </p:cNvPr>
            <p:cNvGrpSpPr/>
            <p:nvPr/>
          </p:nvGrpSpPr>
          <p:grpSpPr>
            <a:xfrm rot="17374332">
              <a:off x="3528646" y="1553110"/>
              <a:ext cx="312197" cy="1078787"/>
              <a:chOff x="4812324" y="1418294"/>
              <a:chExt cx="312197" cy="1078787"/>
            </a:xfrm>
          </p:grpSpPr>
          <p:sp>
            <p:nvSpPr>
              <p:cNvPr id="1510" name="正方形/長方形 1509">
                <a:extLst>
                  <a:ext uri="{FF2B5EF4-FFF2-40B4-BE49-F238E27FC236}">
                    <a16:creationId xmlns="" xmlns:a16="http://schemas.microsoft.com/office/drawing/2014/main" id="{981FADF4-B164-EE49-A4EA-757A92840E60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11" name="正方形/長方形 1510">
                <a:extLst>
                  <a:ext uri="{FF2B5EF4-FFF2-40B4-BE49-F238E27FC236}">
                    <a16:creationId xmlns="" xmlns:a16="http://schemas.microsoft.com/office/drawing/2014/main" id="{FADC0C04-483F-8248-99E8-7B0AE4EF1BB4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99" name="グループ化 1498">
              <a:extLst>
                <a:ext uri="{FF2B5EF4-FFF2-40B4-BE49-F238E27FC236}">
                  <a16:creationId xmlns="" xmlns:a16="http://schemas.microsoft.com/office/drawing/2014/main" id="{C290261A-3D89-464B-A005-40F75F00B835}"/>
                </a:ext>
              </a:extLst>
            </p:cNvPr>
            <p:cNvGrpSpPr/>
            <p:nvPr/>
          </p:nvGrpSpPr>
          <p:grpSpPr>
            <a:xfrm>
              <a:off x="4073769" y="2350476"/>
              <a:ext cx="550983" cy="328246"/>
              <a:chOff x="6183923" y="1090246"/>
              <a:chExt cx="550983" cy="328246"/>
            </a:xfrm>
          </p:grpSpPr>
          <p:sp>
            <p:nvSpPr>
              <p:cNvPr id="1506" name="フリーフォーム 1505">
                <a:extLst>
                  <a:ext uri="{FF2B5EF4-FFF2-40B4-BE49-F238E27FC236}">
                    <a16:creationId xmlns="" xmlns:a16="http://schemas.microsoft.com/office/drawing/2014/main" id="{3043FEAC-6A8F-D142-B4A2-FB63852FE9A2}"/>
                  </a:ext>
                </a:extLst>
              </p:cNvPr>
              <p:cNvSpPr/>
              <p:nvPr/>
            </p:nvSpPr>
            <p:spPr>
              <a:xfrm>
                <a:off x="6183923" y="1090246"/>
                <a:ext cx="154213" cy="322385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507" name="直線コネクタ 1506">
                <a:extLst>
                  <a:ext uri="{FF2B5EF4-FFF2-40B4-BE49-F238E27FC236}">
                    <a16:creationId xmlns="" xmlns:a16="http://schemas.microsoft.com/office/drawing/2014/main" id="{E2245D72-9747-844F-9AD1-8B7558DFBDBB}"/>
                  </a:ext>
                </a:extLst>
              </p:cNvPr>
              <p:cNvCxnSpPr/>
              <p:nvPr/>
            </p:nvCxnSpPr>
            <p:spPr>
              <a:xfrm>
                <a:off x="6330461" y="1271954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08" name="直線コネクタ 1507">
                <a:extLst>
                  <a:ext uri="{FF2B5EF4-FFF2-40B4-BE49-F238E27FC236}">
                    <a16:creationId xmlns="" xmlns:a16="http://schemas.microsoft.com/office/drawing/2014/main" id="{8E2C4951-9988-424D-8932-89AC10BE9EEE}"/>
                  </a:ext>
                </a:extLst>
              </p:cNvPr>
              <p:cNvCxnSpPr/>
              <p:nvPr/>
            </p:nvCxnSpPr>
            <p:spPr>
              <a:xfrm>
                <a:off x="6330461" y="1336431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09" name="フリーフォーム 1508">
                <a:extLst>
                  <a:ext uri="{FF2B5EF4-FFF2-40B4-BE49-F238E27FC236}">
                    <a16:creationId xmlns="" xmlns:a16="http://schemas.microsoft.com/office/drawing/2014/main" id="{A5EE97F5-4A1E-DA4F-BEB1-3C813342A8A3}"/>
                  </a:ext>
                </a:extLst>
              </p:cNvPr>
              <p:cNvSpPr/>
              <p:nvPr/>
            </p:nvSpPr>
            <p:spPr>
              <a:xfrm flipH="1">
                <a:off x="6590181" y="1101969"/>
                <a:ext cx="144725" cy="316523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00" name="グループ化 1499">
              <a:extLst>
                <a:ext uri="{FF2B5EF4-FFF2-40B4-BE49-F238E27FC236}">
                  <a16:creationId xmlns="" xmlns:a16="http://schemas.microsoft.com/office/drawing/2014/main" id="{9BA9326E-64D4-E544-8621-407FB4626AFC}"/>
                </a:ext>
              </a:extLst>
            </p:cNvPr>
            <p:cNvGrpSpPr/>
            <p:nvPr/>
          </p:nvGrpSpPr>
          <p:grpSpPr>
            <a:xfrm>
              <a:off x="4771294" y="1488632"/>
              <a:ext cx="312197" cy="1078787"/>
              <a:chOff x="4812324" y="1418294"/>
              <a:chExt cx="312197" cy="1078787"/>
            </a:xfrm>
          </p:grpSpPr>
          <p:sp>
            <p:nvSpPr>
              <p:cNvPr id="1504" name="正方形/長方形 1503">
                <a:extLst>
                  <a:ext uri="{FF2B5EF4-FFF2-40B4-BE49-F238E27FC236}">
                    <a16:creationId xmlns="" xmlns:a16="http://schemas.microsoft.com/office/drawing/2014/main" id="{0699DB2D-FB50-3B4C-B1AD-16D316ECCD0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05" name="正方形/長方形 1504">
                <a:extLst>
                  <a:ext uri="{FF2B5EF4-FFF2-40B4-BE49-F238E27FC236}">
                    <a16:creationId xmlns="" xmlns:a16="http://schemas.microsoft.com/office/drawing/2014/main" id="{034B6426-21D2-B146-A6C1-0CB9B4F464A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01" name="グループ化 1500">
              <a:extLst>
                <a:ext uri="{FF2B5EF4-FFF2-40B4-BE49-F238E27FC236}">
                  <a16:creationId xmlns="" xmlns:a16="http://schemas.microsoft.com/office/drawing/2014/main" id="{4FFCACCB-43A4-0E4F-A3CF-E308ED8C0FF5}"/>
                </a:ext>
              </a:extLst>
            </p:cNvPr>
            <p:cNvGrpSpPr/>
            <p:nvPr/>
          </p:nvGrpSpPr>
          <p:grpSpPr>
            <a:xfrm rot="17374332">
              <a:off x="3710356" y="1424154"/>
              <a:ext cx="312197" cy="1078787"/>
              <a:chOff x="4812324" y="1418294"/>
              <a:chExt cx="312197" cy="1078787"/>
            </a:xfrm>
          </p:grpSpPr>
          <p:sp>
            <p:nvSpPr>
              <p:cNvPr id="1502" name="正方形/長方形 1501">
                <a:extLst>
                  <a:ext uri="{FF2B5EF4-FFF2-40B4-BE49-F238E27FC236}">
                    <a16:creationId xmlns="" xmlns:a16="http://schemas.microsoft.com/office/drawing/2014/main" id="{8379D156-0ECF-BA41-AF8F-282D22222CC2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03" name="正方形/長方形 1502">
                <a:extLst>
                  <a:ext uri="{FF2B5EF4-FFF2-40B4-BE49-F238E27FC236}">
                    <a16:creationId xmlns="" xmlns:a16="http://schemas.microsoft.com/office/drawing/2014/main" id="{0AA49C6F-9D98-1E43-809F-8CC66A7CEEE7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1514" name="図 15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586179">
            <a:off x="5174549" y="10307350"/>
            <a:ext cx="659492" cy="619043"/>
          </a:xfrm>
          <a:prstGeom prst="rect">
            <a:avLst/>
          </a:prstGeom>
        </p:spPr>
      </p:pic>
      <p:sp>
        <p:nvSpPr>
          <p:cNvPr id="1515" name="Shape 520"/>
          <p:cNvSpPr txBox="1"/>
          <p:nvPr/>
        </p:nvSpPr>
        <p:spPr>
          <a:xfrm>
            <a:off x="7717338" y="10481468"/>
            <a:ext cx="863453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IgG1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2" name="楕円 97"/>
          <p:cNvSpPr/>
          <p:nvPr/>
        </p:nvSpPr>
        <p:spPr>
          <a:xfrm>
            <a:off x="5339741" y="4766043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3" name="楕円 97"/>
          <p:cNvSpPr/>
          <p:nvPr/>
        </p:nvSpPr>
        <p:spPr>
          <a:xfrm>
            <a:off x="5128046" y="4237423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4" name="楕円 97"/>
          <p:cNvSpPr/>
          <p:nvPr/>
        </p:nvSpPr>
        <p:spPr>
          <a:xfrm>
            <a:off x="5435423" y="3137218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5" name="楕円 97"/>
          <p:cNvSpPr/>
          <p:nvPr/>
        </p:nvSpPr>
        <p:spPr>
          <a:xfrm>
            <a:off x="4868928" y="2739097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39" name="Shape 520"/>
          <p:cNvSpPr txBox="1"/>
          <p:nvPr/>
        </p:nvSpPr>
        <p:spPr>
          <a:xfrm>
            <a:off x="7448550" y="662068"/>
            <a:ext cx="2777644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Cross-protection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40" name="Shape 520"/>
          <p:cNvSpPr txBox="1"/>
          <p:nvPr/>
        </p:nvSpPr>
        <p:spPr>
          <a:xfrm>
            <a:off x="1476798" y="663486"/>
            <a:ext cx="2536824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No</a:t>
            </a:r>
          </a:p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Cross-protection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1643" name="図 16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756699">
            <a:off x="2411935" y="4073110"/>
            <a:ext cx="1071325" cy="1005617"/>
          </a:xfrm>
          <a:prstGeom prst="rect">
            <a:avLst/>
          </a:prstGeom>
        </p:spPr>
      </p:pic>
      <p:pic>
        <p:nvPicPr>
          <p:cNvPr id="1690" name="図 16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117116">
            <a:off x="8161159" y="4180162"/>
            <a:ext cx="1061430" cy="996329"/>
          </a:xfrm>
          <a:prstGeom prst="rect">
            <a:avLst/>
          </a:prstGeom>
        </p:spPr>
      </p:pic>
      <p:cxnSp>
        <p:nvCxnSpPr>
          <p:cNvPr id="101" name="直線矢印コネクタ 100"/>
          <p:cNvCxnSpPr/>
          <p:nvPr/>
        </p:nvCxnSpPr>
        <p:spPr>
          <a:xfrm>
            <a:off x="4913865" y="7090059"/>
            <a:ext cx="1466641" cy="102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0" name="Shape 520"/>
          <p:cNvSpPr txBox="1"/>
          <p:nvPr/>
        </p:nvSpPr>
        <p:spPr>
          <a:xfrm>
            <a:off x="4583402" y="5860212"/>
            <a:ext cx="1930118" cy="1192412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Decrease </a:t>
            </a: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of 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Fc</a:t>
            </a:r>
            <a:r>
              <a:rPr lang="en-US" altLang="ja-JP" b="1" u="sng" dirty="0" err="1" smtClean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RIIb</a:t>
            </a: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expression</a:t>
            </a:r>
          </a:p>
          <a:p>
            <a:pPr algn="ctr">
              <a:buSzPct val="25000"/>
            </a:pP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b</a:t>
            </a: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y IFN-</a:t>
            </a:r>
            <a:r>
              <a:rPr lang="en-US" altLang="ja-JP" b="1" u="sng" dirty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752" name="グループ化 1751"/>
          <p:cNvGrpSpPr/>
          <p:nvPr/>
        </p:nvGrpSpPr>
        <p:grpSpPr>
          <a:xfrm rot="20560536">
            <a:off x="2941920" y="5062634"/>
            <a:ext cx="531958" cy="828832"/>
            <a:chOff x="3438558" y="7430359"/>
            <a:chExt cx="969806" cy="1301417"/>
          </a:xfrm>
        </p:grpSpPr>
        <p:sp>
          <p:nvSpPr>
            <p:cNvPr id="1753" name="正方形/長方形 1752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4" name="楕円 1753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5" name="正方形/長方形 1754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6" name="正方形/長方形 1755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7" name="正方形/長方形 1756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8" name="正方形/長方形 1757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9" name="楕円 1758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82" name="グループ化 1781"/>
          <p:cNvGrpSpPr/>
          <p:nvPr/>
        </p:nvGrpSpPr>
        <p:grpSpPr>
          <a:xfrm rot="19285949">
            <a:off x="1674731" y="5523905"/>
            <a:ext cx="531958" cy="828832"/>
            <a:chOff x="3438558" y="7430359"/>
            <a:chExt cx="969806" cy="1301417"/>
          </a:xfrm>
        </p:grpSpPr>
        <p:sp>
          <p:nvSpPr>
            <p:cNvPr id="1783" name="正方形/長方形 1782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4" name="楕円 1783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5" name="正方形/長方形 1784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6" name="正方形/長方形 1785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7" name="正方形/長方形 1786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8" name="正方形/長方形 1787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9" name="楕円 1788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09" name="グループ化 1808"/>
          <p:cNvGrpSpPr/>
          <p:nvPr/>
        </p:nvGrpSpPr>
        <p:grpSpPr>
          <a:xfrm rot="10800000">
            <a:off x="2274814" y="7921355"/>
            <a:ext cx="429168" cy="690476"/>
            <a:chOff x="1154513" y="7522105"/>
            <a:chExt cx="969806" cy="1079140"/>
          </a:xfrm>
        </p:grpSpPr>
        <p:sp>
          <p:nvSpPr>
            <p:cNvPr id="1813" name="正方形/長方形 1812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4" name="楕円 1813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5" name="楕円 1814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6" name="正方形/長方形 1815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88" name="グループ化 1887"/>
          <p:cNvGrpSpPr/>
          <p:nvPr/>
        </p:nvGrpSpPr>
        <p:grpSpPr>
          <a:xfrm rot="10800000">
            <a:off x="3965735" y="8385430"/>
            <a:ext cx="429168" cy="690476"/>
            <a:chOff x="1154513" y="7522105"/>
            <a:chExt cx="969806" cy="1079140"/>
          </a:xfrm>
        </p:grpSpPr>
        <p:sp>
          <p:nvSpPr>
            <p:cNvPr id="1889" name="正方形/長方形 1888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90" name="楕円 1889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91" name="楕円 1890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92" name="正方形/長方形 1891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09" name="グループ化 1908"/>
          <p:cNvGrpSpPr/>
          <p:nvPr/>
        </p:nvGrpSpPr>
        <p:grpSpPr>
          <a:xfrm rot="21023691">
            <a:off x="3599682" y="4906740"/>
            <a:ext cx="531958" cy="828832"/>
            <a:chOff x="3438558" y="7430359"/>
            <a:chExt cx="969806" cy="1301417"/>
          </a:xfrm>
        </p:grpSpPr>
        <p:sp>
          <p:nvSpPr>
            <p:cNvPr id="1910" name="正方形/長方形 1909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1" name="楕円 1910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2" name="正方形/長方形 1911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3" name="正方形/長方形 1912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4" name="正方形/長方形 1913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5" name="正方形/長方形 1914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6" name="楕円 1915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17" name="グループ化 1916"/>
          <p:cNvGrpSpPr/>
          <p:nvPr/>
        </p:nvGrpSpPr>
        <p:grpSpPr>
          <a:xfrm>
            <a:off x="7459340" y="4984177"/>
            <a:ext cx="531958" cy="828832"/>
            <a:chOff x="3438558" y="7430359"/>
            <a:chExt cx="969806" cy="1301417"/>
          </a:xfrm>
        </p:grpSpPr>
        <p:sp>
          <p:nvSpPr>
            <p:cNvPr id="1918" name="正方形/長方形 1917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19" name="楕円 1918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0" name="正方形/長方形 1919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1" name="正方形/長方形 1920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2" name="正方形/長方形 1921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3" name="正方形/長方形 1922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4" name="楕円 1923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25" name="グループ化 1924"/>
          <p:cNvGrpSpPr/>
          <p:nvPr/>
        </p:nvGrpSpPr>
        <p:grpSpPr>
          <a:xfrm rot="11184529">
            <a:off x="7611650" y="8508845"/>
            <a:ext cx="429168" cy="690476"/>
            <a:chOff x="1154513" y="7522105"/>
            <a:chExt cx="969806" cy="1079140"/>
          </a:xfrm>
        </p:grpSpPr>
        <p:sp>
          <p:nvSpPr>
            <p:cNvPr id="1926" name="正方形/長方形 1925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7" name="楕円 1926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8" name="楕円 1927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29" name="正方形/長方形 1928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30" name="グループ化 1929"/>
          <p:cNvGrpSpPr/>
          <p:nvPr/>
        </p:nvGrpSpPr>
        <p:grpSpPr>
          <a:xfrm rot="10800000">
            <a:off x="3135051" y="7969197"/>
            <a:ext cx="429168" cy="690476"/>
            <a:chOff x="1154513" y="7522105"/>
            <a:chExt cx="969806" cy="1079140"/>
          </a:xfrm>
        </p:grpSpPr>
        <p:sp>
          <p:nvSpPr>
            <p:cNvPr id="1931" name="正方形/長方形 1930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32" name="楕円 1931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33" name="楕円 1932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34" name="正方形/長方形 1933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83" name="グループ化 1982"/>
          <p:cNvGrpSpPr/>
          <p:nvPr/>
        </p:nvGrpSpPr>
        <p:grpSpPr>
          <a:xfrm rot="11777277">
            <a:off x="6450592" y="8172530"/>
            <a:ext cx="581111" cy="745679"/>
            <a:chOff x="1154513" y="7522105"/>
            <a:chExt cx="969806" cy="1079140"/>
          </a:xfrm>
          <a:solidFill>
            <a:schemeClr val="bg1"/>
          </a:solidFill>
        </p:grpSpPr>
        <p:sp>
          <p:nvSpPr>
            <p:cNvPr id="1984" name="正方形/長方形 1983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85" name="楕円 1984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86" name="楕円 1985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87" name="正方形/長方形 1986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88" name="グループ化 1987"/>
          <p:cNvGrpSpPr/>
          <p:nvPr/>
        </p:nvGrpSpPr>
        <p:grpSpPr>
          <a:xfrm rot="10599888">
            <a:off x="8928939" y="8269087"/>
            <a:ext cx="581111" cy="745679"/>
            <a:chOff x="1154513" y="7522105"/>
            <a:chExt cx="969806" cy="1079140"/>
          </a:xfrm>
          <a:solidFill>
            <a:schemeClr val="bg1"/>
          </a:solidFill>
        </p:grpSpPr>
        <p:sp>
          <p:nvSpPr>
            <p:cNvPr id="1989" name="正方形/長方形 1988"/>
            <p:cNvSpPr/>
            <p:nvPr/>
          </p:nvSpPr>
          <p:spPr>
            <a:xfrm>
              <a:off x="1339497" y="8034136"/>
              <a:ext cx="45719" cy="554797"/>
            </a:xfrm>
            <a:prstGeom prst="rect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90" name="楕円 1989"/>
            <p:cNvSpPr/>
            <p:nvPr/>
          </p:nvSpPr>
          <p:spPr>
            <a:xfrm rot="2999512">
              <a:off x="1321378" y="7538625"/>
              <a:ext cx="299133" cy="63286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91" name="楕円 1990"/>
            <p:cNvSpPr/>
            <p:nvPr/>
          </p:nvSpPr>
          <p:spPr>
            <a:xfrm rot="19199512">
              <a:off x="1825185" y="7522105"/>
              <a:ext cx="299134" cy="632863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92" name="正方形/長方形 1991"/>
            <p:cNvSpPr/>
            <p:nvPr/>
          </p:nvSpPr>
          <p:spPr>
            <a:xfrm flipH="1">
              <a:off x="1309853" y="8330973"/>
              <a:ext cx="103642" cy="270272"/>
            </a:xfrm>
            <a:prstGeom prst="rect">
              <a:avLst/>
            </a:prstGeom>
            <a:grpFill/>
            <a:ln>
              <a:solidFill>
                <a:srgbClr val="FF0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96" name="左カーブ矢印 1995"/>
          <p:cNvSpPr/>
          <p:nvPr/>
        </p:nvSpPr>
        <p:spPr>
          <a:xfrm rot="12839966">
            <a:off x="7086050" y="1957569"/>
            <a:ext cx="1192255" cy="3966844"/>
          </a:xfrm>
          <a:prstGeom prst="curved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59" name="グループ化 2658">
            <a:extLst>
              <a:ext uri="{FF2B5EF4-FFF2-40B4-BE49-F238E27FC236}">
                <a16:creationId xmlns="" xmlns:a16="http://schemas.microsoft.com/office/drawing/2014/main" id="{07AF8140-4435-BC48-95B8-76C168832CD2}"/>
              </a:ext>
            </a:extLst>
          </p:cNvPr>
          <p:cNvGrpSpPr/>
          <p:nvPr/>
        </p:nvGrpSpPr>
        <p:grpSpPr>
          <a:xfrm rot="10800000">
            <a:off x="3889521" y="8968845"/>
            <a:ext cx="603069" cy="664512"/>
            <a:chOff x="3145351" y="1488632"/>
            <a:chExt cx="2131571" cy="2256956"/>
          </a:xfrm>
        </p:grpSpPr>
        <p:cxnSp>
          <p:nvCxnSpPr>
            <p:cNvPr id="2660" name="直線コネクタ 2659">
              <a:extLst>
                <a:ext uri="{FF2B5EF4-FFF2-40B4-BE49-F238E27FC236}">
                  <a16:creationId xmlns="" xmlns:a16="http://schemas.microsoft.com/office/drawing/2014/main" id="{76F48EE9-6BDF-B646-80FE-21221B64B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95093" y="2379784"/>
              <a:ext cx="111369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61" name="直線コネクタ 2660">
              <a:extLst>
                <a:ext uri="{FF2B5EF4-FFF2-40B4-BE49-F238E27FC236}">
                  <a16:creationId xmlns="" xmlns:a16="http://schemas.microsoft.com/office/drawing/2014/main" id="{9DF8F4C8-AD04-FA49-8469-36AAEDF6BD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5508" y="2362199"/>
              <a:ext cx="105508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62" name="正方形/長方形 2661">
              <a:extLst>
                <a:ext uri="{FF2B5EF4-FFF2-40B4-BE49-F238E27FC236}">
                  <a16:creationId xmlns="" xmlns:a16="http://schemas.microsoft.com/office/drawing/2014/main" id="{E6B06354-CC6B-A143-9DF3-3774088896DF}"/>
                </a:ext>
              </a:extLst>
            </p:cNvPr>
            <p:cNvSpPr/>
            <p:nvPr/>
          </p:nvSpPr>
          <p:spPr>
            <a:xfrm flipH="1">
              <a:off x="4161692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63" name="正方形/長方形 2662">
              <a:extLst>
                <a:ext uri="{FF2B5EF4-FFF2-40B4-BE49-F238E27FC236}">
                  <a16:creationId xmlns="" xmlns:a16="http://schemas.microsoft.com/office/drawing/2014/main" id="{2DCD1165-C54F-9F41-A094-82BD473298D2}"/>
                </a:ext>
              </a:extLst>
            </p:cNvPr>
            <p:cNvSpPr/>
            <p:nvPr/>
          </p:nvSpPr>
          <p:spPr>
            <a:xfrm flipH="1">
              <a:off x="4360986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664" name="グループ化 2663">
              <a:extLst>
                <a:ext uri="{FF2B5EF4-FFF2-40B4-BE49-F238E27FC236}">
                  <a16:creationId xmlns="" xmlns:a16="http://schemas.microsoft.com/office/drawing/2014/main" id="{D6E23804-0CEA-9846-9C4D-2FB413009461}"/>
                </a:ext>
              </a:extLst>
            </p:cNvPr>
            <p:cNvGrpSpPr/>
            <p:nvPr/>
          </p:nvGrpSpPr>
          <p:grpSpPr>
            <a:xfrm>
              <a:off x="4964725" y="1617585"/>
              <a:ext cx="312197" cy="1078787"/>
              <a:chOff x="4812324" y="1418294"/>
              <a:chExt cx="312197" cy="1078787"/>
            </a:xfrm>
          </p:grpSpPr>
          <p:sp>
            <p:nvSpPr>
              <p:cNvPr id="2679" name="正方形/長方形 2678">
                <a:extLst>
                  <a:ext uri="{FF2B5EF4-FFF2-40B4-BE49-F238E27FC236}">
                    <a16:creationId xmlns="" xmlns:a16="http://schemas.microsoft.com/office/drawing/2014/main" id="{9EA6A3A5-E8F4-2F41-9CB3-933B3A7ADBE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80" name="正方形/長方形 2679">
                <a:extLst>
                  <a:ext uri="{FF2B5EF4-FFF2-40B4-BE49-F238E27FC236}">
                    <a16:creationId xmlns="" xmlns:a16="http://schemas.microsoft.com/office/drawing/2014/main" id="{CCFD320A-F695-0340-AEDB-D257C85D286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65" name="グループ化 2664">
              <a:extLst>
                <a:ext uri="{FF2B5EF4-FFF2-40B4-BE49-F238E27FC236}">
                  <a16:creationId xmlns="" xmlns:a16="http://schemas.microsoft.com/office/drawing/2014/main" id="{2314319D-3C46-3E41-9E16-5265FF482ED0}"/>
                </a:ext>
              </a:extLst>
            </p:cNvPr>
            <p:cNvGrpSpPr/>
            <p:nvPr/>
          </p:nvGrpSpPr>
          <p:grpSpPr>
            <a:xfrm rot="17374332">
              <a:off x="3528646" y="1553110"/>
              <a:ext cx="312197" cy="1078787"/>
              <a:chOff x="4812324" y="1418294"/>
              <a:chExt cx="312197" cy="1078787"/>
            </a:xfrm>
          </p:grpSpPr>
          <p:sp>
            <p:nvSpPr>
              <p:cNvPr id="2677" name="正方形/長方形 2676">
                <a:extLst>
                  <a:ext uri="{FF2B5EF4-FFF2-40B4-BE49-F238E27FC236}">
                    <a16:creationId xmlns="" xmlns:a16="http://schemas.microsoft.com/office/drawing/2014/main" id="{981FADF4-B164-EE49-A4EA-757A92840E60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78" name="正方形/長方形 2677">
                <a:extLst>
                  <a:ext uri="{FF2B5EF4-FFF2-40B4-BE49-F238E27FC236}">
                    <a16:creationId xmlns="" xmlns:a16="http://schemas.microsoft.com/office/drawing/2014/main" id="{FADC0C04-483F-8248-99E8-7B0AE4EF1BB4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66" name="グループ化 2665">
              <a:extLst>
                <a:ext uri="{FF2B5EF4-FFF2-40B4-BE49-F238E27FC236}">
                  <a16:creationId xmlns="" xmlns:a16="http://schemas.microsoft.com/office/drawing/2014/main" id="{C290261A-3D89-464B-A005-40F75F00B835}"/>
                </a:ext>
              </a:extLst>
            </p:cNvPr>
            <p:cNvGrpSpPr/>
            <p:nvPr/>
          </p:nvGrpSpPr>
          <p:grpSpPr>
            <a:xfrm>
              <a:off x="4073769" y="2350476"/>
              <a:ext cx="550983" cy="328246"/>
              <a:chOff x="6183923" y="1090246"/>
              <a:chExt cx="550983" cy="328246"/>
            </a:xfrm>
          </p:grpSpPr>
          <p:sp>
            <p:nvSpPr>
              <p:cNvPr id="2673" name="フリーフォーム 2672">
                <a:extLst>
                  <a:ext uri="{FF2B5EF4-FFF2-40B4-BE49-F238E27FC236}">
                    <a16:creationId xmlns="" xmlns:a16="http://schemas.microsoft.com/office/drawing/2014/main" id="{3043FEAC-6A8F-D142-B4A2-FB63852FE9A2}"/>
                  </a:ext>
                </a:extLst>
              </p:cNvPr>
              <p:cNvSpPr/>
              <p:nvPr/>
            </p:nvSpPr>
            <p:spPr>
              <a:xfrm>
                <a:off x="6183923" y="1090246"/>
                <a:ext cx="154213" cy="322385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674" name="直線コネクタ 2673">
                <a:extLst>
                  <a:ext uri="{FF2B5EF4-FFF2-40B4-BE49-F238E27FC236}">
                    <a16:creationId xmlns="" xmlns:a16="http://schemas.microsoft.com/office/drawing/2014/main" id="{E2245D72-9747-844F-9AD1-8B7558DFBDBB}"/>
                  </a:ext>
                </a:extLst>
              </p:cNvPr>
              <p:cNvCxnSpPr/>
              <p:nvPr/>
            </p:nvCxnSpPr>
            <p:spPr>
              <a:xfrm>
                <a:off x="6330461" y="1271954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75" name="直線コネクタ 2674">
                <a:extLst>
                  <a:ext uri="{FF2B5EF4-FFF2-40B4-BE49-F238E27FC236}">
                    <a16:creationId xmlns="" xmlns:a16="http://schemas.microsoft.com/office/drawing/2014/main" id="{8E2C4951-9988-424D-8932-89AC10BE9EEE}"/>
                  </a:ext>
                </a:extLst>
              </p:cNvPr>
              <p:cNvCxnSpPr/>
              <p:nvPr/>
            </p:nvCxnSpPr>
            <p:spPr>
              <a:xfrm>
                <a:off x="6330461" y="1336431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76" name="フリーフォーム 2675">
                <a:extLst>
                  <a:ext uri="{FF2B5EF4-FFF2-40B4-BE49-F238E27FC236}">
                    <a16:creationId xmlns="" xmlns:a16="http://schemas.microsoft.com/office/drawing/2014/main" id="{A5EE97F5-4A1E-DA4F-BEB1-3C813342A8A3}"/>
                  </a:ext>
                </a:extLst>
              </p:cNvPr>
              <p:cNvSpPr/>
              <p:nvPr/>
            </p:nvSpPr>
            <p:spPr>
              <a:xfrm flipH="1">
                <a:off x="6590181" y="1101969"/>
                <a:ext cx="144725" cy="316523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67" name="グループ化 2666">
              <a:extLst>
                <a:ext uri="{FF2B5EF4-FFF2-40B4-BE49-F238E27FC236}">
                  <a16:creationId xmlns="" xmlns:a16="http://schemas.microsoft.com/office/drawing/2014/main" id="{9BA9326E-64D4-E544-8621-407FB4626AFC}"/>
                </a:ext>
              </a:extLst>
            </p:cNvPr>
            <p:cNvGrpSpPr/>
            <p:nvPr/>
          </p:nvGrpSpPr>
          <p:grpSpPr>
            <a:xfrm>
              <a:off x="4771294" y="1488632"/>
              <a:ext cx="312197" cy="1078787"/>
              <a:chOff x="4812324" y="1418294"/>
              <a:chExt cx="312197" cy="1078787"/>
            </a:xfrm>
          </p:grpSpPr>
          <p:sp>
            <p:nvSpPr>
              <p:cNvPr id="2671" name="正方形/長方形 2670">
                <a:extLst>
                  <a:ext uri="{FF2B5EF4-FFF2-40B4-BE49-F238E27FC236}">
                    <a16:creationId xmlns="" xmlns:a16="http://schemas.microsoft.com/office/drawing/2014/main" id="{0699DB2D-FB50-3B4C-B1AD-16D316ECCD0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72" name="正方形/長方形 2671">
                <a:extLst>
                  <a:ext uri="{FF2B5EF4-FFF2-40B4-BE49-F238E27FC236}">
                    <a16:creationId xmlns="" xmlns:a16="http://schemas.microsoft.com/office/drawing/2014/main" id="{034B6426-21D2-B146-A6C1-0CB9B4F464A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68" name="グループ化 2667">
              <a:extLst>
                <a:ext uri="{FF2B5EF4-FFF2-40B4-BE49-F238E27FC236}">
                  <a16:creationId xmlns="" xmlns:a16="http://schemas.microsoft.com/office/drawing/2014/main" id="{4FFCACCB-43A4-0E4F-A3CF-E308ED8C0FF5}"/>
                </a:ext>
              </a:extLst>
            </p:cNvPr>
            <p:cNvGrpSpPr/>
            <p:nvPr/>
          </p:nvGrpSpPr>
          <p:grpSpPr>
            <a:xfrm rot="17374332">
              <a:off x="3710356" y="1424154"/>
              <a:ext cx="312197" cy="1078787"/>
              <a:chOff x="4812324" y="1418294"/>
              <a:chExt cx="312197" cy="1078787"/>
            </a:xfrm>
          </p:grpSpPr>
          <p:sp>
            <p:nvSpPr>
              <p:cNvPr id="2669" name="正方形/長方形 2668">
                <a:extLst>
                  <a:ext uri="{FF2B5EF4-FFF2-40B4-BE49-F238E27FC236}">
                    <a16:creationId xmlns="" xmlns:a16="http://schemas.microsoft.com/office/drawing/2014/main" id="{8379D156-0ECF-BA41-AF8F-282D22222CC2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70" name="正方形/長方形 2669">
                <a:extLst>
                  <a:ext uri="{FF2B5EF4-FFF2-40B4-BE49-F238E27FC236}">
                    <a16:creationId xmlns="" xmlns:a16="http://schemas.microsoft.com/office/drawing/2014/main" id="{0AA49C6F-9D98-1E43-809F-8CC66A7CEEE7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681" name="グループ化 2680">
            <a:extLst>
              <a:ext uri="{FF2B5EF4-FFF2-40B4-BE49-F238E27FC236}">
                <a16:creationId xmlns="" xmlns:a16="http://schemas.microsoft.com/office/drawing/2014/main" id="{07AF8140-4435-BC48-95B8-76C168832CD2}"/>
              </a:ext>
            </a:extLst>
          </p:cNvPr>
          <p:cNvGrpSpPr/>
          <p:nvPr/>
        </p:nvGrpSpPr>
        <p:grpSpPr>
          <a:xfrm rot="10800000">
            <a:off x="7501042" y="9092641"/>
            <a:ext cx="603069" cy="664512"/>
            <a:chOff x="3145351" y="1488632"/>
            <a:chExt cx="2131571" cy="2256956"/>
          </a:xfrm>
        </p:grpSpPr>
        <p:cxnSp>
          <p:nvCxnSpPr>
            <p:cNvPr id="2682" name="直線コネクタ 2681">
              <a:extLst>
                <a:ext uri="{FF2B5EF4-FFF2-40B4-BE49-F238E27FC236}">
                  <a16:creationId xmlns="" xmlns:a16="http://schemas.microsoft.com/office/drawing/2014/main" id="{76F48EE9-6BDF-B646-80FE-21221B64B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95093" y="2379784"/>
              <a:ext cx="111369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83" name="直線コネクタ 2682">
              <a:extLst>
                <a:ext uri="{FF2B5EF4-FFF2-40B4-BE49-F238E27FC236}">
                  <a16:creationId xmlns="" xmlns:a16="http://schemas.microsoft.com/office/drawing/2014/main" id="{9DF8F4C8-AD04-FA49-8469-36AAEDF6BD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5508" y="2362199"/>
              <a:ext cx="105508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84" name="正方形/長方形 2683">
              <a:extLst>
                <a:ext uri="{FF2B5EF4-FFF2-40B4-BE49-F238E27FC236}">
                  <a16:creationId xmlns="" xmlns:a16="http://schemas.microsoft.com/office/drawing/2014/main" id="{E6B06354-CC6B-A143-9DF3-3774088896DF}"/>
                </a:ext>
              </a:extLst>
            </p:cNvPr>
            <p:cNvSpPr/>
            <p:nvPr/>
          </p:nvSpPr>
          <p:spPr>
            <a:xfrm flipH="1">
              <a:off x="4161692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85" name="正方形/長方形 2684">
              <a:extLst>
                <a:ext uri="{FF2B5EF4-FFF2-40B4-BE49-F238E27FC236}">
                  <a16:creationId xmlns="" xmlns:a16="http://schemas.microsoft.com/office/drawing/2014/main" id="{2DCD1165-C54F-9F41-A094-82BD473298D2}"/>
                </a:ext>
              </a:extLst>
            </p:cNvPr>
            <p:cNvSpPr/>
            <p:nvPr/>
          </p:nvSpPr>
          <p:spPr>
            <a:xfrm flipH="1">
              <a:off x="4360986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686" name="グループ化 2685">
              <a:extLst>
                <a:ext uri="{FF2B5EF4-FFF2-40B4-BE49-F238E27FC236}">
                  <a16:creationId xmlns="" xmlns:a16="http://schemas.microsoft.com/office/drawing/2014/main" id="{D6E23804-0CEA-9846-9C4D-2FB413009461}"/>
                </a:ext>
              </a:extLst>
            </p:cNvPr>
            <p:cNvGrpSpPr/>
            <p:nvPr/>
          </p:nvGrpSpPr>
          <p:grpSpPr>
            <a:xfrm>
              <a:off x="4964725" y="1617585"/>
              <a:ext cx="312197" cy="1078787"/>
              <a:chOff x="4812324" y="1418294"/>
              <a:chExt cx="312197" cy="1078787"/>
            </a:xfrm>
          </p:grpSpPr>
          <p:sp>
            <p:nvSpPr>
              <p:cNvPr id="2701" name="正方形/長方形 2700">
                <a:extLst>
                  <a:ext uri="{FF2B5EF4-FFF2-40B4-BE49-F238E27FC236}">
                    <a16:creationId xmlns="" xmlns:a16="http://schemas.microsoft.com/office/drawing/2014/main" id="{9EA6A3A5-E8F4-2F41-9CB3-933B3A7ADBE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02" name="正方形/長方形 2701">
                <a:extLst>
                  <a:ext uri="{FF2B5EF4-FFF2-40B4-BE49-F238E27FC236}">
                    <a16:creationId xmlns="" xmlns:a16="http://schemas.microsoft.com/office/drawing/2014/main" id="{CCFD320A-F695-0340-AEDB-D257C85D286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87" name="グループ化 2686">
              <a:extLst>
                <a:ext uri="{FF2B5EF4-FFF2-40B4-BE49-F238E27FC236}">
                  <a16:creationId xmlns="" xmlns:a16="http://schemas.microsoft.com/office/drawing/2014/main" id="{2314319D-3C46-3E41-9E16-5265FF482ED0}"/>
                </a:ext>
              </a:extLst>
            </p:cNvPr>
            <p:cNvGrpSpPr/>
            <p:nvPr/>
          </p:nvGrpSpPr>
          <p:grpSpPr>
            <a:xfrm rot="17374332">
              <a:off x="3528646" y="1553110"/>
              <a:ext cx="312197" cy="1078787"/>
              <a:chOff x="4812324" y="1418294"/>
              <a:chExt cx="312197" cy="1078787"/>
            </a:xfrm>
          </p:grpSpPr>
          <p:sp>
            <p:nvSpPr>
              <p:cNvPr id="2699" name="正方形/長方形 2698">
                <a:extLst>
                  <a:ext uri="{FF2B5EF4-FFF2-40B4-BE49-F238E27FC236}">
                    <a16:creationId xmlns="" xmlns:a16="http://schemas.microsoft.com/office/drawing/2014/main" id="{981FADF4-B164-EE49-A4EA-757A92840E60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00" name="正方形/長方形 2699">
                <a:extLst>
                  <a:ext uri="{FF2B5EF4-FFF2-40B4-BE49-F238E27FC236}">
                    <a16:creationId xmlns="" xmlns:a16="http://schemas.microsoft.com/office/drawing/2014/main" id="{FADC0C04-483F-8248-99E8-7B0AE4EF1BB4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88" name="グループ化 2687">
              <a:extLst>
                <a:ext uri="{FF2B5EF4-FFF2-40B4-BE49-F238E27FC236}">
                  <a16:creationId xmlns="" xmlns:a16="http://schemas.microsoft.com/office/drawing/2014/main" id="{C290261A-3D89-464B-A005-40F75F00B835}"/>
                </a:ext>
              </a:extLst>
            </p:cNvPr>
            <p:cNvGrpSpPr/>
            <p:nvPr/>
          </p:nvGrpSpPr>
          <p:grpSpPr>
            <a:xfrm>
              <a:off x="4073769" y="2350476"/>
              <a:ext cx="550983" cy="328246"/>
              <a:chOff x="6183923" y="1090246"/>
              <a:chExt cx="550983" cy="328246"/>
            </a:xfrm>
          </p:grpSpPr>
          <p:sp>
            <p:nvSpPr>
              <p:cNvPr id="2695" name="フリーフォーム 2694">
                <a:extLst>
                  <a:ext uri="{FF2B5EF4-FFF2-40B4-BE49-F238E27FC236}">
                    <a16:creationId xmlns="" xmlns:a16="http://schemas.microsoft.com/office/drawing/2014/main" id="{3043FEAC-6A8F-D142-B4A2-FB63852FE9A2}"/>
                  </a:ext>
                </a:extLst>
              </p:cNvPr>
              <p:cNvSpPr/>
              <p:nvPr/>
            </p:nvSpPr>
            <p:spPr>
              <a:xfrm>
                <a:off x="6183923" y="1090246"/>
                <a:ext cx="154213" cy="322385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696" name="直線コネクタ 2695">
                <a:extLst>
                  <a:ext uri="{FF2B5EF4-FFF2-40B4-BE49-F238E27FC236}">
                    <a16:creationId xmlns="" xmlns:a16="http://schemas.microsoft.com/office/drawing/2014/main" id="{E2245D72-9747-844F-9AD1-8B7558DFBDBB}"/>
                  </a:ext>
                </a:extLst>
              </p:cNvPr>
              <p:cNvCxnSpPr/>
              <p:nvPr/>
            </p:nvCxnSpPr>
            <p:spPr>
              <a:xfrm>
                <a:off x="6330461" y="1271954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97" name="直線コネクタ 2696">
                <a:extLst>
                  <a:ext uri="{FF2B5EF4-FFF2-40B4-BE49-F238E27FC236}">
                    <a16:creationId xmlns="" xmlns:a16="http://schemas.microsoft.com/office/drawing/2014/main" id="{8E2C4951-9988-424D-8932-89AC10BE9EEE}"/>
                  </a:ext>
                </a:extLst>
              </p:cNvPr>
              <p:cNvCxnSpPr/>
              <p:nvPr/>
            </p:nvCxnSpPr>
            <p:spPr>
              <a:xfrm>
                <a:off x="6330461" y="1336431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98" name="フリーフォーム 2697">
                <a:extLst>
                  <a:ext uri="{FF2B5EF4-FFF2-40B4-BE49-F238E27FC236}">
                    <a16:creationId xmlns="" xmlns:a16="http://schemas.microsoft.com/office/drawing/2014/main" id="{A5EE97F5-4A1E-DA4F-BEB1-3C813342A8A3}"/>
                  </a:ext>
                </a:extLst>
              </p:cNvPr>
              <p:cNvSpPr/>
              <p:nvPr/>
            </p:nvSpPr>
            <p:spPr>
              <a:xfrm flipH="1">
                <a:off x="6590181" y="1101969"/>
                <a:ext cx="144725" cy="316523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89" name="グループ化 2688">
              <a:extLst>
                <a:ext uri="{FF2B5EF4-FFF2-40B4-BE49-F238E27FC236}">
                  <a16:creationId xmlns="" xmlns:a16="http://schemas.microsoft.com/office/drawing/2014/main" id="{9BA9326E-64D4-E544-8621-407FB4626AFC}"/>
                </a:ext>
              </a:extLst>
            </p:cNvPr>
            <p:cNvGrpSpPr/>
            <p:nvPr/>
          </p:nvGrpSpPr>
          <p:grpSpPr>
            <a:xfrm>
              <a:off x="4771294" y="1488632"/>
              <a:ext cx="312197" cy="1078787"/>
              <a:chOff x="4812324" y="1418294"/>
              <a:chExt cx="312197" cy="1078787"/>
            </a:xfrm>
          </p:grpSpPr>
          <p:sp>
            <p:nvSpPr>
              <p:cNvPr id="2693" name="正方形/長方形 2692">
                <a:extLst>
                  <a:ext uri="{FF2B5EF4-FFF2-40B4-BE49-F238E27FC236}">
                    <a16:creationId xmlns="" xmlns:a16="http://schemas.microsoft.com/office/drawing/2014/main" id="{0699DB2D-FB50-3B4C-B1AD-16D316ECCD0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94" name="正方形/長方形 2693">
                <a:extLst>
                  <a:ext uri="{FF2B5EF4-FFF2-40B4-BE49-F238E27FC236}">
                    <a16:creationId xmlns="" xmlns:a16="http://schemas.microsoft.com/office/drawing/2014/main" id="{034B6426-21D2-B146-A6C1-0CB9B4F464A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90" name="グループ化 2689">
              <a:extLst>
                <a:ext uri="{FF2B5EF4-FFF2-40B4-BE49-F238E27FC236}">
                  <a16:creationId xmlns="" xmlns:a16="http://schemas.microsoft.com/office/drawing/2014/main" id="{4FFCACCB-43A4-0E4F-A3CF-E308ED8C0FF5}"/>
                </a:ext>
              </a:extLst>
            </p:cNvPr>
            <p:cNvGrpSpPr/>
            <p:nvPr/>
          </p:nvGrpSpPr>
          <p:grpSpPr>
            <a:xfrm rot="17374332">
              <a:off x="3710356" y="1424154"/>
              <a:ext cx="312197" cy="1078787"/>
              <a:chOff x="4812324" y="1418294"/>
              <a:chExt cx="312197" cy="1078787"/>
            </a:xfrm>
          </p:grpSpPr>
          <p:sp>
            <p:nvSpPr>
              <p:cNvPr id="2691" name="正方形/長方形 2690">
                <a:extLst>
                  <a:ext uri="{FF2B5EF4-FFF2-40B4-BE49-F238E27FC236}">
                    <a16:creationId xmlns="" xmlns:a16="http://schemas.microsoft.com/office/drawing/2014/main" id="{8379D156-0ECF-BA41-AF8F-282D22222CC2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92" name="正方形/長方形 2691">
                <a:extLst>
                  <a:ext uri="{FF2B5EF4-FFF2-40B4-BE49-F238E27FC236}">
                    <a16:creationId xmlns="" xmlns:a16="http://schemas.microsoft.com/office/drawing/2014/main" id="{0AA49C6F-9D98-1E43-809F-8CC66A7CEEE7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4" name="右カーブ矢印 13"/>
          <p:cNvSpPr/>
          <p:nvPr/>
        </p:nvSpPr>
        <p:spPr>
          <a:xfrm rot="8592310">
            <a:off x="3100340" y="1993577"/>
            <a:ext cx="1226322" cy="3948843"/>
          </a:xfrm>
          <a:prstGeom prst="curvedRightArrow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16" name="楕円 97"/>
          <p:cNvSpPr/>
          <p:nvPr/>
        </p:nvSpPr>
        <p:spPr>
          <a:xfrm>
            <a:off x="8881311" y="10262370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17" name="楕円 97"/>
          <p:cNvSpPr/>
          <p:nvPr/>
        </p:nvSpPr>
        <p:spPr>
          <a:xfrm>
            <a:off x="9382295" y="10250136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18" name="楕円 97"/>
          <p:cNvSpPr/>
          <p:nvPr/>
        </p:nvSpPr>
        <p:spPr>
          <a:xfrm>
            <a:off x="9162843" y="10673216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531" name="グループ化 1530">
            <a:extLst>
              <a:ext uri="{FF2B5EF4-FFF2-40B4-BE49-F238E27FC236}">
                <a16:creationId xmlns="" xmlns:a16="http://schemas.microsoft.com/office/drawing/2014/main" id="{07AF8140-4435-BC48-95B8-76C168832CD2}"/>
              </a:ext>
            </a:extLst>
          </p:cNvPr>
          <p:cNvGrpSpPr/>
          <p:nvPr/>
        </p:nvGrpSpPr>
        <p:grpSpPr>
          <a:xfrm rot="10800000">
            <a:off x="3064549" y="8567075"/>
            <a:ext cx="603069" cy="664512"/>
            <a:chOff x="3145351" y="1488632"/>
            <a:chExt cx="2131571" cy="2256956"/>
          </a:xfrm>
        </p:grpSpPr>
        <p:cxnSp>
          <p:nvCxnSpPr>
            <p:cNvPr id="1532" name="直線コネクタ 1531">
              <a:extLst>
                <a:ext uri="{FF2B5EF4-FFF2-40B4-BE49-F238E27FC236}">
                  <a16:creationId xmlns="" xmlns:a16="http://schemas.microsoft.com/office/drawing/2014/main" id="{76F48EE9-6BDF-B646-80FE-21221B64B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95093" y="2379784"/>
              <a:ext cx="111369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3" name="直線コネクタ 1532">
              <a:extLst>
                <a:ext uri="{FF2B5EF4-FFF2-40B4-BE49-F238E27FC236}">
                  <a16:creationId xmlns="" xmlns:a16="http://schemas.microsoft.com/office/drawing/2014/main" id="{9DF8F4C8-AD04-FA49-8469-36AAEDF6BD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5508" y="2362199"/>
              <a:ext cx="105508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34" name="正方形/長方形 1533">
              <a:extLst>
                <a:ext uri="{FF2B5EF4-FFF2-40B4-BE49-F238E27FC236}">
                  <a16:creationId xmlns="" xmlns:a16="http://schemas.microsoft.com/office/drawing/2014/main" id="{E6B06354-CC6B-A143-9DF3-3774088896DF}"/>
                </a:ext>
              </a:extLst>
            </p:cNvPr>
            <p:cNvSpPr/>
            <p:nvPr/>
          </p:nvSpPr>
          <p:spPr>
            <a:xfrm flipH="1">
              <a:off x="4161692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35" name="正方形/長方形 1534">
              <a:extLst>
                <a:ext uri="{FF2B5EF4-FFF2-40B4-BE49-F238E27FC236}">
                  <a16:creationId xmlns="" xmlns:a16="http://schemas.microsoft.com/office/drawing/2014/main" id="{2DCD1165-C54F-9F41-A094-82BD473298D2}"/>
                </a:ext>
              </a:extLst>
            </p:cNvPr>
            <p:cNvSpPr/>
            <p:nvPr/>
          </p:nvSpPr>
          <p:spPr>
            <a:xfrm flipH="1">
              <a:off x="4360986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536" name="グループ化 1535">
              <a:extLst>
                <a:ext uri="{FF2B5EF4-FFF2-40B4-BE49-F238E27FC236}">
                  <a16:creationId xmlns="" xmlns:a16="http://schemas.microsoft.com/office/drawing/2014/main" id="{D6E23804-0CEA-9846-9C4D-2FB413009461}"/>
                </a:ext>
              </a:extLst>
            </p:cNvPr>
            <p:cNvGrpSpPr/>
            <p:nvPr/>
          </p:nvGrpSpPr>
          <p:grpSpPr>
            <a:xfrm>
              <a:off x="4964725" y="1617585"/>
              <a:ext cx="312197" cy="1078787"/>
              <a:chOff x="4812324" y="1418294"/>
              <a:chExt cx="312197" cy="1078787"/>
            </a:xfrm>
          </p:grpSpPr>
          <p:sp>
            <p:nvSpPr>
              <p:cNvPr id="1551" name="正方形/長方形 1550">
                <a:extLst>
                  <a:ext uri="{FF2B5EF4-FFF2-40B4-BE49-F238E27FC236}">
                    <a16:creationId xmlns="" xmlns:a16="http://schemas.microsoft.com/office/drawing/2014/main" id="{9EA6A3A5-E8F4-2F41-9CB3-933B3A7ADBE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52" name="正方形/長方形 1551">
                <a:extLst>
                  <a:ext uri="{FF2B5EF4-FFF2-40B4-BE49-F238E27FC236}">
                    <a16:creationId xmlns="" xmlns:a16="http://schemas.microsoft.com/office/drawing/2014/main" id="{CCFD320A-F695-0340-AEDB-D257C85D286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37" name="グループ化 1536">
              <a:extLst>
                <a:ext uri="{FF2B5EF4-FFF2-40B4-BE49-F238E27FC236}">
                  <a16:creationId xmlns="" xmlns:a16="http://schemas.microsoft.com/office/drawing/2014/main" id="{2314319D-3C46-3E41-9E16-5265FF482ED0}"/>
                </a:ext>
              </a:extLst>
            </p:cNvPr>
            <p:cNvGrpSpPr/>
            <p:nvPr/>
          </p:nvGrpSpPr>
          <p:grpSpPr>
            <a:xfrm rot="17374332">
              <a:off x="3528646" y="1553110"/>
              <a:ext cx="312197" cy="1078787"/>
              <a:chOff x="4812324" y="1418294"/>
              <a:chExt cx="312197" cy="1078787"/>
            </a:xfrm>
          </p:grpSpPr>
          <p:sp>
            <p:nvSpPr>
              <p:cNvPr id="1549" name="正方形/長方形 1548">
                <a:extLst>
                  <a:ext uri="{FF2B5EF4-FFF2-40B4-BE49-F238E27FC236}">
                    <a16:creationId xmlns="" xmlns:a16="http://schemas.microsoft.com/office/drawing/2014/main" id="{981FADF4-B164-EE49-A4EA-757A92840E60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50" name="正方形/長方形 1549">
                <a:extLst>
                  <a:ext uri="{FF2B5EF4-FFF2-40B4-BE49-F238E27FC236}">
                    <a16:creationId xmlns="" xmlns:a16="http://schemas.microsoft.com/office/drawing/2014/main" id="{FADC0C04-483F-8248-99E8-7B0AE4EF1BB4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38" name="グループ化 1537">
              <a:extLst>
                <a:ext uri="{FF2B5EF4-FFF2-40B4-BE49-F238E27FC236}">
                  <a16:creationId xmlns="" xmlns:a16="http://schemas.microsoft.com/office/drawing/2014/main" id="{C290261A-3D89-464B-A005-40F75F00B835}"/>
                </a:ext>
              </a:extLst>
            </p:cNvPr>
            <p:cNvGrpSpPr/>
            <p:nvPr/>
          </p:nvGrpSpPr>
          <p:grpSpPr>
            <a:xfrm>
              <a:off x="4073769" y="2350476"/>
              <a:ext cx="550983" cy="328246"/>
              <a:chOff x="6183923" y="1090246"/>
              <a:chExt cx="550983" cy="328246"/>
            </a:xfrm>
          </p:grpSpPr>
          <p:sp>
            <p:nvSpPr>
              <p:cNvPr id="1545" name="フリーフォーム 1544">
                <a:extLst>
                  <a:ext uri="{FF2B5EF4-FFF2-40B4-BE49-F238E27FC236}">
                    <a16:creationId xmlns="" xmlns:a16="http://schemas.microsoft.com/office/drawing/2014/main" id="{3043FEAC-6A8F-D142-B4A2-FB63852FE9A2}"/>
                  </a:ext>
                </a:extLst>
              </p:cNvPr>
              <p:cNvSpPr/>
              <p:nvPr/>
            </p:nvSpPr>
            <p:spPr>
              <a:xfrm>
                <a:off x="6183923" y="1090246"/>
                <a:ext cx="154213" cy="322385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546" name="直線コネクタ 1545">
                <a:extLst>
                  <a:ext uri="{FF2B5EF4-FFF2-40B4-BE49-F238E27FC236}">
                    <a16:creationId xmlns="" xmlns:a16="http://schemas.microsoft.com/office/drawing/2014/main" id="{E2245D72-9747-844F-9AD1-8B7558DFBDBB}"/>
                  </a:ext>
                </a:extLst>
              </p:cNvPr>
              <p:cNvCxnSpPr/>
              <p:nvPr/>
            </p:nvCxnSpPr>
            <p:spPr>
              <a:xfrm>
                <a:off x="6330461" y="1271954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47" name="直線コネクタ 1546">
                <a:extLst>
                  <a:ext uri="{FF2B5EF4-FFF2-40B4-BE49-F238E27FC236}">
                    <a16:creationId xmlns="" xmlns:a16="http://schemas.microsoft.com/office/drawing/2014/main" id="{8E2C4951-9988-424D-8932-89AC10BE9EEE}"/>
                  </a:ext>
                </a:extLst>
              </p:cNvPr>
              <p:cNvCxnSpPr/>
              <p:nvPr/>
            </p:nvCxnSpPr>
            <p:spPr>
              <a:xfrm>
                <a:off x="6330461" y="1336431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48" name="フリーフォーム 1547">
                <a:extLst>
                  <a:ext uri="{FF2B5EF4-FFF2-40B4-BE49-F238E27FC236}">
                    <a16:creationId xmlns="" xmlns:a16="http://schemas.microsoft.com/office/drawing/2014/main" id="{A5EE97F5-4A1E-DA4F-BEB1-3C813342A8A3}"/>
                  </a:ext>
                </a:extLst>
              </p:cNvPr>
              <p:cNvSpPr/>
              <p:nvPr/>
            </p:nvSpPr>
            <p:spPr>
              <a:xfrm flipH="1">
                <a:off x="6590181" y="1101969"/>
                <a:ext cx="144725" cy="316523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39" name="グループ化 1538">
              <a:extLst>
                <a:ext uri="{FF2B5EF4-FFF2-40B4-BE49-F238E27FC236}">
                  <a16:creationId xmlns="" xmlns:a16="http://schemas.microsoft.com/office/drawing/2014/main" id="{9BA9326E-64D4-E544-8621-407FB4626AFC}"/>
                </a:ext>
              </a:extLst>
            </p:cNvPr>
            <p:cNvGrpSpPr/>
            <p:nvPr/>
          </p:nvGrpSpPr>
          <p:grpSpPr>
            <a:xfrm>
              <a:off x="4771294" y="1488632"/>
              <a:ext cx="312197" cy="1078787"/>
              <a:chOff x="4812324" y="1418294"/>
              <a:chExt cx="312197" cy="1078787"/>
            </a:xfrm>
          </p:grpSpPr>
          <p:sp>
            <p:nvSpPr>
              <p:cNvPr id="1543" name="正方形/長方形 1542">
                <a:extLst>
                  <a:ext uri="{FF2B5EF4-FFF2-40B4-BE49-F238E27FC236}">
                    <a16:creationId xmlns="" xmlns:a16="http://schemas.microsoft.com/office/drawing/2014/main" id="{0699DB2D-FB50-3B4C-B1AD-16D316ECCD0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44" name="正方形/長方形 1543">
                <a:extLst>
                  <a:ext uri="{FF2B5EF4-FFF2-40B4-BE49-F238E27FC236}">
                    <a16:creationId xmlns="" xmlns:a16="http://schemas.microsoft.com/office/drawing/2014/main" id="{034B6426-21D2-B146-A6C1-0CB9B4F464A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40" name="グループ化 1539">
              <a:extLst>
                <a:ext uri="{FF2B5EF4-FFF2-40B4-BE49-F238E27FC236}">
                  <a16:creationId xmlns="" xmlns:a16="http://schemas.microsoft.com/office/drawing/2014/main" id="{4FFCACCB-43A4-0E4F-A3CF-E308ED8C0FF5}"/>
                </a:ext>
              </a:extLst>
            </p:cNvPr>
            <p:cNvGrpSpPr/>
            <p:nvPr/>
          </p:nvGrpSpPr>
          <p:grpSpPr>
            <a:xfrm rot="17374332">
              <a:off x="3710356" y="1424154"/>
              <a:ext cx="312197" cy="1078787"/>
              <a:chOff x="4812324" y="1418294"/>
              <a:chExt cx="312197" cy="1078787"/>
            </a:xfrm>
          </p:grpSpPr>
          <p:sp>
            <p:nvSpPr>
              <p:cNvPr id="1541" name="正方形/長方形 1540">
                <a:extLst>
                  <a:ext uri="{FF2B5EF4-FFF2-40B4-BE49-F238E27FC236}">
                    <a16:creationId xmlns="" xmlns:a16="http://schemas.microsoft.com/office/drawing/2014/main" id="{8379D156-0ECF-BA41-AF8F-282D22222CC2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42" name="正方形/長方形 1541">
                <a:extLst>
                  <a:ext uri="{FF2B5EF4-FFF2-40B4-BE49-F238E27FC236}">
                    <a16:creationId xmlns="" xmlns:a16="http://schemas.microsoft.com/office/drawing/2014/main" id="{0AA49C6F-9D98-1E43-809F-8CC66A7CEEE7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553" name="グループ化 1552">
            <a:extLst>
              <a:ext uri="{FF2B5EF4-FFF2-40B4-BE49-F238E27FC236}">
                <a16:creationId xmlns="" xmlns:a16="http://schemas.microsoft.com/office/drawing/2014/main" id="{07AF8140-4435-BC48-95B8-76C168832CD2}"/>
              </a:ext>
            </a:extLst>
          </p:cNvPr>
          <p:cNvGrpSpPr/>
          <p:nvPr/>
        </p:nvGrpSpPr>
        <p:grpSpPr>
          <a:xfrm rot="10800000">
            <a:off x="2214603" y="8522161"/>
            <a:ext cx="603069" cy="664512"/>
            <a:chOff x="3145351" y="1488632"/>
            <a:chExt cx="2131571" cy="2256956"/>
          </a:xfrm>
        </p:grpSpPr>
        <p:cxnSp>
          <p:nvCxnSpPr>
            <p:cNvPr id="1554" name="直線コネクタ 1553">
              <a:extLst>
                <a:ext uri="{FF2B5EF4-FFF2-40B4-BE49-F238E27FC236}">
                  <a16:creationId xmlns="" xmlns:a16="http://schemas.microsoft.com/office/drawing/2014/main" id="{76F48EE9-6BDF-B646-80FE-21221B64B406}"/>
                </a:ext>
              </a:extLst>
            </p:cNvPr>
            <p:cNvCxnSpPr>
              <a:cxnSpLocks/>
            </p:cNvCxnSpPr>
            <p:nvPr/>
          </p:nvCxnSpPr>
          <p:spPr>
            <a:xfrm>
              <a:off x="4695093" y="2379784"/>
              <a:ext cx="111369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5" name="直線コネクタ 1554">
              <a:extLst>
                <a:ext uri="{FF2B5EF4-FFF2-40B4-BE49-F238E27FC236}">
                  <a16:creationId xmlns="" xmlns:a16="http://schemas.microsoft.com/office/drawing/2014/main" id="{9DF8F4C8-AD04-FA49-8469-36AAEDF6BD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15508" y="2362199"/>
              <a:ext cx="105508" cy="820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56" name="正方形/長方形 1555">
              <a:extLst>
                <a:ext uri="{FF2B5EF4-FFF2-40B4-BE49-F238E27FC236}">
                  <a16:creationId xmlns="" xmlns:a16="http://schemas.microsoft.com/office/drawing/2014/main" id="{E6B06354-CC6B-A143-9DF3-3774088896DF}"/>
                </a:ext>
              </a:extLst>
            </p:cNvPr>
            <p:cNvSpPr/>
            <p:nvPr/>
          </p:nvSpPr>
          <p:spPr>
            <a:xfrm flipH="1">
              <a:off x="4161692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57" name="正方形/長方形 1556">
              <a:extLst>
                <a:ext uri="{FF2B5EF4-FFF2-40B4-BE49-F238E27FC236}">
                  <a16:creationId xmlns="" xmlns:a16="http://schemas.microsoft.com/office/drawing/2014/main" id="{2DCD1165-C54F-9F41-A094-82BD473298D2}"/>
                </a:ext>
              </a:extLst>
            </p:cNvPr>
            <p:cNvSpPr/>
            <p:nvPr/>
          </p:nvSpPr>
          <p:spPr>
            <a:xfrm flipH="1">
              <a:off x="4360986" y="2666801"/>
              <a:ext cx="150490" cy="1078787"/>
            </a:xfrm>
            <a:prstGeom prst="rect">
              <a:avLst/>
            </a:prstGeom>
            <a:solidFill>
              <a:srgbClr val="B079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558" name="グループ化 1557">
              <a:extLst>
                <a:ext uri="{FF2B5EF4-FFF2-40B4-BE49-F238E27FC236}">
                  <a16:creationId xmlns="" xmlns:a16="http://schemas.microsoft.com/office/drawing/2014/main" id="{D6E23804-0CEA-9846-9C4D-2FB413009461}"/>
                </a:ext>
              </a:extLst>
            </p:cNvPr>
            <p:cNvGrpSpPr/>
            <p:nvPr/>
          </p:nvGrpSpPr>
          <p:grpSpPr>
            <a:xfrm>
              <a:off x="4964725" y="1617585"/>
              <a:ext cx="312197" cy="1078787"/>
              <a:chOff x="4812324" y="1418294"/>
              <a:chExt cx="312197" cy="1078787"/>
            </a:xfrm>
          </p:grpSpPr>
          <p:sp>
            <p:nvSpPr>
              <p:cNvPr id="1573" name="正方形/長方形 1572">
                <a:extLst>
                  <a:ext uri="{FF2B5EF4-FFF2-40B4-BE49-F238E27FC236}">
                    <a16:creationId xmlns="" xmlns:a16="http://schemas.microsoft.com/office/drawing/2014/main" id="{9EA6A3A5-E8F4-2F41-9CB3-933B3A7ADBE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74" name="正方形/長方形 1573">
                <a:extLst>
                  <a:ext uri="{FF2B5EF4-FFF2-40B4-BE49-F238E27FC236}">
                    <a16:creationId xmlns="" xmlns:a16="http://schemas.microsoft.com/office/drawing/2014/main" id="{CCFD320A-F695-0340-AEDB-D257C85D286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59" name="グループ化 1558">
              <a:extLst>
                <a:ext uri="{FF2B5EF4-FFF2-40B4-BE49-F238E27FC236}">
                  <a16:creationId xmlns="" xmlns:a16="http://schemas.microsoft.com/office/drawing/2014/main" id="{2314319D-3C46-3E41-9E16-5265FF482ED0}"/>
                </a:ext>
              </a:extLst>
            </p:cNvPr>
            <p:cNvGrpSpPr/>
            <p:nvPr/>
          </p:nvGrpSpPr>
          <p:grpSpPr>
            <a:xfrm rot="17374332">
              <a:off x="3528646" y="1553110"/>
              <a:ext cx="312197" cy="1078787"/>
              <a:chOff x="4812324" y="1418294"/>
              <a:chExt cx="312197" cy="1078787"/>
            </a:xfrm>
          </p:grpSpPr>
          <p:sp>
            <p:nvSpPr>
              <p:cNvPr id="1571" name="正方形/長方形 1570">
                <a:extLst>
                  <a:ext uri="{FF2B5EF4-FFF2-40B4-BE49-F238E27FC236}">
                    <a16:creationId xmlns="" xmlns:a16="http://schemas.microsoft.com/office/drawing/2014/main" id="{981FADF4-B164-EE49-A4EA-757A92840E60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72" name="正方形/長方形 1571">
                <a:extLst>
                  <a:ext uri="{FF2B5EF4-FFF2-40B4-BE49-F238E27FC236}">
                    <a16:creationId xmlns="" xmlns:a16="http://schemas.microsoft.com/office/drawing/2014/main" id="{FADC0C04-483F-8248-99E8-7B0AE4EF1BB4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60" name="グループ化 1559">
              <a:extLst>
                <a:ext uri="{FF2B5EF4-FFF2-40B4-BE49-F238E27FC236}">
                  <a16:creationId xmlns="" xmlns:a16="http://schemas.microsoft.com/office/drawing/2014/main" id="{C290261A-3D89-464B-A005-40F75F00B835}"/>
                </a:ext>
              </a:extLst>
            </p:cNvPr>
            <p:cNvGrpSpPr/>
            <p:nvPr/>
          </p:nvGrpSpPr>
          <p:grpSpPr>
            <a:xfrm>
              <a:off x="4073769" y="2350476"/>
              <a:ext cx="550983" cy="328246"/>
              <a:chOff x="6183923" y="1090246"/>
              <a:chExt cx="550983" cy="328246"/>
            </a:xfrm>
          </p:grpSpPr>
          <p:sp>
            <p:nvSpPr>
              <p:cNvPr id="1567" name="フリーフォーム 1566">
                <a:extLst>
                  <a:ext uri="{FF2B5EF4-FFF2-40B4-BE49-F238E27FC236}">
                    <a16:creationId xmlns="" xmlns:a16="http://schemas.microsoft.com/office/drawing/2014/main" id="{3043FEAC-6A8F-D142-B4A2-FB63852FE9A2}"/>
                  </a:ext>
                </a:extLst>
              </p:cNvPr>
              <p:cNvSpPr/>
              <p:nvPr/>
            </p:nvSpPr>
            <p:spPr>
              <a:xfrm>
                <a:off x="6183923" y="1090246"/>
                <a:ext cx="154213" cy="322385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1568" name="直線コネクタ 1567">
                <a:extLst>
                  <a:ext uri="{FF2B5EF4-FFF2-40B4-BE49-F238E27FC236}">
                    <a16:creationId xmlns="" xmlns:a16="http://schemas.microsoft.com/office/drawing/2014/main" id="{E2245D72-9747-844F-9AD1-8B7558DFBDBB}"/>
                  </a:ext>
                </a:extLst>
              </p:cNvPr>
              <p:cNvCxnSpPr/>
              <p:nvPr/>
            </p:nvCxnSpPr>
            <p:spPr>
              <a:xfrm>
                <a:off x="6330461" y="1271954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69" name="直線コネクタ 1568">
                <a:extLst>
                  <a:ext uri="{FF2B5EF4-FFF2-40B4-BE49-F238E27FC236}">
                    <a16:creationId xmlns="" xmlns:a16="http://schemas.microsoft.com/office/drawing/2014/main" id="{8E2C4951-9988-424D-8932-89AC10BE9EEE}"/>
                  </a:ext>
                </a:extLst>
              </p:cNvPr>
              <p:cNvCxnSpPr/>
              <p:nvPr/>
            </p:nvCxnSpPr>
            <p:spPr>
              <a:xfrm>
                <a:off x="6330461" y="1336431"/>
                <a:ext cx="2520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70" name="フリーフォーム 1569">
                <a:extLst>
                  <a:ext uri="{FF2B5EF4-FFF2-40B4-BE49-F238E27FC236}">
                    <a16:creationId xmlns="" xmlns:a16="http://schemas.microsoft.com/office/drawing/2014/main" id="{A5EE97F5-4A1E-DA4F-BEB1-3C813342A8A3}"/>
                  </a:ext>
                </a:extLst>
              </p:cNvPr>
              <p:cNvSpPr/>
              <p:nvPr/>
            </p:nvSpPr>
            <p:spPr>
              <a:xfrm flipH="1">
                <a:off x="6590181" y="1101969"/>
                <a:ext cx="144725" cy="316523"/>
              </a:xfrm>
              <a:custGeom>
                <a:avLst/>
                <a:gdLst>
                  <a:gd name="connsiteX0" fmla="*/ 140677 w 154213"/>
                  <a:gd name="connsiteY0" fmla="*/ 293077 h 293077"/>
                  <a:gd name="connsiteX1" fmla="*/ 140677 w 154213"/>
                  <a:gd name="connsiteY1" fmla="*/ 93785 h 293077"/>
                  <a:gd name="connsiteX2" fmla="*/ 0 w 154213"/>
                  <a:gd name="connsiteY2" fmla="*/ 0 h 293077"/>
                  <a:gd name="connsiteX3" fmla="*/ 0 w 154213"/>
                  <a:gd name="connsiteY3" fmla="*/ 0 h 293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4213" h="293077">
                    <a:moveTo>
                      <a:pt x="140677" y="293077"/>
                    </a:moveTo>
                    <a:cubicBezTo>
                      <a:pt x="152400" y="217854"/>
                      <a:pt x="164123" y="142631"/>
                      <a:pt x="140677" y="93785"/>
                    </a:cubicBezTo>
                    <a:cubicBezTo>
                      <a:pt x="117231" y="44939"/>
                      <a:pt x="0" y="0"/>
                      <a:pt x="0" y="0"/>
                    </a:cubicBezTo>
                    <a:lnTo>
                      <a:pt x="0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61" name="グループ化 1560">
              <a:extLst>
                <a:ext uri="{FF2B5EF4-FFF2-40B4-BE49-F238E27FC236}">
                  <a16:creationId xmlns="" xmlns:a16="http://schemas.microsoft.com/office/drawing/2014/main" id="{9BA9326E-64D4-E544-8621-407FB4626AFC}"/>
                </a:ext>
              </a:extLst>
            </p:cNvPr>
            <p:cNvGrpSpPr/>
            <p:nvPr/>
          </p:nvGrpSpPr>
          <p:grpSpPr>
            <a:xfrm>
              <a:off x="4771294" y="1488632"/>
              <a:ext cx="312197" cy="1078787"/>
              <a:chOff x="4812324" y="1418294"/>
              <a:chExt cx="312197" cy="1078787"/>
            </a:xfrm>
          </p:grpSpPr>
          <p:sp>
            <p:nvSpPr>
              <p:cNvPr id="1565" name="正方形/長方形 1564">
                <a:extLst>
                  <a:ext uri="{FF2B5EF4-FFF2-40B4-BE49-F238E27FC236}">
                    <a16:creationId xmlns="" xmlns:a16="http://schemas.microsoft.com/office/drawing/2014/main" id="{0699DB2D-FB50-3B4C-B1AD-16D316ECCD04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66" name="正方形/長方形 1565">
                <a:extLst>
                  <a:ext uri="{FF2B5EF4-FFF2-40B4-BE49-F238E27FC236}">
                    <a16:creationId xmlns="" xmlns:a16="http://schemas.microsoft.com/office/drawing/2014/main" id="{034B6426-21D2-B146-A6C1-0CB9B4F464AE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62" name="グループ化 1561">
              <a:extLst>
                <a:ext uri="{FF2B5EF4-FFF2-40B4-BE49-F238E27FC236}">
                  <a16:creationId xmlns="" xmlns:a16="http://schemas.microsoft.com/office/drawing/2014/main" id="{4FFCACCB-43A4-0E4F-A3CF-E308ED8C0FF5}"/>
                </a:ext>
              </a:extLst>
            </p:cNvPr>
            <p:cNvGrpSpPr/>
            <p:nvPr/>
          </p:nvGrpSpPr>
          <p:grpSpPr>
            <a:xfrm rot="17374332">
              <a:off x="3710356" y="1424154"/>
              <a:ext cx="312197" cy="1078787"/>
              <a:chOff x="4812324" y="1418294"/>
              <a:chExt cx="312197" cy="1078787"/>
            </a:xfrm>
          </p:grpSpPr>
          <p:sp>
            <p:nvSpPr>
              <p:cNvPr id="1563" name="正方形/長方形 1562">
                <a:extLst>
                  <a:ext uri="{FF2B5EF4-FFF2-40B4-BE49-F238E27FC236}">
                    <a16:creationId xmlns="" xmlns:a16="http://schemas.microsoft.com/office/drawing/2014/main" id="{8379D156-0ECF-BA41-AF8F-282D22222CC2}"/>
                  </a:ext>
                </a:extLst>
              </p:cNvPr>
              <p:cNvSpPr/>
              <p:nvPr/>
            </p:nvSpPr>
            <p:spPr>
              <a:xfrm rot="2090394" flipH="1">
                <a:off x="4812324" y="1418294"/>
                <a:ext cx="150490" cy="1078787"/>
              </a:xfrm>
              <a:prstGeom prst="rect">
                <a:avLst/>
              </a:prstGeom>
              <a:solidFill>
                <a:srgbClr val="B079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64" name="正方形/長方形 1563">
                <a:extLst>
                  <a:ext uri="{FF2B5EF4-FFF2-40B4-BE49-F238E27FC236}">
                    <a16:creationId xmlns="" xmlns:a16="http://schemas.microsoft.com/office/drawing/2014/main" id="{0AA49C6F-9D98-1E43-809F-8CC66A7CEEE7}"/>
                  </a:ext>
                </a:extLst>
              </p:cNvPr>
              <p:cNvSpPr/>
              <p:nvPr/>
            </p:nvSpPr>
            <p:spPr>
              <a:xfrm rot="2110427" flipH="1">
                <a:off x="4970925" y="1468017"/>
                <a:ext cx="153596" cy="51995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1575" name="図 15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451083">
            <a:off x="1240957" y="5094549"/>
            <a:ext cx="659492" cy="619043"/>
          </a:xfrm>
          <a:prstGeom prst="rect">
            <a:avLst/>
          </a:prstGeom>
        </p:spPr>
      </p:pic>
      <p:pic>
        <p:nvPicPr>
          <p:cNvPr id="1576" name="図 15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787319">
            <a:off x="3427799" y="4333217"/>
            <a:ext cx="659492" cy="619043"/>
          </a:xfrm>
          <a:prstGeom prst="rect">
            <a:avLst/>
          </a:prstGeom>
        </p:spPr>
      </p:pic>
      <p:grpSp>
        <p:nvGrpSpPr>
          <p:cNvPr id="1578" name="グループ化 1577"/>
          <p:cNvGrpSpPr/>
          <p:nvPr/>
        </p:nvGrpSpPr>
        <p:grpSpPr>
          <a:xfrm rot="1708981">
            <a:off x="9104427" y="5389472"/>
            <a:ext cx="531958" cy="828832"/>
            <a:chOff x="3438558" y="7430359"/>
            <a:chExt cx="969806" cy="1301417"/>
          </a:xfrm>
        </p:grpSpPr>
        <p:sp>
          <p:nvSpPr>
            <p:cNvPr id="1579" name="正方形/長方形 1578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0" name="楕円 1579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1" name="正方形/長方形 1580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2" name="正方形/長方形 1581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3" name="正方形/長方形 1582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4" name="正方形/長方形 1583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85" name="楕円 1584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86" name="図 158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896149">
            <a:off x="9353961" y="4892864"/>
            <a:ext cx="659492" cy="619043"/>
          </a:xfrm>
          <a:prstGeom prst="rect">
            <a:avLst/>
          </a:prstGeom>
        </p:spPr>
      </p:pic>
      <p:pic>
        <p:nvPicPr>
          <p:cNvPr id="1588" name="図 15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630304">
            <a:off x="7416860" y="4413925"/>
            <a:ext cx="659492" cy="619043"/>
          </a:xfrm>
          <a:prstGeom prst="rect">
            <a:avLst/>
          </a:prstGeom>
        </p:spPr>
      </p:pic>
      <p:sp>
        <p:nvSpPr>
          <p:cNvPr id="99" name="乗算記号 9"/>
          <p:cNvSpPr/>
          <p:nvPr/>
        </p:nvSpPr>
        <p:spPr>
          <a:xfrm>
            <a:off x="3421145" y="2780331"/>
            <a:ext cx="1450592" cy="15320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1" name="Shape 520"/>
          <p:cNvSpPr txBox="1"/>
          <p:nvPr/>
        </p:nvSpPr>
        <p:spPr>
          <a:xfrm>
            <a:off x="8824090" y="2744538"/>
            <a:ext cx="2309510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1400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Virus-infected cell</a:t>
            </a:r>
            <a:endParaRPr lang="ja-JP" altLang="en-US" sz="1400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59650" y="7164442"/>
            <a:ext cx="119844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3" name="Shape 520"/>
          <p:cNvSpPr txBox="1"/>
          <p:nvPr/>
        </p:nvSpPr>
        <p:spPr>
          <a:xfrm>
            <a:off x="120088" y="7192149"/>
            <a:ext cx="1821012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1600" b="1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Inhibitory </a:t>
            </a:r>
          </a:p>
          <a:p>
            <a:pPr algn="ctr">
              <a:buSzPct val="25000"/>
            </a:pPr>
            <a:r>
              <a:rPr lang="en-US" altLang="ja-JP" sz="1600" b="1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signal</a:t>
            </a:r>
            <a:endParaRPr lang="ja-JP" altLang="en-US" sz="1600" b="1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04" name="Shape 520"/>
          <p:cNvSpPr txBox="1"/>
          <p:nvPr/>
        </p:nvSpPr>
        <p:spPr>
          <a:xfrm>
            <a:off x="98128" y="6560680"/>
            <a:ext cx="1821012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1600" b="1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Activating </a:t>
            </a:r>
          </a:p>
          <a:p>
            <a:pPr algn="ctr">
              <a:buSzPct val="25000"/>
            </a:pPr>
            <a:r>
              <a:rPr lang="en-US" altLang="ja-JP" sz="1600" b="1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signal</a:t>
            </a:r>
            <a:endParaRPr lang="ja-JP" altLang="en-US" sz="1600" b="1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cxnSp>
        <p:nvCxnSpPr>
          <p:cNvPr id="1605" name="直線コネクタ 1604"/>
          <p:cNvCxnSpPr/>
          <p:nvPr/>
        </p:nvCxnSpPr>
        <p:spPr>
          <a:xfrm>
            <a:off x="10209505" y="7164442"/>
            <a:ext cx="82068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右矢印 10"/>
          <p:cNvSpPr/>
          <p:nvPr/>
        </p:nvSpPr>
        <p:spPr>
          <a:xfrm rot="3272385">
            <a:off x="2125929" y="6417075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8" name="右矢印 1487"/>
          <p:cNvSpPr/>
          <p:nvPr/>
        </p:nvSpPr>
        <p:spPr>
          <a:xfrm rot="4299897">
            <a:off x="3132770" y="6040022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9" name="右矢印 1488"/>
          <p:cNvSpPr/>
          <p:nvPr/>
        </p:nvSpPr>
        <p:spPr>
          <a:xfrm rot="4961510">
            <a:off x="3721161" y="5963685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6" name="右矢印 1595"/>
          <p:cNvSpPr/>
          <p:nvPr/>
        </p:nvSpPr>
        <p:spPr>
          <a:xfrm rot="5400000">
            <a:off x="7420607" y="5969944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7" name="右矢印 1596"/>
          <p:cNvSpPr/>
          <p:nvPr/>
        </p:nvSpPr>
        <p:spPr>
          <a:xfrm rot="6407511">
            <a:off x="8038799" y="6044430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2" name="右矢印 1601"/>
          <p:cNvSpPr/>
          <p:nvPr/>
        </p:nvSpPr>
        <p:spPr>
          <a:xfrm rot="6911412">
            <a:off x="8753934" y="6268800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7" name="左矢印 1606"/>
          <p:cNvSpPr/>
          <p:nvPr/>
        </p:nvSpPr>
        <p:spPr>
          <a:xfrm rot="5871513">
            <a:off x="3391063" y="7371100"/>
            <a:ext cx="476557" cy="92818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8" name="左矢印 1607"/>
          <p:cNvSpPr/>
          <p:nvPr/>
        </p:nvSpPr>
        <p:spPr>
          <a:xfrm rot="5641251">
            <a:off x="4128944" y="7678191"/>
            <a:ext cx="476557" cy="92818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9" name="左矢印 1608"/>
          <p:cNvSpPr/>
          <p:nvPr/>
        </p:nvSpPr>
        <p:spPr>
          <a:xfrm rot="5859250">
            <a:off x="7819624" y="7773185"/>
            <a:ext cx="476557" cy="92818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減算 17"/>
          <p:cNvSpPr/>
          <p:nvPr/>
        </p:nvSpPr>
        <p:spPr>
          <a:xfrm rot="3224842">
            <a:off x="1871699" y="6314398"/>
            <a:ext cx="551415" cy="724035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左矢印 11"/>
          <p:cNvSpPr/>
          <p:nvPr/>
        </p:nvSpPr>
        <p:spPr>
          <a:xfrm rot="6149324">
            <a:off x="2504948" y="7206532"/>
            <a:ext cx="476557" cy="92818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0" name="Shape 520"/>
          <p:cNvSpPr txBox="1"/>
          <p:nvPr/>
        </p:nvSpPr>
        <p:spPr>
          <a:xfrm>
            <a:off x="2396779" y="6821461"/>
            <a:ext cx="2403772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2800" b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INACTIVATE</a:t>
            </a:r>
            <a:endParaRPr lang="ja-JP" altLang="en-US" sz="2800" b="1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bg1"/>
              </a:solidFill>
              <a:effectLst>
                <a:outerShdw blurRad="38100" dist="50800" dir="5400000" algn="ctr" rotWithShape="0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11" name="Shape 520"/>
          <p:cNvSpPr txBox="1"/>
          <p:nvPr/>
        </p:nvSpPr>
        <p:spPr>
          <a:xfrm>
            <a:off x="6776290" y="6800556"/>
            <a:ext cx="2403772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sz="2800" b="1" dirty="0" smtClean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ACTIVATE</a:t>
            </a:r>
            <a:endParaRPr lang="ja-JP" altLang="en-US" sz="2800" b="1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bg1"/>
              </a:solidFill>
              <a:effectLst>
                <a:outerShdw blurRad="38100" dist="50800" dir="5400000" algn="ctr" rotWithShape="0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3" name="曲折矢印 2"/>
          <p:cNvSpPr/>
          <p:nvPr/>
        </p:nvSpPr>
        <p:spPr>
          <a:xfrm rot="19249041">
            <a:off x="1933196" y="6696769"/>
            <a:ext cx="530389" cy="1146571"/>
          </a:xfrm>
          <a:custGeom>
            <a:avLst/>
            <a:gdLst>
              <a:gd name="connsiteX0" fmla="*/ 0 w 714375"/>
              <a:gd name="connsiteY0" fmla="*/ 969731 h 969731"/>
              <a:gd name="connsiteX1" fmla="*/ 0 w 714375"/>
              <a:gd name="connsiteY1" fmla="*/ 401836 h 969731"/>
              <a:gd name="connsiteX2" fmla="*/ 312539 w 714375"/>
              <a:gd name="connsiteY2" fmla="*/ 89297 h 969731"/>
              <a:gd name="connsiteX3" fmla="*/ 535781 w 714375"/>
              <a:gd name="connsiteY3" fmla="*/ 89297 h 969731"/>
              <a:gd name="connsiteX4" fmla="*/ 535781 w 714375"/>
              <a:gd name="connsiteY4" fmla="*/ 0 h 969731"/>
              <a:gd name="connsiteX5" fmla="*/ 714375 w 714375"/>
              <a:gd name="connsiteY5" fmla="*/ 178594 h 969731"/>
              <a:gd name="connsiteX6" fmla="*/ 535781 w 714375"/>
              <a:gd name="connsiteY6" fmla="*/ 357188 h 969731"/>
              <a:gd name="connsiteX7" fmla="*/ 535781 w 714375"/>
              <a:gd name="connsiteY7" fmla="*/ 267891 h 969731"/>
              <a:gd name="connsiteX8" fmla="*/ 312539 w 714375"/>
              <a:gd name="connsiteY8" fmla="*/ 267891 h 969731"/>
              <a:gd name="connsiteX9" fmla="*/ 178594 w 714375"/>
              <a:gd name="connsiteY9" fmla="*/ 401836 h 969731"/>
              <a:gd name="connsiteX10" fmla="*/ 178594 w 714375"/>
              <a:gd name="connsiteY10" fmla="*/ 969731 h 969731"/>
              <a:gd name="connsiteX11" fmla="*/ 0 w 714375"/>
              <a:gd name="connsiteY11" fmla="*/ 969731 h 969731"/>
              <a:gd name="connsiteX0" fmla="*/ 0 w 535781"/>
              <a:gd name="connsiteY0" fmla="*/ 969731 h 969731"/>
              <a:gd name="connsiteX1" fmla="*/ 0 w 535781"/>
              <a:gd name="connsiteY1" fmla="*/ 401836 h 969731"/>
              <a:gd name="connsiteX2" fmla="*/ 312539 w 535781"/>
              <a:gd name="connsiteY2" fmla="*/ 89297 h 969731"/>
              <a:gd name="connsiteX3" fmla="*/ 535781 w 535781"/>
              <a:gd name="connsiteY3" fmla="*/ 89297 h 969731"/>
              <a:gd name="connsiteX4" fmla="*/ 535781 w 535781"/>
              <a:gd name="connsiteY4" fmla="*/ 0 h 969731"/>
              <a:gd name="connsiteX5" fmla="*/ 514350 w 535781"/>
              <a:gd name="connsiteY5" fmla="*/ 178594 h 969731"/>
              <a:gd name="connsiteX6" fmla="*/ 535781 w 535781"/>
              <a:gd name="connsiteY6" fmla="*/ 357188 h 969731"/>
              <a:gd name="connsiteX7" fmla="*/ 535781 w 535781"/>
              <a:gd name="connsiteY7" fmla="*/ 267891 h 969731"/>
              <a:gd name="connsiteX8" fmla="*/ 312539 w 535781"/>
              <a:gd name="connsiteY8" fmla="*/ 267891 h 969731"/>
              <a:gd name="connsiteX9" fmla="*/ 178594 w 535781"/>
              <a:gd name="connsiteY9" fmla="*/ 401836 h 969731"/>
              <a:gd name="connsiteX10" fmla="*/ 178594 w 535781"/>
              <a:gd name="connsiteY10" fmla="*/ 969731 h 969731"/>
              <a:gd name="connsiteX11" fmla="*/ 0 w 535781"/>
              <a:gd name="connsiteY11" fmla="*/ 969731 h 969731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16731 w 535781"/>
              <a:gd name="connsiteY4" fmla="*/ 34528 h 880434"/>
              <a:gd name="connsiteX5" fmla="*/ 514350 w 535781"/>
              <a:gd name="connsiteY5" fmla="*/ 89297 h 880434"/>
              <a:gd name="connsiteX6" fmla="*/ 535781 w 535781"/>
              <a:gd name="connsiteY6" fmla="*/ 267891 h 880434"/>
              <a:gd name="connsiteX7" fmla="*/ 535781 w 535781"/>
              <a:gd name="connsiteY7" fmla="*/ 178594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16731 w 535781"/>
              <a:gd name="connsiteY4" fmla="*/ 34528 h 880434"/>
              <a:gd name="connsiteX5" fmla="*/ 514350 w 535781"/>
              <a:gd name="connsiteY5" fmla="*/ 89297 h 880434"/>
              <a:gd name="connsiteX6" fmla="*/ 450056 w 535781"/>
              <a:gd name="connsiteY6" fmla="*/ 134541 h 880434"/>
              <a:gd name="connsiteX7" fmla="*/ 535781 w 535781"/>
              <a:gd name="connsiteY7" fmla="*/ 178594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16731 w 535781"/>
              <a:gd name="connsiteY4" fmla="*/ 34528 h 880434"/>
              <a:gd name="connsiteX5" fmla="*/ 514350 w 535781"/>
              <a:gd name="connsiteY5" fmla="*/ 89297 h 880434"/>
              <a:gd name="connsiteX6" fmla="*/ 519906 w 535781"/>
              <a:gd name="connsiteY6" fmla="*/ 118666 h 880434"/>
              <a:gd name="connsiteX7" fmla="*/ 535781 w 535781"/>
              <a:gd name="connsiteY7" fmla="*/ 178594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8956"/>
              <a:gd name="connsiteY0" fmla="*/ 880434 h 880434"/>
              <a:gd name="connsiteX1" fmla="*/ 0 w 538956"/>
              <a:gd name="connsiteY1" fmla="*/ 312539 h 880434"/>
              <a:gd name="connsiteX2" fmla="*/ 312539 w 538956"/>
              <a:gd name="connsiteY2" fmla="*/ 0 h 880434"/>
              <a:gd name="connsiteX3" fmla="*/ 535781 w 538956"/>
              <a:gd name="connsiteY3" fmla="*/ 0 h 880434"/>
              <a:gd name="connsiteX4" fmla="*/ 538956 w 538956"/>
              <a:gd name="connsiteY4" fmla="*/ 28178 h 880434"/>
              <a:gd name="connsiteX5" fmla="*/ 514350 w 538956"/>
              <a:gd name="connsiteY5" fmla="*/ 89297 h 880434"/>
              <a:gd name="connsiteX6" fmla="*/ 519906 w 538956"/>
              <a:gd name="connsiteY6" fmla="*/ 118666 h 880434"/>
              <a:gd name="connsiteX7" fmla="*/ 535781 w 538956"/>
              <a:gd name="connsiteY7" fmla="*/ 178594 h 880434"/>
              <a:gd name="connsiteX8" fmla="*/ 312539 w 538956"/>
              <a:gd name="connsiteY8" fmla="*/ 178594 h 880434"/>
              <a:gd name="connsiteX9" fmla="*/ 178594 w 538956"/>
              <a:gd name="connsiteY9" fmla="*/ 312539 h 880434"/>
              <a:gd name="connsiteX10" fmla="*/ 178594 w 538956"/>
              <a:gd name="connsiteY10" fmla="*/ 880434 h 880434"/>
              <a:gd name="connsiteX11" fmla="*/ 0 w 538956"/>
              <a:gd name="connsiteY11" fmla="*/ 880434 h 880434"/>
              <a:gd name="connsiteX0" fmla="*/ 0 w 538956"/>
              <a:gd name="connsiteY0" fmla="*/ 880434 h 880434"/>
              <a:gd name="connsiteX1" fmla="*/ 0 w 538956"/>
              <a:gd name="connsiteY1" fmla="*/ 312539 h 880434"/>
              <a:gd name="connsiteX2" fmla="*/ 312539 w 538956"/>
              <a:gd name="connsiteY2" fmla="*/ 0 h 880434"/>
              <a:gd name="connsiteX3" fmla="*/ 535781 w 538956"/>
              <a:gd name="connsiteY3" fmla="*/ 0 h 880434"/>
              <a:gd name="connsiteX4" fmla="*/ 538956 w 538956"/>
              <a:gd name="connsiteY4" fmla="*/ 28178 h 880434"/>
              <a:gd name="connsiteX5" fmla="*/ 530225 w 538956"/>
              <a:gd name="connsiteY5" fmla="*/ 92472 h 880434"/>
              <a:gd name="connsiteX6" fmla="*/ 519906 w 538956"/>
              <a:gd name="connsiteY6" fmla="*/ 118666 h 880434"/>
              <a:gd name="connsiteX7" fmla="*/ 535781 w 538956"/>
              <a:gd name="connsiteY7" fmla="*/ 178594 h 880434"/>
              <a:gd name="connsiteX8" fmla="*/ 312539 w 538956"/>
              <a:gd name="connsiteY8" fmla="*/ 178594 h 880434"/>
              <a:gd name="connsiteX9" fmla="*/ 178594 w 538956"/>
              <a:gd name="connsiteY9" fmla="*/ 312539 h 880434"/>
              <a:gd name="connsiteX10" fmla="*/ 178594 w 538956"/>
              <a:gd name="connsiteY10" fmla="*/ 880434 h 880434"/>
              <a:gd name="connsiteX11" fmla="*/ 0 w 538956"/>
              <a:gd name="connsiteY11" fmla="*/ 880434 h 880434"/>
              <a:gd name="connsiteX0" fmla="*/ 0 w 538956"/>
              <a:gd name="connsiteY0" fmla="*/ 880434 h 880434"/>
              <a:gd name="connsiteX1" fmla="*/ 0 w 538956"/>
              <a:gd name="connsiteY1" fmla="*/ 312539 h 880434"/>
              <a:gd name="connsiteX2" fmla="*/ 312539 w 538956"/>
              <a:gd name="connsiteY2" fmla="*/ 0 h 880434"/>
              <a:gd name="connsiteX3" fmla="*/ 535781 w 538956"/>
              <a:gd name="connsiteY3" fmla="*/ 0 h 880434"/>
              <a:gd name="connsiteX4" fmla="*/ 538956 w 538956"/>
              <a:gd name="connsiteY4" fmla="*/ 28178 h 880434"/>
              <a:gd name="connsiteX5" fmla="*/ 530225 w 538956"/>
              <a:gd name="connsiteY5" fmla="*/ 92472 h 880434"/>
              <a:gd name="connsiteX6" fmla="*/ 532606 w 538956"/>
              <a:gd name="connsiteY6" fmla="*/ 121841 h 880434"/>
              <a:gd name="connsiteX7" fmla="*/ 535781 w 538956"/>
              <a:gd name="connsiteY7" fmla="*/ 178594 h 880434"/>
              <a:gd name="connsiteX8" fmla="*/ 312539 w 538956"/>
              <a:gd name="connsiteY8" fmla="*/ 178594 h 880434"/>
              <a:gd name="connsiteX9" fmla="*/ 178594 w 538956"/>
              <a:gd name="connsiteY9" fmla="*/ 312539 h 880434"/>
              <a:gd name="connsiteX10" fmla="*/ 178594 w 538956"/>
              <a:gd name="connsiteY10" fmla="*/ 880434 h 880434"/>
              <a:gd name="connsiteX11" fmla="*/ 0 w 538956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29431 w 535781"/>
              <a:gd name="connsiteY4" fmla="*/ 34528 h 880434"/>
              <a:gd name="connsiteX5" fmla="*/ 530225 w 535781"/>
              <a:gd name="connsiteY5" fmla="*/ 92472 h 880434"/>
              <a:gd name="connsiteX6" fmla="*/ 532606 w 535781"/>
              <a:gd name="connsiteY6" fmla="*/ 121841 h 880434"/>
              <a:gd name="connsiteX7" fmla="*/ 535781 w 535781"/>
              <a:gd name="connsiteY7" fmla="*/ 178594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29431 w 535781"/>
              <a:gd name="connsiteY4" fmla="*/ 34528 h 880434"/>
              <a:gd name="connsiteX5" fmla="*/ 530225 w 535781"/>
              <a:gd name="connsiteY5" fmla="*/ 92472 h 880434"/>
              <a:gd name="connsiteX6" fmla="*/ 532606 w 535781"/>
              <a:gd name="connsiteY6" fmla="*/ 121841 h 880434"/>
              <a:gd name="connsiteX7" fmla="*/ 529431 w 535781"/>
              <a:gd name="connsiteY7" fmla="*/ 181769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29431 w 535781"/>
              <a:gd name="connsiteY4" fmla="*/ 34528 h 880434"/>
              <a:gd name="connsiteX5" fmla="*/ 530225 w 535781"/>
              <a:gd name="connsiteY5" fmla="*/ 92472 h 880434"/>
              <a:gd name="connsiteX6" fmla="*/ 513556 w 535781"/>
              <a:gd name="connsiteY6" fmla="*/ 121841 h 880434"/>
              <a:gd name="connsiteX7" fmla="*/ 529431 w 535781"/>
              <a:gd name="connsiteY7" fmla="*/ 181769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29431 w 535781"/>
              <a:gd name="connsiteY4" fmla="*/ 34528 h 880434"/>
              <a:gd name="connsiteX5" fmla="*/ 530225 w 535781"/>
              <a:gd name="connsiteY5" fmla="*/ 92472 h 880434"/>
              <a:gd name="connsiteX6" fmla="*/ 513556 w 535781"/>
              <a:gd name="connsiteY6" fmla="*/ 121841 h 880434"/>
              <a:gd name="connsiteX7" fmla="*/ 529431 w 535781"/>
              <a:gd name="connsiteY7" fmla="*/ 181769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5781"/>
              <a:gd name="connsiteY0" fmla="*/ 880434 h 880434"/>
              <a:gd name="connsiteX1" fmla="*/ 0 w 535781"/>
              <a:gd name="connsiteY1" fmla="*/ 312539 h 880434"/>
              <a:gd name="connsiteX2" fmla="*/ 312539 w 535781"/>
              <a:gd name="connsiteY2" fmla="*/ 0 h 880434"/>
              <a:gd name="connsiteX3" fmla="*/ 535781 w 535781"/>
              <a:gd name="connsiteY3" fmla="*/ 0 h 880434"/>
              <a:gd name="connsiteX4" fmla="*/ 529431 w 535781"/>
              <a:gd name="connsiteY4" fmla="*/ 34528 h 880434"/>
              <a:gd name="connsiteX5" fmla="*/ 530225 w 535781"/>
              <a:gd name="connsiteY5" fmla="*/ 92472 h 880434"/>
              <a:gd name="connsiteX6" fmla="*/ 529431 w 535781"/>
              <a:gd name="connsiteY6" fmla="*/ 128191 h 880434"/>
              <a:gd name="connsiteX7" fmla="*/ 529431 w 535781"/>
              <a:gd name="connsiteY7" fmla="*/ 181769 h 880434"/>
              <a:gd name="connsiteX8" fmla="*/ 312539 w 535781"/>
              <a:gd name="connsiteY8" fmla="*/ 178594 h 880434"/>
              <a:gd name="connsiteX9" fmla="*/ 178594 w 535781"/>
              <a:gd name="connsiteY9" fmla="*/ 312539 h 880434"/>
              <a:gd name="connsiteX10" fmla="*/ 178594 w 535781"/>
              <a:gd name="connsiteY10" fmla="*/ 880434 h 880434"/>
              <a:gd name="connsiteX11" fmla="*/ 0 w 535781"/>
              <a:gd name="connsiteY11" fmla="*/ 880434 h 880434"/>
              <a:gd name="connsiteX0" fmla="*/ 0 w 530389"/>
              <a:gd name="connsiteY0" fmla="*/ 883609 h 883609"/>
              <a:gd name="connsiteX1" fmla="*/ 0 w 530389"/>
              <a:gd name="connsiteY1" fmla="*/ 315714 h 883609"/>
              <a:gd name="connsiteX2" fmla="*/ 312539 w 530389"/>
              <a:gd name="connsiteY2" fmla="*/ 3175 h 883609"/>
              <a:gd name="connsiteX3" fmla="*/ 519906 w 530389"/>
              <a:gd name="connsiteY3" fmla="*/ 0 h 883609"/>
              <a:gd name="connsiteX4" fmla="*/ 529431 w 530389"/>
              <a:gd name="connsiteY4" fmla="*/ 37703 h 883609"/>
              <a:gd name="connsiteX5" fmla="*/ 530225 w 530389"/>
              <a:gd name="connsiteY5" fmla="*/ 95647 h 883609"/>
              <a:gd name="connsiteX6" fmla="*/ 529431 w 530389"/>
              <a:gd name="connsiteY6" fmla="*/ 131366 h 883609"/>
              <a:gd name="connsiteX7" fmla="*/ 529431 w 530389"/>
              <a:gd name="connsiteY7" fmla="*/ 184944 h 883609"/>
              <a:gd name="connsiteX8" fmla="*/ 312539 w 530389"/>
              <a:gd name="connsiteY8" fmla="*/ 181769 h 883609"/>
              <a:gd name="connsiteX9" fmla="*/ 178594 w 530389"/>
              <a:gd name="connsiteY9" fmla="*/ 315714 h 883609"/>
              <a:gd name="connsiteX10" fmla="*/ 178594 w 530389"/>
              <a:gd name="connsiteY10" fmla="*/ 883609 h 883609"/>
              <a:gd name="connsiteX11" fmla="*/ 0 w 530389"/>
              <a:gd name="connsiteY11" fmla="*/ 883609 h 883609"/>
              <a:gd name="connsiteX0" fmla="*/ 0 w 530389"/>
              <a:gd name="connsiteY0" fmla="*/ 883609 h 883609"/>
              <a:gd name="connsiteX1" fmla="*/ 0 w 530389"/>
              <a:gd name="connsiteY1" fmla="*/ 315714 h 883609"/>
              <a:gd name="connsiteX2" fmla="*/ 312539 w 530389"/>
              <a:gd name="connsiteY2" fmla="*/ 3175 h 883609"/>
              <a:gd name="connsiteX3" fmla="*/ 519906 w 530389"/>
              <a:gd name="connsiteY3" fmla="*/ 0 h 883609"/>
              <a:gd name="connsiteX4" fmla="*/ 529431 w 530389"/>
              <a:gd name="connsiteY4" fmla="*/ 37703 h 883609"/>
              <a:gd name="connsiteX5" fmla="*/ 530225 w 530389"/>
              <a:gd name="connsiteY5" fmla="*/ 95647 h 883609"/>
              <a:gd name="connsiteX6" fmla="*/ 529431 w 530389"/>
              <a:gd name="connsiteY6" fmla="*/ 131366 h 883609"/>
              <a:gd name="connsiteX7" fmla="*/ 529431 w 530389"/>
              <a:gd name="connsiteY7" fmla="*/ 184944 h 883609"/>
              <a:gd name="connsiteX8" fmla="*/ 302425 w 530389"/>
              <a:gd name="connsiteY8" fmla="*/ 156476 h 883609"/>
              <a:gd name="connsiteX9" fmla="*/ 178594 w 530389"/>
              <a:gd name="connsiteY9" fmla="*/ 315714 h 883609"/>
              <a:gd name="connsiteX10" fmla="*/ 178594 w 530389"/>
              <a:gd name="connsiteY10" fmla="*/ 883609 h 883609"/>
              <a:gd name="connsiteX11" fmla="*/ 0 w 530389"/>
              <a:gd name="connsiteY11" fmla="*/ 883609 h 883609"/>
              <a:gd name="connsiteX0" fmla="*/ 0 w 530389"/>
              <a:gd name="connsiteY0" fmla="*/ 883609 h 883609"/>
              <a:gd name="connsiteX1" fmla="*/ 0 w 530389"/>
              <a:gd name="connsiteY1" fmla="*/ 315714 h 883609"/>
              <a:gd name="connsiteX2" fmla="*/ 312539 w 530389"/>
              <a:gd name="connsiteY2" fmla="*/ 3175 h 883609"/>
              <a:gd name="connsiteX3" fmla="*/ 519906 w 530389"/>
              <a:gd name="connsiteY3" fmla="*/ 0 h 883609"/>
              <a:gd name="connsiteX4" fmla="*/ 529431 w 530389"/>
              <a:gd name="connsiteY4" fmla="*/ 37703 h 883609"/>
              <a:gd name="connsiteX5" fmla="*/ 530225 w 530389"/>
              <a:gd name="connsiteY5" fmla="*/ 95647 h 883609"/>
              <a:gd name="connsiteX6" fmla="*/ 529431 w 530389"/>
              <a:gd name="connsiteY6" fmla="*/ 131366 h 883609"/>
              <a:gd name="connsiteX7" fmla="*/ 516587 w 530389"/>
              <a:gd name="connsiteY7" fmla="*/ 138996 h 883609"/>
              <a:gd name="connsiteX8" fmla="*/ 302425 w 530389"/>
              <a:gd name="connsiteY8" fmla="*/ 156476 h 883609"/>
              <a:gd name="connsiteX9" fmla="*/ 178594 w 530389"/>
              <a:gd name="connsiteY9" fmla="*/ 315714 h 883609"/>
              <a:gd name="connsiteX10" fmla="*/ 178594 w 530389"/>
              <a:gd name="connsiteY10" fmla="*/ 883609 h 883609"/>
              <a:gd name="connsiteX11" fmla="*/ 0 w 530389"/>
              <a:gd name="connsiteY11" fmla="*/ 883609 h 88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30389" h="883609">
                <a:moveTo>
                  <a:pt x="0" y="883609"/>
                </a:moveTo>
                <a:lnTo>
                  <a:pt x="0" y="315714"/>
                </a:lnTo>
                <a:cubicBezTo>
                  <a:pt x="0" y="143103"/>
                  <a:pt x="139928" y="3175"/>
                  <a:pt x="312539" y="3175"/>
                </a:cubicBezTo>
                <a:lnTo>
                  <a:pt x="519906" y="0"/>
                </a:lnTo>
                <a:lnTo>
                  <a:pt x="529431" y="37703"/>
                </a:lnTo>
                <a:cubicBezTo>
                  <a:pt x="528637" y="55959"/>
                  <a:pt x="531019" y="77391"/>
                  <a:pt x="530225" y="95647"/>
                </a:cubicBezTo>
                <a:cubicBezTo>
                  <a:pt x="529960" y="107553"/>
                  <a:pt x="529696" y="119460"/>
                  <a:pt x="529431" y="131366"/>
                </a:cubicBezTo>
                <a:lnTo>
                  <a:pt x="516587" y="138996"/>
                </a:lnTo>
                <a:lnTo>
                  <a:pt x="302425" y="156476"/>
                </a:lnTo>
                <a:cubicBezTo>
                  <a:pt x="228449" y="156476"/>
                  <a:pt x="178594" y="241738"/>
                  <a:pt x="178594" y="315714"/>
                </a:cubicBezTo>
                <a:lnTo>
                  <a:pt x="178594" y="883609"/>
                </a:lnTo>
                <a:lnTo>
                  <a:pt x="0" y="883609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74" name="Shape 520"/>
          <p:cNvSpPr txBox="1"/>
          <p:nvPr/>
        </p:nvSpPr>
        <p:spPr>
          <a:xfrm>
            <a:off x="7029471" y="1660244"/>
            <a:ext cx="2338596" cy="552611"/>
          </a:xfrm>
          <a:prstGeom prst="rect">
            <a:avLst/>
          </a:prstGeom>
          <a:noFill/>
          <a:ln>
            <a:noFill/>
          </a:ln>
        </p:spPr>
        <p:txBody>
          <a:bodyPr lIns="79118" tIns="39548" rIns="79118" bIns="39548" anchor="t" anchorCtr="0">
            <a:noAutofit/>
          </a:bodyPr>
          <a:lstStyle/>
          <a:p>
            <a:pPr algn="ctr">
              <a:buSzPct val="25000"/>
            </a:pP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Fc</a:t>
            </a:r>
            <a:r>
              <a:rPr lang="en-US" altLang="ja-JP" b="1" u="sng" dirty="0" err="1" smtClean="0">
                <a:latin typeface="Symbol" panose="05050102010706020507" pitchFamily="18" charset="2"/>
                <a:ea typeface="メイリオ" panose="020B0604030504040204" pitchFamily="50" charset="-128"/>
                <a:cs typeface="Arial" panose="020B0604020202020204" pitchFamily="34" charset="0"/>
              </a:rPr>
              <a:t>g</a:t>
            </a:r>
            <a:r>
              <a:rPr lang="en-US" altLang="ja-JP" b="1" u="sng" dirty="0" err="1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R</a:t>
            </a: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-mediated </a:t>
            </a:r>
            <a:r>
              <a:rPr lang="en-US" altLang="ja-JP" b="1" u="sng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effector </a:t>
            </a: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function</a:t>
            </a:r>
          </a:p>
          <a:p>
            <a:pPr algn="ctr">
              <a:buSzPct val="25000"/>
            </a:pPr>
            <a:r>
              <a:rPr lang="en-US" altLang="ja-JP" b="1" u="sng" dirty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(ADCC/ADCP)</a:t>
            </a:r>
            <a:endParaRPr lang="ja-JP" altLang="en-US" b="1" u="sng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56" name="グループ化 1455"/>
          <p:cNvGrpSpPr/>
          <p:nvPr/>
        </p:nvGrpSpPr>
        <p:grpSpPr>
          <a:xfrm rot="19852350">
            <a:off x="2216836" y="5248887"/>
            <a:ext cx="531958" cy="828832"/>
            <a:chOff x="3438558" y="7430359"/>
            <a:chExt cx="969806" cy="1301417"/>
          </a:xfrm>
        </p:grpSpPr>
        <p:sp>
          <p:nvSpPr>
            <p:cNvPr id="1457" name="正方形/長方形 1456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8" name="楕円 1457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9" name="正方形/長方形 1458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0" name="正方形/長方形 1459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1" name="正方形/長方形 1460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2" name="正方形/長方形 1461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3" name="楕円 1462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464" name="図 14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999450">
            <a:off x="1860393" y="4740462"/>
            <a:ext cx="659492" cy="619043"/>
          </a:xfrm>
          <a:prstGeom prst="rect">
            <a:avLst/>
          </a:prstGeom>
        </p:spPr>
      </p:pic>
      <p:sp>
        <p:nvSpPr>
          <p:cNvPr id="1465" name="右矢印 1464"/>
          <p:cNvSpPr/>
          <p:nvPr/>
        </p:nvSpPr>
        <p:spPr>
          <a:xfrm rot="3731785">
            <a:off x="2545012" y="6189237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66" name="グループ化 1465"/>
          <p:cNvGrpSpPr/>
          <p:nvPr/>
        </p:nvGrpSpPr>
        <p:grpSpPr>
          <a:xfrm rot="1708981">
            <a:off x="9704275" y="5732116"/>
            <a:ext cx="531958" cy="828832"/>
            <a:chOff x="3438558" y="7430359"/>
            <a:chExt cx="969806" cy="1301417"/>
          </a:xfrm>
        </p:grpSpPr>
        <p:sp>
          <p:nvSpPr>
            <p:cNvPr id="1467" name="正方形/長方形 1466"/>
            <p:cNvSpPr/>
            <p:nvPr/>
          </p:nvSpPr>
          <p:spPr>
            <a:xfrm>
              <a:off x="3909813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8" name="楕円 1467"/>
            <p:cNvSpPr/>
            <p:nvPr/>
          </p:nvSpPr>
          <p:spPr>
            <a:xfrm rot="19199512">
              <a:off x="4109230" y="7430359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9" name="正方形/長方形 1468"/>
            <p:cNvSpPr/>
            <p:nvPr/>
          </p:nvSpPr>
          <p:spPr>
            <a:xfrm flipH="1">
              <a:off x="3873239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0" name="正方形/長方形 1469"/>
            <p:cNvSpPr/>
            <p:nvPr/>
          </p:nvSpPr>
          <p:spPr>
            <a:xfrm>
              <a:off x="3758631" y="8164667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1" name="正方形/長方形 1470"/>
            <p:cNvSpPr/>
            <p:nvPr/>
          </p:nvSpPr>
          <p:spPr>
            <a:xfrm flipH="1">
              <a:off x="3728987" y="8461504"/>
              <a:ext cx="103642" cy="27027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2" name="正方形/長方形 1471"/>
            <p:cNvSpPr/>
            <p:nvPr/>
          </p:nvSpPr>
          <p:spPr>
            <a:xfrm>
              <a:off x="3632913" y="7899666"/>
              <a:ext cx="45719" cy="5547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3" name="楕円 1472"/>
            <p:cNvSpPr/>
            <p:nvPr/>
          </p:nvSpPr>
          <p:spPr>
            <a:xfrm rot="2999512">
              <a:off x="3605423" y="7399710"/>
              <a:ext cx="299134" cy="632863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490" name="図 14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338169">
            <a:off x="10002761" y="5274853"/>
            <a:ext cx="659492" cy="619043"/>
          </a:xfrm>
          <a:prstGeom prst="rect">
            <a:avLst/>
          </a:prstGeom>
        </p:spPr>
      </p:pic>
      <p:sp>
        <p:nvSpPr>
          <p:cNvPr id="1491" name="右矢印 1490"/>
          <p:cNvSpPr/>
          <p:nvPr/>
        </p:nvSpPr>
        <p:spPr>
          <a:xfrm rot="7910433">
            <a:off x="9277355" y="6562872"/>
            <a:ext cx="503297" cy="250748"/>
          </a:xfrm>
          <a:prstGeom prst="rightArrow">
            <a:avLst>
              <a:gd name="adj1" fmla="val 50000"/>
              <a:gd name="adj2" fmla="val 423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9" name="楕円 97"/>
          <p:cNvSpPr/>
          <p:nvPr/>
        </p:nvSpPr>
        <p:spPr>
          <a:xfrm>
            <a:off x="6010275" y="2795873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0" name="楕円 97"/>
          <p:cNvSpPr/>
          <p:nvPr/>
        </p:nvSpPr>
        <p:spPr>
          <a:xfrm>
            <a:off x="5603913" y="4519175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1" name="楕円 97"/>
          <p:cNvSpPr/>
          <p:nvPr/>
        </p:nvSpPr>
        <p:spPr>
          <a:xfrm>
            <a:off x="5381927" y="3880447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27" name="楕円 97"/>
          <p:cNvSpPr/>
          <p:nvPr/>
        </p:nvSpPr>
        <p:spPr>
          <a:xfrm>
            <a:off x="5443930" y="5298796"/>
            <a:ext cx="309245" cy="29753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9567</TotalTime>
  <Words>40</Words>
  <Application>Microsoft Office PowerPoint</Application>
  <PresentationFormat>ユーザー設定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Symbol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インフルエンザワクチンのCpGアジュバントによる同一亜型株間での交差反応性</dc:title>
  <dc:creator>澁谷 銘人</dc:creator>
  <cp:lastModifiedBy>吉岡靖雄</cp:lastModifiedBy>
  <cp:revision>720</cp:revision>
  <cp:lastPrinted>2020-12-09T07:44:47Z</cp:lastPrinted>
  <dcterms:created xsi:type="dcterms:W3CDTF">2018-10-24T08:30:13Z</dcterms:created>
  <dcterms:modified xsi:type="dcterms:W3CDTF">2021-07-22T04:08:01Z</dcterms:modified>
</cp:coreProperties>
</file>