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0" r:id="rId5"/>
    <p:sldId id="261" r:id="rId6"/>
    <p:sldId id="262" r:id="rId7"/>
    <p:sldId id="263" r:id="rId8"/>
  </p:sldIdLst>
  <p:sldSz cx="12192000" cy="8999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3477" userDrawn="1">
          <p15:clr>
            <a:srgbClr val="A4A3A4"/>
          </p15:clr>
        </p15:guide>
        <p15:guide id="3" orient="horz" pos="498" userDrawn="1">
          <p15:clr>
            <a:srgbClr val="A4A3A4"/>
          </p15:clr>
        </p15:guide>
        <p15:guide id="4" orient="horz" pos="1678" userDrawn="1">
          <p15:clr>
            <a:srgbClr val="A4A3A4"/>
          </p15:clr>
        </p15:guide>
        <p15:guide id="5" orient="horz" pos="2472" userDrawn="1">
          <p15:clr>
            <a:srgbClr val="A4A3A4"/>
          </p15:clr>
        </p15:guide>
        <p15:guide id="6" pos="3332" userDrawn="1">
          <p15:clr>
            <a:srgbClr val="A4A3A4"/>
          </p15:clr>
        </p15:guide>
        <p15:guide id="7" pos="52" userDrawn="1">
          <p15:clr>
            <a:srgbClr val="A4A3A4"/>
          </p15:clr>
        </p15:guide>
        <p15:guide id="8" orient="horz" pos="1134" userDrawn="1">
          <p15:clr>
            <a:srgbClr val="A4A3A4"/>
          </p15:clr>
        </p15:guide>
        <p15:guide id="9" orient="horz" pos="1769" userDrawn="1">
          <p15:clr>
            <a:srgbClr val="A4A3A4"/>
          </p15:clr>
        </p15:guide>
        <p15:guide id="10" orient="horz" pos="2358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orient="horz" pos="3016" userDrawn="1">
          <p15:clr>
            <a:srgbClr val="A4A3A4"/>
          </p15:clr>
        </p15:guide>
        <p15:guide id="13" orient="horz" pos="3129" userDrawn="1">
          <p15:clr>
            <a:srgbClr val="A4A3A4"/>
          </p15:clr>
        </p15:guide>
        <p15:guide id="14" pos="1365" userDrawn="1">
          <p15:clr>
            <a:srgbClr val="A4A3A4"/>
          </p15:clr>
        </p15:guide>
        <p15:guide id="15" pos="121" userDrawn="1">
          <p15:clr>
            <a:srgbClr val="A4A3A4"/>
          </p15:clr>
        </p15:guide>
        <p15:guide id="16" pos="1753" userDrawn="1">
          <p15:clr>
            <a:srgbClr val="A4A3A4"/>
          </p15:clr>
        </p15:guide>
        <p15:guide id="17" pos="2139" userDrawn="1">
          <p15:clr>
            <a:srgbClr val="A4A3A4"/>
          </p15:clr>
        </p15:guide>
        <p15:guide id="18" pos="2547" userDrawn="1">
          <p15:clr>
            <a:srgbClr val="A4A3A4"/>
          </p15:clr>
        </p15:guide>
        <p15:guide id="19" pos="2933" userDrawn="1">
          <p15:clr>
            <a:srgbClr val="A4A3A4"/>
          </p15:clr>
        </p15:guide>
        <p15:guide id="20" orient="horz" pos="453" userDrawn="1">
          <p15:clr>
            <a:srgbClr val="A4A3A4"/>
          </p15:clr>
        </p15:guide>
        <p15:guide id="21" pos="3386" userDrawn="1">
          <p15:clr>
            <a:srgbClr val="A4A3A4"/>
          </p15:clr>
        </p15:guide>
        <p15:guide id="22" orient="horz" pos="3651" userDrawn="1">
          <p15:clr>
            <a:srgbClr val="A4A3A4"/>
          </p15:clr>
        </p15:guide>
        <p15:guide id="23" orient="horz" pos="37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n Galvin, Audrey" initials="DGA" lastIdx="4" clrIdx="0">
    <p:extLst>
      <p:ext uri="{19B8F6BF-5375-455C-9EA6-DF929625EA0E}">
        <p15:presenceInfo xmlns:p15="http://schemas.microsoft.com/office/powerpoint/2012/main" userId="Dunn Galvin, Aud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B"/>
    <a:srgbClr val="C3884C"/>
    <a:srgbClr val="C42A3A"/>
    <a:srgbClr val="445BA3"/>
    <a:srgbClr val="2C70D9"/>
    <a:srgbClr val="57ACF8"/>
    <a:srgbClr val="C5DEF9"/>
    <a:srgbClr val="EEF1F5"/>
    <a:srgbClr val="E3E7EE"/>
    <a:srgbClr val="EC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518AC-A87A-4F5C-B03E-708BC720D425}" v="1" dt="2021-11-16T23:31:15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8" autoAdjust="0"/>
    <p:restoredTop sz="95226" autoAdjust="0"/>
  </p:normalViewPr>
  <p:slideViewPr>
    <p:cSldViewPr snapToGrid="0">
      <p:cViewPr>
        <p:scale>
          <a:sx n="67" d="100"/>
          <a:sy n="67" d="100"/>
        </p:scale>
        <p:origin x="1694" y="-408"/>
      </p:cViewPr>
      <p:guideLst>
        <p:guide orient="horz" pos="1030"/>
        <p:guide pos="3477"/>
        <p:guide orient="horz" pos="498"/>
        <p:guide orient="horz" pos="1678"/>
        <p:guide orient="horz" pos="2472"/>
        <p:guide pos="3332"/>
        <p:guide pos="52"/>
        <p:guide orient="horz" pos="1134"/>
        <p:guide orient="horz" pos="1769"/>
        <p:guide orient="horz" pos="2358"/>
        <p:guide orient="horz" pos="317"/>
        <p:guide orient="horz" pos="3016"/>
        <p:guide orient="horz" pos="3129"/>
        <p:guide pos="1365"/>
        <p:guide pos="121"/>
        <p:guide pos="1753"/>
        <p:guide pos="2139"/>
        <p:guide pos="2547"/>
        <p:guide pos="2933"/>
        <p:guide orient="horz" pos="453"/>
        <p:guide pos="3386"/>
        <p:guide orient="horz" pos="3651"/>
        <p:guide orient="horz" pos="37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" userId="5fd36419-0bcb-4830-b416-591990e09a09" providerId="ADAL" clId="{518FA67A-8450-4276-B714-3C87BA7C45AE}"/>
    <pc:docChg chg="undo redo custSel addSld modSld sldOrd">
      <pc:chgData name="Ekaterina" userId="5fd36419-0bcb-4830-b416-591990e09a09" providerId="ADAL" clId="{518FA67A-8450-4276-B714-3C87BA7C45AE}" dt="2021-07-13T15:29:13.462" v="754" actId="1076"/>
      <pc:docMkLst>
        <pc:docMk/>
      </pc:docMkLst>
      <pc:sldChg chg="addSp delSp modSp mod">
        <pc:chgData name="Ekaterina" userId="5fd36419-0bcb-4830-b416-591990e09a09" providerId="ADAL" clId="{518FA67A-8450-4276-B714-3C87BA7C45AE}" dt="2021-07-13T15:09:43.512" v="649" actId="21"/>
        <pc:sldMkLst>
          <pc:docMk/>
          <pc:sldMk cId="1403270081" sldId="260"/>
        </pc:sldMkLst>
        <pc:spChg chg="mod">
          <ac:chgData name="Ekaterina" userId="5fd36419-0bcb-4830-b416-591990e09a09" providerId="ADAL" clId="{518FA67A-8450-4276-B714-3C87BA7C45AE}" dt="2021-07-12T22:55:34.716" v="2" actId="20577"/>
          <ac:spMkLst>
            <pc:docMk/>
            <pc:sldMk cId="1403270081" sldId="260"/>
            <ac:spMk id="9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2:55:39.027" v="5" actId="20577"/>
          <ac:spMkLst>
            <pc:docMk/>
            <pc:sldMk cId="1403270081" sldId="260"/>
            <ac:spMk id="16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2:55:46.787" v="8" actId="20577"/>
          <ac:spMkLst>
            <pc:docMk/>
            <pc:sldMk cId="1403270081" sldId="260"/>
            <ac:spMk id="20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2:55:50.558" v="11" actId="20577"/>
          <ac:spMkLst>
            <pc:docMk/>
            <pc:sldMk cId="1403270081" sldId="260"/>
            <ac:spMk id="27" creationId="{5439F02F-ECD0-4AA2-A29B-037E77E737F4}"/>
          </ac:spMkLst>
        </pc:spChg>
        <pc:spChg chg="mod">
          <ac:chgData name="Ekaterina" userId="5fd36419-0bcb-4830-b416-591990e09a09" providerId="ADAL" clId="{518FA67A-8450-4276-B714-3C87BA7C45AE}" dt="2021-07-12T22:55:54.551" v="14" actId="20577"/>
          <ac:spMkLst>
            <pc:docMk/>
            <pc:sldMk cId="1403270081" sldId="260"/>
            <ac:spMk id="28" creationId="{A3F0D1A5-1FF8-41AF-8334-8F41A5BA433F}"/>
          </ac:spMkLst>
        </pc:spChg>
        <pc:spChg chg="mod">
          <ac:chgData name="Ekaterina" userId="5fd36419-0bcb-4830-b416-591990e09a09" providerId="ADAL" clId="{518FA67A-8450-4276-B714-3C87BA7C45AE}" dt="2021-07-13T14:56:00.449" v="591" actId="1076"/>
          <ac:spMkLst>
            <pc:docMk/>
            <pc:sldMk cId="1403270081" sldId="260"/>
            <ac:spMk id="32" creationId="{896D7178-DD81-4D11-8464-D128C69AC14F}"/>
          </ac:spMkLst>
        </pc:spChg>
        <pc:spChg chg="mod">
          <ac:chgData name="Ekaterina" userId="5fd36419-0bcb-4830-b416-591990e09a09" providerId="ADAL" clId="{518FA67A-8450-4276-B714-3C87BA7C45AE}" dt="2021-07-13T14:56:05.598" v="592" actId="1076"/>
          <ac:spMkLst>
            <pc:docMk/>
            <pc:sldMk cId="1403270081" sldId="260"/>
            <ac:spMk id="33" creationId="{3D8A386E-2CE6-4096-87DE-DF3CA806F679}"/>
          </ac:spMkLst>
        </pc:spChg>
        <pc:spChg chg="mod">
          <ac:chgData name="Ekaterina" userId="5fd36419-0bcb-4830-b416-591990e09a09" providerId="ADAL" clId="{518FA67A-8450-4276-B714-3C87BA7C45AE}" dt="2021-07-13T14:57:54.734" v="599" actId="20577"/>
          <ac:spMkLst>
            <pc:docMk/>
            <pc:sldMk cId="1403270081" sldId="260"/>
            <ac:spMk id="38" creationId="{5C8465B4-1E75-4130-BBB5-DA93BCC2F3BC}"/>
          </ac:spMkLst>
        </pc:spChg>
        <pc:spChg chg="mod">
          <ac:chgData name="Ekaterina" userId="5fd36419-0bcb-4830-b416-591990e09a09" providerId="ADAL" clId="{518FA67A-8450-4276-B714-3C87BA7C45AE}" dt="2021-07-12T23:20:20.737" v="138" actId="1076"/>
          <ac:spMkLst>
            <pc:docMk/>
            <pc:sldMk cId="1403270081" sldId="260"/>
            <ac:spMk id="40" creationId="{5ED05C5E-D4D4-4D10-B1D7-4387439D17A6}"/>
          </ac:spMkLst>
        </pc:spChg>
        <pc:spChg chg="mod">
          <ac:chgData name="Ekaterina" userId="5fd36419-0bcb-4830-b416-591990e09a09" providerId="ADAL" clId="{518FA67A-8450-4276-B714-3C87BA7C45AE}" dt="2021-07-13T15:06:55.226" v="634" actId="1076"/>
          <ac:spMkLst>
            <pc:docMk/>
            <pc:sldMk cId="1403270081" sldId="260"/>
            <ac:spMk id="67" creationId="{D96EECAC-1420-4640-9147-272794597B96}"/>
          </ac:spMkLst>
        </pc:spChg>
        <pc:spChg chg="mod">
          <ac:chgData name="Ekaterina" userId="5fd36419-0bcb-4830-b416-591990e09a09" providerId="ADAL" clId="{518FA67A-8450-4276-B714-3C87BA7C45AE}" dt="2021-07-12T23:02:38.606" v="74" actId="14100"/>
          <ac:spMkLst>
            <pc:docMk/>
            <pc:sldMk cId="1403270081" sldId="260"/>
            <ac:spMk id="86" creationId="{E2997E09-3F25-CE46-BF33-C1EB069CFEB3}"/>
          </ac:spMkLst>
        </pc:spChg>
        <pc:picChg chg="mod">
          <ac:chgData name="Ekaterina" userId="5fd36419-0bcb-4830-b416-591990e09a09" providerId="ADAL" clId="{518FA67A-8450-4276-B714-3C87BA7C45AE}" dt="2021-07-13T15:09:19.032" v="646" actId="14100"/>
          <ac:picMkLst>
            <pc:docMk/>
            <pc:sldMk cId="1403270081" sldId="260"/>
            <ac:picMk id="3" creationId="{87E24416-4D9C-48DE-B045-061D1ACDF8CD}"/>
          </ac:picMkLst>
        </pc:picChg>
        <pc:picChg chg="mod">
          <ac:chgData name="Ekaterina" userId="5fd36419-0bcb-4830-b416-591990e09a09" providerId="ADAL" clId="{518FA67A-8450-4276-B714-3C87BA7C45AE}" dt="2021-07-13T15:09:38.547" v="648" actId="14100"/>
          <ac:picMkLst>
            <pc:docMk/>
            <pc:sldMk cId="1403270081" sldId="260"/>
            <ac:picMk id="8" creationId="{B190F340-C0BD-45B3-A3F3-78DBE99A6C22}"/>
          </ac:picMkLst>
        </pc:picChg>
        <pc:picChg chg="mod modCrop">
          <ac:chgData name="Ekaterina" userId="5fd36419-0bcb-4830-b416-591990e09a09" providerId="ADAL" clId="{518FA67A-8450-4276-B714-3C87BA7C45AE}" dt="2021-07-13T15:08:48.904" v="644" actId="732"/>
          <ac:picMkLst>
            <pc:docMk/>
            <pc:sldMk cId="1403270081" sldId="260"/>
            <ac:picMk id="10" creationId="{FCA661A0-B771-4F48-8A69-35393A567199}"/>
          </ac:picMkLst>
        </pc:picChg>
        <pc:picChg chg="add del mod">
          <ac:chgData name="Ekaterina" userId="5fd36419-0bcb-4830-b416-591990e09a09" providerId="ADAL" clId="{518FA67A-8450-4276-B714-3C87BA7C45AE}" dt="2021-07-13T15:09:43.512" v="649" actId="21"/>
          <ac:picMkLst>
            <pc:docMk/>
            <pc:sldMk cId="1403270081" sldId="260"/>
            <ac:picMk id="87" creationId="{1E2CD93A-33CC-45E2-BF81-FA72E06CFF84}"/>
          </ac:picMkLst>
        </pc:picChg>
        <pc:cxnChg chg="mod">
          <ac:chgData name="Ekaterina" userId="5fd36419-0bcb-4830-b416-591990e09a09" providerId="ADAL" clId="{518FA67A-8450-4276-B714-3C87BA7C45AE}" dt="2021-07-12T23:02:38.606" v="74" actId="14100"/>
          <ac:cxnSpMkLst>
            <pc:docMk/>
            <pc:sldMk cId="1403270081" sldId="260"/>
            <ac:cxnSpMk id="24" creationId="{A894419D-9DD1-114A-8B9E-B8FB2FF9EE43}"/>
          </ac:cxnSpMkLst>
        </pc:cxnChg>
        <pc:cxnChg chg="mod">
          <ac:chgData name="Ekaterina" userId="5fd36419-0bcb-4830-b416-591990e09a09" providerId="ADAL" clId="{518FA67A-8450-4276-B714-3C87BA7C45AE}" dt="2021-07-12T23:02:38.606" v="74" actId="14100"/>
          <ac:cxnSpMkLst>
            <pc:docMk/>
            <pc:sldMk cId="1403270081" sldId="260"/>
            <ac:cxnSpMk id="85" creationId="{05F408F4-2670-0E4D-9183-660208F61B75}"/>
          </ac:cxnSpMkLst>
        </pc:cxnChg>
      </pc:sldChg>
      <pc:sldChg chg="addSp delSp modSp add mod ord">
        <pc:chgData name="Ekaterina" userId="5fd36419-0bcb-4830-b416-591990e09a09" providerId="ADAL" clId="{518FA67A-8450-4276-B714-3C87BA7C45AE}" dt="2021-07-13T15:27:43.445" v="749" actId="1076"/>
        <pc:sldMkLst>
          <pc:docMk/>
          <pc:sldMk cId="1550375103" sldId="261"/>
        </pc:sldMkLst>
        <pc:spChg chg="mod">
          <ac:chgData name="Ekaterina" userId="5fd36419-0bcb-4830-b416-591990e09a09" providerId="ADAL" clId="{518FA67A-8450-4276-B714-3C87BA7C45AE}" dt="2021-07-13T14:59:03.285" v="600" actId="20577"/>
          <ac:spMkLst>
            <pc:docMk/>
            <pc:sldMk cId="1550375103" sldId="261"/>
            <ac:spMk id="6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3:25:22.443" v="161" actId="1076"/>
          <ac:spMkLst>
            <pc:docMk/>
            <pc:sldMk cId="1550375103" sldId="261"/>
            <ac:spMk id="9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2:59:19.474" v="56" actId="1076"/>
          <ac:spMkLst>
            <pc:docMk/>
            <pc:sldMk cId="1550375103" sldId="261"/>
            <ac:spMk id="11" creationId="{00000000-0000-0000-0000-000000000000}"/>
          </ac:spMkLst>
        </pc:spChg>
        <pc:spChg chg="del mod">
          <ac:chgData name="Ekaterina" userId="5fd36419-0bcb-4830-b416-591990e09a09" providerId="ADAL" clId="{518FA67A-8450-4276-B714-3C87BA7C45AE}" dt="2021-07-12T23:08:25.993" v="108" actId="478"/>
          <ac:spMkLst>
            <pc:docMk/>
            <pc:sldMk cId="1550375103" sldId="261"/>
            <ac:spMk id="12" creationId="{00000000-0000-0000-0000-000000000000}"/>
          </ac:spMkLst>
        </pc:spChg>
        <pc:spChg chg="del mod">
          <ac:chgData name="Ekaterina" userId="5fd36419-0bcb-4830-b416-591990e09a09" providerId="ADAL" clId="{518FA67A-8450-4276-B714-3C87BA7C45AE}" dt="2021-07-12T23:08:33.503" v="109" actId="478"/>
          <ac:spMkLst>
            <pc:docMk/>
            <pc:sldMk cId="1550375103" sldId="261"/>
            <ac:spMk id="13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3:28:58.646" v="183" actId="2711"/>
          <ac:spMkLst>
            <pc:docMk/>
            <pc:sldMk cId="1550375103" sldId="261"/>
            <ac:spMk id="14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3:55:03.650" v="300" actId="14100"/>
          <ac:spMkLst>
            <pc:docMk/>
            <pc:sldMk cId="1550375103" sldId="261"/>
            <ac:spMk id="15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3:25:56.399" v="168" actId="14100"/>
          <ac:spMkLst>
            <pc:docMk/>
            <pc:sldMk cId="1550375103" sldId="261"/>
            <ac:spMk id="16" creationId="{00000000-0000-0000-0000-000000000000}"/>
          </ac:spMkLst>
        </pc:spChg>
        <pc:spChg chg="add del">
          <ac:chgData name="Ekaterina" userId="5fd36419-0bcb-4830-b416-591990e09a09" providerId="ADAL" clId="{518FA67A-8450-4276-B714-3C87BA7C45AE}" dt="2021-07-12T23:24:13.929" v="157" actId="478"/>
          <ac:spMkLst>
            <pc:docMk/>
            <pc:sldMk cId="1550375103" sldId="261"/>
            <ac:spMk id="17" creationId="{22AE8337-1CCE-4D22-8DB6-EE6EB217FA5B}"/>
          </ac:spMkLst>
        </pc:spChg>
        <pc:spChg chg="add del">
          <ac:chgData name="Ekaterina" userId="5fd36419-0bcb-4830-b416-591990e09a09" providerId="ADAL" clId="{518FA67A-8450-4276-B714-3C87BA7C45AE}" dt="2021-07-12T23:08:21.945" v="107" actId="11529"/>
          <ac:spMkLst>
            <pc:docMk/>
            <pc:sldMk cId="1550375103" sldId="261"/>
            <ac:spMk id="18" creationId="{205A183D-83FA-41EC-9062-AF212BE5672E}"/>
          </ac:spMkLst>
        </pc:spChg>
        <pc:spChg chg="mod">
          <ac:chgData name="Ekaterina" userId="5fd36419-0bcb-4830-b416-591990e09a09" providerId="ADAL" clId="{518FA67A-8450-4276-B714-3C87BA7C45AE}" dt="2021-07-12T22:59:57.493" v="57" actId="1076"/>
          <ac:spMkLst>
            <pc:docMk/>
            <pc:sldMk cId="1550375103" sldId="261"/>
            <ac:spMk id="20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2T22:59:57.493" v="57" actId="1076"/>
          <ac:spMkLst>
            <pc:docMk/>
            <pc:sldMk cId="1550375103" sldId="261"/>
            <ac:spMk id="23" creationId="{CE6E3726-3294-48E6-9E42-2606EFC8AABB}"/>
          </ac:spMkLst>
        </pc:spChg>
        <pc:spChg chg="del mod">
          <ac:chgData name="Ekaterina" userId="5fd36419-0bcb-4830-b416-591990e09a09" providerId="ADAL" clId="{518FA67A-8450-4276-B714-3C87BA7C45AE}" dt="2021-07-12T22:56:57.477" v="22" actId="478"/>
          <ac:spMkLst>
            <pc:docMk/>
            <pc:sldMk cId="1550375103" sldId="261"/>
            <ac:spMk id="24" creationId="{232B4D38-0FC1-4440-A8E3-D0C0052926B1}"/>
          </ac:spMkLst>
        </pc:spChg>
        <pc:spChg chg="del mod">
          <ac:chgData name="Ekaterina" userId="5fd36419-0bcb-4830-b416-591990e09a09" providerId="ADAL" clId="{518FA67A-8450-4276-B714-3C87BA7C45AE}" dt="2021-07-12T22:59:00.959" v="55" actId="478"/>
          <ac:spMkLst>
            <pc:docMk/>
            <pc:sldMk cId="1550375103" sldId="261"/>
            <ac:spMk id="26" creationId="{61162F90-3973-41E5-8F30-561AF0A3EBE1}"/>
          </ac:spMkLst>
        </pc:spChg>
        <pc:spChg chg="mod">
          <ac:chgData name="Ekaterina" userId="5fd36419-0bcb-4830-b416-591990e09a09" providerId="ADAL" clId="{518FA67A-8450-4276-B714-3C87BA7C45AE}" dt="2021-07-12T23:25:31.981" v="163" actId="2711"/>
          <ac:spMkLst>
            <pc:docMk/>
            <pc:sldMk cId="1550375103" sldId="261"/>
            <ac:spMk id="30" creationId="{A32F164E-8A11-4B75-9050-3287560F2FAC}"/>
          </ac:spMkLst>
        </pc:spChg>
        <pc:spChg chg="mod">
          <ac:chgData name="Ekaterina" userId="5fd36419-0bcb-4830-b416-591990e09a09" providerId="ADAL" clId="{518FA67A-8450-4276-B714-3C87BA7C45AE}" dt="2021-07-13T15:27:43.445" v="749" actId="1076"/>
          <ac:spMkLst>
            <pc:docMk/>
            <pc:sldMk cId="1550375103" sldId="261"/>
            <ac:spMk id="31" creationId="{401055A7-BFAA-49D7-9C45-2D02531C2398}"/>
          </ac:spMkLst>
        </pc:spChg>
        <pc:spChg chg="del mod">
          <ac:chgData name="Ekaterina" userId="5fd36419-0bcb-4830-b416-591990e09a09" providerId="ADAL" clId="{518FA67A-8450-4276-B714-3C87BA7C45AE}" dt="2021-07-12T23:09:07.167" v="113" actId="478"/>
          <ac:spMkLst>
            <pc:docMk/>
            <pc:sldMk cId="1550375103" sldId="261"/>
            <ac:spMk id="37" creationId="{C460666B-6BAF-452C-A5E9-1085C475FE70}"/>
          </ac:spMkLst>
        </pc:spChg>
        <pc:spChg chg="mod ord">
          <ac:chgData name="Ekaterina" userId="5fd36419-0bcb-4830-b416-591990e09a09" providerId="ADAL" clId="{518FA67A-8450-4276-B714-3C87BA7C45AE}" dt="2021-07-13T14:59:40.817" v="601" actId="1076"/>
          <ac:spMkLst>
            <pc:docMk/>
            <pc:sldMk cId="1550375103" sldId="261"/>
            <ac:spMk id="38" creationId="{91E3FEA8-6222-44BD-AEAC-3721FB5664A4}"/>
          </ac:spMkLst>
        </pc:spChg>
        <pc:spChg chg="mod">
          <ac:chgData name="Ekaterina" userId="5fd36419-0bcb-4830-b416-591990e09a09" providerId="ADAL" clId="{518FA67A-8450-4276-B714-3C87BA7C45AE}" dt="2021-07-12T23:46:50.120" v="269" actId="2711"/>
          <ac:spMkLst>
            <pc:docMk/>
            <pc:sldMk cId="1550375103" sldId="261"/>
            <ac:spMk id="39" creationId="{BC02A66E-526B-47AF-9DB7-1CD47D38C41B}"/>
          </ac:spMkLst>
        </pc:spChg>
        <pc:spChg chg="del mod">
          <ac:chgData name="Ekaterina" userId="5fd36419-0bcb-4830-b416-591990e09a09" providerId="ADAL" clId="{518FA67A-8450-4276-B714-3C87BA7C45AE}" dt="2021-07-12T23:09:10.142" v="114" actId="478"/>
          <ac:spMkLst>
            <pc:docMk/>
            <pc:sldMk cId="1550375103" sldId="261"/>
            <ac:spMk id="40" creationId="{5BEF7325-2A0F-438E-BE13-329A0898048F}"/>
          </ac:spMkLst>
        </pc:spChg>
        <pc:spChg chg="mod">
          <ac:chgData name="Ekaterina" userId="5fd36419-0bcb-4830-b416-591990e09a09" providerId="ADAL" clId="{518FA67A-8450-4276-B714-3C87BA7C45AE}" dt="2021-07-12T23:48:38.767" v="279" actId="1076"/>
          <ac:spMkLst>
            <pc:docMk/>
            <pc:sldMk cId="1550375103" sldId="261"/>
            <ac:spMk id="41" creationId="{C984325E-01D0-4C6A-92B2-14FC5447C756}"/>
          </ac:spMkLst>
        </pc:spChg>
        <pc:spChg chg="del mod">
          <ac:chgData name="Ekaterina" userId="5fd36419-0bcb-4830-b416-591990e09a09" providerId="ADAL" clId="{518FA67A-8450-4276-B714-3C87BA7C45AE}" dt="2021-07-12T23:09:12.587" v="115" actId="478"/>
          <ac:spMkLst>
            <pc:docMk/>
            <pc:sldMk cId="1550375103" sldId="261"/>
            <ac:spMk id="42" creationId="{B47434BE-38EE-44AD-888B-57F98CF1A40B}"/>
          </ac:spMkLst>
        </pc:spChg>
        <pc:spChg chg="mod">
          <ac:chgData name="Ekaterina" userId="5fd36419-0bcb-4830-b416-591990e09a09" providerId="ADAL" clId="{518FA67A-8450-4276-B714-3C87BA7C45AE}" dt="2021-07-13T15:00:20.707" v="606" actId="1076"/>
          <ac:spMkLst>
            <pc:docMk/>
            <pc:sldMk cId="1550375103" sldId="261"/>
            <ac:spMk id="43" creationId="{8FEE6770-6B8B-4EA3-994B-82E92677A1EA}"/>
          </ac:spMkLst>
        </pc:spChg>
        <pc:spChg chg="mod">
          <ac:chgData name="Ekaterina" userId="5fd36419-0bcb-4830-b416-591990e09a09" providerId="ADAL" clId="{518FA67A-8450-4276-B714-3C87BA7C45AE}" dt="2021-07-12T23:49:21.973" v="286" actId="20577"/>
          <ac:spMkLst>
            <pc:docMk/>
            <pc:sldMk cId="1550375103" sldId="261"/>
            <ac:spMk id="45" creationId="{82207AEC-7A8A-4636-B4A1-64F51A1A5A13}"/>
          </ac:spMkLst>
        </pc:spChg>
        <pc:spChg chg="del mod">
          <ac:chgData name="Ekaterina" userId="5fd36419-0bcb-4830-b416-591990e09a09" providerId="ADAL" clId="{518FA67A-8450-4276-B714-3C87BA7C45AE}" dt="2021-07-12T23:09:14.848" v="116" actId="478"/>
          <ac:spMkLst>
            <pc:docMk/>
            <pc:sldMk cId="1550375103" sldId="261"/>
            <ac:spMk id="46" creationId="{6F5DB8D0-CF25-45CB-905F-04AC82E0C3A3}"/>
          </ac:spMkLst>
        </pc:spChg>
        <pc:spChg chg="mod">
          <ac:chgData name="Ekaterina" userId="5fd36419-0bcb-4830-b416-591990e09a09" providerId="ADAL" clId="{518FA67A-8450-4276-B714-3C87BA7C45AE}" dt="2021-07-13T15:00:27.062" v="608" actId="20577"/>
          <ac:spMkLst>
            <pc:docMk/>
            <pc:sldMk cId="1550375103" sldId="261"/>
            <ac:spMk id="47" creationId="{D70574C1-3388-411F-B03B-F8D61B8E035D}"/>
          </ac:spMkLst>
        </pc:spChg>
        <pc:spChg chg="del mod">
          <ac:chgData name="Ekaterina" userId="5fd36419-0bcb-4830-b416-591990e09a09" providerId="ADAL" clId="{518FA67A-8450-4276-B714-3C87BA7C45AE}" dt="2021-07-12T23:09:19.274" v="117" actId="478"/>
          <ac:spMkLst>
            <pc:docMk/>
            <pc:sldMk cId="1550375103" sldId="261"/>
            <ac:spMk id="48" creationId="{AD8417D3-9554-4154-A6CD-8277564AFE26}"/>
          </ac:spMkLst>
        </pc:spChg>
        <pc:spChg chg="mod">
          <ac:chgData name="Ekaterina" userId="5fd36419-0bcb-4830-b416-591990e09a09" providerId="ADAL" clId="{518FA67A-8450-4276-B714-3C87BA7C45AE}" dt="2021-07-12T23:49:18.792" v="285" actId="1076"/>
          <ac:spMkLst>
            <pc:docMk/>
            <pc:sldMk cId="1550375103" sldId="261"/>
            <ac:spMk id="49" creationId="{C9A0EB9B-30FC-4260-A245-BA4E7A1E81D0}"/>
          </ac:spMkLst>
        </pc:spChg>
        <pc:spChg chg="mod">
          <ac:chgData name="Ekaterina" userId="5fd36419-0bcb-4830-b416-591990e09a09" providerId="ADAL" clId="{518FA67A-8450-4276-B714-3C87BA7C45AE}" dt="2021-07-12T23:49:31.387" v="289" actId="20577"/>
          <ac:spMkLst>
            <pc:docMk/>
            <pc:sldMk cId="1550375103" sldId="261"/>
            <ac:spMk id="50" creationId="{7A547B73-0AE5-4ABB-9279-EAB383226B0B}"/>
          </ac:spMkLst>
        </pc:spChg>
        <pc:spChg chg="mod ord">
          <ac:chgData name="Ekaterina" userId="5fd36419-0bcb-4830-b416-591990e09a09" providerId="ADAL" clId="{518FA67A-8450-4276-B714-3C87BA7C45AE}" dt="2021-07-13T00:02:04.929" v="345" actId="14100"/>
          <ac:spMkLst>
            <pc:docMk/>
            <pc:sldMk cId="1550375103" sldId="261"/>
            <ac:spMk id="51" creationId="{01E4A1BC-735A-4133-94C8-F6C4A3153492}"/>
          </ac:spMkLst>
        </pc:spChg>
        <pc:spChg chg="mod ord">
          <ac:chgData name="Ekaterina" userId="5fd36419-0bcb-4830-b416-591990e09a09" providerId="ADAL" clId="{518FA67A-8450-4276-B714-3C87BA7C45AE}" dt="2021-07-12T23:43:07.670" v="252" actId="1076"/>
          <ac:spMkLst>
            <pc:docMk/>
            <pc:sldMk cId="1550375103" sldId="261"/>
            <ac:spMk id="52" creationId="{AA07D110-E4B4-498F-B278-D647D87F51E2}"/>
          </ac:spMkLst>
        </pc:spChg>
        <pc:spChg chg="mod">
          <ac:chgData name="Ekaterina" userId="5fd36419-0bcb-4830-b416-591990e09a09" providerId="ADAL" clId="{518FA67A-8450-4276-B714-3C87BA7C45AE}" dt="2021-07-12T23:39:19.238" v="233" actId="255"/>
          <ac:spMkLst>
            <pc:docMk/>
            <pc:sldMk cId="1550375103" sldId="261"/>
            <ac:spMk id="53" creationId="{DBAEB071-6191-4D75-B65F-7F7D198E5DF0}"/>
          </ac:spMkLst>
        </pc:spChg>
        <pc:spChg chg="mod">
          <ac:chgData name="Ekaterina" userId="5fd36419-0bcb-4830-b416-591990e09a09" providerId="ADAL" clId="{518FA67A-8450-4276-B714-3C87BA7C45AE}" dt="2021-07-12T23:47:39.015" v="276" actId="2711"/>
          <ac:spMkLst>
            <pc:docMk/>
            <pc:sldMk cId="1550375103" sldId="261"/>
            <ac:spMk id="54" creationId="{CAB888CD-A99E-45C8-8BA5-E7660438D88B}"/>
          </ac:spMkLst>
        </pc:spChg>
        <pc:spChg chg="mod">
          <ac:chgData name="Ekaterina" userId="5fd36419-0bcb-4830-b416-591990e09a09" providerId="ADAL" clId="{518FA67A-8450-4276-B714-3C87BA7C45AE}" dt="2021-07-12T23:47:25.403" v="274" actId="2711"/>
          <ac:spMkLst>
            <pc:docMk/>
            <pc:sldMk cId="1550375103" sldId="261"/>
            <ac:spMk id="55" creationId="{A60F61C0-C75A-40F8-88C6-8BE77484E6D5}"/>
          </ac:spMkLst>
        </pc:spChg>
        <pc:spChg chg="mod">
          <ac:chgData name="Ekaterina" userId="5fd36419-0bcb-4830-b416-591990e09a09" providerId="ADAL" clId="{518FA67A-8450-4276-B714-3C87BA7C45AE}" dt="2021-07-12T23:38:10.158" v="227" actId="1076"/>
          <ac:spMkLst>
            <pc:docMk/>
            <pc:sldMk cId="1550375103" sldId="261"/>
            <ac:spMk id="56" creationId="{0F03D2FF-6EF6-4171-9E0C-4BA97439C7A9}"/>
          </ac:spMkLst>
        </pc:spChg>
        <pc:spChg chg="mod">
          <ac:chgData name="Ekaterina" userId="5fd36419-0bcb-4830-b416-591990e09a09" providerId="ADAL" clId="{518FA67A-8450-4276-B714-3C87BA7C45AE}" dt="2021-07-12T23:55:51.586" v="304" actId="1076"/>
          <ac:spMkLst>
            <pc:docMk/>
            <pc:sldMk cId="1550375103" sldId="261"/>
            <ac:spMk id="61" creationId="{07320BED-D8ED-422C-832F-7B86BB5F1763}"/>
          </ac:spMkLst>
        </pc:spChg>
        <pc:spChg chg="del mod">
          <ac:chgData name="Ekaterina" userId="5fd36419-0bcb-4830-b416-591990e09a09" providerId="ADAL" clId="{518FA67A-8450-4276-B714-3C87BA7C45AE}" dt="2021-07-12T23:00:56.419" v="61" actId="478"/>
          <ac:spMkLst>
            <pc:docMk/>
            <pc:sldMk cId="1550375103" sldId="261"/>
            <ac:spMk id="63" creationId="{FE2FC70B-486F-45CF-8A3C-EE14193F3893}"/>
          </ac:spMkLst>
        </pc:spChg>
        <pc:spChg chg="mod">
          <ac:chgData name="Ekaterina" userId="5fd36419-0bcb-4830-b416-591990e09a09" providerId="ADAL" clId="{518FA67A-8450-4276-B714-3C87BA7C45AE}" dt="2021-07-13T15:00:10.309" v="605" actId="1076"/>
          <ac:spMkLst>
            <pc:docMk/>
            <pc:sldMk cId="1550375103" sldId="261"/>
            <ac:spMk id="64" creationId="{EDF7A3AD-057B-49B7-96FC-EE4C06B5F7B8}"/>
          </ac:spMkLst>
        </pc:spChg>
        <pc:spChg chg="add del mod">
          <ac:chgData name="Ekaterina" userId="5fd36419-0bcb-4830-b416-591990e09a09" providerId="ADAL" clId="{518FA67A-8450-4276-B714-3C87BA7C45AE}" dt="2021-07-12T22:57:30.895" v="26"/>
          <ac:spMkLst>
            <pc:docMk/>
            <pc:sldMk cId="1550375103" sldId="261"/>
            <ac:spMk id="66" creationId="{37C5BAD1-6121-4519-A2D9-9232196884C3}"/>
          </ac:spMkLst>
        </pc:spChg>
        <pc:spChg chg="add del mod">
          <ac:chgData name="Ekaterina" userId="5fd36419-0bcb-4830-b416-591990e09a09" providerId="ADAL" clId="{518FA67A-8450-4276-B714-3C87BA7C45AE}" dt="2021-07-12T23:10:52.492" v="132" actId="21"/>
          <ac:spMkLst>
            <pc:docMk/>
            <pc:sldMk cId="1550375103" sldId="261"/>
            <ac:spMk id="67" creationId="{759ACBC0-E332-42EE-9F3B-999BD2398C71}"/>
          </ac:spMkLst>
        </pc:spChg>
        <pc:spChg chg="add del mod">
          <ac:chgData name="Ekaterina" userId="5fd36419-0bcb-4830-b416-591990e09a09" providerId="ADAL" clId="{518FA67A-8450-4276-B714-3C87BA7C45AE}" dt="2021-07-13T13:57:28.643" v="359" actId="1076"/>
          <ac:spMkLst>
            <pc:docMk/>
            <pc:sldMk cId="1550375103" sldId="261"/>
            <ac:spMk id="68" creationId="{C435D073-051D-47E1-9025-44C57B73C330}"/>
          </ac:spMkLst>
        </pc:spChg>
        <pc:spChg chg="add del mod">
          <ac:chgData name="Ekaterina" userId="5fd36419-0bcb-4830-b416-591990e09a09" providerId="ADAL" clId="{518FA67A-8450-4276-B714-3C87BA7C45AE}" dt="2021-07-12T23:02:12.547" v="70"/>
          <ac:spMkLst>
            <pc:docMk/>
            <pc:sldMk cId="1550375103" sldId="261"/>
            <ac:spMk id="78" creationId="{28027968-63F0-457E-B795-22E9BBEDD9EF}"/>
          </ac:spMkLst>
        </pc:spChg>
        <pc:spChg chg="add mod">
          <ac:chgData name="Ekaterina" userId="5fd36419-0bcb-4830-b416-591990e09a09" providerId="ADAL" clId="{518FA67A-8450-4276-B714-3C87BA7C45AE}" dt="2021-07-12T23:03:12.600" v="75"/>
          <ac:spMkLst>
            <pc:docMk/>
            <pc:sldMk cId="1550375103" sldId="261"/>
            <ac:spMk id="86" creationId="{A9259B31-C22E-4C82-BE5F-AE7333CFDD0B}"/>
          </ac:spMkLst>
        </pc:spChg>
        <pc:spChg chg="add del mod">
          <ac:chgData name="Ekaterina" userId="5fd36419-0bcb-4830-b416-591990e09a09" providerId="ADAL" clId="{518FA67A-8450-4276-B714-3C87BA7C45AE}" dt="2021-07-12T23:09:21.522" v="119" actId="478"/>
          <ac:spMkLst>
            <pc:docMk/>
            <pc:sldMk cId="1550375103" sldId="261"/>
            <ac:spMk id="87" creationId="{B99A3E21-C37B-4259-BB9B-D162900B5E88}"/>
          </ac:spMkLst>
        </pc:spChg>
        <pc:spChg chg="add mod ord">
          <ac:chgData name="Ekaterina" userId="5fd36419-0bcb-4830-b416-591990e09a09" providerId="ADAL" clId="{518FA67A-8450-4276-B714-3C87BA7C45AE}" dt="2021-07-12T23:26:58.335" v="175" actId="1076"/>
          <ac:spMkLst>
            <pc:docMk/>
            <pc:sldMk cId="1550375103" sldId="261"/>
            <ac:spMk id="88" creationId="{600DFA34-0739-4730-8BF2-AC3FD8E14486}"/>
          </ac:spMkLst>
        </pc:spChg>
        <pc:spChg chg="add mod ord">
          <ac:chgData name="Ekaterina" userId="5fd36419-0bcb-4830-b416-591990e09a09" providerId="ADAL" clId="{518FA67A-8450-4276-B714-3C87BA7C45AE}" dt="2021-07-12T23:36:25.646" v="219" actId="14100"/>
          <ac:spMkLst>
            <pc:docMk/>
            <pc:sldMk cId="1550375103" sldId="261"/>
            <ac:spMk id="89" creationId="{E45B0DE9-E88F-4CAC-A0E0-6C2EDE8E971A}"/>
          </ac:spMkLst>
        </pc:spChg>
        <pc:spChg chg="add mod ord">
          <ac:chgData name="Ekaterina" userId="5fd36419-0bcb-4830-b416-591990e09a09" providerId="ADAL" clId="{518FA67A-8450-4276-B714-3C87BA7C45AE}" dt="2021-07-12T23:36:30.594" v="220" actId="1076"/>
          <ac:spMkLst>
            <pc:docMk/>
            <pc:sldMk cId="1550375103" sldId="261"/>
            <ac:spMk id="90" creationId="{D328BF95-2156-459F-A419-8E082A74C964}"/>
          </ac:spMkLst>
        </pc:spChg>
        <pc:spChg chg="add mod">
          <ac:chgData name="Ekaterina" userId="5fd36419-0bcb-4830-b416-591990e09a09" providerId="ADAL" clId="{518FA67A-8450-4276-B714-3C87BA7C45AE}" dt="2021-07-12T23:20:39.493" v="139"/>
          <ac:spMkLst>
            <pc:docMk/>
            <pc:sldMk cId="1550375103" sldId="261"/>
            <ac:spMk id="91" creationId="{A60D47F8-D549-4467-9AF3-7F96132B7F74}"/>
          </ac:spMkLst>
        </pc:spChg>
        <pc:spChg chg="add mod">
          <ac:chgData name="Ekaterina" userId="5fd36419-0bcb-4830-b416-591990e09a09" providerId="ADAL" clId="{518FA67A-8450-4276-B714-3C87BA7C45AE}" dt="2021-07-12T23:21:00.794" v="140"/>
          <ac:spMkLst>
            <pc:docMk/>
            <pc:sldMk cId="1550375103" sldId="261"/>
            <ac:spMk id="92" creationId="{E2C00856-674C-4C60-ADE7-8B84DB60A56F}"/>
          </ac:spMkLst>
        </pc:spChg>
        <pc:spChg chg="add mod">
          <ac:chgData name="Ekaterina" userId="5fd36419-0bcb-4830-b416-591990e09a09" providerId="ADAL" clId="{518FA67A-8450-4276-B714-3C87BA7C45AE}" dt="2021-07-12T23:21:12.146" v="141"/>
          <ac:spMkLst>
            <pc:docMk/>
            <pc:sldMk cId="1550375103" sldId="261"/>
            <ac:spMk id="93" creationId="{6495D3BF-9B9B-4C50-8B3E-975910C89417}"/>
          </ac:spMkLst>
        </pc:spChg>
        <pc:spChg chg="add mod">
          <ac:chgData name="Ekaterina" userId="5fd36419-0bcb-4830-b416-591990e09a09" providerId="ADAL" clId="{518FA67A-8450-4276-B714-3C87BA7C45AE}" dt="2021-07-12T23:21:25.680" v="142"/>
          <ac:spMkLst>
            <pc:docMk/>
            <pc:sldMk cId="1550375103" sldId="261"/>
            <ac:spMk id="94" creationId="{F7166E96-91A4-47C6-B12E-524BB2F91578}"/>
          </ac:spMkLst>
        </pc:spChg>
        <pc:spChg chg="add mod">
          <ac:chgData name="Ekaterina" userId="5fd36419-0bcb-4830-b416-591990e09a09" providerId="ADAL" clId="{518FA67A-8450-4276-B714-3C87BA7C45AE}" dt="2021-07-13T00:02:18.556" v="347" actId="14100"/>
          <ac:spMkLst>
            <pc:docMk/>
            <pc:sldMk cId="1550375103" sldId="261"/>
            <ac:spMk id="95" creationId="{9E9CDA4A-23C1-4A08-94D9-0C1462E82F13}"/>
          </ac:spMkLst>
        </pc:spChg>
        <pc:spChg chg="add mod">
          <ac:chgData name="Ekaterina" userId="5fd36419-0bcb-4830-b416-591990e09a09" providerId="ADAL" clId="{518FA67A-8450-4276-B714-3C87BA7C45AE}" dt="2021-07-12T23:22:00.961" v="144"/>
          <ac:spMkLst>
            <pc:docMk/>
            <pc:sldMk cId="1550375103" sldId="261"/>
            <ac:spMk id="96" creationId="{2540C026-1401-45D4-8602-F797981E145A}"/>
          </ac:spMkLst>
        </pc:spChg>
        <pc:spChg chg="add mod ord">
          <ac:chgData name="Ekaterina" userId="5fd36419-0bcb-4830-b416-591990e09a09" providerId="ADAL" clId="{518FA67A-8450-4276-B714-3C87BA7C45AE}" dt="2021-07-12T23:22:56.291" v="148" actId="167"/>
          <ac:spMkLst>
            <pc:docMk/>
            <pc:sldMk cId="1550375103" sldId="261"/>
            <ac:spMk id="97" creationId="{F3020AE9-6F66-4720-9C83-B97C1BA98CE8}"/>
          </ac:spMkLst>
        </pc:spChg>
        <pc:spChg chg="add mod ord">
          <ac:chgData name="Ekaterina" userId="5fd36419-0bcb-4830-b416-591990e09a09" providerId="ADAL" clId="{518FA67A-8450-4276-B714-3C87BA7C45AE}" dt="2021-07-12T23:24:25.609" v="158" actId="1076"/>
          <ac:spMkLst>
            <pc:docMk/>
            <pc:sldMk cId="1550375103" sldId="261"/>
            <ac:spMk id="98" creationId="{868656ED-9F6C-4382-896B-AFB431A27748}"/>
          </ac:spMkLst>
        </pc:spChg>
        <pc:spChg chg="add mod ord">
          <ac:chgData name="Ekaterina" userId="5fd36419-0bcb-4830-b416-591990e09a09" providerId="ADAL" clId="{518FA67A-8450-4276-B714-3C87BA7C45AE}" dt="2021-07-12T23:35:56.490" v="217" actId="167"/>
          <ac:spMkLst>
            <pc:docMk/>
            <pc:sldMk cId="1550375103" sldId="261"/>
            <ac:spMk id="99" creationId="{B519216A-12BB-4FF3-B657-58D3E60C9A4C}"/>
          </ac:spMkLst>
        </pc:spChg>
        <pc:spChg chg="add mod ord">
          <ac:chgData name="Ekaterina" userId="5fd36419-0bcb-4830-b416-591990e09a09" providerId="ADAL" clId="{518FA67A-8450-4276-B714-3C87BA7C45AE}" dt="2021-07-12T23:38:02.570" v="226" actId="167"/>
          <ac:spMkLst>
            <pc:docMk/>
            <pc:sldMk cId="1550375103" sldId="261"/>
            <ac:spMk id="100" creationId="{74FF0B9A-E81B-41A3-8DC5-7042BE976B62}"/>
          </ac:spMkLst>
        </pc:spChg>
        <pc:spChg chg="add mod">
          <ac:chgData name="Ekaterina" userId="5fd36419-0bcb-4830-b416-591990e09a09" providerId="ADAL" clId="{518FA67A-8450-4276-B714-3C87BA7C45AE}" dt="2021-07-12T23:41:27.749" v="239" actId="1076"/>
          <ac:spMkLst>
            <pc:docMk/>
            <pc:sldMk cId="1550375103" sldId="261"/>
            <ac:spMk id="101" creationId="{AC9A30D7-D292-42D0-9AE6-8E4AE6D59123}"/>
          </ac:spMkLst>
        </pc:spChg>
        <pc:spChg chg="add mod">
          <ac:chgData name="Ekaterina" userId="5fd36419-0bcb-4830-b416-591990e09a09" providerId="ADAL" clId="{518FA67A-8450-4276-B714-3C87BA7C45AE}" dt="2021-07-12T23:44:07.107" v="257" actId="1076"/>
          <ac:spMkLst>
            <pc:docMk/>
            <pc:sldMk cId="1550375103" sldId="261"/>
            <ac:spMk id="104" creationId="{B256FDD2-E86F-4A0A-BD94-970212F17E9C}"/>
          </ac:spMkLst>
        </pc:spChg>
        <pc:spChg chg="add mod">
          <ac:chgData name="Ekaterina" userId="5fd36419-0bcb-4830-b416-591990e09a09" providerId="ADAL" clId="{518FA67A-8450-4276-B714-3C87BA7C45AE}" dt="2021-07-12T23:45:17.952" v="268" actId="1076"/>
          <ac:spMkLst>
            <pc:docMk/>
            <pc:sldMk cId="1550375103" sldId="261"/>
            <ac:spMk id="105" creationId="{CCBC1650-6A22-4921-9F89-D807B72976FD}"/>
          </ac:spMkLst>
        </pc:spChg>
        <pc:spChg chg="add mod ord">
          <ac:chgData name="Ekaterina" userId="5fd36419-0bcb-4830-b416-591990e09a09" providerId="ADAL" clId="{518FA67A-8450-4276-B714-3C87BA7C45AE}" dt="2021-07-12T23:56:36.253" v="307" actId="1076"/>
          <ac:spMkLst>
            <pc:docMk/>
            <pc:sldMk cId="1550375103" sldId="261"/>
            <ac:spMk id="106" creationId="{7ACA296C-DF6C-4829-89B6-EF7BBBBEF9B8}"/>
          </ac:spMkLst>
        </pc:spChg>
        <pc:spChg chg="add mod">
          <ac:chgData name="Ekaterina" userId="5fd36419-0bcb-4830-b416-591990e09a09" providerId="ADAL" clId="{518FA67A-8450-4276-B714-3C87BA7C45AE}" dt="2021-07-12T23:57:06.038" v="312" actId="1076"/>
          <ac:spMkLst>
            <pc:docMk/>
            <pc:sldMk cId="1550375103" sldId="261"/>
            <ac:spMk id="107" creationId="{AFA0FFB0-9D4B-4FDF-A308-B9FFC17E4C11}"/>
          </ac:spMkLst>
        </pc:spChg>
        <pc:spChg chg="add mod ord">
          <ac:chgData name="Ekaterina" userId="5fd36419-0bcb-4830-b416-591990e09a09" providerId="ADAL" clId="{518FA67A-8450-4276-B714-3C87BA7C45AE}" dt="2021-07-12T23:57:29.341" v="316" actId="1076"/>
          <ac:spMkLst>
            <pc:docMk/>
            <pc:sldMk cId="1550375103" sldId="261"/>
            <ac:spMk id="108" creationId="{7A881972-EEBD-4B64-BC82-8F9AF822F4F7}"/>
          </ac:spMkLst>
        </pc:spChg>
        <pc:spChg chg="add mod ord">
          <ac:chgData name="Ekaterina" userId="5fd36419-0bcb-4830-b416-591990e09a09" providerId="ADAL" clId="{518FA67A-8450-4276-B714-3C87BA7C45AE}" dt="2021-07-12T23:57:42.516" v="319" actId="167"/>
          <ac:spMkLst>
            <pc:docMk/>
            <pc:sldMk cId="1550375103" sldId="261"/>
            <ac:spMk id="109" creationId="{DD322047-8500-4489-A01D-126AC42586F6}"/>
          </ac:spMkLst>
        </pc:spChg>
        <pc:spChg chg="add mod">
          <ac:chgData name="Ekaterina" userId="5fd36419-0bcb-4830-b416-591990e09a09" providerId="ADAL" clId="{518FA67A-8450-4276-B714-3C87BA7C45AE}" dt="2021-07-12T23:57:51.911" v="321" actId="1076"/>
          <ac:spMkLst>
            <pc:docMk/>
            <pc:sldMk cId="1550375103" sldId="261"/>
            <ac:spMk id="110" creationId="{3B481439-90E2-4706-89EC-47DE588C7547}"/>
          </ac:spMkLst>
        </pc:spChg>
        <pc:spChg chg="add mod">
          <ac:chgData name="Ekaterina" userId="5fd36419-0bcb-4830-b416-591990e09a09" providerId="ADAL" clId="{518FA67A-8450-4276-B714-3C87BA7C45AE}" dt="2021-07-13T00:00:14.960" v="338" actId="14100"/>
          <ac:spMkLst>
            <pc:docMk/>
            <pc:sldMk cId="1550375103" sldId="261"/>
            <ac:spMk id="111" creationId="{D5AD4150-9549-472D-B02A-18524855E844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19" creationId="{7ED22941-0E1F-424E-8740-F9D811BA35FF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0" creationId="{73CB557B-24D5-4C32-B912-EF07105A72D3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1" creationId="{DDDDC962-677F-4EC5-A021-673D20294D6D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2" creationId="{B6275C44-FD7A-4642-BDD0-41E0E45B2A85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3" creationId="{88479C50-D31F-441A-BE61-35F3AE15F384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4" creationId="{CC58FD58-4D9F-40F3-ABAF-6EF740F60C50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5" creationId="{4CB5A8BF-108C-4218-9976-E5EC7FD0C6F8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6" creationId="{806CC7F3-ED70-4B6C-9AFC-C90E9F1DC883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7" creationId="{45A88A53-75DD-4801-9AAA-C40AABDBF26B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8" creationId="{370792EC-CE72-45F5-AE32-41157730FE4B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29" creationId="{3265E86C-FF3D-4EAE-B299-C1309B52F01E}"/>
          </ac:spMkLst>
        </pc:spChg>
        <pc:spChg chg="mod">
          <ac:chgData name="Ekaterina" userId="5fd36419-0bcb-4830-b416-591990e09a09" providerId="ADAL" clId="{518FA67A-8450-4276-B714-3C87BA7C45AE}" dt="2021-07-13T00:01:15.869" v="340"/>
          <ac:spMkLst>
            <pc:docMk/>
            <pc:sldMk cId="1550375103" sldId="261"/>
            <ac:spMk id="130" creationId="{2B29B8A3-DF5C-457C-A071-F2F6402BC388}"/>
          </ac:spMkLst>
        </pc:spChg>
        <pc:grpChg chg="add mod">
          <ac:chgData name="Ekaterina" userId="5fd36419-0bcb-4830-b416-591990e09a09" providerId="ADAL" clId="{518FA67A-8450-4276-B714-3C87BA7C45AE}" dt="2021-07-13T00:01:23.172" v="341" actId="1076"/>
          <ac:grpSpMkLst>
            <pc:docMk/>
            <pc:sldMk cId="1550375103" sldId="261"/>
            <ac:grpSpMk id="112" creationId="{3D4E45CA-3750-4CD5-8B1F-9E744C3B5CB2}"/>
          </ac:grpSpMkLst>
        </pc:grpChg>
        <pc:grpChg chg="mod">
          <ac:chgData name="Ekaterina" userId="5fd36419-0bcb-4830-b416-591990e09a09" providerId="ADAL" clId="{518FA67A-8450-4276-B714-3C87BA7C45AE}" dt="2021-07-13T00:01:15.869" v="340"/>
          <ac:grpSpMkLst>
            <pc:docMk/>
            <pc:sldMk cId="1550375103" sldId="261"/>
            <ac:grpSpMk id="113" creationId="{D41C2D61-EBDA-4EDE-B69F-4A7BCAAC5A5A}"/>
          </ac:grpSpMkLst>
        </pc:grpChg>
        <pc:grpChg chg="mod">
          <ac:chgData name="Ekaterina" userId="5fd36419-0bcb-4830-b416-591990e09a09" providerId="ADAL" clId="{518FA67A-8450-4276-B714-3C87BA7C45AE}" dt="2021-07-13T00:01:15.869" v="340"/>
          <ac:grpSpMkLst>
            <pc:docMk/>
            <pc:sldMk cId="1550375103" sldId="261"/>
            <ac:grpSpMk id="114" creationId="{7E18CA1B-78C1-45D4-AD42-74B7C5C1EB9E}"/>
          </ac:grpSpMkLst>
        </pc:grpChg>
        <pc:grpChg chg="mod">
          <ac:chgData name="Ekaterina" userId="5fd36419-0bcb-4830-b416-591990e09a09" providerId="ADAL" clId="{518FA67A-8450-4276-B714-3C87BA7C45AE}" dt="2021-07-13T00:01:15.869" v="340"/>
          <ac:grpSpMkLst>
            <pc:docMk/>
            <pc:sldMk cId="1550375103" sldId="261"/>
            <ac:grpSpMk id="115" creationId="{C0D566C4-D9B8-419D-ADE5-3063CCAE883B}"/>
          </ac:grpSpMkLst>
        </pc:grpChg>
        <pc:grpChg chg="mod">
          <ac:chgData name="Ekaterina" userId="5fd36419-0bcb-4830-b416-591990e09a09" providerId="ADAL" clId="{518FA67A-8450-4276-B714-3C87BA7C45AE}" dt="2021-07-13T00:01:15.869" v="340"/>
          <ac:grpSpMkLst>
            <pc:docMk/>
            <pc:sldMk cId="1550375103" sldId="261"/>
            <ac:grpSpMk id="116" creationId="{BF15B7D6-D373-4F20-9DF2-A90C50382B89}"/>
          </ac:grpSpMkLst>
        </pc:grpChg>
        <pc:grpChg chg="mod">
          <ac:chgData name="Ekaterina" userId="5fd36419-0bcb-4830-b416-591990e09a09" providerId="ADAL" clId="{518FA67A-8450-4276-B714-3C87BA7C45AE}" dt="2021-07-13T00:01:15.869" v="340"/>
          <ac:grpSpMkLst>
            <pc:docMk/>
            <pc:sldMk cId="1550375103" sldId="261"/>
            <ac:grpSpMk id="117" creationId="{A010FDDF-93B2-42A4-BB97-BD86735AA7CA}"/>
          </ac:grpSpMkLst>
        </pc:grpChg>
        <pc:grpChg chg="mod">
          <ac:chgData name="Ekaterina" userId="5fd36419-0bcb-4830-b416-591990e09a09" providerId="ADAL" clId="{518FA67A-8450-4276-B714-3C87BA7C45AE}" dt="2021-07-13T00:01:15.869" v="340"/>
          <ac:grpSpMkLst>
            <pc:docMk/>
            <pc:sldMk cId="1550375103" sldId="261"/>
            <ac:grpSpMk id="118" creationId="{FA48AC0B-CDAC-4CE3-A6D7-D008B12DC5F2}"/>
          </ac:grpSpMkLst>
        </pc:grpChg>
        <pc:picChg chg="mod">
          <ac:chgData name="Ekaterina" userId="5fd36419-0bcb-4830-b416-591990e09a09" providerId="ADAL" clId="{518FA67A-8450-4276-B714-3C87BA7C45AE}" dt="2021-07-13T15:24:27.104" v="741" actId="14100"/>
          <ac:picMkLst>
            <pc:docMk/>
            <pc:sldMk cId="1550375103" sldId="261"/>
            <ac:picMk id="2" creationId="{1A0330F5-69C7-4269-9DCA-66B8287375EA}"/>
          </ac:picMkLst>
        </pc:picChg>
        <pc:picChg chg="del mod">
          <ac:chgData name="Ekaterina" userId="5fd36419-0bcb-4830-b416-591990e09a09" providerId="ADAL" clId="{518FA67A-8450-4276-B714-3C87BA7C45AE}" dt="2021-07-12T23:50:48.725" v="291" actId="478"/>
          <ac:picMkLst>
            <pc:docMk/>
            <pc:sldMk cId="1550375103" sldId="261"/>
            <ac:picMk id="3" creationId="{537AC314-0239-409F-9ABD-FB98E53CC77F}"/>
          </ac:picMkLst>
        </pc:picChg>
        <pc:picChg chg="mod ord">
          <ac:chgData name="Ekaterina" userId="5fd36419-0bcb-4830-b416-591990e09a09" providerId="ADAL" clId="{518FA67A-8450-4276-B714-3C87BA7C45AE}" dt="2021-07-13T15:23:27.146" v="731" actId="14100"/>
          <ac:picMkLst>
            <pc:docMk/>
            <pc:sldMk cId="1550375103" sldId="261"/>
            <ac:picMk id="4" creationId="{BD12A86F-3489-414D-93D9-EE6EAB6F8B5C}"/>
          </ac:picMkLst>
        </pc:picChg>
        <pc:picChg chg="mod">
          <ac:chgData name="Ekaterina" userId="5fd36419-0bcb-4830-b416-591990e09a09" providerId="ADAL" clId="{518FA67A-8450-4276-B714-3C87BA7C45AE}" dt="2021-07-13T15:24:15.261" v="739" actId="14100"/>
          <ac:picMkLst>
            <pc:docMk/>
            <pc:sldMk cId="1550375103" sldId="261"/>
            <ac:picMk id="5" creationId="{68CF6F77-18E3-4C33-AEBC-75AA17A8D27C}"/>
          </ac:picMkLst>
        </pc:picChg>
        <pc:picChg chg="mod">
          <ac:chgData name="Ekaterina" userId="5fd36419-0bcb-4830-b416-591990e09a09" providerId="ADAL" clId="{518FA67A-8450-4276-B714-3C87BA7C45AE}" dt="2021-07-13T15:12:07.101" v="665" actId="14100"/>
          <ac:picMkLst>
            <pc:docMk/>
            <pc:sldMk cId="1550375103" sldId="261"/>
            <ac:picMk id="7" creationId="{E8DE5580-2A2F-4C68-9537-C7DC00AD7784}"/>
          </ac:picMkLst>
        </pc:picChg>
        <pc:picChg chg="mod">
          <ac:chgData name="Ekaterina" userId="5fd36419-0bcb-4830-b416-591990e09a09" providerId="ADAL" clId="{518FA67A-8450-4276-B714-3C87BA7C45AE}" dt="2021-07-13T15:24:51.801" v="743" actId="14100"/>
          <ac:picMkLst>
            <pc:docMk/>
            <pc:sldMk cId="1550375103" sldId="261"/>
            <ac:picMk id="8" creationId="{BAC958C8-7EE2-483C-8372-DC4B65E1FACA}"/>
          </ac:picMkLst>
        </pc:picChg>
        <pc:picChg chg="del mod">
          <ac:chgData name="Ekaterina" userId="5fd36419-0bcb-4830-b416-591990e09a09" providerId="ADAL" clId="{518FA67A-8450-4276-B714-3C87BA7C45AE}" dt="2021-07-12T23:00:51.953" v="59" actId="478"/>
          <ac:picMkLst>
            <pc:docMk/>
            <pc:sldMk cId="1550375103" sldId="261"/>
            <ac:picMk id="10" creationId="{F4BDFDD6-B8DB-4D14-A9B4-CD5AE4D60E6E}"/>
          </ac:picMkLst>
        </pc:picChg>
        <pc:picChg chg="mod">
          <ac:chgData name="Ekaterina" userId="5fd36419-0bcb-4830-b416-591990e09a09" providerId="ADAL" clId="{518FA67A-8450-4276-B714-3C87BA7C45AE}" dt="2021-07-13T15:24:47.100" v="742" actId="14100"/>
          <ac:picMkLst>
            <pc:docMk/>
            <pc:sldMk cId="1550375103" sldId="261"/>
            <ac:picMk id="32" creationId="{F4BC9FFC-D886-409B-9C68-693272C6BB50}"/>
          </ac:picMkLst>
        </pc:picChg>
        <pc:picChg chg="mod">
          <ac:chgData name="Ekaterina" userId="5fd36419-0bcb-4830-b416-591990e09a09" providerId="ADAL" clId="{518FA67A-8450-4276-B714-3C87BA7C45AE}" dt="2021-07-13T15:25:12.556" v="744" actId="14100"/>
          <ac:picMkLst>
            <pc:docMk/>
            <pc:sldMk cId="1550375103" sldId="261"/>
            <ac:picMk id="34" creationId="{1ABAFDEE-71C4-4266-A205-AE525E994D96}"/>
          </ac:picMkLst>
        </pc:picChg>
        <pc:picChg chg="mod">
          <ac:chgData name="Ekaterina" userId="5fd36419-0bcb-4830-b416-591990e09a09" providerId="ADAL" clId="{518FA67A-8450-4276-B714-3C87BA7C45AE}" dt="2021-07-12T23:37:03.960" v="222" actId="1076"/>
          <ac:picMkLst>
            <pc:docMk/>
            <pc:sldMk cId="1550375103" sldId="261"/>
            <ac:picMk id="35" creationId="{5C3A918D-2ED1-4FF3-9A03-290D5826DD1E}"/>
          </ac:picMkLst>
        </pc:picChg>
        <pc:picChg chg="mod">
          <ac:chgData name="Ekaterina" userId="5fd36419-0bcb-4830-b416-591990e09a09" providerId="ADAL" clId="{518FA67A-8450-4276-B714-3C87BA7C45AE}" dt="2021-07-13T15:24:19.080" v="740" actId="14100"/>
          <ac:picMkLst>
            <pc:docMk/>
            <pc:sldMk cId="1550375103" sldId="261"/>
            <ac:picMk id="36" creationId="{66543E16-E1D6-4EC2-8168-ADDC3559C8B1}"/>
          </ac:picMkLst>
        </pc:picChg>
        <pc:picChg chg="mod ord">
          <ac:chgData name="Ekaterina" userId="5fd36419-0bcb-4830-b416-591990e09a09" providerId="ADAL" clId="{518FA67A-8450-4276-B714-3C87BA7C45AE}" dt="2021-07-13T15:23:31.074" v="732" actId="14100"/>
          <ac:picMkLst>
            <pc:docMk/>
            <pc:sldMk cId="1550375103" sldId="261"/>
            <ac:picMk id="57" creationId="{1FE1C106-AC44-41FB-B883-06864E24055A}"/>
          </ac:picMkLst>
        </pc:picChg>
        <pc:picChg chg="del mod">
          <ac:chgData name="Ekaterina" userId="5fd36419-0bcb-4830-b416-591990e09a09" providerId="ADAL" clId="{518FA67A-8450-4276-B714-3C87BA7C45AE}" dt="2021-07-12T23:50:46.544" v="290" actId="478"/>
          <ac:picMkLst>
            <pc:docMk/>
            <pc:sldMk cId="1550375103" sldId="261"/>
            <ac:picMk id="58" creationId="{71FC3D5E-6FC2-42F5-A495-EA2B5A7A0BAD}"/>
          </ac:picMkLst>
        </pc:picChg>
        <pc:picChg chg="mod">
          <ac:chgData name="Ekaterina" userId="5fd36419-0bcb-4830-b416-591990e09a09" providerId="ADAL" clId="{518FA67A-8450-4276-B714-3C87BA7C45AE}" dt="2021-07-13T15:13:28.150" v="675" actId="14100"/>
          <ac:picMkLst>
            <pc:docMk/>
            <pc:sldMk cId="1550375103" sldId="261"/>
            <ac:picMk id="59" creationId="{6B0BAE05-5929-4446-8E56-8F18CFC6861D}"/>
          </ac:picMkLst>
        </pc:picChg>
        <pc:picChg chg="mod">
          <ac:chgData name="Ekaterina" userId="5fd36419-0bcb-4830-b416-591990e09a09" providerId="ADAL" clId="{518FA67A-8450-4276-B714-3C87BA7C45AE}" dt="2021-07-13T15:25:16.052" v="745" actId="14100"/>
          <ac:picMkLst>
            <pc:docMk/>
            <pc:sldMk cId="1550375103" sldId="261"/>
            <ac:picMk id="60" creationId="{4220BFF8-E41A-4774-8914-F784CC2941D3}"/>
          </ac:picMkLst>
        </pc:picChg>
        <pc:picChg chg="del mod">
          <ac:chgData name="Ekaterina" userId="5fd36419-0bcb-4830-b416-591990e09a09" providerId="ADAL" clId="{518FA67A-8450-4276-B714-3C87BA7C45AE}" dt="2021-07-13T00:00:54.892" v="339" actId="478"/>
          <ac:picMkLst>
            <pc:docMk/>
            <pc:sldMk cId="1550375103" sldId="261"/>
            <ac:picMk id="62" creationId="{914D3C67-E25B-4868-8D98-0B0B0EB03417}"/>
          </ac:picMkLst>
        </pc:picChg>
        <pc:picChg chg="del mod">
          <ac:chgData name="Ekaterina" userId="5fd36419-0bcb-4830-b416-591990e09a09" providerId="ADAL" clId="{518FA67A-8450-4276-B714-3C87BA7C45AE}" dt="2021-07-13T00:00:54.892" v="339" actId="478"/>
          <ac:picMkLst>
            <pc:docMk/>
            <pc:sldMk cId="1550375103" sldId="261"/>
            <ac:picMk id="65" creationId="{FDD00983-E59D-42E2-BF84-9E85E3A782ED}"/>
          </ac:picMkLst>
        </pc:picChg>
        <pc:picChg chg="del mod">
          <ac:chgData name="Ekaterina" userId="5fd36419-0bcb-4830-b416-591990e09a09" providerId="ADAL" clId="{518FA67A-8450-4276-B714-3C87BA7C45AE}" dt="2021-07-13T00:00:54.892" v="339" actId="478"/>
          <ac:picMkLst>
            <pc:docMk/>
            <pc:sldMk cId="1550375103" sldId="261"/>
            <ac:picMk id="72" creationId="{8E689BFE-B91E-4D95-8555-6A91FCDBB09C}"/>
          </ac:picMkLst>
        </pc:picChg>
        <pc:picChg chg="del mod">
          <ac:chgData name="Ekaterina" userId="5fd36419-0bcb-4830-b416-591990e09a09" providerId="ADAL" clId="{518FA67A-8450-4276-B714-3C87BA7C45AE}" dt="2021-07-13T00:00:54.892" v="339" actId="478"/>
          <ac:picMkLst>
            <pc:docMk/>
            <pc:sldMk cId="1550375103" sldId="261"/>
            <ac:picMk id="73" creationId="{C8DC93CF-E90F-4EDF-80B5-F2B5B15CAAF8}"/>
          </ac:picMkLst>
        </pc:picChg>
        <pc:picChg chg="del mod">
          <ac:chgData name="Ekaterina" userId="5fd36419-0bcb-4830-b416-591990e09a09" providerId="ADAL" clId="{518FA67A-8450-4276-B714-3C87BA7C45AE}" dt="2021-07-13T00:00:54.892" v="339" actId="478"/>
          <ac:picMkLst>
            <pc:docMk/>
            <pc:sldMk cId="1550375103" sldId="261"/>
            <ac:picMk id="74" creationId="{F2ED4C2A-AE6C-4ADF-A9D8-217109406082}"/>
          </ac:picMkLst>
        </pc:picChg>
        <pc:picChg chg="del mod">
          <ac:chgData name="Ekaterina" userId="5fd36419-0bcb-4830-b416-591990e09a09" providerId="ADAL" clId="{518FA67A-8450-4276-B714-3C87BA7C45AE}" dt="2021-07-13T00:00:54.892" v="339" actId="478"/>
          <ac:picMkLst>
            <pc:docMk/>
            <pc:sldMk cId="1550375103" sldId="261"/>
            <ac:picMk id="75" creationId="{CB6747DF-0C3B-419B-9A95-5A5D7151482E}"/>
          </ac:picMkLst>
        </pc:picChg>
        <pc:picChg chg="add mod">
          <ac:chgData name="Ekaterina" userId="5fd36419-0bcb-4830-b416-591990e09a09" providerId="ADAL" clId="{518FA67A-8450-4276-B714-3C87BA7C45AE}" dt="2021-07-13T15:25:23.157" v="746" actId="14100"/>
          <ac:picMkLst>
            <pc:docMk/>
            <pc:sldMk cId="1550375103" sldId="261"/>
            <ac:picMk id="102" creationId="{BD36CBEB-0952-4101-BC85-F3E261636FDD}"/>
          </ac:picMkLst>
        </pc:picChg>
        <pc:picChg chg="add mod">
          <ac:chgData name="Ekaterina" userId="5fd36419-0bcb-4830-b416-591990e09a09" providerId="ADAL" clId="{518FA67A-8450-4276-B714-3C87BA7C45AE}" dt="2021-07-13T15:25:27.366" v="748" actId="14100"/>
          <ac:picMkLst>
            <pc:docMk/>
            <pc:sldMk cId="1550375103" sldId="261"/>
            <ac:picMk id="103" creationId="{AEF6A43A-4E93-457F-9098-B252369560B4}"/>
          </ac:picMkLst>
        </pc:picChg>
        <pc:picChg chg="add del mod">
          <ac:chgData name="Ekaterina" userId="5fd36419-0bcb-4830-b416-591990e09a09" providerId="ADAL" clId="{518FA67A-8450-4276-B714-3C87BA7C45AE}" dt="2021-07-13T15:13:33.703" v="676" actId="21"/>
          <ac:picMkLst>
            <pc:docMk/>
            <pc:sldMk cId="1550375103" sldId="261"/>
            <ac:picMk id="131" creationId="{48EFE5D1-2B03-49A1-A512-A0C3F3AA353F}"/>
          </ac:picMkLst>
        </pc:picChg>
        <pc:cxnChg chg="add del mod">
          <ac:chgData name="Ekaterina" userId="5fd36419-0bcb-4830-b416-591990e09a09" providerId="ADAL" clId="{518FA67A-8450-4276-B714-3C87BA7C45AE}" dt="2021-07-12T23:02:12.547" v="70"/>
          <ac:cxnSpMkLst>
            <pc:docMk/>
            <pc:sldMk cId="1550375103" sldId="261"/>
            <ac:cxnSpMk id="69" creationId="{A98C3479-4C36-4D3F-B48F-C91BE6F6CB8A}"/>
          </ac:cxnSpMkLst>
        </pc:cxnChg>
        <pc:cxnChg chg="add del mod">
          <ac:chgData name="Ekaterina" userId="5fd36419-0bcb-4830-b416-591990e09a09" providerId="ADAL" clId="{518FA67A-8450-4276-B714-3C87BA7C45AE}" dt="2021-07-12T23:02:12.547" v="70"/>
          <ac:cxnSpMkLst>
            <pc:docMk/>
            <pc:sldMk cId="1550375103" sldId="261"/>
            <ac:cxnSpMk id="70" creationId="{E1C68D36-339D-4DC8-B69B-6E6CA0475B15}"/>
          </ac:cxnSpMkLst>
        </pc:cxnChg>
        <pc:cxnChg chg="add del mod">
          <ac:chgData name="Ekaterina" userId="5fd36419-0bcb-4830-b416-591990e09a09" providerId="ADAL" clId="{518FA67A-8450-4276-B714-3C87BA7C45AE}" dt="2021-07-12T23:02:12.547" v="70"/>
          <ac:cxnSpMkLst>
            <pc:docMk/>
            <pc:sldMk cId="1550375103" sldId="261"/>
            <ac:cxnSpMk id="71" creationId="{06D03C59-FCD2-4B5B-9A04-3924D05EEEE4}"/>
          </ac:cxnSpMkLst>
        </pc:cxnChg>
        <pc:cxnChg chg="add del mod">
          <ac:chgData name="Ekaterina" userId="5fd36419-0bcb-4830-b416-591990e09a09" providerId="ADAL" clId="{518FA67A-8450-4276-B714-3C87BA7C45AE}" dt="2021-07-12T23:02:12.547" v="70"/>
          <ac:cxnSpMkLst>
            <pc:docMk/>
            <pc:sldMk cId="1550375103" sldId="261"/>
            <ac:cxnSpMk id="76" creationId="{83AB4B20-8962-4EA2-84B5-39A93E166034}"/>
          </ac:cxnSpMkLst>
        </pc:cxnChg>
        <pc:cxnChg chg="add del mod">
          <ac:chgData name="Ekaterina" userId="5fd36419-0bcb-4830-b416-591990e09a09" providerId="ADAL" clId="{518FA67A-8450-4276-B714-3C87BA7C45AE}" dt="2021-07-12T23:02:12.547" v="70"/>
          <ac:cxnSpMkLst>
            <pc:docMk/>
            <pc:sldMk cId="1550375103" sldId="261"/>
            <ac:cxnSpMk id="77" creationId="{A1A52F5D-2EDB-4346-919E-29CFA54C6982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79" creationId="{234B547A-760A-481E-B389-D456B0E5F7CE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80" creationId="{0C144509-614F-42CF-A857-70E00F28781C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81" creationId="{50726D9F-94E2-4374-8655-0D990EF6DA30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82" creationId="{93CB2141-1CD0-4290-A712-CAF735C20F40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83" creationId="{26D5FDD1-5FF6-461E-BC8D-104C02DCFE88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84" creationId="{C3313C7F-2719-4F62-88F2-273B7D3A429A}"/>
          </ac:cxnSpMkLst>
        </pc:cxnChg>
        <pc:cxnChg chg="add mod">
          <ac:chgData name="Ekaterina" userId="5fd36419-0bcb-4830-b416-591990e09a09" providerId="ADAL" clId="{518FA67A-8450-4276-B714-3C87BA7C45AE}" dt="2021-07-12T23:03:12.600" v="75"/>
          <ac:cxnSpMkLst>
            <pc:docMk/>
            <pc:sldMk cId="1550375103" sldId="261"/>
            <ac:cxnSpMk id="85" creationId="{1F66FFC3-86D2-4463-BCEE-9FE45FB70968}"/>
          </ac:cxnSpMkLst>
        </pc:cxnChg>
      </pc:sldChg>
      <pc:sldChg chg="addSp delSp modSp add mod ord">
        <pc:chgData name="Ekaterina" userId="5fd36419-0bcb-4830-b416-591990e09a09" providerId="ADAL" clId="{518FA67A-8450-4276-B714-3C87BA7C45AE}" dt="2021-07-13T15:29:13.462" v="754" actId="1076"/>
        <pc:sldMkLst>
          <pc:docMk/>
          <pc:sldMk cId="3808195440" sldId="262"/>
        </pc:sldMkLst>
        <pc:spChg chg="mod">
          <ac:chgData name="Ekaterina" userId="5fd36419-0bcb-4830-b416-591990e09a09" providerId="ADAL" clId="{518FA67A-8450-4276-B714-3C87BA7C45AE}" dt="2021-07-13T15:01:15.739" v="611" actId="1076"/>
          <ac:spMkLst>
            <pc:docMk/>
            <pc:sldMk cId="3808195440" sldId="262"/>
            <ac:spMk id="6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5:01:28.450" v="614" actId="1076"/>
          <ac:spMkLst>
            <pc:docMk/>
            <pc:sldMk cId="3808195440" sldId="262"/>
            <ac:spMk id="7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4:37:30.024" v="485" actId="1076"/>
          <ac:spMkLst>
            <pc:docMk/>
            <pc:sldMk cId="3808195440" sldId="262"/>
            <ac:spMk id="9" creationId="{00000000-0000-0000-0000-000000000000}"/>
          </ac:spMkLst>
        </pc:spChg>
        <pc:spChg chg="del mod">
          <ac:chgData name="Ekaterina" userId="5fd36419-0bcb-4830-b416-591990e09a09" providerId="ADAL" clId="{518FA67A-8450-4276-B714-3C87BA7C45AE}" dt="2021-07-13T14:05:19.069" v="454" actId="478"/>
          <ac:spMkLst>
            <pc:docMk/>
            <pc:sldMk cId="3808195440" sldId="262"/>
            <ac:spMk id="12" creationId="{00000000-0000-0000-0000-000000000000}"/>
          </ac:spMkLst>
        </pc:spChg>
        <pc:spChg chg="del mod">
          <ac:chgData name="Ekaterina" userId="5fd36419-0bcb-4830-b416-591990e09a09" providerId="ADAL" clId="{518FA67A-8450-4276-B714-3C87BA7C45AE}" dt="2021-07-13T13:58:20.104" v="362" actId="478"/>
          <ac:spMkLst>
            <pc:docMk/>
            <pc:sldMk cId="3808195440" sldId="262"/>
            <ac:spMk id="13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5:01:37.412" v="615" actId="1076"/>
          <ac:spMkLst>
            <pc:docMk/>
            <pc:sldMk cId="3808195440" sldId="262"/>
            <ac:spMk id="14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4:37:38.459" v="486" actId="1076"/>
          <ac:spMkLst>
            <pc:docMk/>
            <pc:sldMk cId="3808195440" sldId="262"/>
            <ac:spMk id="16" creationId="{00000000-0000-0000-0000-000000000000}"/>
          </ac:spMkLst>
        </pc:spChg>
        <pc:spChg chg="del mod">
          <ac:chgData name="Ekaterina" userId="5fd36419-0bcb-4830-b416-591990e09a09" providerId="ADAL" clId="{518FA67A-8450-4276-B714-3C87BA7C45AE}" dt="2021-07-13T13:58:23.728" v="363" actId="478"/>
          <ac:spMkLst>
            <pc:docMk/>
            <pc:sldMk cId="3808195440" sldId="262"/>
            <ac:spMk id="17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5:02:00.918" v="616" actId="1076"/>
          <ac:spMkLst>
            <pc:docMk/>
            <pc:sldMk cId="3808195440" sldId="262"/>
            <ac:spMk id="18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5:02:13.069" v="618" actId="1076"/>
          <ac:spMkLst>
            <pc:docMk/>
            <pc:sldMk cId="3808195440" sldId="262"/>
            <ac:spMk id="19" creationId="{00000000-0000-0000-0000-000000000000}"/>
          </ac:spMkLst>
        </pc:spChg>
        <pc:spChg chg="mod">
          <ac:chgData name="Ekaterina" userId="5fd36419-0bcb-4830-b416-591990e09a09" providerId="ADAL" clId="{518FA67A-8450-4276-B714-3C87BA7C45AE}" dt="2021-07-13T14:37:46.895" v="487" actId="1076"/>
          <ac:spMkLst>
            <pc:docMk/>
            <pc:sldMk cId="3808195440" sldId="262"/>
            <ac:spMk id="20" creationId="{00000000-0000-0000-0000-000000000000}"/>
          </ac:spMkLst>
        </pc:spChg>
        <pc:spChg chg="del mod">
          <ac:chgData name="Ekaterina" userId="5fd36419-0bcb-4830-b416-591990e09a09" providerId="ADAL" clId="{518FA67A-8450-4276-B714-3C87BA7C45AE}" dt="2021-07-12T23:03:41.174" v="80" actId="21"/>
          <ac:spMkLst>
            <pc:docMk/>
            <pc:sldMk cId="3808195440" sldId="262"/>
            <ac:spMk id="21" creationId="{4ACB003D-900A-4777-9059-CD6A9197DD1B}"/>
          </ac:spMkLst>
        </pc:spChg>
        <pc:spChg chg="del mod">
          <ac:chgData name="Ekaterina" userId="5fd36419-0bcb-4830-b416-591990e09a09" providerId="ADAL" clId="{518FA67A-8450-4276-B714-3C87BA7C45AE}" dt="2021-07-13T13:57:11.265" v="356" actId="478"/>
          <ac:spMkLst>
            <pc:docMk/>
            <pc:sldMk cId="3808195440" sldId="262"/>
            <ac:spMk id="24" creationId="{2A096564-6C74-4E11-9EE2-0FA0FD9C2860}"/>
          </ac:spMkLst>
        </pc:spChg>
        <pc:spChg chg="mod">
          <ac:chgData name="Ekaterina" userId="5fd36419-0bcb-4830-b416-591990e09a09" providerId="ADAL" clId="{518FA67A-8450-4276-B714-3C87BA7C45AE}" dt="2021-07-13T13:59:12.471" v="372" actId="14100"/>
          <ac:spMkLst>
            <pc:docMk/>
            <pc:sldMk cId="3808195440" sldId="262"/>
            <ac:spMk id="25" creationId="{1161A7DE-2815-4274-A7AB-1DB88734C738}"/>
          </ac:spMkLst>
        </pc:spChg>
        <pc:spChg chg="mod">
          <ac:chgData name="Ekaterina" userId="5fd36419-0bcb-4830-b416-591990e09a09" providerId="ADAL" clId="{518FA67A-8450-4276-B714-3C87BA7C45AE}" dt="2021-07-13T14:02:29.315" v="412" actId="1076"/>
          <ac:spMkLst>
            <pc:docMk/>
            <pc:sldMk cId="3808195440" sldId="262"/>
            <ac:spMk id="26" creationId="{F8DCBCA4-04D8-4399-834D-D354088F76BA}"/>
          </ac:spMkLst>
        </pc:spChg>
        <pc:spChg chg="mod">
          <ac:chgData name="Ekaterina" userId="5fd36419-0bcb-4830-b416-591990e09a09" providerId="ADAL" clId="{518FA67A-8450-4276-B714-3C87BA7C45AE}" dt="2021-07-13T14:38:12.414" v="490" actId="1076"/>
          <ac:spMkLst>
            <pc:docMk/>
            <pc:sldMk cId="3808195440" sldId="262"/>
            <ac:spMk id="27" creationId="{7A3ADDE9-F8AE-4D90-B805-F0B2F3DAA9AE}"/>
          </ac:spMkLst>
        </pc:spChg>
        <pc:spChg chg="del mod">
          <ac:chgData name="Ekaterina" userId="5fd36419-0bcb-4830-b416-591990e09a09" providerId="ADAL" clId="{518FA67A-8450-4276-B714-3C87BA7C45AE}" dt="2021-07-12T23:03:27.278" v="78" actId="21"/>
          <ac:spMkLst>
            <pc:docMk/>
            <pc:sldMk cId="3808195440" sldId="262"/>
            <ac:spMk id="30" creationId="{3D9EE4BF-C2D0-421F-A283-1795B702B32F}"/>
          </ac:spMkLst>
        </pc:spChg>
        <pc:spChg chg="del mod">
          <ac:chgData name="Ekaterina" userId="5fd36419-0bcb-4830-b416-591990e09a09" providerId="ADAL" clId="{518FA67A-8450-4276-B714-3C87BA7C45AE}" dt="2021-07-13T13:58:26.750" v="364" actId="478"/>
          <ac:spMkLst>
            <pc:docMk/>
            <pc:sldMk cId="3808195440" sldId="262"/>
            <ac:spMk id="32" creationId="{CD42D797-8554-42B4-8C04-4DC82DDE3059}"/>
          </ac:spMkLst>
        </pc:spChg>
        <pc:spChg chg="mod">
          <ac:chgData name="Ekaterina" userId="5fd36419-0bcb-4830-b416-591990e09a09" providerId="ADAL" clId="{518FA67A-8450-4276-B714-3C87BA7C45AE}" dt="2021-07-13T15:02:28.497" v="619" actId="1076"/>
          <ac:spMkLst>
            <pc:docMk/>
            <pc:sldMk cId="3808195440" sldId="262"/>
            <ac:spMk id="33" creationId="{850145E4-96CE-4ED0-95EA-B738A059DEA3}"/>
          </ac:spMkLst>
        </pc:spChg>
        <pc:spChg chg="mod">
          <ac:chgData name="Ekaterina" userId="5fd36419-0bcb-4830-b416-591990e09a09" providerId="ADAL" clId="{518FA67A-8450-4276-B714-3C87BA7C45AE}" dt="2021-07-13T15:03:18.392" v="623" actId="14100"/>
          <ac:spMkLst>
            <pc:docMk/>
            <pc:sldMk cId="3808195440" sldId="262"/>
            <ac:spMk id="34" creationId="{021FBCA8-D937-41D8-89F5-3D20BDEE7F63}"/>
          </ac:spMkLst>
        </pc:spChg>
        <pc:spChg chg="mod">
          <ac:chgData name="Ekaterina" userId="5fd36419-0bcb-4830-b416-591990e09a09" providerId="ADAL" clId="{518FA67A-8450-4276-B714-3C87BA7C45AE}" dt="2021-07-13T14:38:18.950" v="491" actId="1076"/>
          <ac:spMkLst>
            <pc:docMk/>
            <pc:sldMk cId="3808195440" sldId="262"/>
            <ac:spMk id="35" creationId="{432F88C2-BE0C-4E6A-AE2E-641B5F784EAF}"/>
          </ac:spMkLst>
        </pc:spChg>
        <pc:spChg chg="del mod">
          <ac:chgData name="Ekaterina" userId="5fd36419-0bcb-4830-b416-591990e09a09" providerId="ADAL" clId="{518FA67A-8450-4276-B714-3C87BA7C45AE}" dt="2021-07-13T13:58:30.142" v="365" actId="478"/>
          <ac:spMkLst>
            <pc:docMk/>
            <pc:sldMk cId="3808195440" sldId="262"/>
            <ac:spMk id="43" creationId="{06B5398A-48ED-4D8C-B875-FB042ED7D02F}"/>
          </ac:spMkLst>
        </pc:spChg>
        <pc:spChg chg="mod">
          <ac:chgData name="Ekaterina" userId="5fd36419-0bcb-4830-b416-591990e09a09" providerId="ADAL" clId="{518FA67A-8450-4276-B714-3C87BA7C45AE}" dt="2021-07-13T15:02:57.521" v="621" actId="20577"/>
          <ac:spMkLst>
            <pc:docMk/>
            <pc:sldMk cId="3808195440" sldId="262"/>
            <ac:spMk id="44" creationId="{13A0A313-B203-4409-AF33-989576271D2B}"/>
          </ac:spMkLst>
        </pc:spChg>
        <pc:spChg chg="mod">
          <ac:chgData name="Ekaterina" userId="5fd36419-0bcb-4830-b416-591990e09a09" providerId="ADAL" clId="{518FA67A-8450-4276-B714-3C87BA7C45AE}" dt="2021-07-13T15:03:14.222" v="622" actId="14100"/>
          <ac:spMkLst>
            <pc:docMk/>
            <pc:sldMk cId="3808195440" sldId="262"/>
            <ac:spMk id="45" creationId="{F125562C-9290-4EA7-8F6C-5DDE6A590B26}"/>
          </ac:spMkLst>
        </pc:spChg>
        <pc:spChg chg="mod">
          <ac:chgData name="Ekaterina" userId="5fd36419-0bcb-4830-b416-591990e09a09" providerId="ADAL" clId="{518FA67A-8450-4276-B714-3C87BA7C45AE}" dt="2021-07-13T14:38:30.345" v="492" actId="1076"/>
          <ac:spMkLst>
            <pc:docMk/>
            <pc:sldMk cId="3808195440" sldId="262"/>
            <ac:spMk id="46" creationId="{1D399E05-6695-4EC2-BB42-37258B4A11C7}"/>
          </ac:spMkLst>
        </pc:spChg>
        <pc:spChg chg="mod">
          <ac:chgData name="Ekaterina" userId="5fd36419-0bcb-4830-b416-591990e09a09" providerId="ADAL" clId="{518FA67A-8450-4276-B714-3C87BA7C45AE}" dt="2021-07-13T14:51:15.802" v="575" actId="1076"/>
          <ac:spMkLst>
            <pc:docMk/>
            <pc:sldMk cId="3808195440" sldId="262"/>
            <ac:spMk id="47" creationId="{7DDCF9DF-45FB-4EC3-A562-74C990D7D9EB}"/>
          </ac:spMkLst>
        </pc:spChg>
        <pc:spChg chg="mod">
          <ac:chgData name="Ekaterina" userId="5fd36419-0bcb-4830-b416-591990e09a09" providerId="ADAL" clId="{518FA67A-8450-4276-B714-3C87BA7C45AE}" dt="2021-07-13T14:38:47.483" v="493" actId="1076"/>
          <ac:spMkLst>
            <pc:docMk/>
            <pc:sldMk cId="3808195440" sldId="262"/>
            <ac:spMk id="48" creationId="{A83CBED5-B1F1-496D-AE5C-6751A565B09E}"/>
          </ac:spMkLst>
        </pc:spChg>
        <pc:spChg chg="mod">
          <ac:chgData name="Ekaterina" userId="5fd36419-0bcb-4830-b416-591990e09a09" providerId="ADAL" clId="{518FA67A-8450-4276-B714-3C87BA7C45AE}" dt="2021-07-13T15:03:33.256" v="624" actId="14100"/>
          <ac:spMkLst>
            <pc:docMk/>
            <pc:sldMk cId="3808195440" sldId="262"/>
            <ac:spMk id="49" creationId="{4DF86A1D-268E-4852-8678-486AB44F28CE}"/>
          </ac:spMkLst>
        </pc:spChg>
        <pc:spChg chg="del mod">
          <ac:chgData name="Ekaterina" userId="5fd36419-0bcb-4830-b416-591990e09a09" providerId="ADAL" clId="{518FA67A-8450-4276-B714-3C87BA7C45AE}" dt="2021-07-13T13:58:34.893" v="366" actId="478"/>
          <ac:spMkLst>
            <pc:docMk/>
            <pc:sldMk cId="3808195440" sldId="262"/>
            <ac:spMk id="50" creationId="{C1B06FF0-699C-4C08-B336-3013D507B905}"/>
          </ac:spMkLst>
        </pc:spChg>
        <pc:spChg chg="mod">
          <ac:chgData name="Ekaterina" userId="5fd36419-0bcb-4830-b416-591990e09a09" providerId="ADAL" clId="{518FA67A-8450-4276-B714-3C87BA7C45AE}" dt="2021-07-13T15:28:34.267" v="751" actId="1076"/>
          <ac:spMkLst>
            <pc:docMk/>
            <pc:sldMk cId="3808195440" sldId="262"/>
            <ac:spMk id="52" creationId="{60AA1934-82A0-47EE-B400-DE1F671C4AE9}"/>
          </ac:spMkLst>
        </pc:spChg>
        <pc:spChg chg="mod">
          <ac:chgData name="Ekaterina" userId="5fd36419-0bcb-4830-b416-591990e09a09" providerId="ADAL" clId="{518FA67A-8450-4276-B714-3C87BA7C45AE}" dt="2021-07-13T15:28:57.203" v="752" actId="1076"/>
          <ac:spMkLst>
            <pc:docMk/>
            <pc:sldMk cId="3808195440" sldId="262"/>
            <ac:spMk id="53" creationId="{AF849338-162C-4246-9029-5141D8D7C9EC}"/>
          </ac:spMkLst>
        </pc:spChg>
        <pc:spChg chg="mod">
          <ac:chgData name="Ekaterina" userId="5fd36419-0bcb-4830-b416-591990e09a09" providerId="ADAL" clId="{518FA67A-8450-4276-B714-3C87BA7C45AE}" dt="2021-07-13T15:29:13.462" v="754" actId="1076"/>
          <ac:spMkLst>
            <pc:docMk/>
            <pc:sldMk cId="3808195440" sldId="262"/>
            <ac:spMk id="54" creationId="{95F959F8-74CB-47C8-9FA1-6F3086EDB1E2}"/>
          </ac:spMkLst>
        </pc:spChg>
        <pc:spChg chg="add mod">
          <ac:chgData name="Ekaterina" userId="5fd36419-0bcb-4830-b416-591990e09a09" providerId="ADAL" clId="{518FA67A-8450-4276-B714-3C87BA7C45AE}" dt="2021-07-12T23:03:20.734" v="76"/>
          <ac:spMkLst>
            <pc:docMk/>
            <pc:sldMk cId="3808195440" sldId="262"/>
            <ac:spMk id="75" creationId="{35019B8F-79BE-4098-A65D-87C0530A4520}"/>
          </ac:spMkLst>
        </pc:spChg>
        <pc:spChg chg="add mod">
          <ac:chgData name="Ekaterina" userId="5fd36419-0bcb-4830-b416-591990e09a09" providerId="ADAL" clId="{518FA67A-8450-4276-B714-3C87BA7C45AE}" dt="2021-07-13T13:56:01.388" v="353" actId="1076"/>
          <ac:spMkLst>
            <pc:docMk/>
            <pc:sldMk cId="3808195440" sldId="262"/>
            <ac:spMk id="76" creationId="{40AA1C51-8D63-42F9-A790-83F8C1B519E5}"/>
          </ac:spMkLst>
        </pc:spChg>
        <pc:spChg chg="add mod">
          <ac:chgData name="Ekaterina" userId="5fd36419-0bcb-4830-b416-591990e09a09" providerId="ADAL" clId="{518FA67A-8450-4276-B714-3C87BA7C45AE}" dt="2021-07-13T14:35:46.597" v="477" actId="1076"/>
          <ac:spMkLst>
            <pc:docMk/>
            <pc:sldMk cId="3808195440" sldId="262"/>
            <ac:spMk id="77" creationId="{C8E488C9-B412-4125-8BAD-56C0A22E341D}"/>
          </ac:spMkLst>
        </pc:spChg>
        <pc:spChg chg="add mod ord">
          <ac:chgData name="Ekaterina" userId="5fd36419-0bcb-4830-b416-591990e09a09" providerId="ADAL" clId="{518FA67A-8450-4276-B714-3C87BA7C45AE}" dt="2021-07-13T14:36:50.608" v="481" actId="1076"/>
          <ac:spMkLst>
            <pc:docMk/>
            <pc:sldMk cId="3808195440" sldId="262"/>
            <ac:spMk id="78" creationId="{BAB3D104-ED85-4AFC-8297-CD932A1AE7DA}"/>
          </ac:spMkLst>
        </pc:spChg>
        <pc:spChg chg="add mod ord">
          <ac:chgData name="Ekaterina" userId="5fd36419-0bcb-4830-b416-591990e09a09" providerId="ADAL" clId="{518FA67A-8450-4276-B714-3C87BA7C45AE}" dt="2021-07-13T14:41:10.462" v="498" actId="167"/>
          <ac:spMkLst>
            <pc:docMk/>
            <pc:sldMk cId="3808195440" sldId="262"/>
            <ac:spMk id="79" creationId="{1D9ED4F6-D01C-4B5D-A655-B24C622FA05C}"/>
          </ac:spMkLst>
        </pc:spChg>
        <pc:spChg chg="add mod ord">
          <ac:chgData name="Ekaterina" userId="5fd36419-0bcb-4830-b416-591990e09a09" providerId="ADAL" clId="{518FA67A-8450-4276-B714-3C87BA7C45AE}" dt="2021-07-13T14:41:50.315" v="504" actId="14100"/>
          <ac:spMkLst>
            <pc:docMk/>
            <pc:sldMk cId="3808195440" sldId="262"/>
            <ac:spMk id="80" creationId="{8C292DF0-A3EC-47D9-8D61-2C13A3804716}"/>
          </ac:spMkLst>
        </pc:spChg>
        <pc:spChg chg="add del mod">
          <ac:chgData name="Ekaterina" userId="5fd36419-0bcb-4830-b416-591990e09a09" providerId="ADAL" clId="{518FA67A-8450-4276-B714-3C87BA7C45AE}" dt="2021-07-13T14:41:30.779" v="502"/>
          <ac:spMkLst>
            <pc:docMk/>
            <pc:sldMk cId="3808195440" sldId="262"/>
            <ac:spMk id="81" creationId="{FDA87EAD-B510-4000-BA29-519A9F7E905A}"/>
          </ac:spMkLst>
        </pc:spChg>
        <pc:spChg chg="add mod ord">
          <ac:chgData name="Ekaterina" userId="5fd36419-0bcb-4830-b416-591990e09a09" providerId="ADAL" clId="{518FA67A-8450-4276-B714-3C87BA7C45AE}" dt="2021-07-13T14:42:21.280" v="507" actId="167"/>
          <ac:spMkLst>
            <pc:docMk/>
            <pc:sldMk cId="3808195440" sldId="262"/>
            <ac:spMk id="82" creationId="{E8B2B0AF-250C-4CA9-9A32-C9D0D35C0D09}"/>
          </ac:spMkLst>
        </pc:spChg>
        <pc:spChg chg="add mod ord">
          <ac:chgData name="Ekaterina" userId="5fd36419-0bcb-4830-b416-591990e09a09" providerId="ADAL" clId="{518FA67A-8450-4276-B714-3C87BA7C45AE}" dt="2021-07-13T14:42:51.253" v="510" actId="167"/>
          <ac:spMkLst>
            <pc:docMk/>
            <pc:sldMk cId="3808195440" sldId="262"/>
            <ac:spMk id="83" creationId="{ED5CF413-7CEC-4D18-9A62-69961BAD6233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1" creationId="{6A67DCF6-DCBD-4F35-A6D9-7A6E772B47AB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2" creationId="{DE9D0C1F-86D0-4EA6-9F5E-9985668EA5EA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3" creationId="{FD238B42-5BE0-4E57-85DF-D14C03FFB758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4" creationId="{C61CC561-A379-4B4E-BE7D-7D41928771FB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5" creationId="{C51D255A-F654-4A0A-A3B5-2BB1FEADC668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6" creationId="{DAFAD8F8-F2BD-4881-A21A-7C8C8CE4B480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7" creationId="{065D3544-4E78-4E2A-951C-0AB4FC207E49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8" creationId="{B5B907D9-B1D4-4A37-A95F-3918E170E863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99" creationId="{660A0F87-23FB-4BD8-9637-7DCD5ECFE364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100" creationId="{37B507DD-59C0-44E0-8B27-84F0A667DEB2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101" creationId="{3DA031DC-19B3-484F-BC8D-465415EEA4EA}"/>
          </ac:spMkLst>
        </pc:spChg>
        <pc:spChg chg="mod">
          <ac:chgData name="Ekaterina" userId="5fd36419-0bcb-4830-b416-591990e09a09" providerId="ADAL" clId="{518FA67A-8450-4276-B714-3C87BA7C45AE}" dt="2021-07-13T14:44:42.256" v="512"/>
          <ac:spMkLst>
            <pc:docMk/>
            <pc:sldMk cId="3808195440" sldId="262"/>
            <ac:spMk id="102" creationId="{9ABA1666-A7D6-4E2F-A98C-ED5E61E3E07A}"/>
          </ac:spMkLst>
        </pc:spChg>
        <pc:spChg chg="add mod ord">
          <ac:chgData name="Ekaterina" userId="5fd36419-0bcb-4830-b416-591990e09a09" providerId="ADAL" clId="{518FA67A-8450-4276-B714-3C87BA7C45AE}" dt="2021-07-13T15:01:22.160" v="613" actId="1076"/>
          <ac:spMkLst>
            <pc:docMk/>
            <pc:sldMk cId="3808195440" sldId="262"/>
            <ac:spMk id="103" creationId="{5FDA1A46-0357-4E99-BBC1-33BCD26ECBEC}"/>
          </ac:spMkLst>
        </pc:spChg>
        <pc:spChg chg="add mod ord">
          <ac:chgData name="Ekaterina" userId="5fd36419-0bcb-4830-b416-591990e09a09" providerId="ADAL" clId="{518FA67A-8450-4276-B714-3C87BA7C45AE}" dt="2021-07-13T14:46:37.941" v="538" actId="167"/>
          <ac:spMkLst>
            <pc:docMk/>
            <pc:sldMk cId="3808195440" sldId="262"/>
            <ac:spMk id="104" creationId="{1166FA6A-6BFF-4030-907B-3F74118F69B1}"/>
          </ac:spMkLst>
        </pc:spChg>
        <pc:spChg chg="add mod ord">
          <ac:chgData name="Ekaterina" userId="5fd36419-0bcb-4830-b416-591990e09a09" providerId="ADAL" clId="{518FA67A-8450-4276-B714-3C87BA7C45AE}" dt="2021-07-13T14:46:57.443" v="542" actId="1076"/>
          <ac:spMkLst>
            <pc:docMk/>
            <pc:sldMk cId="3808195440" sldId="262"/>
            <ac:spMk id="105" creationId="{97D61EEB-7893-4EDB-9C82-729105776F6C}"/>
          </ac:spMkLst>
        </pc:spChg>
        <pc:spChg chg="add mod ord">
          <ac:chgData name="Ekaterina" userId="5fd36419-0bcb-4830-b416-591990e09a09" providerId="ADAL" clId="{518FA67A-8450-4276-B714-3C87BA7C45AE}" dt="2021-07-13T14:47:14.748" v="545" actId="167"/>
          <ac:spMkLst>
            <pc:docMk/>
            <pc:sldMk cId="3808195440" sldId="262"/>
            <ac:spMk id="106" creationId="{FC3B5992-5D09-426A-BA97-40565D8D47BA}"/>
          </ac:spMkLst>
        </pc:spChg>
        <pc:spChg chg="add mod ord">
          <ac:chgData name="Ekaterina" userId="5fd36419-0bcb-4830-b416-591990e09a09" providerId="ADAL" clId="{518FA67A-8450-4276-B714-3C87BA7C45AE}" dt="2021-07-13T14:47:27.788" v="548" actId="167"/>
          <ac:spMkLst>
            <pc:docMk/>
            <pc:sldMk cId="3808195440" sldId="262"/>
            <ac:spMk id="107" creationId="{030BB020-5D7F-42F3-84C8-5316F33B715D}"/>
          </ac:spMkLst>
        </pc:spChg>
        <pc:spChg chg="add mod ord">
          <ac:chgData name="Ekaterina" userId="5fd36419-0bcb-4830-b416-591990e09a09" providerId="ADAL" clId="{518FA67A-8450-4276-B714-3C87BA7C45AE}" dt="2021-07-13T14:47:48.791" v="551" actId="167"/>
          <ac:spMkLst>
            <pc:docMk/>
            <pc:sldMk cId="3808195440" sldId="262"/>
            <ac:spMk id="108" creationId="{F50EAFC7-F2AD-4AA8-999E-9EC41BBAC9AD}"/>
          </ac:spMkLst>
        </pc:spChg>
        <pc:spChg chg="add mod">
          <ac:chgData name="Ekaterina" userId="5fd36419-0bcb-4830-b416-591990e09a09" providerId="ADAL" clId="{518FA67A-8450-4276-B714-3C87BA7C45AE}" dt="2021-07-13T14:52:42.438" v="579"/>
          <ac:spMkLst>
            <pc:docMk/>
            <pc:sldMk cId="3808195440" sldId="262"/>
            <ac:spMk id="109" creationId="{B8A163BD-98FA-406C-921B-1839998688E4}"/>
          </ac:spMkLst>
        </pc:spChg>
        <pc:spChg chg="add mod">
          <ac:chgData name="Ekaterina" userId="5fd36419-0bcb-4830-b416-591990e09a09" providerId="ADAL" clId="{518FA67A-8450-4276-B714-3C87BA7C45AE}" dt="2021-07-13T14:52:56.339" v="580"/>
          <ac:spMkLst>
            <pc:docMk/>
            <pc:sldMk cId="3808195440" sldId="262"/>
            <ac:spMk id="110" creationId="{1C615EF7-3D97-46B0-A6D3-A6997813DF43}"/>
          </ac:spMkLst>
        </pc:spChg>
        <pc:spChg chg="add mod">
          <ac:chgData name="Ekaterina" userId="5fd36419-0bcb-4830-b416-591990e09a09" providerId="ADAL" clId="{518FA67A-8450-4276-B714-3C87BA7C45AE}" dt="2021-07-13T14:54:19.892" v="586"/>
          <ac:spMkLst>
            <pc:docMk/>
            <pc:sldMk cId="3808195440" sldId="262"/>
            <ac:spMk id="111" creationId="{E3D3B3AF-3D58-4DEB-8AAB-112806B0BA44}"/>
          </ac:spMkLst>
        </pc:spChg>
        <pc:spChg chg="add mod">
          <ac:chgData name="Ekaterina" userId="5fd36419-0bcb-4830-b416-591990e09a09" providerId="ADAL" clId="{518FA67A-8450-4276-B714-3C87BA7C45AE}" dt="2021-07-13T14:54:32.913" v="587"/>
          <ac:spMkLst>
            <pc:docMk/>
            <pc:sldMk cId="3808195440" sldId="262"/>
            <ac:spMk id="112" creationId="{3A2D4050-B61D-45C8-B582-11FC6CA88B34}"/>
          </ac:spMkLst>
        </pc:spChg>
        <pc:spChg chg="add mod">
          <ac:chgData name="Ekaterina" userId="5fd36419-0bcb-4830-b416-591990e09a09" providerId="ADAL" clId="{518FA67A-8450-4276-B714-3C87BA7C45AE}" dt="2021-07-13T14:54:45.175" v="588"/>
          <ac:spMkLst>
            <pc:docMk/>
            <pc:sldMk cId="3808195440" sldId="262"/>
            <ac:spMk id="113" creationId="{ED624F62-1C37-4E80-A153-2000C1A4E8CF}"/>
          </ac:spMkLst>
        </pc:spChg>
        <pc:spChg chg="add mod">
          <ac:chgData name="Ekaterina" userId="5fd36419-0bcb-4830-b416-591990e09a09" providerId="ADAL" clId="{518FA67A-8450-4276-B714-3C87BA7C45AE}" dt="2021-07-13T14:55:00.629" v="589"/>
          <ac:spMkLst>
            <pc:docMk/>
            <pc:sldMk cId="3808195440" sldId="262"/>
            <ac:spMk id="114" creationId="{E15BF2D5-C20F-43EE-A618-7A1FC05CBA90}"/>
          </ac:spMkLst>
        </pc:spChg>
        <pc:grpChg chg="add mod">
          <ac:chgData name="Ekaterina" userId="5fd36419-0bcb-4830-b416-591990e09a09" providerId="ADAL" clId="{518FA67A-8450-4276-B714-3C87BA7C45AE}" dt="2021-07-13T14:44:50.932" v="513" actId="1076"/>
          <ac:grpSpMkLst>
            <pc:docMk/>
            <pc:sldMk cId="3808195440" sldId="262"/>
            <ac:grpSpMk id="84" creationId="{DB202B83-D6F7-4B5D-AFBE-E800442B66B5}"/>
          </ac:grpSpMkLst>
        </pc:grpChg>
        <pc:grpChg chg="mod">
          <ac:chgData name="Ekaterina" userId="5fd36419-0bcb-4830-b416-591990e09a09" providerId="ADAL" clId="{518FA67A-8450-4276-B714-3C87BA7C45AE}" dt="2021-07-13T14:44:42.256" v="512"/>
          <ac:grpSpMkLst>
            <pc:docMk/>
            <pc:sldMk cId="3808195440" sldId="262"/>
            <ac:grpSpMk id="85" creationId="{9AEB3DCD-75F8-49C2-8218-1EA290A3C7A9}"/>
          </ac:grpSpMkLst>
        </pc:grpChg>
        <pc:grpChg chg="mod">
          <ac:chgData name="Ekaterina" userId="5fd36419-0bcb-4830-b416-591990e09a09" providerId="ADAL" clId="{518FA67A-8450-4276-B714-3C87BA7C45AE}" dt="2021-07-13T14:44:42.256" v="512"/>
          <ac:grpSpMkLst>
            <pc:docMk/>
            <pc:sldMk cId="3808195440" sldId="262"/>
            <ac:grpSpMk id="86" creationId="{C254C440-D520-424C-AF97-E42DEED1F5D0}"/>
          </ac:grpSpMkLst>
        </pc:grpChg>
        <pc:grpChg chg="mod">
          <ac:chgData name="Ekaterina" userId="5fd36419-0bcb-4830-b416-591990e09a09" providerId="ADAL" clId="{518FA67A-8450-4276-B714-3C87BA7C45AE}" dt="2021-07-13T14:44:42.256" v="512"/>
          <ac:grpSpMkLst>
            <pc:docMk/>
            <pc:sldMk cId="3808195440" sldId="262"/>
            <ac:grpSpMk id="87" creationId="{61F8274D-80E6-44A8-9946-87CF31E51877}"/>
          </ac:grpSpMkLst>
        </pc:grpChg>
        <pc:grpChg chg="mod">
          <ac:chgData name="Ekaterina" userId="5fd36419-0bcb-4830-b416-591990e09a09" providerId="ADAL" clId="{518FA67A-8450-4276-B714-3C87BA7C45AE}" dt="2021-07-13T14:44:42.256" v="512"/>
          <ac:grpSpMkLst>
            <pc:docMk/>
            <pc:sldMk cId="3808195440" sldId="262"/>
            <ac:grpSpMk id="88" creationId="{2B305E2D-CA65-4F6A-AB18-1A938F8A6590}"/>
          </ac:grpSpMkLst>
        </pc:grpChg>
        <pc:grpChg chg="mod">
          <ac:chgData name="Ekaterina" userId="5fd36419-0bcb-4830-b416-591990e09a09" providerId="ADAL" clId="{518FA67A-8450-4276-B714-3C87BA7C45AE}" dt="2021-07-13T14:44:42.256" v="512"/>
          <ac:grpSpMkLst>
            <pc:docMk/>
            <pc:sldMk cId="3808195440" sldId="262"/>
            <ac:grpSpMk id="89" creationId="{41781961-5E33-465A-9E8D-0987947E4A38}"/>
          </ac:grpSpMkLst>
        </pc:grpChg>
        <pc:grpChg chg="mod">
          <ac:chgData name="Ekaterina" userId="5fd36419-0bcb-4830-b416-591990e09a09" providerId="ADAL" clId="{518FA67A-8450-4276-B714-3C87BA7C45AE}" dt="2021-07-13T14:44:42.256" v="512"/>
          <ac:grpSpMkLst>
            <pc:docMk/>
            <pc:sldMk cId="3808195440" sldId="262"/>
            <ac:grpSpMk id="90" creationId="{BC40B152-05BC-419A-9596-DD7823133749}"/>
          </ac:grpSpMkLst>
        </pc:grpChg>
        <pc:picChg chg="mod modCrop">
          <ac:chgData name="Ekaterina" userId="5fd36419-0bcb-4830-b416-591990e09a09" providerId="ADAL" clId="{518FA67A-8450-4276-B714-3C87BA7C45AE}" dt="2021-07-13T15:22:24.237" v="724" actId="14100"/>
          <ac:picMkLst>
            <pc:docMk/>
            <pc:sldMk cId="3808195440" sldId="262"/>
            <ac:picMk id="2" creationId="{88340C22-2BBC-4E80-ADF6-986979E81B69}"/>
          </ac:picMkLst>
        </pc:picChg>
        <pc:picChg chg="mod modCrop">
          <ac:chgData name="Ekaterina" userId="5fd36419-0bcb-4830-b416-591990e09a09" providerId="ADAL" clId="{518FA67A-8450-4276-B714-3C87BA7C45AE}" dt="2021-07-13T15:22:55.248" v="728" actId="14100"/>
          <ac:picMkLst>
            <pc:docMk/>
            <pc:sldMk cId="3808195440" sldId="262"/>
            <ac:picMk id="3" creationId="{1BACD72D-EC18-408C-AC1B-6ACAA2013966}"/>
          </ac:picMkLst>
        </pc:picChg>
        <pc:picChg chg="mod modCrop">
          <ac:chgData name="Ekaterina" userId="5fd36419-0bcb-4830-b416-591990e09a09" providerId="ADAL" clId="{518FA67A-8450-4276-B714-3C87BA7C45AE}" dt="2021-07-13T15:22:32.105" v="725" actId="14100"/>
          <ac:picMkLst>
            <pc:docMk/>
            <pc:sldMk cId="3808195440" sldId="262"/>
            <ac:picMk id="4" creationId="{C1F7B684-D227-4ACF-A4C9-4C3D2B961253}"/>
          </ac:picMkLst>
        </pc:picChg>
        <pc:picChg chg="mod modCrop">
          <ac:chgData name="Ekaterina" userId="5fd36419-0bcb-4830-b416-591990e09a09" providerId="ADAL" clId="{518FA67A-8450-4276-B714-3C87BA7C45AE}" dt="2021-07-13T15:22:12.345" v="722" actId="14100"/>
          <ac:picMkLst>
            <pc:docMk/>
            <pc:sldMk cId="3808195440" sldId="262"/>
            <ac:picMk id="5" creationId="{54AA8028-52B4-4C2D-B1E0-BEFE19BB4A12}"/>
          </ac:picMkLst>
        </pc:picChg>
        <pc:picChg chg="mod modCrop">
          <ac:chgData name="Ekaterina" userId="5fd36419-0bcb-4830-b416-591990e09a09" providerId="ADAL" clId="{518FA67A-8450-4276-B714-3C87BA7C45AE}" dt="2021-07-13T15:22:35.913" v="726" actId="14100"/>
          <ac:picMkLst>
            <pc:docMk/>
            <pc:sldMk cId="3808195440" sldId="262"/>
            <ac:picMk id="8" creationId="{477ED34F-9D6A-4852-B57E-81BAF3AF25F4}"/>
          </ac:picMkLst>
        </pc:picChg>
        <pc:picChg chg="mod">
          <ac:chgData name="Ekaterina" userId="5fd36419-0bcb-4830-b416-591990e09a09" providerId="ADAL" clId="{518FA67A-8450-4276-B714-3C87BA7C45AE}" dt="2021-07-13T15:05:23.050" v="630" actId="1076"/>
          <ac:picMkLst>
            <pc:docMk/>
            <pc:sldMk cId="3808195440" sldId="262"/>
            <ac:picMk id="10" creationId="{81A4536C-1A6F-4AA1-A5B4-7D8F56059053}"/>
          </ac:picMkLst>
        </pc:picChg>
        <pc:picChg chg="mod">
          <ac:chgData name="Ekaterina" userId="5fd36419-0bcb-4830-b416-591990e09a09" providerId="ADAL" clId="{518FA67A-8450-4276-B714-3C87BA7C45AE}" dt="2021-07-13T15:21:33.676" v="718" actId="14100"/>
          <ac:picMkLst>
            <pc:docMk/>
            <pc:sldMk cId="3808195440" sldId="262"/>
            <ac:picMk id="55" creationId="{B939C735-9277-45A2-A5CC-85E1930CD6E7}"/>
          </ac:picMkLst>
        </pc:picChg>
        <pc:picChg chg="mod modCrop">
          <ac:chgData name="Ekaterina" userId="5fd36419-0bcb-4830-b416-591990e09a09" providerId="ADAL" clId="{518FA67A-8450-4276-B714-3C87BA7C45AE}" dt="2021-07-13T15:20:05.301" v="708" actId="732"/>
          <ac:picMkLst>
            <pc:docMk/>
            <pc:sldMk cId="3808195440" sldId="262"/>
            <ac:picMk id="56" creationId="{66BD7495-0AD1-47A8-9E85-FE62038E27EE}"/>
          </ac:picMkLst>
        </pc:picChg>
        <pc:picChg chg="mod modCrop">
          <ac:chgData name="Ekaterina" userId="5fd36419-0bcb-4830-b416-591990e09a09" providerId="ADAL" clId="{518FA67A-8450-4276-B714-3C87BA7C45AE}" dt="2021-07-13T15:23:04.631" v="729" actId="14100"/>
          <ac:picMkLst>
            <pc:docMk/>
            <pc:sldMk cId="3808195440" sldId="262"/>
            <ac:picMk id="57" creationId="{8EA087F0-5D1A-4FAB-843B-BFB68C16AF07}"/>
          </ac:picMkLst>
        </pc:picChg>
        <pc:picChg chg="mod modCrop">
          <ac:chgData name="Ekaterina" userId="5fd36419-0bcb-4830-b416-591990e09a09" providerId="ADAL" clId="{518FA67A-8450-4276-B714-3C87BA7C45AE}" dt="2021-07-13T15:23:13.501" v="730" actId="14100"/>
          <ac:picMkLst>
            <pc:docMk/>
            <pc:sldMk cId="3808195440" sldId="262"/>
            <ac:picMk id="58" creationId="{6518B911-9584-4EC1-B338-1E278676142D}"/>
          </ac:picMkLst>
        </pc:picChg>
        <pc:picChg chg="mod modCrop">
          <ac:chgData name="Ekaterina" userId="5fd36419-0bcb-4830-b416-591990e09a09" providerId="ADAL" clId="{518FA67A-8450-4276-B714-3C87BA7C45AE}" dt="2021-07-13T15:22:01.154" v="721" actId="14100"/>
          <ac:picMkLst>
            <pc:docMk/>
            <pc:sldMk cId="3808195440" sldId="262"/>
            <ac:picMk id="59" creationId="{A4D8ACA5-790E-4ED3-B5D3-14A039A5F5FE}"/>
          </ac:picMkLst>
        </pc:picChg>
        <pc:picChg chg="mod modCrop">
          <ac:chgData name="Ekaterina" userId="5fd36419-0bcb-4830-b416-591990e09a09" providerId="ADAL" clId="{518FA67A-8450-4276-B714-3C87BA7C45AE}" dt="2021-07-13T15:21:28.552" v="717" actId="14100"/>
          <ac:picMkLst>
            <pc:docMk/>
            <pc:sldMk cId="3808195440" sldId="262"/>
            <ac:picMk id="60" creationId="{D5333D82-1548-443B-8901-EAE0C5A7EF43}"/>
          </ac:picMkLst>
        </pc:picChg>
        <pc:picChg chg="del mod">
          <ac:chgData name="Ekaterina" userId="5fd36419-0bcb-4830-b416-591990e09a09" providerId="ADAL" clId="{518FA67A-8450-4276-B714-3C87BA7C45AE}" dt="2021-07-13T13:57:06.616" v="355" actId="478"/>
          <ac:picMkLst>
            <pc:docMk/>
            <pc:sldMk cId="3808195440" sldId="262"/>
            <ac:picMk id="61" creationId="{735FBBD5-7B0D-4DD1-9BD3-5AFAE4AB76E5}"/>
          </ac:picMkLst>
        </pc:picChg>
        <pc:picChg chg="del mod">
          <ac:chgData name="Ekaterina" userId="5fd36419-0bcb-4830-b416-591990e09a09" providerId="ADAL" clId="{518FA67A-8450-4276-B714-3C87BA7C45AE}" dt="2021-07-13T13:57:14.995" v="357" actId="478"/>
          <ac:picMkLst>
            <pc:docMk/>
            <pc:sldMk cId="3808195440" sldId="262"/>
            <ac:picMk id="62" creationId="{11817D31-D807-4668-9306-432AAA14F1C0}"/>
          </ac:picMkLst>
        </pc:picChg>
        <pc:picChg chg="del mod">
          <ac:chgData name="Ekaterina" userId="5fd36419-0bcb-4830-b416-591990e09a09" providerId="ADAL" clId="{518FA67A-8450-4276-B714-3C87BA7C45AE}" dt="2021-07-13T13:57:14.995" v="357" actId="478"/>
          <ac:picMkLst>
            <pc:docMk/>
            <pc:sldMk cId="3808195440" sldId="262"/>
            <ac:picMk id="63" creationId="{11817D31-D807-4668-9306-432AAA14F1C0}"/>
          </ac:picMkLst>
        </pc:picChg>
        <pc:picChg chg="del mod">
          <ac:chgData name="Ekaterina" userId="5fd36419-0bcb-4830-b416-591990e09a09" providerId="ADAL" clId="{518FA67A-8450-4276-B714-3C87BA7C45AE}" dt="2021-07-13T13:57:14.995" v="357" actId="478"/>
          <ac:picMkLst>
            <pc:docMk/>
            <pc:sldMk cId="3808195440" sldId="262"/>
            <ac:picMk id="64" creationId="{11817D31-D807-4668-9306-432AAA14F1C0}"/>
          </ac:picMkLst>
        </pc:picChg>
        <pc:picChg chg="del mod">
          <ac:chgData name="Ekaterina" userId="5fd36419-0bcb-4830-b416-591990e09a09" providerId="ADAL" clId="{518FA67A-8450-4276-B714-3C87BA7C45AE}" dt="2021-07-13T13:57:19.293" v="358" actId="478"/>
          <ac:picMkLst>
            <pc:docMk/>
            <pc:sldMk cId="3808195440" sldId="262"/>
            <ac:picMk id="65" creationId="{11817D31-D807-4668-9306-432AAA14F1C0}"/>
          </ac:picMkLst>
        </pc:picChg>
        <pc:picChg chg="del mod">
          <ac:chgData name="Ekaterina" userId="5fd36419-0bcb-4830-b416-591990e09a09" providerId="ADAL" clId="{518FA67A-8450-4276-B714-3C87BA7C45AE}" dt="2021-07-13T13:57:14.995" v="357" actId="478"/>
          <ac:picMkLst>
            <pc:docMk/>
            <pc:sldMk cId="3808195440" sldId="262"/>
            <ac:picMk id="66" creationId="{11817D31-D807-4668-9306-432AAA14F1C0}"/>
          </ac:picMkLst>
        </pc:picChg>
        <pc:picChg chg="del mod">
          <ac:chgData name="Ekaterina" userId="5fd36419-0bcb-4830-b416-591990e09a09" providerId="ADAL" clId="{518FA67A-8450-4276-B714-3C87BA7C45AE}" dt="2021-07-13T13:57:14.995" v="357" actId="478"/>
          <ac:picMkLst>
            <pc:docMk/>
            <pc:sldMk cId="3808195440" sldId="262"/>
            <ac:picMk id="67" creationId="{11817D31-D807-4668-9306-432AAA14F1C0}"/>
          </ac:picMkLst>
        </pc:picChg>
        <pc:picChg chg="add del mod">
          <ac:chgData name="Ekaterina" userId="5fd36419-0bcb-4830-b416-591990e09a09" providerId="ADAL" clId="{518FA67A-8450-4276-B714-3C87BA7C45AE}" dt="2021-07-13T15:21:18.537" v="716" actId="478"/>
          <ac:picMkLst>
            <pc:docMk/>
            <pc:sldMk cId="3808195440" sldId="262"/>
            <ac:picMk id="115" creationId="{A1357208-5372-41DF-AA2E-8D6C3BE094D0}"/>
          </ac:picMkLst>
        </pc:pic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68" creationId="{AB14C108-5F85-4F1A-A3AD-35E7314B6C36}"/>
          </ac:cxnSpMkLst>
        </pc:cxn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69" creationId="{00428588-7C47-44C1-ADCC-C3BB40A9B4E2}"/>
          </ac:cxnSpMkLst>
        </pc:cxn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70" creationId="{39E33CB2-EF64-4242-9AE4-730AD903EFD6}"/>
          </ac:cxnSpMkLst>
        </pc:cxn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71" creationId="{89DD92C1-7D4F-4150-A22F-C12125C32305}"/>
          </ac:cxnSpMkLst>
        </pc:cxn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72" creationId="{28876621-DE4F-4BFC-9EF1-1627F78271EE}"/>
          </ac:cxnSpMkLst>
        </pc:cxn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73" creationId="{C3373444-3F54-46F2-8C9F-38A6670691A5}"/>
          </ac:cxnSpMkLst>
        </pc:cxnChg>
        <pc:cxnChg chg="add mod">
          <ac:chgData name="Ekaterina" userId="5fd36419-0bcb-4830-b416-591990e09a09" providerId="ADAL" clId="{518FA67A-8450-4276-B714-3C87BA7C45AE}" dt="2021-07-12T23:03:20.734" v="76"/>
          <ac:cxnSpMkLst>
            <pc:docMk/>
            <pc:sldMk cId="3808195440" sldId="262"/>
            <ac:cxnSpMk id="74" creationId="{17968FD9-8ED3-4E84-B07E-3FE0BA16602F}"/>
          </ac:cxnSpMkLst>
        </pc:cxnChg>
      </pc:sldChg>
    </pc:docChg>
  </pc:docChgLst>
  <pc:docChgLst>
    <pc:chgData name="Ekaterina" userId="5fd36419-0bcb-4830-b416-591990e09a09" providerId="ADAL" clId="{71C518AC-A87A-4F5C-B03E-708BC720D425}"/>
    <pc:docChg chg="undo custSel addSld modSld">
      <pc:chgData name="Ekaterina" userId="5fd36419-0bcb-4830-b416-591990e09a09" providerId="ADAL" clId="{71C518AC-A87A-4F5C-B03E-708BC720D425}" dt="2021-11-16T23:33:07.940" v="217" actId="1076"/>
      <pc:docMkLst>
        <pc:docMk/>
      </pc:docMkLst>
      <pc:sldChg chg="modSp mod">
        <pc:chgData name="Ekaterina" userId="5fd36419-0bcb-4830-b416-591990e09a09" providerId="ADAL" clId="{71C518AC-A87A-4F5C-B03E-708BC720D425}" dt="2021-11-16T23:25:51.945" v="56" actId="20577"/>
        <pc:sldMkLst>
          <pc:docMk/>
          <pc:sldMk cId="1403270081" sldId="260"/>
        </pc:sldMkLst>
        <pc:spChg chg="mod">
          <ac:chgData name="Ekaterina" userId="5fd36419-0bcb-4830-b416-591990e09a09" providerId="ADAL" clId="{71C518AC-A87A-4F5C-B03E-708BC720D425}" dt="2021-11-16T23:25:51.945" v="56" actId="20577"/>
          <ac:spMkLst>
            <pc:docMk/>
            <pc:sldMk cId="1403270081" sldId="260"/>
            <ac:spMk id="51" creationId="{EAD87F4F-4AC9-4683-95E6-2BD736D72532}"/>
          </ac:spMkLst>
        </pc:spChg>
        <pc:spChg chg="mod">
          <ac:chgData name="Ekaterina" userId="5fd36419-0bcb-4830-b416-591990e09a09" providerId="ADAL" clId="{71C518AC-A87A-4F5C-B03E-708BC720D425}" dt="2021-11-16T23:25:45.641" v="45" actId="20577"/>
          <ac:spMkLst>
            <pc:docMk/>
            <pc:sldMk cId="1403270081" sldId="260"/>
            <ac:spMk id="76" creationId="{F53A5380-8BDD-ED48-ABD4-60648F52CA13}"/>
          </ac:spMkLst>
        </pc:spChg>
        <pc:spChg chg="mod">
          <ac:chgData name="Ekaterina" userId="5fd36419-0bcb-4830-b416-591990e09a09" providerId="ADAL" clId="{71C518AC-A87A-4F5C-B03E-708BC720D425}" dt="2021-11-16T23:25:37.612" v="34" actId="20577"/>
          <ac:spMkLst>
            <pc:docMk/>
            <pc:sldMk cId="1403270081" sldId="260"/>
            <ac:spMk id="77" creationId="{CA74F530-57B4-5C4C-B9C1-3D4D75793C27}"/>
          </ac:spMkLst>
        </pc:spChg>
        <pc:spChg chg="mod">
          <ac:chgData name="Ekaterina" userId="5fd36419-0bcb-4830-b416-591990e09a09" providerId="ADAL" clId="{71C518AC-A87A-4F5C-B03E-708BC720D425}" dt="2021-11-16T23:25:30.891" v="23" actId="20577"/>
          <ac:spMkLst>
            <pc:docMk/>
            <pc:sldMk cId="1403270081" sldId="260"/>
            <ac:spMk id="78" creationId="{65B7EDF0-BF9B-0E42-B7EA-94BE889A382C}"/>
          </ac:spMkLst>
        </pc:spChg>
        <pc:spChg chg="mod">
          <ac:chgData name="Ekaterina" userId="5fd36419-0bcb-4830-b416-591990e09a09" providerId="ADAL" clId="{71C518AC-A87A-4F5C-B03E-708BC720D425}" dt="2021-11-16T23:25:22.211" v="12" actId="20577"/>
          <ac:spMkLst>
            <pc:docMk/>
            <pc:sldMk cId="1403270081" sldId="260"/>
            <ac:spMk id="79" creationId="{61491529-850B-C448-8889-D3844C27D1B5}"/>
          </ac:spMkLst>
        </pc:spChg>
      </pc:sldChg>
      <pc:sldChg chg="modSp mod">
        <pc:chgData name="Ekaterina" userId="5fd36419-0bcb-4830-b416-591990e09a09" providerId="ADAL" clId="{71C518AC-A87A-4F5C-B03E-708BC720D425}" dt="2021-11-16T23:26:50.141" v="133" actId="20577"/>
        <pc:sldMkLst>
          <pc:docMk/>
          <pc:sldMk cId="1550375103" sldId="261"/>
        </pc:sldMkLst>
        <pc:spChg chg="mod">
          <ac:chgData name="Ekaterina" userId="5fd36419-0bcb-4830-b416-591990e09a09" providerId="ADAL" clId="{71C518AC-A87A-4F5C-B03E-708BC720D425}" dt="2021-11-16T23:26:05.895" v="67" actId="20577"/>
          <ac:spMkLst>
            <pc:docMk/>
            <pc:sldMk cId="1550375103" sldId="261"/>
            <ac:spMk id="30" creationId="{A32F164E-8A11-4B75-9050-3287560F2FAC}"/>
          </ac:spMkLst>
        </pc:spChg>
        <pc:spChg chg="mod">
          <ac:chgData name="Ekaterina" userId="5fd36419-0bcb-4830-b416-591990e09a09" providerId="ADAL" clId="{71C518AC-A87A-4F5C-B03E-708BC720D425}" dt="2021-11-16T23:26:13.923" v="78" actId="20577"/>
          <ac:spMkLst>
            <pc:docMk/>
            <pc:sldMk cId="1550375103" sldId="261"/>
            <ac:spMk id="31" creationId="{401055A7-BFAA-49D7-9C45-2D02531C2398}"/>
          </ac:spMkLst>
        </pc:spChg>
        <pc:spChg chg="mod">
          <ac:chgData name="Ekaterina" userId="5fd36419-0bcb-4830-b416-591990e09a09" providerId="ADAL" clId="{71C518AC-A87A-4F5C-B03E-708BC720D425}" dt="2021-11-16T23:26:42.789" v="122" actId="20577"/>
          <ac:spMkLst>
            <pc:docMk/>
            <pc:sldMk cId="1550375103" sldId="261"/>
            <ac:spMk id="52" creationId="{AA07D110-E4B4-498F-B278-D647D87F51E2}"/>
          </ac:spMkLst>
        </pc:spChg>
        <pc:spChg chg="mod">
          <ac:chgData name="Ekaterina" userId="5fd36419-0bcb-4830-b416-591990e09a09" providerId="ADAL" clId="{71C518AC-A87A-4F5C-B03E-708BC720D425}" dt="2021-11-16T23:26:19.966" v="89" actId="20577"/>
          <ac:spMkLst>
            <pc:docMk/>
            <pc:sldMk cId="1550375103" sldId="261"/>
            <ac:spMk id="53" creationId="{DBAEB071-6191-4D75-B65F-7F7D198E5DF0}"/>
          </ac:spMkLst>
        </pc:spChg>
        <pc:spChg chg="mod">
          <ac:chgData name="Ekaterina" userId="5fd36419-0bcb-4830-b416-591990e09a09" providerId="ADAL" clId="{71C518AC-A87A-4F5C-B03E-708BC720D425}" dt="2021-11-16T23:26:26.866" v="100" actId="20577"/>
          <ac:spMkLst>
            <pc:docMk/>
            <pc:sldMk cId="1550375103" sldId="261"/>
            <ac:spMk id="54" creationId="{CAB888CD-A99E-45C8-8BA5-E7660438D88B}"/>
          </ac:spMkLst>
        </pc:spChg>
        <pc:spChg chg="mod">
          <ac:chgData name="Ekaterina" userId="5fd36419-0bcb-4830-b416-591990e09a09" providerId="ADAL" clId="{71C518AC-A87A-4F5C-B03E-708BC720D425}" dt="2021-11-16T23:26:33.525" v="111" actId="20577"/>
          <ac:spMkLst>
            <pc:docMk/>
            <pc:sldMk cId="1550375103" sldId="261"/>
            <ac:spMk id="55" creationId="{A60F61C0-C75A-40F8-88C6-8BE77484E6D5}"/>
          </ac:spMkLst>
        </pc:spChg>
        <pc:spChg chg="mod">
          <ac:chgData name="Ekaterina" userId="5fd36419-0bcb-4830-b416-591990e09a09" providerId="ADAL" clId="{71C518AC-A87A-4F5C-B03E-708BC720D425}" dt="2021-11-16T23:26:50.141" v="133" actId="20577"/>
          <ac:spMkLst>
            <pc:docMk/>
            <pc:sldMk cId="1550375103" sldId="261"/>
            <ac:spMk id="105" creationId="{CCBC1650-6A22-4921-9F89-D807B72976FD}"/>
          </ac:spMkLst>
        </pc:spChg>
      </pc:sldChg>
      <pc:sldChg chg="modSp mod">
        <pc:chgData name="Ekaterina" userId="5fd36419-0bcb-4830-b416-591990e09a09" providerId="ADAL" clId="{71C518AC-A87A-4F5C-B03E-708BC720D425}" dt="2021-11-16T23:28:20.195" v="204" actId="20577"/>
        <pc:sldMkLst>
          <pc:docMk/>
          <pc:sldMk cId="3808195440" sldId="262"/>
        </pc:sldMkLst>
        <pc:spChg chg="mod">
          <ac:chgData name="Ekaterina" userId="5fd36419-0bcb-4830-b416-591990e09a09" providerId="ADAL" clId="{71C518AC-A87A-4F5C-B03E-708BC720D425}" dt="2021-11-16T23:27:46.755" v="149" actId="20577"/>
          <ac:spMkLst>
            <pc:docMk/>
            <pc:sldMk cId="3808195440" sldId="262"/>
            <ac:spMk id="25" creationId="{1161A7DE-2815-4274-A7AB-1DB88734C738}"/>
          </ac:spMkLst>
        </pc:spChg>
        <pc:spChg chg="mod">
          <ac:chgData name="Ekaterina" userId="5fd36419-0bcb-4830-b416-591990e09a09" providerId="ADAL" clId="{71C518AC-A87A-4F5C-B03E-708BC720D425}" dt="2021-11-16T23:27:52.163" v="160" actId="20577"/>
          <ac:spMkLst>
            <pc:docMk/>
            <pc:sldMk cId="3808195440" sldId="262"/>
            <ac:spMk id="26" creationId="{F8DCBCA4-04D8-4399-834D-D354088F76BA}"/>
          </ac:spMkLst>
        </pc:spChg>
        <pc:spChg chg="mod">
          <ac:chgData name="Ekaterina" userId="5fd36419-0bcb-4830-b416-591990e09a09" providerId="ADAL" clId="{71C518AC-A87A-4F5C-B03E-708BC720D425}" dt="2021-11-16T23:27:57.609" v="171" actId="20577"/>
          <ac:spMkLst>
            <pc:docMk/>
            <pc:sldMk cId="3808195440" sldId="262"/>
            <ac:spMk id="27" creationId="{7A3ADDE9-F8AE-4D90-B805-F0B2F3DAA9AE}"/>
          </ac:spMkLst>
        </pc:spChg>
        <pc:spChg chg="mod">
          <ac:chgData name="Ekaterina" userId="5fd36419-0bcb-4830-b416-591990e09a09" providerId="ADAL" clId="{71C518AC-A87A-4F5C-B03E-708BC720D425}" dt="2021-11-16T23:27:11.706" v="134" actId="14100"/>
          <ac:spMkLst>
            <pc:docMk/>
            <pc:sldMk cId="3808195440" sldId="262"/>
            <ac:spMk id="44" creationId="{13A0A313-B203-4409-AF33-989576271D2B}"/>
          </ac:spMkLst>
        </pc:spChg>
        <pc:spChg chg="mod">
          <ac:chgData name="Ekaterina" userId="5fd36419-0bcb-4830-b416-591990e09a09" providerId="ADAL" clId="{71C518AC-A87A-4F5C-B03E-708BC720D425}" dt="2021-11-16T23:27:33.295" v="138" actId="1076"/>
          <ac:spMkLst>
            <pc:docMk/>
            <pc:sldMk cId="3808195440" sldId="262"/>
            <ac:spMk id="45" creationId="{F125562C-9290-4EA7-8F6C-5DDE6A590B26}"/>
          </ac:spMkLst>
        </pc:spChg>
        <pc:spChg chg="mod">
          <ac:chgData name="Ekaterina" userId="5fd36419-0bcb-4830-b416-591990e09a09" providerId="ADAL" clId="{71C518AC-A87A-4F5C-B03E-708BC720D425}" dt="2021-11-16T23:27:18.420" v="135" actId="14100"/>
          <ac:spMkLst>
            <pc:docMk/>
            <pc:sldMk cId="3808195440" sldId="262"/>
            <ac:spMk id="47" creationId="{7DDCF9DF-45FB-4EC3-A562-74C990D7D9EB}"/>
          </ac:spMkLst>
        </pc:spChg>
        <pc:spChg chg="mod">
          <ac:chgData name="Ekaterina" userId="5fd36419-0bcb-4830-b416-591990e09a09" providerId="ADAL" clId="{71C518AC-A87A-4F5C-B03E-708BC720D425}" dt="2021-11-16T23:28:03.664" v="182" actId="20577"/>
          <ac:spMkLst>
            <pc:docMk/>
            <pc:sldMk cId="3808195440" sldId="262"/>
            <ac:spMk id="52" creationId="{60AA1934-82A0-47EE-B400-DE1F671C4AE9}"/>
          </ac:spMkLst>
        </pc:spChg>
        <pc:spChg chg="mod">
          <ac:chgData name="Ekaterina" userId="5fd36419-0bcb-4830-b416-591990e09a09" providerId="ADAL" clId="{71C518AC-A87A-4F5C-B03E-708BC720D425}" dt="2021-11-16T23:28:13.756" v="193" actId="20577"/>
          <ac:spMkLst>
            <pc:docMk/>
            <pc:sldMk cId="3808195440" sldId="262"/>
            <ac:spMk id="53" creationId="{AF849338-162C-4246-9029-5141D8D7C9EC}"/>
          </ac:spMkLst>
        </pc:spChg>
        <pc:spChg chg="mod">
          <ac:chgData name="Ekaterina" userId="5fd36419-0bcb-4830-b416-591990e09a09" providerId="ADAL" clId="{71C518AC-A87A-4F5C-B03E-708BC720D425}" dt="2021-11-16T23:28:20.195" v="204" actId="20577"/>
          <ac:spMkLst>
            <pc:docMk/>
            <pc:sldMk cId="3808195440" sldId="262"/>
            <ac:spMk id="54" creationId="{95F959F8-74CB-47C8-9FA1-6F3086EDB1E2}"/>
          </ac:spMkLst>
        </pc:spChg>
      </pc:sldChg>
      <pc:sldChg chg="addSp delSp modSp new mod">
        <pc:chgData name="Ekaterina" userId="5fd36419-0bcb-4830-b416-591990e09a09" providerId="ADAL" clId="{71C518AC-A87A-4F5C-B03E-708BC720D425}" dt="2021-11-16T23:33:07.940" v="217" actId="1076"/>
        <pc:sldMkLst>
          <pc:docMk/>
          <pc:sldMk cId="1987197130" sldId="263"/>
        </pc:sldMkLst>
        <pc:spChg chg="del">
          <ac:chgData name="Ekaterina" userId="5fd36419-0bcb-4830-b416-591990e09a09" providerId="ADAL" clId="{71C518AC-A87A-4F5C-B03E-708BC720D425}" dt="2021-11-16T23:31:15.173" v="206"/>
          <ac:spMkLst>
            <pc:docMk/>
            <pc:sldMk cId="1987197130" sldId="263"/>
            <ac:spMk id="3" creationId="{6B4F2054-0784-413B-97A7-98CC8395A1F1}"/>
          </ac:spMkLst>
        </pc:spChg>
        <pc:spChg chg="add mod">
          <ac:chgData name="Ekaterina" userId="5fd36419-0bcb-4830-b416-591990e09a09" providerId="ADAL" clId="{71C518AC-A87A-4F5C-B03E-708BC720D425}" dt="2021-11-16T23:33:07.940" v="217" actId="1076"/>
          <ac:spMkLst>
            <pc:docMk/>
            <pc:sldMk cId="1987197130" sldId="263"/>
            <ac:spMk id="7" creationId="{2F7398BB-C6DA-44A5-9A2A-8FB7BCD8EE6B}"/>
          </ac:spMkLst>
        </pc:spChg>
        <pc:picChg chg="add mod">
          <ac:chgData name="Ekaterina" userId="5fd36419-0bcb-4830-b416-591990e09a09" providerId="ADAL" clId="{71C518AC-A87A-4F5C-B03E-708BC720D425}" dt="2021-11-16T23:31:23.816" v="210" actId="1076"/>
          <ac:picMkLst>
            <pc:docMk/>
            <pc:sldMk cId="1987197130" sldId="263"/>
            <ac:picMk id="5" creationId="{72ACF9D0-01DA-4F65-963B-5D57812B413B}"/>
          </ac:picMkLst>
        </pc:picChg>
      </pc:sldChg>
    </pc:docChg>
  </pc:docChgLst>
  <pc:docChgLst>
    <pc:chgData name="Ekaterina" userId="5fd36419-0bcb-4830-b416-591990e09a09" providerId="ADAL" clId="{BACE9805-2794-4B8A-9118-59B0B9F5F118}"/>
    <pc:docChg chg="delSld modSld">
      <pc:chgData name="Ekaterina" userId="5fd36419-0bcb-4830-b416-591990e09a09" providerId="ADAL" clId="{BACE9805-2794-4B8A-9118-59B0B9F5F118}" dt="2021-08-01T23:29:55.413" v="3" actId="20577"/>
      <pc:docMkLst>
        <pc:docMk/>
      </pc:docMkLst>
      <pc:sldChg chg="del">
        <pc:chgData name="Ekaterina" userId="5fd36419-0bcb-4830-b416-591990e09a09" providerId="ADAL" clId="{BACE9805-2794-4B8A-9118-59B0B9F5F118}" dt="2021-07-20T08:50:26.902" v="0" actId="2696"/>
        <pc:sldMkLst>
          <pc:docMk/>
          <pc:sldMk cId="1394012691" sldId="256"/>
        </pc:sldMkLst>
      </pc:sldChg>
      <pc:sldChg chg="del">
        <pc:chgData name="Ekaterina" userId="5fd36419-0bcb-4830-b416-591990e09a09" providerId="ADAL" clId="{BACE9805-2794-4B8A-9118-59B0B9F5F118}" dt="2021-07-20T08:50:31.068" v="1" actId="2696"/>
        <pc:sldMkLst>
          <pc:docMk/>
          <pc:sldMk cId="499040757" sldId="257"/>
        </pc:sldMkLst>
      </pc:sldChg>
      <pc:sldChg chg="del">
        <pc:chgData name="Ekaterina" userId="5fd36419-0bcb-4830-b416-591990e09a09" providerId="ADAL" clId="{BACE9805-2794-4B8A-9118-59B0B9F5F118}" dt="2021-07-20T08:50:35.109" v="2" actId="2696"/>
        <pc:sldMkLst>
          <pc:docMk/>
          <pc:sldMk cId="149693007" sldId="259"/>
        </pc:sldMkLst>
      </pc:sldChg>
      <pc:sldChg chg="modSp mod">
        <pc:chgData name="Ekaterina" userId="5fd36419-0bcb-4830-b416-591990e09a09" providerId="ADAL" clId="{BACE9805-2794-4B8A-9118-59B0B9F5F118}" dt="2021-08-01T23:29:55.413" v="3" actId="20577"/>
        <pc:sldMkLst>
          <pc:docMk/>
          <pc:sldMk cId="1403270081" sldId="260"/>
        </pc:sldMkLst>
        <pc:spChg chg="mod">
          <ac:chgData name="Ekaterina" userId="5fd36419-0bcb-4830-b416-591990e09a09" providerId="ADAL" clId="{BACE9805-2794-4B8A-9118-59B0B9F5F118}" dt="2021-08-01T23:29:55.413" v="3" actId="20577"/>
          <ac:spMkLst>
            <pc:docMk/>
            <pc:sldMk cId="1403270081" sldId="260"/>
            <ac:spMk id="28" creationId="{A3F0D1A5-1FF8-41AF-8334-8F41A5BA43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FE982-891F-4DB9-AE0C-2A7B4C60547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43000"/>
            <a:ext cx="4181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5AFC-421E-496C-B4B1-9B53DD32E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1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43000"/>
            <a:ext cx="418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D5AFC-421E-496C-B4B1-9B53DD32E1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43000"/>
            <a:ext cx="418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D5AFC-421E-496C-B4B1-9B53DD32E1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6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43000"/>
            <a:ext cx="418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D5AFC-421E-496C-B4B1-9B53DD32E1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8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72842"/>
            <a:ext cx="10363200" cy="3133172"/>
          </a:xfrm>
        </p:spPr>
        <p:txBody>
          <a:bodyPr anchor="b"/>
          <a:lstStyle>
            <a:lvl1pPr algn="ctr">
              <a:defRPr sz="78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6842"/>
            <a:ext cx="9144000" cy="2172804"/>
          </a:xfrm>
        </p:spPr>
        <p:txBody>
          <a:bodyPr/>
          <a:lstStyle>
            <a:lvl1pPr marL="0" indent="0" algn="ctr">
              <a:buNone/>
              <a:defRPr sz="3150"/>
            </a:lvl1pPr>
            <a:lvl2pPr marL="599984" indent="0" algn="ctr">
              <a:buNone/>
              <a:defRPr sz="2625"/>
            </a:lvl2pPr>
            <a:lvl3pPr marL="1199967" indent="0" algn="ctr">
              <a:buNone/>
              <a:defRPr sz="2362"/>
            </a:lvl3pPr>
            <a:lvl4pPr marL="1799951" indent="0" algn="ctr">
              <a:buNone/>
              <a:defRPr sz="2100"/>
            </a:lvl4pPr>
            <a:lvl5pPr marL="2399934" indent="0" algn="ctr">
              <a:buNone/>
              <a:defRPr sz="2100"/>
            </a:lvl5pPr>
            <a:lvl6pPr marL="2999918" indent="0" algn="ctr">
              <a:buNone/>
              <a:defRPr sz="2100"/>
            </a:lvl6pPr>
            <a:lvl7pPr marL="3599901" indent="0" algn="ctr">
              <a:buNone/>
              <a:defRPr sz="2100"/>
            </a:lvl7pPr>
            <a:lvl8pPr marL="4199885" indent="0" algn="ctr">
              <a:buNone/>
              <a:defRPr sz="2100"/>
            </a:lvl8pPr>
            <a:lvl9pPr marL="479986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79142"/>
            <a:ext cx="2628900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79142"/>
            <a:ext cx="7734300" cy="7626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43638"/>
            <a:ext cx="10515600" cy="3743557"/>
          </a:xfrm>
        </p:spPr>
        <p:txBody>
          <a:bodyPr anchor="b"/>
          <a:lstStyle>
            <a:lvl1pPr>
              <a:defRPr sz="78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022610"/>
            <a:ext cx="10515600" cy="1968648"/>
          </a:xfrm>
        </p:spPr>
        <p:txBody>
          <a:bodyPr/>
          <a:lstStyle>
            <a:lvl1pPr marL="0" indent="0">
              <a:buNone/>
              <a:defRPr sz="3150">
                <a:solidFill>
                  <a:schemeClr val="tx1"/>
                </a:solidFill>
              </a:defRPr>
            </a:lvl1pPr>
            <a:lvl2pPr marL="599984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2pPr>
            <a:lvl3pPr marL="1199967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3pPr>
            <a:lvl4pPr marL="17999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999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999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999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998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998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5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95710"/>
            <a:ext cx="5181600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95710"/>
            <a:ext cx="5181600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5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9144"/>
            <a:ext cx="10515600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06137"/>
            <a:ext cx="5157787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87331"/>
            <a:ext cx="5157787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06137"/>
            <a:ext cx="5183188" cy="1081194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599984" indent="0">
              <a:buNone/>
              <a:defRPr sz="2625" b="1"/>
            </a:lvl2pPr>
            <a:lvl3pPr marL="1199967" indent="0">
              <a:buNone/>
              <a:defRPr sz="2362" b="1"/>
            </a:lvl3pPr>
            <a:lvl4pPr marL="1799951" indent="0">
              <a:buNone/>
              <a:defRPr sz="2100" b="1"/>
            </a:lvl4pPr>
            <a:lvl5pPr marL="2399934" indent="0">
              <a:buNone/>
              <a:defRPr sz="2100" b="1"/>
            </a:lvl5pPr>
            <a:lvl6pPr marL="2999918" indent="0">
              <a:buNone/>
              <a:defRPr sz="2100" b="1"/>
            </a:lvl6pPr>
            <a:lvl7pPr marL="3599901" indent="0">
              <a:buNone/>
              <a:defRPr sz="2100" b="1"/>
            </a:lvl7pPr>
            <a:lvl8pPr marL="4199885" indent="0">
              <a:buNone/>
              <a:defRPr sz="2100" b="1"/>
            </a:lvl8pPr>
            <a:lvl9pPr marL="479986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87331"/>
            <a:ext cx="5183188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7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3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9969"/>
            <a:ext cx="3932237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95769"/>
            <a:ext cx="6172200" cy="6395505"/>
          </a:xfrm>
        </p:spPr>
        <p:txBody>
          <a:bodyPr/>
          <a:lstStyle>
            <a:lvl1pPr>
              <a:defRPr sz="4199"/>
            </a:lvl1pPr>
            <a:lvl2pPr>
              <a:defRPr sz="3674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99862"/>
            <a:ext cx="3932237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5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9969"/>
            <a:ext cx="3932237" cy="2099892"/>
          </a:xfrm>
        </p:spPr>
        <p:txBody>
          <a:bodyPr anchor="b"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95769"/>
            <a:ext cx="6172200" cy="6395505"/>
          </a:xfrm>
        </p:spPr>
        <p:txBody>
          <a:bodyPr anchor="t"/>
          <a:lstStyle>
            <a:lvl1pPr marL="0" indent="0">
              <a:buNone/>
              <a:defRPr sz="4199"/>
            </a:lvl1pPr>
            <a:lvl2pPr marL="599984" indent="0">
              <a:buNone/>
              <a:defRPr sz="3674"/>
            </a:lvl2pPr>
            <a:lvl3pPr marL="1199967" indent="0">
              <a:buNone/>
              <a:defRPr sz="3150"/>
            </a:lvl3pPr>
            <a:lvl4pPr marL="1799951" indent="0">
              <a:buNone/>
              <a:defRPr sz="2625"/>
            </a:lvl4pPr>
            <a:lvl5pPr marL="2399934" indent="0">
              <a:buNone/>
              <a:defRPr sz="2625"/>
            </a:lvl5pPr>
            <a:lvl6pPr marL="2999918" indent="0">
              <a:buNone/>
              <a:defRPr sz="2625"/>
            </a:lvl6pPr>
            <a:lvl7pPr marL="3599901" indent="0">
              <a:buNone/>
              <a:defRPr sz="2625"/>
            </a:lvl7pPr>
            <a:lvl8pPr marL="4199885" indent="0">
              <a:buNone/>
              <a:defRPr sz="2625"/>
            </a:lvl8pPr>
            <a:lvl9pPr marL="4799868" indent="0">
              <a:buNone/>
              <a:defRPr sz="2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99862"/>
            <a:ext cx="3932237" cy="5001827"/>
          </a:xfrm>
        </p:spPr>
        <p:txBody>
          <a:bodyPr/>
          <a:lstStyle>
            <a:lvl1pPr marL="0" indent="0">
              <a:buNone/>
              <a:defRPr sz="2100"/>
            </a:lvl1pPr>
            <a:lvl2pPr marL="599984" indent="0">
              <a:buNone/>
              <a:defRPr sz="1837"/>
            </a:lvl2pPr>
            <a:lvl3pPr marL="1199967" indent="0">
              <a:buNone/>
              <a:defRPr sz="1575"/>
            </a:lvl3pPr>
            <a:lvl4pPr marL="1799951" indent="0">
              <a:buNone/>
              <a:defRPr sz="1312"/>
            </a:lvl4pPr>
            <a:lvl5pPr marL="2399934" indent="0">
              <a:buNone/>
              <a:defRPr sz="1312"/>
            </a:lvl5pPr>
            <a:lvl6pPr marL="2999918" indent="0">
              <a:buNone/>
              <a:defRPr sz="1312"/>
            </a:lvl6pPr>
            <a:lvl7pPr marL="3599901" indent="0">
              <a:buNone/>
              <a:defRPr sz="1312"/>
            </a:lvl7pPr>
            <a:lvl8pPr marL="4199885" indent="0">
              <a:buNone/>
              <a:defRPr sz="1312"/>
            </a:lvl8pPr>
            <a:lvl9pPr marL="4799868" indent="0">
              <a:buNone/>
              <a:defRPr sz="131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9144"/>
            <a:ext cx="10515600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5710"/>
            <a:ext cx="10515600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341240"/>
            <a:ext cx="27432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515A-87C0-477E-87ED-7E1918B8A3C0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341240"/>
            <a:ext cx="41148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341240"/>
            <a:ext cx="274320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4EF0-ECB0-48A4-A4CD-4D91E3CB9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7E5666A-DDFE-B947-B816-C60313625DB7}"/>
              </a:ext>
            </a:extLst>
          </p:cNvPr>
          <p:cNvSpPr/>
          <p:nvPr/>
        </p:nvSpPr>
        <p:spPr>
          <a:xfrm>
            <a:off x="87112" y="1793528"/>
            <a:ext cx="5321653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BF1782F9-D8D6-FF4F-962A-10751A8E7238}"/>
              </a:ext>
            </a:extLst>
          </p:cNvPr>
          <p:cNvSpPr/>
          <p:nvPr/>
        </p:nvSpPr>
        <p:spPr>
          <a:xfrm>
            <a:off x="82550" y="2830088"/>
            <a:ext cx="5301303" cy="1330166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D05EB62-4267-4C4D-8B67-95A981F836BB}"/>
              </a:ext>
            </a:extLst>
          </p:cNvPr>
          <p:cNvSpPr/>
          <p:nvPr/>
        </p:nvSpPr>
        <p:spPr>
          <a:xfrm>
            <a:off x="82550" y="4283604"/>
            <a:ext cx="5292725" cy="1164108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2A7ED25-551C-CB4F-AE3C-9373449B30DA}"/>
              </a:ext>
            </a:extLst>
          </p:cNvPr>
          <p:cNvSpPr/>
          <p:nvPr/>
        </p:nvSpPr>
        <p:spPr>
          <a:xfrm>
            <a:off x="82549" y="5598859"/>
            <a:ext cx="5292725" cy="773366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336E704-7B75-0F4C-A587-F6DFAB299BA8}"/>
              </a:ext>
            </a:extLst>
          </p:cNvPr>
          <p:cNvSpPr/>
          <p:nvPr/>
        </p:nvSpPr>
        <p:spPr>
          <a:xfrm>
            <a:off x="5524652" y="1793923"/>
            <a:ext cx="6549890" cy="865189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96EECAC-1420-4640-9147-272794597B96}"/>
              </a:ext>
            </a:extLst>
          </p:cNvPr>
          <p:cNvSpPr/>
          <p:nvPr/>
        </p:nvSpPr>
        <p:spPr>
          <a:xfrm>
            <a:off x="2944864" y="3037332"/>
            <a:ext cx="6549890" cy="1364596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38CE76F-F8A4-E348-8677-061D3C918FB9}"/>
              </a:ext>
            </a:extLst>
          </p:cNvPr>
          <p:cNvSpPr/>
          <p:nvPr/>
        </p:nvSpPr>
        <p:spPr>
          <a:xfrm>
            <a:off x="5508029" y="4279171"/>
            <a:ext cx="6596993" cy="1175267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6F93CE5-6095-CE47-979B-2B9BF8F1B331}"/>
              </a:ext>
            </a:extLst>
          </p:cNvPr>
          <p:cNvSpPr/>
          <p:nvPr/>
        </p:nvSpPr>
        <p:spPr>
          <a:xfrm>
            <a:off x="5519738" y="5585205"/>
            <a:ext cx="6585284" cy="786330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93FD128-E995-894A-8006-910EF33C13BD}"/>
              </a:ext>
            </a:extLst>
          </p:cNvPr>
          <p:cNvSpPr/>
          <p:nvPr/>
        </p:nvSpPr>
        <p:spPr>
          <a:xfrm>
            <a:off x="5524652" y="768859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1758" y="778816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87962" y="896080"/>
            <a:ext cx="2861172" cy="635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promotes confidence, autonomy, independence 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(AYA,P)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It promotes increased awareness of the risks, symptoms and treatment; reduce the risk and need for treatment (AYA,P)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7113" y="931526"/>
            <a:ext cx="1330755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 to self-manage from age 11-13 years</a:t>
            </a:r>
            <a:endParaRPr lang="en-I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016" y="2162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87962" y="1967444"/>
            <a:ext cx="2861172" cy="5226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promotes good communication and supports management  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(AYA, 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More meaningful for AYA (AYA,P)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It promotes self-efficacy and empowerment  (AYA, P)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5350" y="1728241"/>
            <a:ext cx="1330754" cy="861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web-based</a:t>
            </a:r>
            <a:b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other mobile technologies</a:t>
            </a:r>
            <a:b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communicate</a:t>
            </a:r>
            <a:b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AYA</a:t>
            </a:r>
            <a:endParaRPr lang="en-I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587963" y="2970378"/>
            <a:ext cx="2835819" cy="1051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HCPs should be encouraged to introduce sensitive topics into the clinic discussion (AYA, 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Discussions about how their symptoms may affect day to day life may improve adherence and how to manage future emergencies  (P)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Psychological support may be needed to reduce anxiety or support development (P)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Need for additional help or resources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07198" y="3160031"/>
            <a:ext cx="1333293" cy="57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with AYA about how their condition may affect their social life, education and career plans.</a:t>
            </a:r>
            <a:endParaRPr lang="en-I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562609" y="4347564"/>
            <a:ext cx="2861173" cy="1092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Need or importance for awareness of the risk/signs</a:t>
            </a:r>
            <a:b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and treatment (HCP &amp; patients) (P)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Perceived  lack of input, empathy or knowledge</a:t>
            </a:r>
            <a:b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from HCP (especially emergency &amp; GP) or caregivers (P)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Develop mandatory, essential and useful recommendation (P)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Need for regular education/training of HCP, caregivers and patients 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439F02F-ECD0-4AA2-A29B-037E77E7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6" y="4366635"/>
            <a:ext cx="1391531" cy="883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training</a:t>
            </a:r>
            <a:b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HCP on how to support AYA in living with and managing asthma, skin symptoms and allergies. </a:t>
            </a:r>
            <a:endParaRPr lang="en-I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A3F0D1A5-1FF8-41AF-8334-8F41A5B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7" y="5571062"/>
            <a:ext cx="1282989" cy="6671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 </a:t>
            </a: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audits</a:t>
            </a:r>
            <a:b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clinics </a:t>
            </a:r>
            <a:endParaRPr lang="en-I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7A98F715-27D4-4547-A19B-EC4CCBA6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195" y="8670150"/>
            <a:ext cx="4771509" cy="162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1. 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feedback on generic recommendations</a:t>
            </a:r>
            <a:endParaRPr lang="en-IE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896D7178-DD81-4D11-8464-D128C69AC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517" y="850339"/>
            <a:ext cx="2181308" cy="413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Perception that responsibility for education lies on both parents and HCPs (P)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3D8A386E-2CE6-4096-87DE-DF3CA806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126" y="713646"/>
            <a:ext cx="1356106" cy="6411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to start learning about self-management earlier 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(AYA, P)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5C8465B4-1E75-4130-BBB5-DA93BCC2F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782" y="2823676"/>
            <a:ext cx="2208281" cy="13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 with community/school</a:t>
            </a:r>
            <a:b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peers to discuss and support living</a:t>
            </a:r>
            <a:b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and managing AYA’s allergies</a:t>
            </a:r>
            <a:b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asthma 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(P)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Promote positive self-image with eczema</a:t>
            </a:r>
            <a:b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 appearance </a:t>
            </a:r>
          </a:p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HCP mediation between AYA and family,</a:t>
            </a:r>
            <a:b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e.g. tackling overprotective regimes</a:t>
            </a:r>
            <a:b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or AYA adherence </a:t>
            </a: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2DBD2380-8609-48CF-8407-A3850FDE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962" y="5678269"/>
            <a:ext cx="2861173" cy="56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88900" indent="-88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Centres must be evaluated to be sure of their effectiveness and efficiency in supporting AYA</a:t>
            </a:r>
            <a:b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self-manage  (also to be evaluated by patients) 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(P)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E6E813-D1C6-4254-A548-D89FCC2CBA1B}"/>
              </a:ext>
            </a:extLst>
          </p:cNvPr>
          <p:cNvSpPr txBox="1"/>
          <p:nvPr/>
        </p:nvSpPr>
        <p:spPr>
          <a:xfrm>
            <a:off x="5867610" y="6334634"/>
            <a:ext cx="62678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/>
          </a:p>
        </p:txBody>
      </p:sp>
      <p:sp>
        <p:nvSpPr>
          <p:cNvPr id="40" name="Arrow: Left-Right 1">
            <a:extLst>
              <a:ext uri="{FF2B5EF4-FFF2-40B4-BE49-F238E27FC236}">
                <a16:creationId xmlns:a16="http://schemas.microsoft.com/office/drawing/2014/main" id="{5ED05C5E-D4D4-4D10-B1D7-4387439D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652" y="255231"/>
            <a:ext cx="6519410" cy="409347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7F9FB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A0CDE53-EEB0-45EA-AB34-A35F03B6B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84" t="8587" r="2574" b="81690"/>
          <a:stretch/>
        </p:blipFill>
        <p:spPr>
          <a:xfrm>
            <a:off x="2166862" y="875828"/>
            <a:ext cx="3125772" cy="29234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AD87F4F-4AC9-4683-95E6-2BD736D72532}"/>
              </a:ext>
            </a:extLst>
          </p:cNvPr>
          <p:cNvSpPr txBox="1"/>
          <p:nvPr/>
        </p:nvSpPr>
        <p:spPr>
          <a:xfrm>
            <a:off x="929179" y="5666754"/>
            <a:ext cx="1226127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>
              <a:lnSpc>
                <a:spcPts val="1400"/>
              </a:lnSpc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9E8BD-0EA6-401E-874C-60D14FEB5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53" t="28041" r="14305" b="64439"/>
          <a:stretch/>
        </p:blipFill>
        <p:spPr>
          <a:xfrm>
            <a:off x="2163980" y="1887456"/>
            <a:ext cx="3125772" cy="292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24416-4D9C-48DE-B045-061D1ACDF8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34" t="22652" r="15584" b="63327"/>
          <a:stretch/>
        </p:blipFill>
        <p:spPr>
          <a:xfrm>
            <a:off x="2166657" y="5634139"/>
            <a:ext cx="3129152" cy="29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FDD66-64DE-447F-B5A3-E86CCD3970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28" t="39129" r="15501" b="47094"/>
          <a:stretch/>
        </p:blipFill>
        <p:spPr>
          <a:xfrm>
            <a:off x="2172956" y="4458984"/>
            <a:ext cx="3129152" cy="296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6BA37-AA27-464F-BFD3-97492E8B5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74" t="54732" r="15518" b="30646"/>
          <a:stretch/>
        </p:blipFill>
        <p:spPr>
          <a:xfrm>
            <a:off x="2167359" y="3130669"/>
            <a:ext cx="3125772" cy="279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0F340-C0BD-45B3-A3F3-78DBE99A6C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92" t="5452" r="17428" b="78406"/>
          <a:stretch/>
        </p:blipFill>
        <p:spPr>
          <a:xfrm>
            <a:off x="2166657" y="6022962"/>
            <a:ext cx="3125773" cy="289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661A0-B771-4F48-8A69-35393A5671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778" t="28880" r="2123" b="54056"/>
          <a:stretch/>
        </p:blipFill>
        <p:spPr>
          <a:xfrm>
            <a:off x="2172957" y="4841055"/>
            <a:ext cx="3116593" cy="292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88101-84CD-4677-80AC-69F8CF7693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705" t="51320" r="2031" b="30254"/>
          <a:stretch/>
        </p:blipFill>
        <p:spPr>
          <a:xfrm>
            <a:off x="2163980" y="3533517"/>
            <a:ext cx="3125772" cy="2794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072082-4204-4210-80E7-AEAA678DFF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9" t="72270" r="2072" b="7942"/>
          <a:stretch/>
        </p:blipFill>
        <p:spPr>
          <a:xfrm>
            <a:off x="2166938" y="2268354"/>
            <a:ext cx="3122814" cy="295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7F2A0D-1B90-4F4E-A256-A2B7F31B9EA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54" t="9297" r="7039" b="80664"/>
          <a:stretch/>
        </p:blipFill>
        <p:spPr>
          <a:xfrm>
            <a:off x="2173991" y="1255250"/>
            <a:ext cx="3115264" cy="311205"/>
          </a:xfrm>
          <a:prstGeom prst="rect">
            <a:avLst/>
          </a:prstGeom>
        </p:spPr>
      </p:pic>
      <p:sp>
        <p:nvSpPr>
          <p:cNvPr id="54" name="Arrow: Left-Right 1">
            <a:extLst>
              <a:ext uri="{FF2B5EF4-FFF2-40B4-BE49-F238E27FC236}">
                <a16:creationId xmlns:a16="http://schemas.microsoft.com/office/drawing/2014/main" id="{4AEC2AFF-5CA3-9444-8496-CE11CEAAAB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8489" y="3290524"/>
            <a:ext cx="6116305" cy="4571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56" name="Arrow: Left-Right 1">
            <a:extLst>
              <a:ext uri="{FF2B5EF4-FFF2-40B4-BE49-F238E27FC236}">
                <a16:creationId xmlns:a16="http://schemas.microsoft.com/office/drawing/2014/main" id="{EE55227B-2715-164F-A807-EC00CC1219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69797" y="3269257"/>
            <a:ext cx="6116305" cy="4571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D2416256-9A89-7746-A8DE-77216C63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23" y="287921"/>
            <a:ext cx="891807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F48C9837-2076-BB44-A7A3-68635DB9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769" y="305457"/>
            <a:ext cx="1767806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Conditionally</a:t>
            </a:r>
            <a:r>
              <a:rPr lang="pl-PL" alt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30562633-E88B-F34D-B667-37F63002E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063" y="293099"/>
            <a:ext cx="1340486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B6AB52-8A14-C649-836A-7B663B76A5C2}"/>
              </a:ext>
            </a:extLst>
          </p:cNvPr>
          <p:cNvSpPr txBox="1"/>
          <p:nvPr/>
        </p:nvSpPr>
        <p:spPr>
          <a:xfrm>
            <a:off x="3298420" y="61853"/>
            <a:ext cx="1196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53A5380-8BDD-ED48-ABD4-60648F52CA13}"/>
              </a:ext>
            </a:extLst>
          </p:cNvPr>
          <p:cNvSpPr txBox="1"/>
          <p:nvPr/>
        </p:nvSpPr>
        <p:spPr>
          <a:xfrm>
            <a:off x="957039" y="4478548"/>
            <a:ext cx="1226127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>
              <a:lnSpc>
                <a:spcPts val="1400"/>
              </a:lnSpc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74F530-57B4-5C4C-B9C1-3D4D75793C27}"/>
              </a:ext>
            </a:extLst>
          </p:cNvPr>
          <p:cNvSpPr txBox="1"/>
          <p:nvPr/>
        </p:nvSpPr>
        <p:spPr>
          <a:xfrm>
            <a:off x="945722" y="3178139"/>
            <a:ext cx="1226127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>
              <a:lnSpc>
                <a:spcPts val="1400"/>
              </a:lnSpc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B7EDF0-BF9B-0E42-B7EA-94BE889A382C}"/>
              </a:ext>
            </a:extLst>
          </p:cNvPr>
          <p:cNvSpPr txBox="1"/>
          <p:nvPr/>
        </p:nvSpPr>
        <p:spPr>
          <a:xfrm>
            <a:off x="929179" y="1919816"/>
            <a:ext cx="1226127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>
              <a:lnSpc>
                <a:spcPts val="1400"/>
              </a:lnSpc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491529-850B-C448-8889-D3844C27D1B5}"/>
              </a:ext>
            </a:extLst>
          </p:cNvPr>
          <p:cNvSpPr txBox="1"/>
          <p:nvPr/>
        </p:nvSpPr>
        <p:spPr>
          <a:xfrm>
            <a:off x="937853" y="897778"/>
            <a:ext cx="1226127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>
              <a:lnSpc>
                <a:spcPts val="1400"/>
              </a:lnSpc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4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94419D-9DD1-114A-8B9E-B8FB2FF9EE43}"/>
              </a:ext>
            </a:extLst>
          </p:cNvPr>
          <p:cNvCxnSpPr>
            <a:cxnSpLocks/>
          </p:cNvCxnSpPr>
          <p:nvPr/>
        </p:nvCxnSpPr>
        <p:spPr>
          <a:xfrm>
            <a:off x="2166938" y="639063"/>
            <a:ext cx="3180314" cy="169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9BF943-6BBD-7449-B5E6-840062379EBA}"/>
              </a:ext>
            </a:extLst>
          </p:cNvPr>
          <p:cNvCxnSpPr>
            <a:cxnSpLocks/>
          </p:cNvCxnSpPr>
          <p:nvPr/>
        </p:nvCxnSpPr>
        <p:spPr>
          <a:xfrm>
            <a:off x="2783136" y="56035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3974386-80D0-6840-8C12-7A989A148973}"/>
              </a:ext>
            </a:extLst>
          </p:cNvPr>
          <p:cNvCxnSpPr>
            <a:cxnSpLocks/>
          </p:cNvCxnSpPr>
          <p:nvPr/>
        </p:nvCxnSpPr>
        <p:spPr>
          <a:xfrm>
            <a:off x="3413701" y="559328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323A778-C08A-2B43-BA0D-0831E2A8E71D}"/>
              </a:ext>
            </a:extLst>
          </p:cNvPr>
          <p:cNvCxnSpPr>
            <a:cxnSpLocks/>
          </p:cNvCxnSpPr>
          <p:nvPr/>
        </p:nvCxnSpPr>
        <p:spPr>
          <a:xfrm>
            <a:off x="4043479" y="56481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F5CCF4C-E641-8943-BF0F-A06966094DD4}"/>
              </a:ext>
            </a:extLst>
          </p:cNvPr>
          <p:cNvCxnSpPr>
            <a:cxnSpLocks/>
          </p:cNvCxnSpPr>
          <p:nvPr/>
        </p:nvCxnSpPr>
        <p:spPr>
          <a:xfrm>
            <a:off x="4662488" y="567563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B2BDB13-6EC1-AC49-A98A-ADFFDC416DB8}"/>
              </a:ext>
            </a:extLst>
          </p:cNvPr>
          <p:cNvCxnSpPr>
            <a:cxnSpLocks/>
          </p:cNvCxnSpPr>
          <p:nvPr/>
        </p:nvCxnSpPr>
        <p:spPr>
          <a:xfrm>
            <a:off x="5284563" y="567564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5F408F4-2670-0E4D-9183-660208F61B75}"/>
              </a:ext>
            </a:extLst>
          </p:cNvPr>
          <p:cNvCxnSpPr>
            <a:cxnSpLocks/>
          </p:cNvCxnSpPr>
          <p:nvPr/>
        </p:nvCxnSpPr>
        <p:spPr>
          <a:xfrm>
            <a:off x="2172513" y="55932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2997E09-3F25-CE46-BF33-C1EB069CFEB3}"/>
              </a:ext>
            </a:extLst>
          </p:cNvPr>
          <p:cNvSpPr txBox="1"/>
          <p:nvPr/>
        </p:nvSpPr>
        <p:spPr>
          <a:xfrm>
            <a:off x="2041930" y="323110"/>
            <a:ext cx="3513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0%             20%            40%             60%            80%           100%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B154208-F8F5-764C-A57E-4225BA5377B1}"/>
              </a:ext>
            </a:extLst>
          </p:cNvPr>
          <p:cNvGrpSpPr/>
          <p:nvPr/>
        </p:nvGrpSpPr>
        <p:grpSpPr>
          <a:xfrm>
            <a:off x="82550" y="6485454"/>
            <a:ext cx="5700052" cy="257239"/>
            <a:chOff x="147399" y="6430633"/>
            <a:chExt cx="5700052" cy="25723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2E52C31-9FBD-8B4F-8588-CDC34D997BE9}"/>
                </a:ext>
              </a:extLst>
            </p:cNvPr>
            <p:cNvGrpSpPr/>
            <p:nvPr/>
          </p:nvGrpSpPr>
          <p:grpSpPr>
            <a:xfrm>
              <a:off x="2833231" y="6430633"/>
              <a:ext cx="1117894" cy="247375"/>
              <a:chOff x="2799609" y="6430636"/>
              <a:chExt cx="1117894" cy="247375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CF95DEE-F8CC-2241-A155-2D885D4A1A22}"/>
                  </a:ext>
                </a:extLst>
              </p:cNvPr>
              <p:cNvSpPr txBox="1"/>
              <p:nvPr/>
            </p:nvSpPr>
            <p:spPr>
              <a:xfrm>
                <a:off x="2848092" y="6430636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Slightly important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F8E73AB-7461-304E-B4A8-4279F059937C}"/>
                  </a:ext>
                </a:extLst>
              </p:cNvPr>
              <p:cNvSpPr/>
              <p:nvPr/>
            </p:nvSpPr>
            <p:spPr>
              <a:xfrm>
                <a:off x="2799609" y="6536156"/>
                <a:ext cx="89377" cy="77415"/>
              </a:xfrm>
              <a:prstGeom prst="rect">
                <a:avLst/>
              </a:prstGeom>
              <a:solidFill>
                <a:srgbClr val="445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F3C77AF-554D-3348-B7F6-D9A98B59111C}"/>
                </a:ext>
              </a:extLst>
            </p:cNvPr>
            <p:cNvGrpSpPr/>
            <p:nvPr/>
          </p:nvGrpSpPr>
          <p:grpSpPr>
            <a:xfrm>
              <a:off x="147399" y="6430637"/>
              <a:ext cx="857859" cy="253211"/>
              <a:chOff x="147399" y="6430637"/>
              <a:chExt cx="857859" cy="253211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28A1FEC-CC4E-164B-994F-04BE5C360009}"/>
                  </a:ext>
                </a:extLst>
              </p:cNvPr>
              <p:cNvSpPr txBox="1"/>
              <p:nvPr/>
            </p:nvSpPr>
            <p:spPr>
              <a:xfrm>
                <a:off x="193476" y="6430637"/>
                <a:ext cx="811782" cy="25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Very important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6052852-F07E-F643-A1B0-3B509A2CEF19}"/>
                  </a:ext>
                </a:extLst>
              </p:cNvPr>
              <p:cNvSpPr/>
              <p:nvPr/>
            </p:nvSpPr>
            <p:spPr>
              <a:xfrm>
                <a:off x="147399" y="6534689"/>
                <a:ext cx="89377" cy="77415"/>
              </a:xfrm>
              <a:prstGeom prst="rect">
                <a:avLst/>
              </a:prstGeom>
              <a:solidFill>
                <a:srgbClr val="C5DE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32C6D9E-4C61-E746-BA1F-48F5F4B0A4CA}"/>
                </a:ext>
              </a:extLst>
            </p:cNvPr>
            <p:cNvGrpSpPr/>
            <p:nvPr/>
          </p:nvGrpSpPr>
          <p:grpSpPr>
            <a:xfrm>
              <a:off x="1106755" y="6430635"/>
              <a:ext cx="841378" cy="247375"/>
              <a:chOff x="1106755" y="6430635"/>
              <a:chExt cx="841378" cy="24737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58317FB-FDC8-DC4A-A2AF-4B21F6E0240A}"/>
                  </a:ext>
                </a:extLst>
              </p:cNvPr>
              <p:cNvSpPr txBox="1"/>
              <p:nvPr/>
            </p:nvSpPr>
            <p:spPr>
              <a:xfrm>
                <a:off x="1136351" y="6430635"/>
                <a:ext cx="811782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Important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34B27D2-E412-D94F-B631-192A48D05BE1}"/>
                  </a:ext>
                </a:extLst>
              </p:cNvPr>
              <p:cNvSpPr/>
              <p:nvPr/>
            </p:nvSpPr>
            <p:spPr>
              <a:xfrm>
                <a:off x="1106755" y="6529344"/>
                <a:ext cx="89377" cy="77415"/>
              </a:xfrm>
              <a:prstGeom prst="rect">
                <a:avLst/>
              </a:prstGeom>
              <a:solidFill>
                <a:srgbClr val="57A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2C3DA54-EFE9-D745-935C-E4ED111F8408}"/>
                </a:ext>
              </a:extLst>
            </p:cNvPr>
            <p:cNvGrpSpPr/>
            <p:nvPr/>
          </p:nvGrpSpPr>
          <p:grpSpPr>
            <a:xfrm>
              <a:off x="1870472" y="6434661"/>
              <a:ext cx="851065" cy="253211"/>
              <a:chOff x="1801828" y="6427716"/>
              <a:chExt cx="851065" cy="253211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7413AA2-4426-0E41-B45E-AC83B7F3A8EC}"/>
                  </a:ext>
                </a:extLst>
              </p:cNvPr>
              <p:cNvSpPr txBox="1"/>
              <p:nvPr/>
            </p:nvSpPr>
            <p:spPr>
              <a:xfrm>
                <a:off x="1841111" y="6427716"/>
                <a:ext cx="811782" cy="25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Fairly important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6095DA4-EA12-D945-8F5A-F2458FE19155}"/>
                  </a:ext>
                </a:extLst>
              </p:cNvPr>
              <p:cNvSpPr/>
              <p:nvPr/>
            </p:nvSpPr>
            <p:spPr>
              <a:xfrm>
                <a:off x="1801828" y="6531799"/>
                <a:ext cx="89377" cy="77415"/>
              </a:xfrm>
              <a:prstGeom prst="rect">
                <a:avLst/>
              </a:prstGeom>
              <a:solidFill>
                <a:srgbClr val="2C7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0AF4234-BE08-0246-90D3-762C4EDE3DDF}"/>
                </a:ext>
              </a:extLst>
            </p:cNvPr>
            <p:cNvGrpSpPr/>
            <p:nvPr/>
          </p:nvGrpSpPr>
          <p:grpSpPr>
            <a:xfrm>
              <a:off x="3876924" y="6430633"/>
              <a:ext cx="1104394" cy="247375"/>
              <a:chOff x="3798530" y="6434642"/>
              <a:chExt cx="1104394" cy="247375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BD7FA45-D022-894C-8E1E-56B7566CC338}"/>
                  </a:ext>
                </a:extLst>
              </p:cNvPr>
              <p:cNvSpPr txBox="1"/>
              <p:nvPr/>
            </p:nvSpPr>
            <p:spPr>
              <a:xfrm>
                <a:off x="3833513" y="6434642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Not important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8B3C437-D7D8-3144-8D4D-2EEBFBE03E62}"/>
                  </a:ext>
                </a:extLst>
              </p:cNvPr>
              <p:cNvSpPr/>
              <p:nvPr/>
            </p:nvSpPr>
            <p:spPr>
              <a:xfrm>
                <a:off x="3798530" y="6540497"/>
                <a:ext cx="89377" cy="77415"/>
              </a:xfrm>
              <a:prstGeom prst="rect">
                <a:avLst/>
              </a:prstGeom>
              <a:solidFill>
                <a:srgbClr val="C42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6657F0B-1FB6-2B43-B1C6-F86A683840A6}"/>
                </a:ext>
              </a:extLst>
            </p:cNvPr>
            <p:cNvGrpSpPr/>
            <p:nvPr/>
          </p:nvGrpSpPr>
          <p:grpSpPr>
            <a:xfrm>
              <a:off x="4743669" y="6430636"/>
              <a:ext cx="1103782" cy="247375"/>
              <a:chOff x="4743669" y="6430636"/>
              <a:chExt cx="1103782" cy="247375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1D34C36-FB42-6346-A060-B86AEC8B0BC5}"/>
                  </a:ext>
                </a:extLst>
              </p:cNvPr>
              <p:cNvSpPr txBox="1"/>
              <p:nvPr/>
            </p:nvSpPr>
            <p:spPr>
              <a:xfrm>
                <a:off x="4778040" y="6430636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No opinion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6D85C6F-8EDF-1942-A697-66159B070BD6}"/>
                  </a:ext>
                </a:extLst>
              </p:cNvPr>
              <p:cNvSpPr/>
              <p:nvPr/>
            </p:nvSpPr>
            <p:spPr>
              <a:xfrm>
                <a:off x="4743669" y="6534689"/>
                <a:ext cx="89377" cy="77415"/>
              </a:xfrm>
              <a:prstGeom prst="rect">
                <a:avLst/>
              </a:prstGeom>
              <a:solidFill>
                <a:srgbClr val="C38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327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46">
            <a:extLst>
              <a:ext uri="{FF2B5EF4-FFF2-40B4-BE49-F238E27FC236}">
                <a16:creationId xmlns:a16="http://schemas.microsoft.com/office/drawing/2014/main" id="{DD322047-8500-4489-A01D-126AC42586F6}"/>
              </a:ext>
            </a:extLst>
          </p:cNvPr>
          <p:cNvSpPr/>
          <p:nvPr/>
        </p:nvSpPr>
        <p:spPr>
          <a:xfrm>
            <a:off x="5552287" y="5989112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ounded Rectangle 46">
            <a:extLst>
              <a:ext uri="{FF2B5EF4-FFF2-40B4-BE49-F238E27FC236}">
                <a16:creationId xmlns:a16="http://schemas.microsoft.com/office/drawing/2014/main" id="{7A881972-EEBD-4B64-BC82-8F9AF822F4F7}"/>
              </a:ext>
            </a:extLst>
          </p:cNvPr>
          <p:cNvSpPr/>
          <p:nvPr/>
        </p:nvSpPr>
        <p:spPr>
          <a:xfrm>
            <a:off x="5519738" y="5003187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ounded Rectangle 46">
            <a:extLst>
              <a:ext uri="{FF2B5EF4-FFF2-40B4-BE49-F238E27FC236}">
                <a16:creationId xmlns:a16="http://schemas.microsoft.com/office/drawing/2014/main" id="{7ACA296C-DF6C-4829-89B6-EF7BBBBEF9B8}"/>
              </a:ext>
            </a:extLst>
          </p:cNvPr>
          <p:cNvSpPr/>
          <p:nvPr/>
        </p:nvSpPr>
        <p:spPr>
          <a:xfrm>
            <a:off x="5519162" y="2825036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ounded Rectangle 11">
            <a:extLst>
              <a:ext uri="{FF2B5EF4-FFF2-40B4-BE49-F238E27FC236}">
                <a16:creationId xmlns:a16="http://schemas.microsoft.com/office/drawing/2014/main" id="{74FF0B9A-E81B-41A3-8DC5-7042BE976B62}"/>
              </a:ext>
            </a:extLst>
          </p:cNvPr>
          <p:cNvSpPr/>
          <p:nvPr/>
        </p:nvSpPr>
        <p:spPr>
          <a:xfrm>
            <a:off x="86445" y="4951243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ounded Rectangle 11">
            <a:extLst>
              <a:ext uri="{FF2B5EF4-FFF2-40B4-BE49-F238E27FC236}">
                <a16:creationId xmlns:a16="http://schemas.microsoft.com/office/drawing/2014/main" id="{B519216A-12BB-4FF3-B657-58D3E60C9A4C}"/>
              </a:ext>
            </a:extLst>
          </p:cNvPr>
          <p:cNvSpPr/>
          <p:nvPr/>
        </p:nvSpPr>
        <p:spPr>
          <a:xfrm>
            <a:off x="63898" y="3924300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ounded Rectangle 46">
            <a:extLst>
              <a:ext uri="{FF2B5EF4-FFF2-40B4-BE49-F238E27FC236}">
                <a16:creationId xmlns:a16="http://schemas.microsoft.com/office/drawing/2014/main" id="{868656ED-9F6C-4382-896B-AFB431A27748}"/>
              </a:ext>
            </a:extLst>
          </p:cNvPr>
          <p:cNvSpPr/>
          <p:nvPr/>
        </p:nvSpPr>
        <p:spPr>
          <a:xfrm>
            <a:off x="5544862" y="1789003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ounded Rectangle 46">
            <a:extLst>
              <a:ext uri="{FF2B5EF4-FFF2-40B4-BE49-F238E27FC236}">
                <a16:creationId xmlns:a16="http://schemas.microsoft.com/office/drawing/2014/main" id="{F3020AE9-6F66-4720-9C83-B97C1BA98CE8}"/>
              </a:ext>
            </a:extLst>
          </p:cNvPr>
          <p:cNvSpPr/>
          <p:nvPr/>
        </p:nvSpPr>
        <p:spPr>
          <a:xfrm>
            <a:off x="5524652" y="768859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ounded Rectangle 11">
            <a:extLst>
              <a:ext uri="{FF2B5EF4-FFF2-40B4-BE49-F238E27FC236}">
                <a16:creationId xmlns:a16="http://schemas.microsoft.com/office/drawing/2014/main" id="{D328BF95-2156-459F-A419-8E082A74C964}"/>
              </a:ext>
            </a:extLst>
          </p:cNvPr>
          <p:cNvSpPr/>
          <p:nvPr/>
        </p:nvSpPr>
        <p:spPr>
          <a:xfrm>
            <a:off x="89552" y="2817693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Rounded Rectangle 11">
            <a:extLst>
              <a:ext uri="{FF2B5EF4-FFF2-40B4-BE49-F238E27FC236}">
                <a16:creationId xmlns:a16="http://schemas.microsoft.com/office/drawing/2014/main" id="{E45B0DE9-E88F-4CAC-A0E0-6C2EDE8E971A}"/>
              </a:ext>
            </a:extLst>
          </p:cNvPr>
          <p:cNvSpPr/>
          <p:nvPr/>
        </p:nvSpPr>
        <p:spPr>
          <a:xfrm>
            <a:off x="89552" y="1805092"/>
            <a:ext cx="5285724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ounded Rectangle 11">
            <a:extLst>
              <a:ext uri="{FF2B5EF4-FFF2-40B4-BE49-F238E27FC236}">
                <a16:creationId xmlns:a16="http://schemas.microsoft.com/office/drawing/2014/main" id="{600DFA34-0739-4730-8BF2-AC3FD8E14486}"/>
              </a:ext>
            </a:extLst>
          </p:cNvPr>
          <p:cNvSpPr/>
          <p:nvPr/>
        </p:nvSpPr>
        <p:spPr>
          <a:xfrm>
            <a:off x="146978" y="759392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44862" y="878087"/>
            <a:ext cx="2902132" cy="465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adherence and effectiveness (P)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Lower anxiety and increase self-efficacy and empowerment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5767" y="905277"/>
            <a:ext cx="1356109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treatment easy to understand and to follow</a:t>
            </a:r>
            <a:endParaRPr lang="en-IE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-22147" y="27880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55131" y="1808214"/>
            <a:ext cx="2994993" cy="633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Promotes good communication and accurate guidance for management (AYA, 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More meaningful for teens (AYA, 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Promotes self-efficacy and empowerment 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0653889" y="1795096"/>
            <a:ext cx="1404984" cy="696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undermine AYA’s need to take responsibility for own care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33127" y="1997396"/>
            <a:ext cx="1356110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Apps, phones, other methods to help remember about their treatment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b="1" dirty="0">
              <a:latin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2527" y="3309950"/>
            <a:ext cx="2641600" cy="57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b="1" dirty="0">
              <a:latin typeface="Arial" panose="020B0604020202020204" pitchFamily="34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E6E3726-3294-48E6-9E42-2606EFC8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2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2F164E-8A11-4B75-9050-3287560F2FAC}"/>
              </a:ext>
            </a:extLst>
          </p:cNvPr>
          <p:cNvSpPr txBox="1"/>
          <p:nvPr/>
        </p:nvSpPr>
        <p:spPr>
          <a:xfrm>
            <a:off x="1361661" y="913955"/>
            <a:ext cx="852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1055A7-BFAA-49D7-9C45-2D02531C2398}"/>
              </a:ext>
            </a:extLst>
          </p:cNvPr>
          <p:cNvSpPr txBox="1"/>
          <p:nvPr/>
        </p:nvSpPr>
        <p:spPr>
          <a:xfrm>
            <a:off x="1377827" y="1942439"/>
            <a:ext cx="805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0330F5-69C7-4269-9DCA-66B828737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5" t="21736" r="2480" b="70217"/>
          <a:stretch/>
        </p:blipFill>
        <p:spPr>
          <a:xfrm>
            <a:off x="2166939" y="1881604"/>
            <a:ext cx="3126164" cy="2878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BC9FFC-D886-409B-9C68-693272C6B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88" t="9086" r="2439" b="81026"/>
          <a:stretch/>
        </p:blipFill>
        <p:spPr>
          <a:xfrm>
            <a:off x="2166937" y="905277"/>
            <a:ext cx="3130843" cy="287744"/>
          </a:xfrm>
          <a:prstGeom prst="rect">
            <a:avLst/>
          </a:prstGeom>
        </p:spPr>
      </p:pic>
      <p:sp>
        <p:nvSpPr>
          <p:cNvPr id="38" name="Rectangle 15">
            <a:extLst>
              <a:ext uri="{FF2B5EF4-FFF2-40B4-BE49-F238E27FC236}">
                <a16:creationId xmlns:a16="http://schemas.microsoft.com/office/drawing/2014/main" id="{91E3FEA8-6222-44BD-AEAC-3721FB56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501" y="2809147"/>
            <a:ext cx="2108586" cy="5361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 should develop an action plan with the AYA that is individualised and appropriate. 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C984325E-01D0-4C6A-92B2-14FC5447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50" y="4048852"/>
            <a:ext cx="1315507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consultation on areas where AYA less confident </a:t>
            </a:r>
            <a:endParaRPr lang="en-IE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8FEE6770-6B8B-4EA3-994B-82E92677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287" y="5039077"/>
            <a:ext cx="2994993" cy="291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welcome such help (AYA, P)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D70574C1-3388-411F-B03B-F8D61B8E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8431" y="6006338"/>
            <a:ext cx="2994993" cy="7084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meaningful for teens with emotional support and normalisation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Promotes self-efficacy, empowerment, and autonomy (P)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Practical help, advice and support (P)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6543E16-E1D6-4EC2-8168-ADDC3559C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47" t="33707" r="2667" b="59282"/>
          <a:stretch/>
        </p:blipFill>
        <p:spPr>
          <a:xfrm>
            <a:off x="2166938" y="2912251"/>
            <a:ext cx="3122612" cy="29945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BAEB071-6191-4D75-B65F-7F7D198E5DF0}"/>
              </a:ext>
            </a:extLst>
          </p:cNvPr>
          <p:cNvSpPr txBox="1"/>
          <p:nvPr/>
        </p:nvSpPr>
        <p:spPr>
          <a:xfrm>
            <a:off x="933983" y="3004250"/>
            <a:ext cx="1226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AB888CD-A99E-45C8-8BA5-E7660438D88B}"/>
              </a:ext>
            </a:extLst>
          </p:cNvPr>
          <p:cNvSpPr txBox="1"/>
          <p:nvPr/>
        </p:nvSpPr>
        <p:spPr>
          <a:xfrm>
            <a:off x="925846" y="4042725"/>
            <a:ext cx="1226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0F61C0-C75A-40F8-88C6-8BE77484E6D5}"/>
              </a:ext>
            </a:extLst>
          </p:cNvPr>
          <p:cNvSpPr txBox="1"/>
          <p:nvPr/>
        </p:nvSpPr>
        <p:spPr>
          <a:xfrm>
            <a:off x="1370420" y="5090372"/>
            <a:ext cx="805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03D2FF-6EF6-4171-9E0C-4BA97439C7A9}"/>
              </a:ext>
            </a:extLst>
          </p:cNvPr>
          <p:cNvSpPr txBox="1"/>
          <p:nvPr/>
        </p:nvSpPr>
        <p:spPr>
          <a:xfrm>
            <a:off x="956977" y="6112989"/>
            <a:ext cx="1226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/>
              <a:t>Adolescent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Parent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3A918D-2ED1-4FF3-9A03-290D5826D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68" t="41894" r="2488" b="48629"/>
          <a:stretch/>
        </p:blipFill>
        <p:spPr>
          <a:xfrm>
            <a:off x="2163130" y="3986323"/>
            <a:ext cx="3137912" cy="2935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BAFDEE-71C4-4266-A205-AE525E994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29" t="53089" r="2511" b="37635"/>
          <a:stretch/>
        </p:blipFill>
        <p:spPr>
          <a:xfrm>
            <a:off x="2166939" y="5037042"/>
            <a:ext cx="3122612" cy="291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F6F77-18E3-4C33-AEBC-75AA17A8D2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" t="31218" r="5650" b="59123"/>
          <a:stretch/>
        </p:blipFill>
        <p:spPr>
          <a:xfrm>
            <a:off x="2166938" y="3291866"/>
            <a:ext cx="3122611" cy="29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E5580-2A2F-4C68-9537-C7DC00AD77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3" t="20602" r="5430" b="69906"/>
          <a:stretch/>
        </p:blipFill>
        <p:spPr>
          <a:xfrm>
            <a:off x="2168359" y="2254323"/>
            <a:ext cx="3121190" cy="292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C958C8-7EE2-483C-8372-DC4B65E1FA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8" t="9296" r="5171" b="80855"/>
          <a:stretch/>
        </p:blipFill>
        <p:spPr>
          <a:xfrm>
            <a:off x="2166938" y="1238316"/>
            <a:ext cx="3130842" cy="28899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B0BAE05-5929-4446-8E56-8F18CFC686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9" t="42277" r="5479" b="48637"/>
          <a:stretch/>
        </p:blipFill>
        <p:spPr>
          <a:xfrm>
            <a:off x="2163130" y="4365649"/>
            <a:ext cx="3129972" cy="29403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220BFF8-E41A-4774-8914-F784CC294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53633" r="5606" b="37512"/>
          <a:stretch/>
        </p:blipFill>
        <p:spPr>
          <a:xfrm>
            <a:off x="2166939" y="5398590"/>
            <a:ext cx="3126164" cy="25758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7320BED-D8ED-422C-832F-7B86BB5F1763}"/>
              </a:ext>
            </a:extLst>
          </p:cNvPr>
          <p:cNvSpPr txBox="1"/>
          <p:nvPr/>
        </p:nvSpPr>
        <p:spPr>
          <a:xfrm>
            <a:off x="6370333" y="6394779"/>
            <a:ext cx="56193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00" dirty="0"/>
          </a:p>
        </p:txBody>
      </p:sp>
      <p:sp>
        <p:nvSpPr>
          <p:cNvPr id="64" name="Rectangle 15">
            <a:extLst>
              <a:ext uri="{FF2B5EF4-FFF2-40B4-BE49-F238E27FC236}">
                <a16:creationId xmlns:a16="http://schemas.microsoft.com/office/drawing/2014/main" id="{EDF7A3AD-057B-49B7-96FC-EE4C06B5F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3231" y="4987216"/>
            <a:ext cx="1476045" cy="433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 is not understood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35D073-051D-47E1-9025-44C57B73C330}"/>
              </a:ext>
            </a:extLst>
          </p:cNvPr>
          <p:cNvSpPr txBox="1"/>
          <p:nvPr/>
        </p:nvSpPr>
        <p:spPr>
          <a:xfrm>
            <a:off x="3344000" y="3157"/>
            <a:ext cx="1196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4B547A-760A-481E-B389-D456B0E5F7CE}"/>
              </a:ext>
            </a:extLst>
          </p:cNvPr>
          <p:cNvCxnSpPr>
            <a:cxnSpLocks/>
          </p:cNvCxnSpPr>
          <p:nvPr/>
        </p:nvCxnSpPr>
        <p:spPr>
          <a:xfrm>
            <a:off x="2166938" y="639063"/>
            <a:ext cx="3180314" cy="169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C144509-614F-42CF-A857-70E00F28781C}"/>
              </a:ext>
            </a:extLst>
          </p:cNvPr>
          <p:cNvCxnSpPr>
            <a:cxnSpLocks/>
          </p:cNvCxnSpPr>
          <p:nvPr/>
        </p:nvCxnSpPr>
        <p:spPr>
          <a:xfrm>
            <a:off x="2783136" y="56035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0726D9F-94E2-4374-8655-0D990EF6DA30}"/>
              </a:ext>
            </a:extLst>
          </p:cNvPr>
          <p:cNvCxnSpPr>
            <a:cxnSpLocks/>
          </p:cNvCxnSpPr>
          <p:nvPr/>
        </p:nvCxnSpPr>
        <p:spPr>
          <a:xfrm>
            <a:off x="3413701" y="559328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3CB2141-1CD0-4290-A712-CAF735C20F40}"/>
              </a:ext>
            </a:extLst>
          </p:cNvPr>
          <p:cNvCxnSpPr>
            <a:cxnSpLocks/>
          </p:cNvCxnSpPr>
          <p:nvPr/>
        </p:nvCxnSpPr>
        <p:spPr>
          <a:xfrm>
            <a:off x="4043479" y="56481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D5FDD1-5FF6-461E-BC8D-104C02DCFE88}"/>
              </a:ext>
            </a:extLst>
          </p:cNvPr>
          <p:cNvCxnSpPr>
            <a:cxnSpLocks/>
          </p:cNvCxnSpPr>
          <p:nvPr/>
        </p:nvCxnSpPr>
        <p:spPr>
          <a:xfrm>
            <a:off x="4662488" y="567563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3313C7F-2719-4F62-88F2-273B7D3A429A}"/>
              </a:ext>
            </a:extLst>
          </p:cNvPr>
          <p:cNvCxnSpPr>
            <a:cxnSpLocks/>
          </p:cNvCxnSpPr>
          <p:nvPr/>
        </p:nvCxnSpPr>
        <p:spPr>
          <a:xfrm>
            <a:off x="5284563" y="567564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F66FFC3-86D2-4463-BCEE-9FE45FB70968}"/>
              </a:ext>
            </a:extLst>
          </p:cNvPr>
          <p:cNvCxnSpPr>
            <a:cxnSpLocks/>
          </p:cNvCxnSpPr>
          <p:nvPr/>
        </p:nvCxnSpPr>
        <p:spPr>
          <a:xfrm>
            <a:off x="2172513" y="55932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9259B31-C22E-4C82-BE5F-AE7333CFDD0B}"/>
              </a:ext>
            </a:extLst>
          </p:cNvPr>
          <p:cNvSpPr txBox="1"/>
          <p:nvPr/>
        </p:nvSpPr>
        <p:spPr>
          <a:xfrm>
            <a:off x="2041930" y="323110"/>
            <a:ext cx="3513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0%             20%            40%             60%            80%           100%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C02A66E-526B-47AF-9DB7-1CD47D38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28" y="2985753"/>
            <a:ext cx="1315507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a Personal Action Plan</a:t>
            </a:r>
            <a:endParaRPr lang="en-IE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Arrow: Left-Right 1">
            <a:extLst>
              <a:ext uri="{FF2B5EF4-FFF2-40B4-BE49-F238E27FC236}">
                <a16:creationId xmlns:a16="http://schemas.microsoft.com/office/drawing/2014/main" id="{A60D47F8-D549-4467-9AF3-7F96132B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652" y="255231"/>
            <a:ext cx="6519410" cy="409347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7F9FB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E2C00856-674C-4C60-ADE7-8B84DB60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23" y="287921"/>
            <a:ext cx="891807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">
            <a:extLst>
              <a:ext uri="{FF2B5EF4-FFF2-40B4-BE49-F238E27FC236}">
                <a16:creationId xmlns:a16="http://schemas.microsoft.com/office/drawing/2014/main" id="{6495D3BF-9B9B-4C50-8B3E-975910C8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769" y="305457"/>
            <a:ext cx="1767806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Conditionally</a:t>
            </a:r>
            <a:r>
              <a:rPr lang="pl-PL" alt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">
            <a:extLst>
              <a:ext uri="{FF2B5EF4-FFF2-40B4-BE49-F238E27FC236}">
                <a16:creationId xmlns:a16="http://schemas.microsoft.com/office/drawing/2014/main" id="{F7166E96-91A4-47C6-B12E-524BB2F9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063" y="293099"/>
            <a:ext cx="1340486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Arrow: Left-Right 1">
            <a:extLst>
              <a:ext uri="{FF2B5EF4-FFF2-40B4-BE49-F238E27FC236}">
                <a16:creationId xmlns:a16="http://schemas.microsoft.com/office/drawing/2014/main" id="{9E9CDA4A-23C1-4A08-94D9-0C1462E82F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8489" y="3290524"/>
            <a:ext cx="6116305" cy="4571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96" name="Arrow: Left-Right 1">
            <a:extLst>
              <a:ext uri="{FF2B5EF4-FFF2-40B4-BE49-F238E27FC236}">
                <a16:creationId xmlns:a16="http://schemas.microsoft.com/office/drawing/2014/main" id="{2540C026-1401-45D4-8602-F797981E14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69797" y="3269257"/>
            <a:ext cx="6116305" cy="4571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1" name="Rounded Rectangle 11">
            <a:extLst>
              <a:ext uri="{FF2B5EF4-FFF2-40B4-BE49-F238E27FC236}">
                <a16:creationId xmlns:a16="http://schemas.microsoft.com/office/drawing/2014/main" id="{AC9A30D7-D292-42D0-9AE6-8E4AE6D59123}"/>
              </a:ext>
            </a:extLst>
          </p:cNvPr>
          <p:cNvSpPr/>
          <p:nvPr/>
        </p:nvSpPr>
        <p:spPr>
          <a:xfrm>
            <a:off x="89552" y="5994487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2207AEC-7A8A-4636-B4A1-64F51A1A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70" y="5079868"/>
            <a:ext cx="1314022" cy="57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 support  from other AYA with allergy/asthma  how to manage their life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07D110-E4B4-498F-B278-D647D87F51E2}"/>
              </a:ext>
            </a:extLst>
          </p:cNvPr>
          <p:cNvSpPr txBox="1"/>
          <p:nvPr/>
        </p:nvSpPr>
        <p:spPr>
          <a:xfrm>
            <a:off x="940811" y="6094841"/>
            <a:ext cx="1226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D36CBEB-0952-4101-BC85-F3E261636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32" t="63847" r="2459" b="26363"/>
          <a:stretch/>
        </p:blipFill>
        <p:spPr>
          <a:xfrm>
            <a:off x="2166937" y="6058004"/>
            <a:ext cx="3122613" cy="26700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EF6A43A-4E93-457F-9098-B25236956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" t="63976" r="5324" b="26309"/>
          <a:stretch/>
        </p:blipFill>
        <p:spPr>
          <a:xfrm>
            <a:off x="2166937" y="6422119"/>
            <a:ext cx="3122614" cy="263301"/>
          </a:xfrm>
          <a:prstGeom prst="rect">
            <a:avLst/>
          </a:prstGeom>
        </p:spPr>
      </p:pic>
      <p:sp>
        <p:nvSpPr>
          <p:cNvPr id="104" name="Rounded Rectangle 11">
            <a:extLst>
              <a:ext uri="{FF2B5EF4-FFF2-40B4-BE49-F238E27FC236}">
                <a16:creationId xmlns:a16="http://schemas.microsoft.com/office/drawing/2014/main" id="{B256FDD2-E86F-4A0A-BD94-970212F17E9C}"/>
              </a:ext>
            </a:extLst>
          </p:cNvPr>
          <p:cNvSpPr/>
          <p:nvPr/>
        </p:nvSpPr>
        <p:spPr>
          <a:xfrm>
            <a:off x="63898" y="6998801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FE1C106-AC44-41FB-B883-06864E240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32" t="63847" r="2459" b="26363"/>
          <a:stretch/>
        </p:blipFill>
        <p:spPr>
          <a:xfrm>
            <a:off x="2166938" y="7089958"/>
            <a:ext cx="3126164" cy="267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12A86F-3489-414D-93D9-EE6EAB6F8B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7" t="63976" r="5324" b="26309"/>
          <a:stretch/>
        </p:blipFill>
        <p:spPr>
          <a:xfrm>
            <a:off x="2166938" y="7454073"/>
            <a:ext cx="3130842" cy="263301"/>
          </a:xfrm>
          <a:prstGeom prst="rect">
            <a:avLst/>
          </a:prstGeom>
        </p:spPr>
      </p:pic>
      <p:sp>
        <p:nvSpPr>
          <p:cNvPr id="50" name="Rectangle 2">
            <a:extLst>
              <a:ext uri="{FF2B5EF4-FFF2-40B4-BE49-F238E27FC236}">
                <a16:creationId xmlns:a16="http://schemas.microsoft.com/office/drawing/2014/main" id="{7A547B73-0AE5-4ABB-9279-EAB383226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84" y="7104093"/>
            <a:ext cx="1356109" cy="6671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motivational conversation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b="1" dirty="0">
              <a:latin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CBC1650-6A22-4921-9F89-D807B72976FD}"/>
              </a:ext>
            </a:extLst>
          </p:cNvPr>
          <p:cNvSpPr txBox="1"/>
          <p:nvPr/>
        </p:nvSpPr>
        <p:spPr>
          <a:xfrm>
            <a:off x="925845" y="7140692"/>
            <a:ext cx="1226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C9A0EB9B-30FC-4260-A245-BA4E7A1E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3" y="6096154"/>
            <a:ext cx="1290156" cy="6671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support on social contexts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b="1" dirty="0">
              <a:latin typeface="Arial" panose="020B0604020202020204" pitchFamily="34" charset="0"/>
            </a:endParaRPr>
          </a:p>
        </p:txBody>
      </p:sp>
      <p:sp>
        <p:nvSpPr>
          <p:cNvPr id="107" name="Rounded Rectangle 46">
            <a:extLst>
              <a:ext uri="{FF2B5EF4-FFF2-40B4-BE49-F238E27FC236}">
                <a16:creationId xmlns:a16="http://schemas.microsoft.com/office/drawing/2014/main" id="{AFA0FFB0-9D4B-4FDF-A308-B9FFC17E4C11}"/>
              </a:ext>
            </a:extLst>
          </p:cNvPr>
          <p:cNvSpPr/>
          <p:nvPr/>
        </p:nvSpPr>
        <p:spPr>
          <a:xfrm>
            <a:off x="5539463" y="3906126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Rounded Rectangle 46">
            <a:extLst>
              <a:ext uri="{FF2B5EF4-FFF2-40B4-BE49-F238E27FC236}">
                <a16:creationId xmlns:a16="http://schemas.microsoft.com/office/drawing/2014/main" id="{3B481439-90E2-4706-89EC-47DE588C7547}"/>
              </a:ext>
            </a:extLst>
          </p:cNvPr>
          <p:cNvSpPr/>
          <p:nvPr/>
        </p:nvSpPr>
        <p:spPr>
          <a:xfrm>
            <a:off x="5552287" y="6953267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15">
            <a:extLst>
              <a:ext uri="{FF2B5EF4-FFF2-40B4-BE49-F238E27FC236}">
                <a16:creationId xmlns:a16="http://schemas.microsoft.com/office/drawing/2014/main" id="{01E4A1BC-735A-4133-94C8-F6C4A315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878" y="7076719"/>
            <a:ext cx="2894904" cy="6671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is essential for self-confidence and improved care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will reinforce good adherence, self-management, involvement in social activities 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9">
            <a:extLst>
              <a:ext uri="{FF2B5EF4-FFF2-40B4-BE49-F238E27FC236}">
                <a16:creationId xmlns:a16="http://schemas.microsoft.com/office/drawing/2014/main" id="{D5AD4150-9549-472D-B02A-18524855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8644298"/>
            <a:ext cx="6402588" cy="3812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2. 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feedback on adherence and self-management recommendations</a:t>
            </a:r>
            <a:endParaRPr lang="en-IE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D4E45CA-3750-4CD5-8B1F-9E744C3B5CB2}"/>
              </a:ext>
            </a:extLst>
          </p:cNvPr>
          <p:cNvGrpSpPr/>
          <p:nvPr/>
        </p:nvGrpSpPr>
        <p:grpSpPr>
          <a:xfrm>
            <a:off x="86445" y="7933895"/>
            <a:ext cx="5700052" cy="257239"/>
            <a:chOff x="147399" y="6430633"/>
            <a:chExt cx="5700052" cy="257239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41C2D61-EBDA-4EDE-B69F-4A7BCAAC5A5A}"/>
                </a:ext>
              </a:extLst>
            </p:cNvPr>
            <p:cNvGrpSpPr/>
            <p:nvPr/>
          </p:nvGrpSpPr>
          <p:grpSpPr>
            <a:xfrm>
              <a:off x="2833231" y="6430633"/>
              <a:ext cx="1117894" cy="247375"/>
              <a:chOff x="2799609" y="6430636"/>
              <a:chExt cx="1117894" cy="24737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265E86C-FF3D-4EAE-B299-C1309B52F01E}"/>
                  </a:ext>
                </a:extLst>
              </p:cNvPr>
              <p:cNvSpPr txBox="1"/>
              <p:nvPr/>
            </p:nvSpPr>
            <p:spPr>
              <a:xfrm>
                <a:off x="2848092" y="6430636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Slightly important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B29B8A3-DF5C-457C-A071-F2F6402BC388}"/>
                  </a:ext>
                </a:extLst>
              </p:cNvPr>
              <p:cNvSpPr/>
              <p:nvPr/>
            </p:nvSpPr>
            <p:spPr>
              <a:xfrm>
                <a:off x="2799609" y="6536156"/>
                <a:ext cx="89377" cy="77415"/>
              </a:xfrm>
              <a:prstGeom prst="rect">
                <a:avLst/>
              </a:prstGeom>
              <a:solidFill>
                <a:srgbClr val="445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E18CA1B-78C1-45D4-AD42-74B7C5C1EB9E}"/>
                </a:ext>
              </a:extLst>
            </p:cNvPr>
            <p:cNvGrpSpPr/>
            <p:nvPr/>
          </p:nvGrpSpPr>
          <p:grpSpPr>
            <a:xfrm>
              <a:off x="147399" y="6430637"/>
              <a:ext cx="857859" cy="253211"/>
              <a:chOff x="147399" y="6430637"/>
              <a:chExt cx="857859" cy="253211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5A88A53-75DD-4801-9AAA-C40AABDBF26B}"/>
                  </a:ext>
                </a:extLst>
              </p:cNvPr>
              <p:cNvSpPr txBox="1"/>
              <p:nvPr/>
            </p:nvSpPr>
            <p:spPr>
              <a:xfrm>
                <a:off x="193476" y="6430637"/>
                <a:ext cx="811782" cy="25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Very important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70792EC-CE72-45F5-AE32-41157730FE4B}"/>
                  </a:ext>
                </a:extLst>
              </p:cNvPr>
              <p:cNvSpPr/>
              <p:nvPr/>
            </p:nvSpPr>
            <p:spPr>
              <a:xfrm>
                <a:off x="147399" y="6534689"/>
                <a:ext cx="89377" cy="77415"/>
              </a:xfrm>
              <a:prstGeom prst="rect">
                <a:avLst/>
              </a:prstGeom>
              <a:solidFill>
                <a:srgbClr val="C5DE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0D566C4-D9B8-419D-ADE5-3063CCAE883B}"/>
                </a:ext>
              </a:extLst>
            </p:cNvPr>
            <p:cNvGrpSpPr/>
            <p:nvPr/>
          </p:nvGrpSpPr>
          <p:grpSpPr>
            <a:xfrm>
              <a:off x="1106755" y="6430635"/>
              <a:ext cx="841378" cy="247375"/>
              <a:chOff x="1106755" y="6430635"/>
              <a:chExt cx="841378" cy="247375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CB5A8BF-108C-4218-9976-E5EC7FD0C6F8}"/>
                  </a:ext>
                </a:extLst>
              </p:cNvPr>
              <p:cNvSpPr txBox="1"/>
              <p:nvPr/>
            </p:nvSpPr>
            <p:spPr>
              <a:xfrm>
                <a:off x="1136351" y="6430635"/>
                <a:ext cx="811782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Important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06CC7F3-ED70-4B6C-9AFC-C90E9F1DC883}"/>
                  </a:ext>
                </a:extLst>
              </p:cNvPr>
              <p:cNvSpPr/>
              <p:nvPr/>
            </p:nvSpPr>
            <p:spPr>
              <a:xfrm>
                <a:off x="1106755" y="6529344"/>
                <a:ext cx="89377" cy="77415"/>
              </a:xfrm>
              <a:prstGeom prst="rect">
                <a:avLst/>
              </a:prstGeom>
              <a:solidFill>
                <a:srgbClr val="57A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15B7D6-D373-4F20-9DF2-A90C50382B89}"/>
                </a:ext>
              </a:extLst>
            </p:cNvPr>
            <p:cNvGrpSpPr/>
            <p:nvPr/>
          </p:nvGrpSpPr>
          <p:grpSpPr>
            <a:xfrm>
              <a:off x="1870472" y="6434661"/>
              <a:ext cx="851065" cy="253211"/>
              <a:chOff x="1801828" y="6427716"/>
              <a:chExt cx="851065" cy="253211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8479C50-D31F-441A-BE61-35F3AE15F384}"/>
                  </a:ext>
                </a:extLst>
              </p:cNvPr>
              <p:cNvSpPr txBox="1"/>
              <p:nvPr/>
            </p:nvSpPr>
            <p:spPr>
              <a:xfrm>
                <a:off x="1841111" y="6427716"/>
                <a:ext cx="811782" cy="25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Fairly important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C58FD58-4D9F-40F3-ABAF-6EF740F60C50}"/>
                  </a:ext>
                </a:extLst>
              </p:cNvPr>
              <p:cNvSpPr/>
              <p:nvPr/>
            </p:nvSpPr>
            <p:spPr>
              <a:xfrm>
                <a:off x="1801828" y="6531799"/>
                <a:ext cx="89377" cy="77415"/>
              </a:xfrm>
              <a:prstGeom prst="rect">
                <a:avLst/>
              </a:prstGeom>
              <a:solidFill>
                <a:srgbClr val="2C7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010FDDF-93B2-42A4-BB97-BD86735AA7CA}"/>
                </a:ext>
              </a:extLst>
            </p:cNvPr>
            <p:cNvGrpSpPr/>
            <p:nvPr/>
          </p:nvGrpSpPr>
          <p:grpSpPr>
            <a:xfrm>
              <a:off x="3876924" y="6430633"/>
              <a:ext cx="1104394" cy="247375"/>
              <a:chOff x="3798530" y="6434642"/>
              <a:chExt cx="1104394" cy="24737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DDDC962-677F-4EC5-A021-673D20294D6D}"/>
                  </a:ext>
                </a:extLst>
              </p:cNvPr>
              <p:cNvSpPr txBox="1"/>
              <p:nvPr/>
            </p:nvSpPr>
            <p:spPr>
              <a:xfrm>
                <a:off x="3833513" y="6434642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Not important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6275C44-FD7A-4642-BDD0-41E0E45B2A85}"/>
                  </a:ext>
                </a:extLst>
              </p:cNvPr>
              <p:cNvSpPr/>
              <p:nvPr/>
            </p:nvSpPr>
            <p:spPr>
              <a:xfrm>
                <a:off x="3798530" y="6540497"/>
                <a:ext cx="89377" cy="77415"/>
              </a:xfrm>
              <a:prstGeom prst="rect">
                <a:avLst/>
              </a:prstGeom>
              <a:solidFill>
                <a:srgbClr val="C42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A48AC0B-CDAC-4CE3-A6D7-D008B12DC5F2}"/>
                </a:ext>
              </a:extLst>
            </p:cNvPr>
            <p:cNvGrpSpPr/>
            <p:nvPr/>
          </p:nvGrpSpPr>
          <p:grpSpPr>
            <a:xfrm>
              <a:off x="4743669" y="6430636"/>
              <a:ext cx="1103782" cy="247375"/>
              <a:chOff x="4743669" y="6430636"/>
              <a:chExt cx="1103782" cy="247375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ED22941-0E1F-424E-8740-F9D811BA35FF}"/>
                  </a:ext>
                </a:extLst>
              </p:cNvPr>
              <p:cNvSpPr txBox="1"/>
              <p:nvPr/>
            </p:nvSpPr>
            <p:spPr>
              <a:xfrm>
                <a:off x="4778040" y="6430636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No opinion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3CB557B-24D5-4C32-B912-EF07105A72D3}"/>
                  </a:ext>
                </a:extLst>
              </p:cNvPr>
              <p:cNvSpPr/>
              <p:nvPr/>
            </p:nvSpPr>
            <p:spPr>
              <a:xfrm>
                <a:off x="4743669" y="6534689"/>
                <a:ext cx="89377" cy="77415"/>
              </a:xfrm>
              <a:prstGeom prst="rect">
                <a:avLst/>
              </a:prstGeom>
              <a:solidFill>
                <a:srgbClr val="C38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37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46">
            <a:extLst>
              <a:ext uri="{FF2B5EF4-FFF2-40B4-BE49-F238E27FC236}">
                <a16:creationId xmlns:a16="http://schemas.microsoft.com/office/drawing/2014/main" id="{F50EAFC7-F2AD-4AA8-999E-9EC41BBAC9AD}"/>
              </a:ext>
            </a:extLst>
          </p:cNvPr>
          <p:cNvSpPr/>
          <p:nvPr/>
        </p:nvSpPr>
        <p:spPr>
          <a:xfrm>
            <a:off x="5478003" y="5966880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ounded Rectangle 46">
            <a:extLst>
              <a:ext uri="{FF2B5EF4-FFF2-40B4-BE49-F238E27FC236}">
                <a16:creationId xmlns:a16="http://schemas.microsoft.com/office/drawing/2014/main" id="{030BB020-5D7F-42F3-84C8-5316F33B715D}"/>
              </a:ext>
            </a:extLst>
          </p:cNvPr>
          <p:cNvSpPr/>
          <p:nvPr/>
        </p:nvSpPr>
        <p:spPr>
          <a:xfrm>
            <a:off x="5531042" y="4944675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ounded Rectangle 46">
            <a:extLst>
              <a:ext uri="{FF2B5EF4-FFF2-40B4-BE49-F238E27FC236}">
                <a16:creationId xmlns:a16="http://schemas.microsoft.com/office/drawing/2014/main" id="{FC3B5992-5D09-426A-BA97-40565D8D47BA}"/>
              </a:ext>
            </a:extLst>
          </p:cNvPr>
          <p:cNvSpPr/>
          <p:nvPr/>
        </p:nvSpPr>
        <p:spPr>
          <a:xfrm>
            <a:off x="5506019" y="3947060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ounded Rectangle 46">
            <a:extLst>
              <a:ext uri="{FF2B5EF4-FFF2-40B4-BE49-F238E27FC236}">
                <a16:creationId xmlns:a16="http://schemas.microsoft.com/office/drawing/2014/main" id="{97D61EEB-7893-4EDB-9C82-729105776F6C}"/>
              </a:ext>
            </a:extLst>
          </p:cNvPr>
          <p:cNvSpPr/>
          <p:nvPr/>
        </p:nvSpPr>
        <p:spPr>
          <a:xfrm>
            <a:off x="5538929" y="2832974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ounded Rectangle 46">
            <a:extLst>
              <a:ext uri="{FF2B5EF4-FFF2-40B4-BE49-F238E27FC236}">
                <a16:creationId xmlns:a16="http://schemas.microsoft.com/office/drawing/2014/main" id="{1166FA6A-6BFF-4030-907B-3F74118F69B1}"/>
              </a:ext>
            </a:extLst>
          </p:cNvPr>
          <p:cNvSpPr/>
          <p:nvPr/>
        </p:nvSpPr>
        <p:spPr>
          <a:xfrm>
            <a:off x="5531042" y="1780551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ounded Rectangle 46">
            <a:extLst>
              <a:ext uri="{FF2B5EF4-FFF2-40B4-BE49-F238E27FC236}">
                <a16:creationId xmlns:a16="http://schemas.microsoft.com/office/drawing/2014/main" id="{5FDA1A46-0357-4E99-BBC1-33BCD26ECBEC}"/>
              </a:ext>
            </a:extLst>
          </p:cNvPr>
          <p:cNvSpPr/>
          <p:nvPr/>
        </p:nvSpPr>
        <p:spPr>
          <a:xfrm>
            <a:off x="5538929" y="781025"/>
            <a:ext cx="6519410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ounded Rectangle 11">
            <a:extLst>
              <a:ext uri="{FF2B5EF4-FFF2-40B4-BE49-F238E27FC236}">
                <a16:creationId xmlns:a16="http://schemas.microsoft.com/office/drawing/2014/main" id="{ED5CF413-7CEC-4D18-9A62-69961BAD6233}"/>
              </a:ext>
            </a:extLst>
          </p:cNvPr>
          <p:cNvSpPr/>
          <p:nvPr/>
        </p:nvSpPr>
        <p:spPr>
          <a:xfrm>
            <a:off x="184732" y="5979091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Rounded Rectangle 11">
            <a:extLst>
              <a:ext uri="{FF2B5EF4-FFF2-40B4-BE49-F238E27FC236}">
                <a16:creationId xmlns:a16="http://schemas.microsoft.com/office/drawing/2014/main" id="{E8B2B0AF-250C-4CA9-9A32-C9D0D35C0D09}"/>
              </a:ext>
            </a:extLst>
          </p:cNvPr>
          <p:cNvSpPr/>
          <p:nvPr/>
        </p:nvSpPr>
        <p:spPr>
          <a:xfrm>
            <a:off x="82550" y="4971651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ounded Rectangle 11">
            <a:extLst>
              <a:ext uri="{FF2B5EF4-FFF2-40B4-BE49-F238E27FC236}">
                <a16:creationId xmlns:a16="http://schemas.microsoft.com/office/drawing/2014/main" id="{8C292DF0-A3EC-47D9-8D61-2C13A3804716}"/>
              </a:ext>
            </a:extLst>
          </p:cNvPr>
          <p:cNvSpPr/>
          <p:nvPr/>
        </p:nvSpPr>
        <p:spPr>
          <a:xfrm>
            <a:off x="66175" y="2809709"/>
            <a:ext cx="5321287" cy="928736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ounded Rectangle 11">
            <a:extLst>
              <a:ext uri="{FF2B5EF4-FFF2-40B4-BE49-F238E27FC236}">
                <a16:creationId xmlns:a16="http://schemas.microsoft.com/office/drawing/2014/main" id="{1D9ED4F6-D01C-4B5D-A655-B24C622FA05C}"/>
              </a:ext>
            </a:extLst>
          </p:cNvPr>
          <p:cNvSpPr/>
          <p:nvPr/>
        </p:nvSpPr>
        <p:spPr>
          <a:xfrm>
            <a:off x="82550" y="1796983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ounded Rectangle 11">
            <a:extLst>
              <a:ext uri="{FF2B5EF4-FFF2-40B4-BE49-F238E27FC236}">
                <a16:creationId xmlns:a16="http://schemas.microsoft.com/office/drawing/2014/main" id="{BAB3D104-ED85-4AFC-8297-CD932A1AE7DA}"/>
              </a:ext>
            </a:extLst>
          </p:cNvPr>
          <p:cNvSpPr/>
          <p:nvPr/>
        </p:nvSpPr>
        <p:spPr>
          <a:xfrm>
            <a:off x="99723" y="764613"/>
            <a:ext cx="5321287" cy="870512"/>
          </a:xfrm>
          <a:prstGeom prst="roundRect">
            <a:avLst>
              <a:gd name="adj" fmla="val 0"/>
            </a:avLst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520732" y="777503"/>
            <a:ext cx="2860123" cy="6037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Prevention: minimise negative outcomes including isolation, bullying, depression. anxiety, death, low confidence, exacerbations or refusal of treatment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This is important (P)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440955" y="741020"/>
            <a:ext cx="2314704" cy="324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 support </a:t>
            </a:r>
            <a:r>
              <a:rPr lang="en-US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needed</a:t>
            </a:r>
            <a:endParaRPr lang="en-IE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6728" y="978124"/>
            <a:ext cx="1341469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aware of potential anxiety and depression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" y="123166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505685" y="1711710"/>
            <a:ext cx="2860123" cy="465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Mention of possible stress factors (P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Stress can impact on asthma, allergy or eczema </a:t>
            </a:r>
            <a:r>
              <a:rPr lang="en-IE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36845" y="1892842"/>
            <a:ext cx="1301233" cy="651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aware of potential life stressors not necessarily related to condition.</a:t>
            </a:r>
            <a:endParaRPr lang="en-IE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505046" y="2835272"/>
            <a:ext cx="2860123" cy="465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Important to manage anxiety, stress, depression, improve self-confidence and treatment efficacy (P)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8443231" y="2825766"/>
            <a:ext cx="2312883" cy="465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 on AYA's mental health or wishes (P)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25340" y="2977359"/>
            <a:ext cx="1301233" cy="57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aware when referral to psychologist may be warranted.  </a:t>
            </a:r>
            <a:endParaRPr lang="en-GB" altLang="en-US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altLang="en-US" b="1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61A7DE-2815-4274-A7AB-1DB88734C738}"/>
              </a:ext>
            </a:extLst>
          </p:cNvPr>
          <p:cNvSpPr txBox="1"/>
          <p:nvPr/>
        </p:nvSpPr>
        <p:spPr>
          <a:xfrm>
            <a:off x="1390193" y="992475"/>
            <a:ext cx="7767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DCBCA4-04D8-4399-834D-D354088F76BA}"/>
              </a:ext>
            </a:extLst>
          </p:cNvPr>
          <p:cNvSpPr txBox="1"/>
          <p:nvPr/>
        </p:nvSpPr>
        <p:spPr>
          <a:xfrm>
            <a:off x="1390192" y="1993032"/>
            <a:ext cx="776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3ADDE9-F8AE-4D90-B805-F0B2F3DAA9AE}"/>
              </a:ext>
            </a:extLst>
          </p:cNvPr>
          <p:cNvSpPr txBox="1"/>
          <p:nvPr/>
        </p:nvSpPr>
        <p:spPr>
          <a:xfrm>
            <a:off x="1364478" y="2985362"/>
            <a:ext cx="776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40C22-2BBC-4E80-ADF6-986979E81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14" t="11303" r="3013" b="81273"/>
          <a:stretch/>
        </p:blipFill>
        <p:spPr>
          <a:xfrm>
            <a:off x="2166937" y="909502"/>
            <a:ext cx="3128543" cy="286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CD72D-EC18-408C-AC1B-6ACAA20139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" t="74875" b="3371"/>
          <a:stretch/>
        </p:blipFill>
        <p:spPr>
          <a:xfrm>
            <a:off x="2166938" y="2908082"/>
            <a:ext cx="3122612" cy="290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7B684-D227-4ACF-A4C9-4C3D2B9612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9" t="55819" b="34683"/>
          <a:stretch/>
        </p:blipFill>
        <p:spPr>
          <a:xfrm>
            <a:off x="2174726" y="1855984"/>
            <a:ext cx="3114824" cy="292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A8028-52B4-4C2D-B1E0-BEFE19BB4A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6" t="9611" r="5183" b="79980"/>
          <a:stretch/>
        </p:blipFill>
        <p:spPr>
          <a:xfrm>
            <a:off x="2166938" y="1305057"/>
            <a:ext cx="3136154" cy="29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ED34F-9D6A-4852-B57E-81BAF3AF25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7" t="22179" r="5367" b="67414"/>
          <a:stretch/>
        </p:blipFill>
        <p:spPr>
          <a:xfrm>
            <a:off x="2166938" y="2261724"/>
            <a:ext cx="3130836" cy="300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4536C-1A6F-4AA1-A5B4-7D8F560590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5" t="34786" r="5153" b="53714"/>
          <a:stretch/>
        </p:blipFill>
        <p:spPr>
          <a:xfrm>
            <a:off x="2168722" y="3332748"/>
            <a:ext cx="3134370" cy="284818"/>
          </a:xfrm>
          <a:prstGeom prst="rect">
            <a:avLst/>
          </a:prstGeom>
        </p:spPr>
      </p:pic>
      <p:sp>
        <p:nvSpPr>
          <p:cNvPr id="33" name="Rectangle 9">
            <a:extLst>
              <a:ext uri="{FF2B5EF4-FFF2-40B4-BE49-F238E27FC236}">
                <a16:creationId xmlns:a16="http://schemas.microsoft.com/office/drawing/2014/main" id="{850145E4-96CE-4ED0-95EA-B738A059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297" y="3923759"/>
            <a:ext cx="2860123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confidence, autonomy or independence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Responsibility perceived to lie with parents and families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021FBCA8-D937-41D8-89F5-3D20BDEE7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302" y="3982363"/>
            <a:ext cx="2162788" cy="5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 on the parents’ ability; need to support parents and families 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 perceived to lie with parents and families</a:t>
            </a: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dirty="0">
              <a:latin typeface="Arial" panose="020B060402020202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432F88C2-BE0C-4E6A-AE2E-641B5F78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40" y="4065909"/>
            <a:ext cx="1349465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 should be encouraged to support AYA to self-manage when developmentally appropriate</a:t>
            </a:r>
            <a:endParaRPr lang="en-IE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3A0A313-B203-4409-AF33-98957627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979107"/>
            <a:ext cx="2914189" cy="873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from contacts (</a:t>
            </a:r>
            <a:r>
              <a:rPr lang="en-GB" alt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friends, schoolmates, </a:t>
            </a:r>
            <a:r>
              <a:rPr lang="en-GB" alt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sportmates</a:t>
            </a: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is very important for AYA (AYA,P)</a:t>
            </a: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awareness of the risks, signs, prevention and treatment (</a:t>
            </a:r>
            <a:r>
              <a:rPr lang="en-GB" alt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</a:t>
            </a: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friends, school, contacts) (AYA,P)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to help especially in emergency situations when need AAI or inhalers (P)</a:t>
            </a: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F125562C-9290-4EA7-8F6C-5DDE6A59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854" y="4896843"/>
            <a:ext cx="2137581" cy="649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to reduce risk for feeling different, experiencing embarrassment or bullying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(P)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1D399E05-6695-4EC2-BB42-37258B4A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66" y="5086048"/>
            <a:ext cx="1460590" cy="569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AYA should be encouraged  and supported to tell friends about condition and management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E" altLang="en-US" b="1" dirty="0">
              <a:latin typeface="Arial" panose="020B0604020202020204" pitchFamily="34" charset="0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7DDCF9DF-45FB-4EC3-A562-74C990D7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298" y="6134402"/>
            <a:ext cx="2906200" cy="535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concise, clear, updated and accurate sourses of information (P)</a:t>
            </a:r>
          </a:p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further and attractive information with new technologies; knowledge is power</a:t>
            </a:r>
            <a:endParaRPr lang="en-IE" alt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A83CBED5-B1F1-496D-AE5C-6751A565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34" y="6093822"/>
            <a:ext cx="1254443" cy="57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Clinics should recommend good developmentally appropriate sources of information </a:t>
            </a:r>
            <a:endParaRPr lang="en-IE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4DF86A1D-268E-4852-8678-486AB44F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590" y="4886976"/>
            <a:ext cx="1425862" cy="669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90488" indent="-9048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Challenging topic for AYA; AYA do not like talking about it (P)</a:t>
            </a:r>
            <a:r>
              <a:rPr lang="en-IE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AA1934-82A0-47EE-B400-DE1F671C4AE9}"/>
              </a:ext>
            </a:extLst>
          </p:cNvPr>
          <p:cNvSpPr txBox="1"/>
          <p:nvPr/>
        </p:nvSpPr>
        <p:spPr>
          <a:xfrm>
            <a:off x="1358929" y="4061277"/>
            <a:ext cx="776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849338-162C-4246-9029-5141D8D7C9EC}"/>
              </a:ext>
            </a:extLst>
          </p:cNvPr>
          <p:cNvSpPr txBox="1"/>
          <p:nvPr/>
        </p:nvSpPr>
        <p:spPr>
          <a:xfrm>
            <a:off x="915074" y="5121661"/>
            <a:ext cx="1226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F959F8-74CB-47C8-9FA1-6F3086EDB1E2}"/>
              </a:ext>
            </a:extLst>
          </p:cNvPr>
          <p:cNvSpPr txBox="1"/>
          <p:nvPr/>
        </p:nvSpPr>
        <p:spPr>
          <a:xfrm>
            <a:off x="923851" y="6165174"/>
            <a:ext cx="1226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AYA</a:t>
            </a:r>
          </a:p>
          <a:p>
            <a:pPr algn="r"/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939C735-9277-45A2-A5CC-85E1930CD6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639" t="73710" r="2831" b="16256"/>
          <a:stretch/>
        </p:blipFill>
        <p:spPr>
          <a:xfrm>
            <a:off x="2166937" y="6080291"/>
            <a:ext cx="3122613" cy="29706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6BD7495-0AD1-47A8-9E85-FE62038E27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37" t="60647" r="3099" b="29499"/>
          <a:stretch/>
        </p:blipFill>
        <p:spPr>
          <a:xfrm>
            <a:off x="2170041" y="5022398"/>
            <a:ext cx="3120711" cy="29126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A087F0-5D1A-4FAB-843B-BFB68C16AF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79" t="47662" r="2729" b="41328"/>
          <a:stretch/>
        </p:blipFill>
        <p:spPr>
          <a:xfrm>
            <a:off x="2166937" y="3999583"/>
            <a:ext cx="3128499" cy="29234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18B911-9584-4EC1-B338-1E27867614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52" t="60336" r="5213" b="29425"/>
          <a:stretch/>
        </p:blipFill>
        <p:spPr>
          <a:xfrm>
            <a:off x="2166938" y="5400600"/>
            <a:ext cx="3128500" cy="2923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D8ACA5-790E-4ED3-B5D3-14A039A5F5F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42" t="48118" r="5309" b="42402"/>
          <a:stretch/>
        </p:blipFill>
        <p:spPr>
          <a:xfrm>
            <a:off x="2168840" y="4341591"/>
            <a:ext cx="3115724" cy="2923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5333D82-1548-443B-8901-EAE0C5A7EF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3" t="73611" r="5393" b="16267"/>
          <a:stretch/>
        </p:blipFill>
        <p:spPr>
          <a:xfrm>
            <a:off x="2166937" y="6475432"/>
            <a:ext cx="3122613" cy="291349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14C108-5F85-4F1A-A3AD-35E7314B6C36}"/>
              </a:ext>
            </a:extLst>
          </p:cNvPr>
          <p:cNvCxnSpPr>
            <a:cxnSpLocks/>
          </p:cNvCxnSpPr>
          <p:nvPr/>
        </p:nvCxnSpPr>
        <p:spPr>
          <a:xfrm>
            <a:off x="2166938" y="639063"/>
            <a:ext cx="3180314" cy="169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428588-7C47-44C1-ADCC-C3BB40A9B4E2}"/>
              </a:ext>
            </a:extLst>
          </p:cNvPr>
          <p:cNvCxnSpPr>
            <a:cxnSpLocks/>
          </p:cNvCxnSpPr>
          <p:nvPr/>
        </p:nvCxnSpPr>
        <p:spPr>
          <a:xfrm>
            <a:off x="2783136" y="56035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E33CB2-EF64-4242-9AE4-730AD903EFD6}"/>
              </a:ext>
            </a:extLst>
          </p:cNvPr>
          <p:cNvCxnSpPr>
            <a:cxnSpLocks/>
          </p:cNvCxnSpPr>
          <p:nvPr/>
        </p:nvCxnSpPr>
        <p:spPr>
          <a:xfrm>
            <a:off x="3413701" y="559328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9DD92C1-7D4F-4150-A22F-C12125C32305}"/>
              </a:ext>
            </a:extLst>
          </p:cNvPr>
          <p:cNvCxnSpPr>
            <a:cxnSpLocks/>
          </p:cNvCxnSpPr>
          <p:nvPr/>
        </p:nvCxnSpPr>
        <p:spPr>
          <a:xfrm>
            <a:off x="4043479" y="56481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876621-DE4F-4BFC-9EF1-1627F78271EE}"/>
              </a:ext>
            </a:extLst>
          </p:cNvPr>
          <p:cNvCxnSpPr>
            <a:cxnSpLocks/>
          </p:cNvCxnSpPr>
          <p:nvPr/>
        </p:nvCxnSpPr>
        <p:spPr>
          <a:xfrm>
            <a:off x="4662488" y="567563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3373444-3F54-46F2-8C9F-38A6670691A5}"/>
              </a:ext>
            </a:extLst>
          </p:cNvPr>
          <p:cNvCxnSpPr>
            <a:cxnSpLocks/>
          </p:cNvCxnSpPr>
          <p:nvPr/>
        </p:nvCxnSpPr>
        <p:spPr>
          <a:xfrm>
            <a:off x="5284563" y="567564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7968FD9-8ED3-4E84-B07E-3FE0BA16602F}"/>
              </a:ext>
            </a:extLst>
          </p:cNvPr>
          <p:cNvCxnSpPr>
            <a:cxnSpLocks/>
          </p:cNvCxnSpPr>
          <p:nvPr/>
        </p:nvCxnSpPr>
        <p:spPr>
          <a:xfrm>
            <a:off x="2172513" y="559327"/>
            <a:ext cx="0" cy="1600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5019B8F-79BE-4098-A65D-87C0530A4520}"/>
              </a:ext>
            </a:extLst>
          </p:cNvPr>
          <p:cNvSpPr txBox="1"/>
          <p:nvPr/>
        </p:nvSpPr>
        <p:spPr>
          <a:xfrm>
            <a:off x="2041930" y="323110"/>
            <a:ext cx="3513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0%             20%            40%             60%            80%           100%</a:t>
            </a:r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40AA1C51-8D63-42F9-A790-83F8C1B51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176" y="8605763"/>
            <a:ext cx="5620278" cy="39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3. 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feedback on psychology and support recommendations</a:t>
            </a:r>
            <a:endParaRPr lang="en-IE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E488C9-B412-4125-8BAD-56C0A22E341D}"/>
              </a:ext>
            </a:extLst>
          </p:cNvPr>
          <p:cNvSpPr txBox="1"/>
          <p:nvPr/>
        </p:nvSpPr>
        <p:spPr>
          <a:xfrm>
            <a:off x="3334703" y="130986"/>
            <a:ext cx="1196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B202B83-D6F7-4B5D-AFBE-E800442B66B5}"/>
              </a:ext>
            </a:extLst>
          </p:cNvPr>
          <p:cNvGrpSpPr/>
          <p:nvPr/>
        </p:nvGrpSpPr>
        <p:grpSpPr>
          <a:xfrm>
            <a:off x="92366" y="6930263"/>
            <a:ext cx="5700052" cy="257239"/>
            <a:chOff x="147399" y="6430633"/>
            <a:chExt cx="5700052" cy="25723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AEB3DCD-75F8-49C2-8218-1EA290A3C7A9}"/>
                </a:ext>
              </a:extLst>
            </p:cNvPr>
            <p:cNvGrpSpPr/>
            <p:nvPr/>
          </p:nvGrpSpPr>
          <p:grpSpPr>
            <a:xfrm>
              <a:off x="2833231" y="6430633"/>
              <a:ext cx="1117894" cy="247375"/>
              <a:chOff x="2799609" y="6430636"/>
              <a:chExt cx="1117894" cy="247375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DA031DC-19B3-484F-BC8D-465415EEA4EA}"/>
                  </a:ext>
                </a:extLst>
              </p:cNvPr>
              <p:cNvSpPr txBox="1"/>
              <p:nvPr/>
            </p:nvSpPr>
            <p:spPr>
              <a:xfrm>
                <a:off x="2848092" y="6430636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Slightly important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ABA1666-A7D6-4E2F-A98C-ED5E61E3E07A}"/>
                  </a:ext>
                </a:extLst>
              </p:cNvPr>
              <p:cNvSpPr/>
              <p:nvPr/>
            </p:nvSpPr>
            <p:spPr>
              <a:xfrm>
                <a:off x="2799609" y="6536156"/>
                <a:ext cx="89377" cy="77415"/>
              </a:xfrm>
              <a:prstGeom prst="rect">
                <a:avLst/>
              </a:prstGeom>
              <a:solidFill>
                <a:srgbClr val="445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254C440-D520-424C-AF97-E42DEED1F5D0}"/>
                </a:ext>
              </a:extLst>
            </p:cNvPr>
            <p:cNvGrpSpPr/>
            <p:nvPr/>
          </p:nvGrpSpPr>
          <p:grpSpPr>
            <a:xfrm>
              <a:off x="147399" y="6430637"/>
              <a:ext cx="857859" cy="253211"/>
              <a:chOff x="147399" y="6430637"/>
              <a:chExt cx="857859" cy="253211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60A0F87-23FB-4BD8-9637-7DCD5ECFE364}"/>
                  </a:ext>
                </a:extLst>
              </p:cNvPr>
              <p:cNvSpPr txBox="1"/>
              <p:nvPr/>
            </p:nvSpPr>
            <p:spPr>
              <a:xfrm>
                <a:off x="193476" y="6430637"/>
                <a:ext cx="811782" cy="25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Very important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7B507DD-59C0-44E0-8B27-84F0A667DEB2}"/>
                  </a:ext>
                </a:extLst>
              </p:cNvPr>
              <p:cNvSpPr/>
              <p:nvPr/>
            </p:nvSpPr>
            <p:spPr>
              <a:xfrm>
                <a:off x="147399" y="6534689"/>
                <a:ext cx="89377" cy="77415"/>
              </a:xfrm>
              <a:prstGeom prst="rect">
                <a:avLst/>
              </a:prstGeom>
              <a:solidFill>
                <a:srgbClr val="C5DE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1F8274D-80E6-44A8-9946-87CF31E51877}"/>
                </a:ext>
              </a:extLst>
            </p:cNvPr>
            <p:cNvGrpSpPr/>
            <p:nvPr/>
          </p:nvGrpSpPr>
          <p:grpSpPr>
            <a:xfrm>
              <a:off x="1106755" y="6430635"/>
              <a:ext cx="841378" cy="247375"/>
              <a:chOff x="1106755" y="6430635"/>
              <a:chExt cx="841378" cy="247375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5D3544-4E78-4E2A-951C-0AB4FC207E49}"/>
                  </a:ext>
                </a:extLst>
              </p:cNvPr>
              <p:cNvSpPr txBox="1"/>
              <p:nvPr/>
            </p:nvSpPr>
            <p:spPr>
              <a:xfrm>
                <a:off x="1136351" y="6430635"/>
                <a:ext cx="811782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Important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B907D9-B1D4-4A37-A95F-3918E170E863}"/>
                  </a:ext>
                </a:extLst>
              </p:cNvPr>
              <p:cNvSpPr/>
              <p:nvPr/>
            </p:nvSpPr>
            <p:spPr>
              <a:xfrm>
                <a:off x="1106755" y="6529344"/>
                <a:ext cx="89377" cy="77415"/>
              </a:xfrm>
              <a:prstGeom prst="rect">
                <a:avLst/>
              </a:prstGeom>
              <a:solidFill>
                <a:srgbClr val="57A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B305E2D-CA65-4F6A-AB18-1A938F8A6590}"/>
                </a:ext>
              </a:extLst>
            </p:cNvPr>
            <p:cNvGrpSpPr/>
            <p:nvPr/>
          </p:nvGrpSpPr>
          <p:grpSpPr>
            <a:xfrm>
              <a:off x="1870472" y="6434661"/>
              <a:ext cx="851065" cy="253211"/>
              <a:chOff x="1801828" y="6427716"/>
              <a:chExt cx="851065" cy="253211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51D255A-F654-4A0A-A3B5-2BB1FEADC668}"/>
                  </a:ext>
                </a:extLst>
              </p:cNvPr>
              <p:cNvSpPr txBox="1"/>
              <p:nvPr/>
            </p:nvSpPr>
            <p:spPr>
              <a:xfrm>
                <a:off x="1841111" y="6427716"/>
                <a:ext cx="811782" cy="253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Fairly important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AFAD8F8-F2BD-4881-A21A-7C8C8CE4B480}"/>
                  </a:ext>
                </a:extLst>
              </p:cNvPr>
              <p:cNvSpPr/>
              <p:nvPr/>
            </p:nvSpPr>
            <p:spPr>
              <a:xfrm>
                <a:off x="1801828" y="6531799"/>
                <a:ext cx="89377" cy="77415"/>
              </a:xfrm>
              <a:prstGeom prst="rect">
                <a:avLst/>
              </a:prstGeom>
              <a:solidFill>
                <a:srgbClr val="2C70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1781961-5E33-465A-9E8D-0987947E4A38}"/>
                </a:ext>
              </a:extLst>
            </p:cNvPr>
            <p:cNvGrpSpPr/>
            <p:nvPr/>
          </p:nvGrpSpPr>
          <p:grpSpPr>
            <a:xfrm>
              <a:off x="3876924" y="6430633"/>
              <a:ext cx="1104394" cy="247375"/>
              <a:chOff x="3798530" y="6434642"/>
              <a:chExt cx="1104394" cy="247375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D238B42-5BE0-4E57-85DF-D14C03FFB758}"/>
                  </a:ext>
                </a:extLst>
              </p:cNvPr>
              <p:cNvSpPr txBox="1"/>
              <p:nvPr/>
            </p:nvSpPr>
            <p:spPr>
              <a:xfrm>
                <a:off x="3833513" y="6434642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Not important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61CC561-A379-4B4E-BE7D-7D41928771FB}"/>
                  </a:ext>
                </a:extLst>
              </p:cNvPr>
              <p:cNvSpPr/>
              <p:nvPr/>
            </p:nvSpPr>
            <p:spPr>
              <a:xfrm>
                <a:off x="3798530" y="6540497"/>
                <a:ext cx="89377" cy="77415"/>
              </a:xfrm>
              <a:prstGeom prst="rect">
                <a:avLst/>
              </a:prstGeom>
              <a:solidFill>
                <a:srgbClr val="C42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C40B152-05BC-419A-9596-DD7823133749}"/>
                </a:ext>
              </a:extLst>
            </p:cNvPr>
            <p:cNvGrpSpPr/>
            <p:nvPr/>
          </p:nvGrpSpPr>
          <p:grpSpPr>
            <a:xfrm>
              <a:off x="4743669" y="6430636"/>
              <a:ext cx="1103782" cy="247375"/>
              <a:chOff x="4743669" y="6430636"/>
              <a:chExt cx="1103782" cy="247375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A67DCF6-DCBD-4F35-A6D9-7A6E772B47AB}"/>
                  </a:ext>
                </a:extLst>
              </p:cNvPr>
              <p:cNvSpPr txBox="1"/>
              <p:nvPr/>
            </p:nvSpPr>
            <p:spPr>
              <a:xfrm>
                <a:off x="4778040" y="6430636"/>
                <a:ext cx="1069411" cy="24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No opinion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9D0C1F-86D0-4EA6-9F5E-9985668EA5EA}"/>
                  </a:ext>
                </a:extLst>
              </p:cNvPr>
              <p:cNvSpPr/>
              <p:nvPr/>
            </p:nvSpPr>
            <p:spPr>
              <a:xfrm>
                <a:off x="4743669" y="6534689"/>
                <a:ext cx="89377" cy="77415"/>
              </a:xfrm>
              <a:prstGeom prst="rect">
                <a:avLst/>
              </a:prstGeom>
              <a:solidFill>
                <a:srgbClr val="C38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9" name="Arrow: Left-Right 1">
            <a:extLst>
              <a:ext uri="{FF2B5EF4-FFF2-40B4-BE49-F238E27FC236}">
                <a16:creationId xmlns:a16="http://schemas.microsoft.com/office/drawing/2014/main" id="{B8A163BD-98FA-406C-921B-1839998688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8489" y="3290524"/>
            <a:ext cx="6116305" cy="4571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10" name="Arrow: Left-Right 1">
            <a:extLst>
              <a:ext uri="{FF2B5EF4-FFF2-40B4-BE49-F238E27FC236}">
                <a16:creationId xmlns:a16="http://schemas.microsoft.com/office/drawing/2014/main" id="{1C615EF7-3D97-46B0-A6D3-A6997813DF4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69797" y="3269257"/>
            <a:ext cx="6116305" cy="4571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11" name="Arrow: Left-Right 1">
            <a:extLst>
              <a:ext uri="{FF2B5EF4-FFF2-40B4-BE49-F238E27FC236}">
                <a16:creationId xmlns:a16="http://schemas.microsoft.com/office/drawing/2014/main" id="{E3D3B3AF-3D58-4DEB-8AAB-112806B0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652" y="255231"/>
            <a:ext cx="6519410" cy="409347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7F9FB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12" name="Rectangle 9">
            <a:extLst>
              <a:ext uri="{FF2B5EF4-FFF2-40B4-BE49-F238E27FC236}">
                <a16:creationId xmlns:a16="http://schemas.microsoft.com/office/drawing/2014/main" id="{3A2D4050-B61D-45C8-B582-11FC6CA88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23" y="287921"/>
            <a:ext cx="891807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9">
            <a:extLst>
              <a:ext uri="{FF2B5EF4-FFF2-40B4-BE49-F238E27FC236}">
                <a16:creationId xmlns:a16="http://schemas.microsoft.com/office/drawing/2014/main" id="{ED624F62-1C37-4E80-A153-2000C1A4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769" y="305457"/>
            <a:ext cx="1767806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Conditionally</a:t>
            </a:r>
            <a:r>
              <a:rPr lang="pl-PL" alt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9">
            <a:extLst>
              <a:ext uri="{FF2B5EF4-FFF2-40B4-BE49-F238E27FC236}">
                <a16:creationId xmlns:a16="http://schemas.microsoft.com/office/drawing/2014/main" id="{E15BF2D5-C20F-43EE-A618-7A1FC05CB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063" y="293099"/>
            <a:ext cx="1340486" cy="33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pl-PL" altLang="en-US" sz="1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supportive</a:t>
            </a:r>
            <a:endParaRPr lang="en-GB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0391-18B7-4414-96BB-2068C301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ACF9D0-01DA-4F65-963B-5D57812B4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1" y="1628775"/>
            <a:ext cx="10015537" cy="66770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7398BB-C6DA-44A5-9A2A-8FB7BCD8EE6B}"/>
              </a:ext>
            </a:extLst>
          </p:cNvPr>
          <p:cNvSpPr txBox="1"/>
          <p:nvPr/>
        </p:nvSpPr>
        <p:spPr>
          <a:xfrm>
            <a:off x="274320" y="8520394"/>
            <a:ext cx="12193903" cy="40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88900" algn="just">
              <a:lnSpc>
                <a:spcPct val="200000"/>
              </a:lnSpc>
              <a:spcAft>
                <a:spcPts val="800"/>
              </a:spcAft>
              <a:tabLst>
                <a:tab pos="125730" algn="l"/>
              </a:tabLs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4.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the feedback on draft recommendations of EAACI Guideline on the effective transition of adolescents and young adults with allergy and/or asthma.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9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85F1ED11D614F8115969A8019BAE4" ma:contentTypeVersion="33" ma:contentTypeDescription="Create a new document." ma:contentTypeScope="" ma:versionID="05fb16de06ab25292d7fcad43658ae89">
  <xsd:schema xmlns:xsd="http://www.w3.org/2001/XMLSchema" xmlns:xs="http://www.w3.org/2001/XMLSchema" xmlns:p="http://schemas.microsoft.com/office/2006/metadata/properties" xmlns:ns3="3d10b454-172a-445b-809d-a4d42c4fbd7f" xmlns:ns4="6046350c-7717-45af-bfbb-45b06dfe0bb6" targetNamespace="http://schemas.microsoft.com/office/2006/metadata/properties" ma:root="true" ma:fieldsID="fca906758efce6497fe3f38f13c6fba2" ns3:_="" ns4:_="">
    <xsd:import namespace="3d10b454-172a-445b-809d-a4d42c4fbd7f"/>
    <xsd:import namespace="6046350c-7717-45af-bfbb-45b06dfe0b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0b454-172a-445b-809d-a4d42c4fb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6350c-7717-45af-bfbb-45b06dfe0bb6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4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3d10b454-172a-445b-809d-a4d42c4fbd7f" xsi:nil="true"/>
    <Student_Groups xmlns="3d10b454-172a-445b-809d-a4d42c4fbd7f">
      <UserInfo>
        <DisplayName/>
        <AccountId xsi:nil="true"/>
        <AccountType/>
      </UserInfo>
    </Student_Groups>
    <DefaultSectionNames xmlns="3d10b454-172a-445b-809d-a4d42c4fbd7f" xsi:nil="true"/>
    <Owner xmlns="3d10b454-172a-445b-809d-a4d42c4fbd7f">
      <UserInfo>
        <DisplayName/>
        <AccountId xsi:nil="true"/>
        <AccountType/>
      </UserInfo>
    </Owner>
    <Math_Settings xmlns="3d10b454-172a-445b-809d-a4d42c4fbd7f" xsi:nil="true"/>
    <FolderType xmlns="3d10b454-172a-445b-809d-a4d42c4fbd7f" xsi:nil="true"/>
    <Students xmlns="3d10b454-172a-445b-809d-a4d42c4fbd7f">
      <UserInfo>
        <DisplayName/>
        <AccountId xsi:nil="true"/>
        <AccountType/>
      </UserInfo>
    </Students>
    <Has_Teacher_Only_SectionGroup xmlns="3d10b454-172a-445b-809d-a4d42c4fbd7f" xsi:nil="true"/>
    <Is_Collaboration_Space_Locked xmlns="3d10b454-172a-445b-809d-a4d42c4fbd7f" xsi:nil="true"/>
    <Invited_Students xmlns="3d10b454-172a-445b-809d-a4d42c4fbd7f" xsi:nil="true"/>
    <Teachers xmlns="3d10b454-172a-445b-809d-a4d42c4fbd7f">
      <UserInfo>
        <DisplayName/>
        <AccountId xsi:nil="true"/>
        <AccountType/>
      </UserInfo>
    </Teachers>
    <Templates xmlns="3d10b454-172a-445b-809d-a4d42c4fbd7f" xsi:nil="true"/>
    <TeamsChannelId xmlns="3d10b454-172a-445b-809d-a4d42c4fbd7f" xsi:nil="true"/>
    <Invited_Teachers xmlns="3d10b454-172a-445b-809d-a4d42c4fbd7f" xsi:nil="true"/>
    <IsNotebookLocked xmlns="3d10b454-172a-445b-809d-a4d42c4fbd7f" xsi:nil="true"/>
    <CultureName xmlns="3d10b454-172a-445b-809d-a4d42c4fbd7f" xsi:nil="true"/>
    <Distribution_Groups xmlns="3d10b454-172a-445b-809d-a4d42c4fbd7f" xsi:nil="true"/>
    <Self_Registration_Enabled xmlns="3d10b454-172a-445b-809d-a4d42c4fbd7f" xsi:nil="true"/>
    <AppVersion xmlns="3d10b454-172a-445b-809d-a4d42c4fbd7f" xsi:nil="true"/>
    <LMS_Mappings xmlns="3d10b454-172a-445b-809d-a4d42c4fbd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EF703-D987-42BE-843C-2C767674D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0b454-172a-445b-809d-a4d42c4fbd7f"/>
    <ds:schemaRef ds:uri="6046350c-7717-45af-bfbb-45b06dfe0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B39DCC-44A9-403C-9291-4F621BC7EF3C}">
  <ds:schemaRefs>
    <ds:schemaRef ds:uri="http://schemas.microsoft.com/office/2006/metadata/properties"/>
    <ds:schemaRef ds:uri="http://www.w3.org/XML/1998/namespace"/>
    <ds:schemaRef ds:uri="http://purl.org/dc/elements/1.1/"/>
    <ds:schemaRef ds:uri="6046350c-7717-45af-bfbb-45b06dfe0bb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d10b454-172a-445b-809d-a4d42c4fbd7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AFF73F-B634-4072-B8C8-B881253A20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1053</Words>
  <Application>Microsoft Office PowerPoint</Application>
  <PresentationFormat>Custom</PresentationFormat>
  <Paragraphs>193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Roberts</dc:creator>
  <cp:lastModifiedBy>Kate Khaleva</cp:lastModifiedBy>
  <cp:revision>36</cp:revision>
  <dcterms:created xsi:type="dcterms:W3CDTF">2020-05-21T10:07:35Z</dcterms:created>
  <dcterms:modified xsi:type="dcterms:W3CDTF">2021-11-16T23:33:08Z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0x010100D4585F1ED11D614F8115969A8019BAE4</vt:lpwstr>
  </property>
</Properties>
</file>