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58" autoAdjust="0"/>
    <p:restoredTop sz="94660"/>
  </p:normalViewPr>
  <p:slideViewPr>
    <p:cSldViewPr snapToGrid="0">
      <p:cViewPr varScale="1">
        <p:scale>
          <a:sx n="72" d="100"/>
          <a:sy n="72" d="100"/>
        </p:scale>
        <p:origin x="8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4F712-3663-46FD-8A86-ED330C410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935748-7DC2-4446-B152-04CFC5C1D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B08EC-914D-4074-9277-989B4A70D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0F761-4D58-478A-9AE5-6B83CE4C6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0B4A7-AF8C-4683-849A-9901C9493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57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D10ED-6D45-4AC4-86B8-9C2B294BC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2071F0-7B30-438B-AA27-3A4BAF636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D0025-159C-4DAB-A931-217D46622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1199D-7663-4A70-BDF5-C7C7E6EB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C2F99-AD6D-42D0-ACCD-03C64CE2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83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A9F94E-273F-4FA7-849B-72F92CDAAC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328385-9569-45AF-86DA-50FFEE715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57CEE-A144-4604-BAEC-DDC20EEA5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0A10F-4F5F-45D3-98B2-F52F3250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01C71-9DFD-4F30-976A-C1D01AB64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91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ECB6F-184C-4644-9167-ECB36970F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FC9B8-F595-4475-8A6C-BC7C59A18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9B072-B46A-4E5A-BA18-AA53B340E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6EE70-36B3-4428-8FB1-9E4F31EB3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8E70A-6B8F-470C-B229-D10E49886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829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2C786-3D96-428F-9B9F-F079F30A6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A981C-1F08-4BE6-AF6A-0B0451877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6564F-0701-4AB8-BB3E-C98BD8C1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8F125-9169-488F-A49D-08ED573AE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51FC9-A9FC-4D86-9BCA-0B4395936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7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3F447-722A-46DA-B4E6-41DE7553D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01CA1-9C33-4775-8119-048AD4DE22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D82F46-DA03-4AAA-ACF0-8B0F5284E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0DEAD-8F29-4F69-B7B7-98A3B12B2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01600-BA9A-473E-8F9D-F8C6FFD5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BE40F-315B-4360-863B-8702DF056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04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45187-B6E5-4508-A71A-E89747D1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BC9E7-B56D-49D7-84FE-8D28D6503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6B1C0-972B-4BF6-8A7A-9A47CEDA3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E7F8A-231E-4533-A706-5CB50167C1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675C6F-DC9C-4D77-B209-FCA82E8554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BA3BB0-FB83-4F60-AFCE-5BA8778BE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057AD4-3308-4090-8DD4-F2C2E698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E0153D-A68C-4D69-A899-3838F4E3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53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1C151-BFA9-480A-B7E4-93E4119FE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9D05A-2814-430C-9CE7-58224AAC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F1D545-340C-4BD1-AAF4-3E7B90D7E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F7DC3-5E04-41B6-88D7-582B2251F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77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D76EE-D8F0-4146-B5C7-869B30DA7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8A09A-9DA2-464D-93E7-22350F196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B0531-7A5A-4B99-9F9C-939F19BE6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21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EF08-C121-4F71-B476-F8DF8841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7428A-5DEC-41CF-BC5B-CB835F1F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7369E-6E73-49B4-8F59-6B832F4EE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8E9CF-1531-4290-A3A4-DFB95EA2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5CC11-B5C4-4D33-958E-00ACFF33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2930B-DFB4-49D6-8E41-1681EC6BC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3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9BA6A-122F-471B-BDE0-ADECF5C5D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F3CA20-ABB2-4E96-BEE4-D94643A9CF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439233-2286-4AB7-BF7E-3DB4400B9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B5BE1-D65D-40C7-A87A-621D51006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9E0E7-AD08-4F45-AA14-9F50265A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46053-BB93-4E0F-945C-C391FAAF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03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997B0F-4D0A-407A-A1A5-6BD61B0AF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24529E-8ADD-45EE-8AC1-98779C317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CC355-4958-459C-83A6-6626AF197C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10A05-2242-4E66-9D0B-EF3FA09D7D9F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737FC-E9EF-4EF7-932E-83166A5FF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3CF52-63D4-45E4-A2DC-7F0DF9BAC8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322A-B03A-4C23-9379-389BE559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25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6569181-65A9-8E43-93C6-13D7A07FD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571" y="0"/>
            <a:ext cx="94268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547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Freda Stevenson</dc:creator>
  <cp:lastModifiedBy>Freda Stevenson</cp:lastModifiedBy>
  <cp:revision>17</cp:revision>
  <dcterms:created xsi:type="dcterms:W3CDTF">2021-01-17T15:55:19Z</dcterms:created>
  <dcterms:modified xsi:type="dcterms:W3CDTF">2021-03-22T10:34:49Z</dcterms:modified>
</cp:coreProperties>
</file>