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801600" cy="9601200" type="A3"/>
  <p:notesSz cx="6858000" cy="9144000"/>
  <p:defaultTextStyle>
    <a:defPPr>
      <a:defRPr lang="en-US"/>
    </a:defPPr>
    <a:lvl1pPr marL="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6666FF"/>
    <a:srgbClr val="15ABBB"/>
    <a:srgbClr val="1488BC"/>
    <a:srgbClr val="FF6600"/>
    <a:srgbClr val="40E0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>
        <p:scale>
          <a:sx n="40" d="100"/>
          <a:sy n="40" d="100"/>
        </p:scale>
        <p:origin x="85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0C460-95BE-4FB9-A38A-4357A92F6695}" type="datetimeFigureOut">
              <a:rPr lang="en-GB" smtClean="0"/>
              <a:t>05/02/2021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33D3-408A-4714-B965-004E66A35F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61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0C460-95BE-4FB9-A38A-4357A92F6695}" type="datetimeFigureOut">
              <a:rPr lang="en-GB" smtClean="0"/>
              <a:t>05/02/2021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33D3-408A-4714-B965-004E66A35F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048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0C460-95BE-4FB9-A38A-4357A92F6695}" type="datetimeFigureOut">
              <a:rPr lang="en-GB" smtClean="0"/>
              <a:t>05/02/2021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33D3-408A-4714-B965-004E66A35F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7426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0C460-95BE-4FB9-A38A-4357A92F6695}" type="datetimeFigureOut">
              <a:rPr lang="en-GB" smtClean="0"/>
              <a:t>05/02/2021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33D3-408A-4714-B965-004E66A35F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15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0C460-95BE-4FB9-A38A-4357A92F6695}" type="datetimeFigureOut">
              <a:rPr lang="en-GB" smtClean="0"/>
              <a:t>05/02/2021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33D3-408A-4714-B965-004E66A35F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0794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0C460-95BE-4FB9-A38A-4357A92F6695}" type="datetimeFigureOut">
              <a:rPr lang="en-GB" smtClean="0"/>
              <a:t>05/02/2021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33D3-408A-4714-B965-004E66A35F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978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0C460-95BE-4FB9-A38A-4357A92F6695}" type="datetimeFigureOut">
              <a:rPr lang="en-GB" smtClean="0"/>
              <a:t>05/02/2021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33D3-408A-4714-B965-004E66A35F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884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0C460-95BE-4FB9-A38A-4357A92F6695}" type="datetimeFigureOut">
              <a:rPr lang="en-GB" smtClean="0"/>
              <a:t>05/02/2021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33D3-408A-4714-B965-004E66A35F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6361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0C460-95BE-4FB9-A38A-4357A92F6695}" type="datetimeFigureOut">
              <a:rPr lang="en-GB" smtClean="0"/>
              <a:t>05/02/2021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33D3-408A-4714-B965-004E66A35F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0647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0C460-95BE-4FB9-A38A-4357A92F6695}" type="datetimeFigureOut">
              <a:rPr lang="en-GB" smtClean="0"/>
              <a:t>05/02/2021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33D3-408A-4714-B965-004E66A35F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2031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0C460-95BE-4FB9-A38A-4357A92F6695}" type="datetimeFigureOut">
              <a:rPr lang="en-GB" smtClean="0"/>
              <a:t>05/02/2021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33D3-408A-4714-B965-004E66A35F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730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0C460-95BE-4FB9-A38A-4357A92F6695}" type="datetimeFigureOut">
              <a:rPr lang="en-GB" smtClean="0"/>
              <a:t>05/02/2021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2F33D3-408A-4714-B965-004E66A35F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2668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/>
          <p:cNvGrpSpPr/>
          <p:nvPr/>
        </p:nvGrpSpPr>
        <p:grpSpPr>
          <a:xfrm>
            <a:off x="16910" y="445612"/>
            <a:ext cx="12596260" cy="4844715"/>
            <a:chOff x="16910" y="445612"/>
            <a:chExt cx="12596260" cy="4844715"/>
          </a:xfrm>
        </p:grpSpPr>
        <p:sp>
          <p:nvSpPr>
            <p:cNvPr id="2" name="Rounded Rectangle 1"/>
            <p:cNvSpPr>
              <a:spLocks noChangeAspect="1"/>
            </p:cNvSpPr>
            <p:nvPr/>
          </p:nvSpPr>
          <p:spPr>
            <a:xfrm>
              <a:off x="16910" y="445612"/>
              <a:ext cx="12596260" cy="4844715"/>
            </a:xfrm>
            <a:prstGeom prst="roundRect">
              <a:avLst>
                <a:gd name="adj" fmla="val 827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Round Same Side Corner Rectangle 92"/>
            <p:cNvSpPr/>
            <p:nvPr/>
          </p:nvSpPr>
          <p:spPr>
            <a:xfrm rot="16200000">
              <a:off x="307843" y="180464"/>
              <a:ext cx="4806549" cy="5375016"/>
            </a:xfrm>
            <a:prstGeom prst="round2SameRect">
              <a:avLst>
                <a:gd name="adj1" fmla="val 7833"/>
                <a:gd name="adj2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" name="Right Triangle 91"/>
            <p:cNvSpPr/>
            <p:nvPr/>
          </p:nvSpPr>
          <p:spPr>
            <a:xfrm>
              <a:off x="5366827" y="464694"/>
              <a:ext cx="2661451" cy="4806553"/>
            </a:xfrm>
            <a:prstGeom prst="rtTriangl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ight Arrow 5"/>
            <p:cNvSpPr/>
            <p:nvPr/>
          </p:nvSpPr>
          <p:spPr>
            <a:xfrm rot="20976917">
              <a:off x="1427862" y="2339070"/>
              <a:ext cx="3579149" cy="1245717"/>
            </a:xfrm>
            <a:prstGeom prst="rightArrow">
              <a:avLst>
                <a:gd name="adj1" fmla="val 78235"/>
                <a:gd name="adj2" fmla="val 30245"/>
              </a:avLst>
            </a:prstGeom>
            <a:solidFill>
              <a:srgbClr val="40E0D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 smtClean="0">
                  <a:solidFill>
                    <a:schemeClr val="tx1"/>
                  </a:solidFill>
                </a:rPr>
                <a:t>Ag : reducing agent ratio</a:t>
              </a:r>
              <a:endParaRPr lang="en-GB" sz="3200" dirty="0">
                <a:solidFill>
                  <a:schemeClr val="tx1"/>
                </a:solidFill>
              </a:endParaRPr>
            </a:p>
          </p:txBody>
        </p:sp>
        <p:sp>
          <p:nvSpPr>
            <p:cNvPr id="8" name="Right Arrow 7"/>
            <p:cNvSpPr/>
            <p:nvPr/>
          </p:nvSpPr>
          <p:spPr>
            <a:xfrm rot="1347160">
              <a:off x="1098445" y="4124736"/>
              <a:ext cx="1194605" cy="770017"/>
            </a:xfrm>
            <a:prstGeom prst="rightArrow">
              <a:avLst>
                <a:gd name="adj1" fmla="val 78235"/>
                <a:gd name="adj2" fmla="val 2928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 smtClean="0">
                  <a:solidFill>
                    <a:schemeClr val="tx1"/>
                  </a:solidFill>
                </a:rPr>
                <a:t>Seed</a:t>
              </a:r>
              <a:endParaRPr lang="en-GB" sz="3200" dirty="0">
                <a:solidFill>
                  <a:schemeClr val="tx1"/>
                </a:solidFill>
              </a:endParaRPr>
            </a:p>
          </p:txBody>
        </p:sp>
        <p:sp>
          <p:nvSpPr>
            <p:cNvPr id="10" name="Right Arrow 9"/>
            <p:cNvSpPr/>
            <p:nvPr/>
          </p:nvSpPr>
          <p:spPr>
            <a:xfrm>
              <a:off x="3452134" y="3574436"/>
              <a:ext cx="2980834" cy="1320784"/>
            </a:xfrm>
            <a:prstGeom prst="rightArrow">
              <a:avLst>
                <a:gd name="adj1" fmla="val 78235"/>
                <a:gd name="adj2" fmla="val 29875"/>
              </a:avLst>
            </a:prstGeom>
            <a:solidFill>
              <a:srgbClr val="FF66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 smtClean="0">
                  <a:solidFill>
                    <a:schemeClr val="tx1"/>
                  </a:solidFill>
                </a:rPr>
                <a:t>More Ag + reducing agent</a:t>
              </a:r>
              <a:endParaRPr lang="en-GB" sz="3200" dirty="0">
                <a:solidFill>
                  <a:schemeClr val="tx1"/>
                </a:solidFill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2298149" y="3752286"/>
              <a:ext cx="1083200" cy="1387647"/>
              <a:chOff x="3995526" y="3761864"/>
              <a:chExt cx="1083200" cy="1387647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95526" y="3761864"/>
                <a:ext cx="1083200" cy="1387647"/>
              </a:xfrm>
              <a:prstGeom prst="rect">
                <a:avLst/>
              </a:prstGeom>
            </p:spPr>
          </p:pic>
          <p:sp>
            <p:nvSpPr>
              <p:cNvPr id="15" name="Freeform 14"/>
              <p:cNvSpPr/>
              <p:nvPr/>
            </p:nvSpPr>
            <p:spPr>
              <a:xfrm>
                <a:off x="4147360" y="4641448"/>
                <a:ext cx="754519" cy="370390"/>
              </a:xfrm>
              <a:custGeom>
                <a:avLst/>
                <a:gdLst>
                  <a:gd name="connsiteX0" fmla="*/ 17362 w 1192192"/>
                  <a:gd name="connsiteY0" fmla="*/ 0 h 590309"/>
                  <a:gd name="connsiteX1" fmla="*/ 104172 w 1192192"/>
                  <a:gd name="connsiteY1" fmla="*/ 17362 h 590309"/>
                  <a:gd name="connsiteX2" fmla="*/ 173620 w 1192192"/>
                  <a:gd name="connsiteY2" fmla="*/ 46298 h 590309"/>
                  <a:gd name="connsiteX3" fmla="*/ 237281 w 1192192"/>
                  <a:gd name="connsiteY3" fmla="*/ 75235 h 590309"/>
                  <a:gd name="connsiteX4" fmla="*/ 306729 w 1192192"/>
                  <a:gd name="connsiteY4" fmla="*/ 75235 h 590309"/>
                  <a:gd name="connsiteX5" fmla="*/ 364602 w 1192192"/>
                  <a:gd name="connsiteY5" fmla="*/ 75235 h 590309"/>
                  <a:gd name="connsiteX6" fmla="*/ 439838 w 1192192"/>
                  <a:gd name="connsiteY6" fmla="*/ 63661 h 590309"/>
                  <a:gd name="connsiteX7" fmla="*/ 491924 w 1192192"/>
                  <a:gd name="connsiteY7" fmla="*/ 28936 h 590309"/>
                  <a:gd name="connsiteX8" fmla="*/ 567159 w 1192192"/>
                  <a:gd name="connsiteY8" fmla="*/ 11574 h 590309"/>
                  <a:gd name="connsiteX9" fmla="*/ 625033 w 1192192"/>
                  <a:gd name="connsiteY9" fmla="*/ 0 h 590309"/>
                  <a:gd name="connsiteX10" fmla="*/ 671331 w 1192192"/>
                  <a:gd name="connsiteY10" fmla="*/ 23149 h 590309"/>
                  <a:gd name="connsiteX11" fmla="*/ 723417 w 1192192"/>
                  <a:gd name="connsiteY11" fmla="*/ 52086 h 590309"/>
                  <a:gd name="connsiteX12" fmla="*/ 816015 w 1192192"/>
                  <a:gd name="connsiteY12" fmla="*/ 75235 h 590309"/>
                  <a:gd name="connsiteX13" fmla="*/ 868101 w 1192192"/>
                  <a:gd name="connsiteY13" fmla="*/ 86810 h 590309"/>
                  <a:gd name="connsiteX14" fmla="*/ 931762 w 1192192"/>
                  <a:gd name="connsiteY14" fmla="*/ 81023 h 590309"/>
                  <a:gd name="connsiteX15" fmla="*/ 989635 w 1192192"/>
                  <a:gd name="connsiteY15" fmla="*/ 69448 h 590309"/>
                  <a:gd name="connsiteX16" fmla="*/ 1041721 w 1192192"/>
                  <a:gd name="connsiteY16" fmla="*/ 34724 h 590309"/>
                  <a:gd name="connsiteX17" fmla="*/ 1111169 w 1192192"/>
                  <a:gd name="connsiteY17" fmla="*/ 17362 h 590309"/>
                  <a:gd name="connsiteX18" fmla="*/ 1169043 w 1192192"/>
                  <a:gd name="connsiteY18" fmla="*/ 5787 h 590309"/>
                  <a:gd name="connsiteX19" fmla="*/ 1192192 w 1192192"/>
                  <a:gd name="connsiteY19" fmla="*/ 75235 h 590309"/>
                  <a:gd name="connsiteX20" fmla="*/ 1180617 w 1192192"/>
                  <a:gd name="connsiteY20" fmla="*/ 173620 h 590309"/>
                  <a:gd name="connsiteX21" fmla="*/ 1151681 w 1192192"/>
                  <a:gd name="connsiteY21" fmla="*/ 266217 h 590309"/>
                  <a:gd name="connsiteX22" fmla="*/ 1116957 w 1192192"/>
                  <a:gd name="connsiteY22" fmla="*/ 312516 h 590309"/>
                  <a:gd name="connsiteX23" fmla="*/ 1093807 w 1192192"/>
                  <a:gd name="connsiteY23" fmla="*/ 358815 h 590309"/>
                  <a:gd name="connsiteX24" fmla="*/ 1035934 w 1192192"/>
                  <a:gd name="connsiteY24" fmla="*/ 422476 h 590309"/>
                  <a:gd name="connsiteX25" fmla="*/ 972273 w 1192192"/>
                  <a:gd name="connsiteY25" fmla="*/ 474562 h 590309"/>
                  <a:gd name="connsiteX26" fmla="*/ 914400 w 1192192"/>
                  <a:gd name="connsiteY26" fmla="*/ 503498 h 590309"/>
                  <a:gd name="connsiteX27" fmla="*/ 844952 w 1192192"/>
                  <a:gd name="connsiteY27" fmla="*/ 538223 h 590309"/>
                  <a:gd name="connsiteX28" fmla="*/ 769716 w 1192192"/>
                  <a:gd name="connsiteY28" fmla="*/ 561372 h 590309"/>
                  <a:gd name="connsiteX29" fmla="*/ 706055 w 1192192"/>
                  <a:gd name="connsiteY29" fmla="*/ 578734 h 590309"/>
                  <a:gd name="connsiteX30" fmla="*/ 636607 w 1192192"/>
                  <a:gd name="connsiteY30" fmla="*/ 584521 h 590309"/>
                  <a:gd name="connsiteX31" fmla="*/ 561372 w 1192192"/>
                  <a:gd name="connsiteY31" fmla="*/ 590309 h 590309"/>
                  <a:gd name="connsiteX32" fmla="*/ 491924 w 1192192"/>
                  <a:gd name="connsiteY32" fmla="*/ 578734 h 590309"/>
                  <a:gd name="connsiteX33" fmla="*/ 439838 w 1192192"/>
                  <a:gd name="connsiteY33" fmla="*/ 567159 h 590309"/>
                  <a:gd name="connsiteX34" fmla="*/ 329878 w 1192192"/>
                  <a:gd name="connsiteY34" fmla="*/ 526648 h 590309"/>
                  <a:gd name="connsiteX35" fmla="*/ 248855 w 1192192"/>
                  <a:gd name="connsiteY35" fmla="*/ 480349 h 590309"/>
                  <a:gd name="connsiteX36" fmla="*/ 173620 w 1192192"/>
                  <a:gd name="connsiteY36" fmla="*/ 428263 h 590309"/>
                  <a:gd name="connsiteX37" fmla="*/ 86810 w 1192192"/>
                  <a:gd name="connsiteY37" fmla="*/ 335666 h 590309"/>
                  <a:gd name="connsiteX38" fmla="*/ 46298 w 1192192"/>
                  <a:gd name="connsiteY38" fmla="*/ 266217 h 590309"/>
                  <a:gd name="connsiteX39" fmla="*/ 23149 w 1192192"/>
                  <a:gd name="connsiteY39" fmla="*/ 214131 h 590309"/>
                  <a:gd name="connsiteX40" fmla="*/ 0 w 1192192"/>
                  <a:gd name="connsiteY40" fmla="*/ 138896 h 590309"/>
                  <a:gd name="connsiteX41" fmla="*/ 0 w 1192192"/>
                  <a:gd name="connsiteY41" fmla="*/ 81023 h 590309"/>
                  <a:gd name="connsiteX42" fmla="*/ 17362 w 1192192"/>
                  <a:gd name="connsiteY42" fmla="*/ 0 h 590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192192" h="590309">
                    <a:moveTo>
                      <a:pt x="17362" y="0"/>
                    </a:moveTo>
                    <a:lnTo>
                      <a:pt x="104172" y="17362"/>
                    </a:lnTo>
                    <a:lnTo>
                      <a:pt x="173620" y="46298"/>
                    </a:lnTo>
                    <a:lnTo>
                      <a:pt x="237281" y="75235"/>
                    </a:lnTo>
                    <a:lnTo>
                      <a:pt x="306729" y="75235"/>
                    </a:lnTo>
                    <a:lnTo>
                      <a:pt x="364602" y="75235"/>
                    </a:lnTo>
                    <a:lnTo>
                      <a:pt x="439838" y="63661"/>
                    </a:lnTo>
                    <a:lnTo>
                      <a:pt x="491924" y="28936"/>
                    </a:lnTo>
                    <a:lnTo>
                      <a:pt x="567159" y="11574"/>
                    </a:lnTo>
                    <a:lnTo>
                      <a:pt x="625033" y="0"/>
                    </a:lnTo>
                    <a:lnTo>
                      <a:pt x="671331" y="23149"/>
                    </a:lnTo>
                    <a:lnTo>
                      <a:pt x="723417" y="52086"/>
                    </a:lnTo>
                    <a:lnTo>
                      <a:pt x="816015" y="75235"/>
                    </a:lnTo>
                    <a:lnTo>
                      <a:pt x="868101" y="86810"/>
                    </a:lnTo>
                    <a:lnTo>
                      <a:pt x="931762" y="81023"/>
                    </a:lnTo>
                    <a:lnTo>
                      <a:pt x="989635" y="69448"/>
                    </a:lnTo>
                    <a:lnTo>
                      <a:pt x="1041721" y="34724"/>
                    </a:lnTo>
                    <a:lnTo>
                      <a:pt x="1111169" y="17362"/>
                    </a:lnTo>
                    <a:lnTo>
                      <a:pt x="1169043" y="5787"/>
                    </a:lnTo>
                    <a:lnTo>
                      <a:pt x="1192192" y="75235"/>
                    </a:lnTo>
                    <a:lnTo>
                      <a:pt x="1180617" y="173620"/>
                    </a:lnTo>
                    <a:lnTo>
                      <a:pt x="1151681" y="266217"/>
                    </a:lnTo>
                    <a:lnTo>
                      <a:pt x="1116957" y="312516"/>
                    </a:lnTo>
                    <a:lnTo>
                      <a:pt x="1093807" y="358815"/>
                    </a:lnTo>
                    <a:lnTo>
                      <a:pt x="1035934" y="422476"/>
                    </a:lnTo>
                    <a:lnTo>
                      <a:pt x="972273" y="474562"/>
                    </a:lnTo>
                    <a:lnTo>
                      <a:pt x="914400" y="503498"/>
                    </a:lnTo>
                    <a:lnTo>
                      <a:pt x="844952" y="538223"/>
                    </a:lnTo>
                    <a:lnTo>
                      <a:pt x="769716" y="561372"/>
                    </a:lnTo>
                    <a:lnTo>
                      <a:pt x="706055" y="578734"/>
                    </a:lnTo>
                    <a:lnTo>
                      <a:pt x="636607" y="584521"/>
                    </a:lnTo>
                    <a:lnTo>
                      <a:pt x="561372" y="590309"/>
                    </a:lnTo>
                    <a:lnTo>
                      <a:pt x="491924" y="578734"/>
                    </a:lnTo>
                    <a:lnTo>
                      <a:pt x="439838" y="567159"/>
                    </a:lnTo>
                    <a:lnTo>
                      <a:pt x="329878" y="526648"/>
                    </a:lnTo>
                    <a:lnTo>
                      <a:pt x="248855" y="480349"/>
                    </a:lnTo>
                    <a:lnTo>
                      <a:pt x="173620" y="428263"/>
                    </a:lnTo>
                    <a:lnTo>
                      <a:pt x="86810" y="335666"/>
                    </a:lnTo>
                    <a:lnTo>
                      <a:pt x="46298" y="266217"/>
                    </a:lnTo>
                    <a:lnTo>
                      <a:pt x="23149" y="214131"/>
                    </a:lnTo>
                    <a:lnTo>
                      <a:pt x="0" y="138896"/>
                    </a:lnTo>
                    <a:lnTo>
                      <a:pt x="0" y="81023"/>
                    </a:lnTo>
                    <a:lnTo>
                      <a:pt x="17362" y="0"/>
                    </a:lnTo>
                    <a:close/>
                  </a:path>
                </a:pathLst>
              </a:cu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4995001" y="2108588"/>
              <a:ext cx="1083200" cy="1387647"/>
              <a:chOff x="7155820" y="1832800"/>
              <a:chExt cx="1083200" cy="1387647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7155820" y="1832800"/>
                <a:ext cx="1083200" cy="1387647"/>
                <a:chOff x="7155820" y="1832800"/>
                <a:chExt cx="1083200" cy="1387647"/>
              </a:xfrm>
            </p:grpSpPr>
            <p:pic>
              <p:nvPicPr>
                <p:cNvPr id="11" name="Picture 10"/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55820" y="1832800"/>
                  <a:ext cx="1083200" cy="1387647"/>
                </a:xfrm>
                <a:prstGeom prst="rect">
                  <a:avLst/>
                </a:prstGeom>
              </p:spPr>
            </p:pic>
            <p:sp>
              <p:nvSpPr>
                <p:cNvPr id="16" name="Freeform 15"/>
                <p:cNvSpPr/>
                <p:nvPr/>
              </p:nvSpPr>
              <p:spPr>
                <a:xfrm>
                  <a:off x="7320160" y="2702689"/>
                  <a:ext cx="754519" cy="371786"/>
                </a:xfrm>
                <a:custGeom>
                  <a:avLst/>
                  <a:gdLst>
                    <a:gd name="connsiteX0" fmla="*/ 17362 w 1192192"/>
                    <a:gd name="connsiteY0" fmla="*/ 0 h 590309"/>
                    <a:gd name="connsiteX1" fmla="*/ 104172 w 1192192"/>
                    <a:gd name="connsiteY1" fmla="*/ 17362 h 590309"/>
                    <a:gd name="connsiteX2" fmla="*/ 173620 w 1192192"/>
                    <a:gd name="connsiteY2" fmla="*/ 46298 h 590309"/>
                    <a:gd name="connsiteX3" fmla="*/ 237281 w 1192192"/>
                    <a:gd name="connsiteY3" fmla="*/ 75235 h 590309"/>
                    <a:gd name="connsiteX4" fmla="*/ 306729 w 1192192"/>
                    <a:gd name="connsiteY4" fmla="*/ 75235 h 590309"/>
                    <a:gd name="connsiteX5" fmla="*/ 364602 w 1192192"/>
                    <a:gd name="connsiteY5" fmla="*/ 75235 h 590309"/>
                    <a:gd name="connsiteX6" fmla="*/ 439838 w 1192192"/>
                    <a:gd name="connsiteY6" fmla="*/ 63661 h 590309"/>
                    <a:gd name="connsiteX7" fmla="*/ 491924 w 1192192"/>
                    <a:gd name="connsiteY7" fmla="*/ 28936 h 590309"/>
                    <a:gd name="connsiteX8" fmla="*/ 567159 w 1192192"/>
                    <a:gd name="connsiteY8" fmla="*/ 11574 h 590309"/>
                    <a:gd name="connsiteX9" fmla="*/ 625033 w 1192192"/>
                    <a:gd name="connsiteY9" fmla="*/ 0 h 590309"/>
                    <a:gd name="connsiteX10" fmla="*/ 671331 w 1192192"/>
                    <a:gd name="connsiteY10" fmla="*/ 23149 h 590309"/>
                    <a:gd name="connsiteX11" fmla="*/ 723417 w 1192192"/>
                    <a:gd name="connsiteY11" fmla="*/ 52086 h 590309"/>
                    <a:gd name="connsiteX12" fmla="*/ 816015 w 1192192"/>
                    <a:gd name="connsiteY12" fmla="*/ 75235 h 590309"/>
                    <a:gd name="connsiteX13" fmla="*/ 868101 w 1192192"/>
                    <a:gd name="connsiteY13" fmla="*/ 86810 h 590309"/>
                    <a:gd name="connsiteX14" fmla="*/ 931762 w 1192192"/>
                    <a:gd name="connsiteY14" fmla="*/ 81023 h 590309"/>
                    <a:gd name="connsiteX15" fmla="*/ 989635 w 1192192"/>
                    <a:gd name="connsiteY15" fmla="*/ 69448 h 590309"/>
                    <a:gd name="connsiteX16" fmla="*/ 1041721 w 1192192"/>
                    <a:gd name="connsiteY16" fmla="*/ 34724 h 590309"/>
                    <a:gd name="connsiteX17" fmla="*/ 1111169 w 1192192"/>
                    <a:gd name="connsiteY17" fmla="*/ 17362 h 590309"/>
                    <a:gd name="connsiteX18" fmla="*/ 1169043 w 1192192"/>
                    <a:gd name="connsiteY18" fmla="*/ 5787 h 590309"/>
                    <a:gd name="connsiteX19" fmla="*/ 1192192 w 1192192"/>
                    <a:gd name="connsiteY19" fmla="*/ 75235 h 590309"/>
                    <a:gd name="connsiteX20" fmla="*/ 1180617 w 1192192"/>
                    <a:gd name="connsiteY20" fmla="*/ 173620 h 590309"/>
                    <a:gd name="connsiteX21" fmla="*/ 1151681 w 1192192"/>
                    <a:gd name="connsiteY21" fmla="*/ 266217 h 590309"/>
                    <a:gd name="connsiteX22" fmla="*/ 1116957 w 1192192"/>
                    <a:gd name="connsiteY22" fmla="*/ 312516 h 590309"/>
                    <a:gd name="connsiteX23" fmla="*/ 1093807 w 1192192"/>
                    <a:gd name="connsiteY23" fmla="*/ 358815 h 590309"/>
                    <a:gd name="connsiteX24" fmla="*/ 1035934 w 1192192"/>
                    <a:gd name="connsiteY24" fmla="*/ 422476 h 590309"/>
                    <a:gd name="connsiteX25" fmla="*/ 972273 w 1192192"/>
                    <a:gd name="connsiteY25" fmla="*/ 474562 h 590309"/>
                    <a:gd name="connsiteX26" fmla="*/ 914400 w 1192192"/>
                    <a:gd name="connsiteY26" fmla="*/ 503498 h 590309"/>
                    <a:gd name="connsiteX27" fmla="*/ 844952 w 1192192"/>
                    <a:gd name="connsiteY27" fmla="*/ 538223 h 590309"/>
                    <a:gd name="connsiteX28" fmla="*/ 769716 w 1192192"/>
                    <a:gd name="connsiteY28" fmla="*/ 561372 h 590309"/>
                    <a:gd name="connsiteX29" fmla="*/ 706055 w 1192192"/>
                    <a:gd name="connsiteY29" fmla="*/ 578734 h 590309"/>
                    <a:gd name="connsiteX30" fmla="*/ 636607 w 1192192"/>
                    <a:gd name="connsiteY30" fmla="*/ 584521 h 590309"/>
                    <a:gd name="connsiteX31" fmla="*/ 561372 w 1192192"/>
                    <a:gd name="connsiteY31" fmla="*/ 590309 h 590309"/>
                    <a:gd name="connsiteX32" fmla="*/ 491924 w 1192192"/>
                    <a:gd name="connsiteY32" fmla="*/ 578734 h 590309"/>
                    <a:gd name="connsiteX33" fmla="*/ 439838 w 1192192"/>
                    <a:gd name="connsiteY33" fmla="*/ 567159 h 590309"/>
                    <a:gd name="connsiteX34" fmla="*/ 329878 w 1192192"/>
                    <a:gd name="connsiteY34" fmla="*/ 526648 h 590309"/>
                    <a:gd name="connsiteX35" fmla="*/ 248855 w 1192192"/>
                    <a:gd name="connsiteY35" fmla="*/ 480349 h 590309"/>
                    <a:gd name="connsiteX36" fmla="*/ 173620 w 1192192"/>
                    <a:gd name="connsiteY36" fmla="*/ 428263 h 590309"/>
                    <a:gd name="connsiteX37" fmla="*/ 86810 w 1192192"/>
                    <a:gd name="connsiteY37" fmla="*/ 335666 h 590309"/>
                    <a:gd name="connsiteX38" fmla="*/ 46298 w 1192192"/>
                    <a:gd name="connsiteY38" fmla="*/ 266217 h 590309"/>
                    <a:gd name="connsiteX39" fmla="*/ 23149 w 1192192"/>
                    <a:gd name="connsiteY39" fmla="*/ 214131 h 590309"/>
                    <a:gd name="connsiteX40" fmla="*/ 0 w 1192192"/>
                    <a:gd name="connsiteY40" fmla="*/ 138896 h 590309"/>
                    <a:gd name="connsiteX41" fmla="*/ 0 w 1192192"/>
                    <a:gd name="connsiteY41" fmla="*/ 81023 h 590309"/>
                    <a:gd name="connsiteX42" fmla="*/ 17362 w 1192192"/>
                    <a:gd name="connsiteY42" fmla="*/ 0 h 590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192192" h="590309">
                      <a:moveTo>
                        <a:pt x="17362" y="0"/>
                      </a:moveTo>
                      <a:lnTo>
                        <a:pt x="104172" y="17362"/>
                      </a:lnTo>
                      <a:lnTo>
                        <a:pt x="173620" y="46298"/>
                      </a:lnTo>
                      <a:lnTo>
                        <a:pt x="237281" y="75235"/>
                      </a:lnTo>
                      <a:lnTo>
                        <a:pt x="306729" y="75235"/>
                      </a:lnTo>
                      <a:lnTo>
                        <a:pt x="364602" y="75235"/>
                      </a:lnTo>
                      <a:lnTo>
                        <a:pt x="439838" y="63661"/>
                      </a:lnTo>
                      <a:lnTo>
                        <a:pt x="491924" y="28936"/>
                      </a:lnTo>
                      <a:lnTo>
                        <a:pt x="567159" y="11574"/>
                      </a:lnTo>
                      <a:lnTo>
                        <a:pt x="625033" y="0"/>
                      </a:lnTo>
                      <a:lnTo>
                        <a:pt x="671331" y="23149"/>
                      </a:lnTo>
                      <a:lnTo>
                        <a:pt x="723417" y="52086"/>
                      </a:lnTo>
                      <a:lnTo>
                        <a:pt x="816015" y="75235"/>
                      </a:lnTo>
                      <a:lnTo>
                        <a:pt x="868101" y="86810"/>
                      </a:lnTo>
                      <a:lnTo>
                        <a:pt x="931762" y="81023"/>
                      </a:lnTo>
                      <a:lnTo>
                        <a:pt x="989635" y="69448"/>
                      </a:lnTo>
                      <a:lnTo>
                        <a:pt x="1041721" y="34724"/>
                      </a:lnTo>
                      <a:lnTo>
                        <a:pt x="1111169" y="17362"/>
                      </a:lnTo>
                      <a:lnTo>
                        <a:pt x="1169043" y="5787"/>
                      </a:lnTo>
                      <a:lnTo>
                        <a:pt x="1192192" y="75235"/>
                      </a:lnTo>
                      <a:lnTo>
                        <a:pt x="1180617" y="173620"/>
                      </a:lnTo>
                      <a:lnTo>
                        <a:pt x="1151681" y="266217"/>
                      </a:lnTo>
                      <a:lnTo>
                        <a:pt x="1116957" y="312516"/>
                      </a:lnTo>
                      <a:lnTo>
                        <a:pt x="1093807" y="358815"/>
                      </a:lnTo>
                      <a:lnTo>
                        <a:pt x="1035934" y="422476"/>
                      </a:lnTo>
                      <a:lnTo>
                        <a:pt x="972273" y="474562"/>
                      </a:lnTo>
                      <a:lnTo>
                        <a:pt x="914400" y="503498"/>
                      </a:lnTo>
                      <a:lnTo>
                        <a:pt x="844952" y="538223"/>
                      </a:lnTo>
                      <a:lnTo>
                        <a:pt x="769716" y="561372"/>
                      </a:lnTo>
                      <a:lnTo>
                        <a:pt x="706055" y="578734"/>
                      </a:lnTo>
                      <a:lnTo>
                        <a:pt x="636607" y="584521"/>
                      </a:lnTo>
                      <a:lnTo>
                        <a:pt x="561372" y="590309"/>
                      </a:lnTo>
                      <a:lnTo>
                        <a:pt x="491924" y="578734"/>
                      </a:lnTo>
                      <a:lnTo>
                        <a:pt x="439838" y="567159"/>
                      </a:lnTo>
                      <a:lnTo>
                        <a:pt x="329878" y="526648"/>
                      </a:lnTo>
                      <a:lnTo>
                        <a:pt x="248855" y="480349"/>
                      </a:lnTo>
                      <a:lnTo>
                        <a:pt x="173620" y="428263"/>
                      </a:lnTo>
                      <a:lnTo>
                        <a:pt x="86810" y="335666"/>
                      </a:lnTo>
                      <a:lnTo>
                        <a:pt x="46298" y="266217"/>
                      </a:lnTo>
                      <a:lnTo>
                        <a:pt x="23149" y="214131"/>
                      </a:lnTo>
                      <a:lnTo>
                        <a:pt x="0" y="138896"/>
                      </a:lnTo>
                      <a:lnTo>
                        <a:pt x="0" y="81023"/>
                      </a:lnTo>
                      <a:lnTo>
                        <a:pt x="17362" y="0"/>
                      </a:lnTo>
                      <a:close/>
                    </a:path>
                  </a:pathLst>
                </a:custGeom>
                <a:solidFill>
                  <a:srgbClr val="40E0D5"/>
                </a:solidFill>
                <a:ln>
                  <a:solidFill>
                    <a:srgbClr val="40E0D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4" name="TextBox 23"/>
              <p:cNvSpPr txBox="1"/>
              <p:nvPr/>
            </p:nvSpPr>
            <p:spPr>
              <a:xfrm>
                <a:off x="7511836" y="2557048"/>
                <a:ext cx="41870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3600" b="1" dirty="0"/>
                  <a:t>2</a:t>
                </a:r>
                <a:endParaRPr lang="en-GB" sz="3600" b="1" dirty="0"/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6331204" y="3777767"/>
              <a:ext cx="1083200" cy="1387647"/>
              <a:chOff x="8074679" y="3692998"/>
              <a:chExt cx="1083200" cy="1387647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8074679" y="3692998"/>
                <a:ext cx="1083200" cy="1387647"/>
                <a:chOff x="8558937" y="3665610"/>
                <a:chExt cx="1083200" cy="1387647"/>
              </a:xfrm>
            </p:grpSpPr>
            <p:pic>
              <p:nvPicPr>
                <p:cNvPr id="12" name="Picture 11"/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558937" y="3665610"/>
                  <a:ext cx="1083200" cy="1387647"/>
                </a:xfrm>
                <a:prstGeom prst="rect">
                  <a:avLst/>
                </a:prstGeom>
              </p:spPr>
            </p:pic>
            <p:sp>
              <p:nvSpPr>
                <p:cNvPr id="17" name="Freeform 16"/>
                <p:cNvSpPr/>
                <p:nvPr/>
              </p:nvSpPr>
              <p:spPr>
                <a:xfrm>
                  <a:off x="8723277" y="4545016"/>
                  <a:ext cx="754519" cy="371786"/>
                </a:xfrm>
                <a:custGeom>
                  <a:avLst/>
                  <a:gdLst>
                    <a:gd name="connsiteX0" fmla="*/ 17362 w 1192192"/>
                    <a:gd name="connsiteY0" fmla="*/ 0 h 590309"/>
                    <a:gd name="connsiteX1" fmla="*/ 104172 w 1192192"/>
                    <a:gd name="connsiteY1" fmla="*/ 17362 h 590309"/>
                    <a:gd name="connsiteX2" fmla="*/ 173620 w 1192192"/>
                    <a:gd name="connsiteY2" fmla="*/ 46298 h 590309"/>
                    <a:gd name="connsiteX3" fmla="*/ 237281 w 1192192"/>
                    <a:gd name="connsiteY3" fmla="*/ 75235 h 590309"/>
                    <a:gd name="connsiteX4" fmla="*/ 306729 w 1192192"/>
                    <a:gd name="connsiteY4" fmla="*/ 75235 h 590309"/>
                    <a:gd name="connsiteX5" fmla="*/ 364602 w 1192192"/>
                    <a:gd name="connsiteY5" fmla="*/ 75235 h 590309"/>
                    <a:gd name="connsiteX6" fmla="*/ 439838 w 1192192"/>
                    <a:gd name="connsiteY6" fmla="*/ 63661 h 590309"/>
                    <a:gd name="connsiteX7" fmla="*/ 491924 w 1192192"/>
                    <a:gd name="connsiteY7" fmla="*/ 28936 h 590309"/>
                    <a:gd name="connsiteX8" fmla="*/ 567159 w 1192192"/>
                    <a:gd name="connsiteY8" fmla="*/ 11574 h 590309"/>
                    <a:gd name="connsiteX9" fmla="*/ 625033 w 1192192"/>
                    <a:gd name="connsiteY9" fmla="*/ 0 h 590309"/>
                    <a:gd name="connsiteX10" fmla="*/ 671331 w 1192192"/>
                    <a:gd name="connsiteY10" fmla="*/ 23149 h 590309"/>
                    <a:gd name="connsiteX11" fmla="*/ 723417 w 1192192"/>
                    <a:gd name="connsiteY11" fmla="*/ 52086 h 590309"/>
                    <a:gd name="connsiteX12" fmla="*/ 816015 w 1192192"/>
                    <a:gd name="connsiteY12" fmla="*/ 75235 h 590309"/>
                    <a:gd name="connsiteX13" fmla="*/ 868101 w 1192192"/>
                    <a:gd name="connsiteY13" fmla="*/ 86810 h 590309"/>
                    <a:gd name="connsiteX14" fmla="*/ 931762 w 1192192"/>
                    <a:gd name="connsiteY14" fmla="*/ 81023 h 590309"/>
                    <a:gd name="connsiteX15" fmla="*/ 989635 w 1192192"/>
                    <a:gd name="connsiteY15" fmla="*/ 69448 h 590309"/>
                    <a:gd name="connsiteX16" fmla="*/ 1041721 w 1192192"/>
                    <a:gd name="connsiteY16" fmla="*/ 34724 h 590309"/>
                    <a:gd name="connsiteX17" fmla="*/ 1111169 w 1192192"/>
                    <a:gd name="connsiteY17" fmla="*/ 17362 h 590309"/>
                    <a:gd name="connsiteX18" fmla="*/ 1169043 w 1192192"/>
                    <a:gd name="connsiteY18" fmla="*/ 5787 h 590309"/>
                    <a:gd name="connsiteX19" fmla="*/ 1192192 w 1192192"/>
                    <a:gd name="connsiteY19" fmla="*/ 75235 h 590309"/>
                    <a:gd name="connsiteX20" fmla="*/ 1180617 w 1192192"/>
                    <a:gd name="connsiteY20" fmla="*/ 173620 h 590309"/>
                    <a:gd name="connsiteX21" fmla="*/ 1151681 w 1192192"/>
                    <a:gd name="connsiteY21" fmla="*/ 266217 h 590309"/>
                    <a:gd name="connsiteX22" fmla="*/ 1116957 w 1192192"/>
                    <a:gd name="connsiteY22" fmla="*/ 312516 h 590309"/>
                    <a:gd name="connsiteX23" fmla="*/ 1093807 w 1192192"/>
                    <a:gd name="connsiteY23" fmla="*/ 358815 h 590309"/>
                    <a:gd name="connsiteX24" fmla="*/ 1035934 w 1192192"/>
                    <a:gd name="connsiteY24" fmla="*/ 422476 h 590309"/>
                    <a:gd name="connsiteX25" fmla="*/ 972273 w 1192192"/>
                    <a:gd name="connsiteY25" fmla="*/ 474562 h 590309"/>
                    <a:gd name="connsiteX26" fmla="*/ 914400 w 1192192"/>
                    <a:gd name="connsiteY26" fmla="*/ 503498 h 590309"/>
                    <a:gd name="connsiteX27" fmla="*/ 844952 w 1192192"/>
                    <a:gd name="connsiteY27" fmla="*/ 538223 h 590309"/>
                    <a:gd name="connsiteX28" fmla="*/ 769716 w 1192192"/>
                    <a:gd name="connsiteY28" fmla="*/ 561372 h 590309"/>
                    <a:gd name="connsiteX29" fmla="*/ 706055 w 1192192"/>
                    <a:gd name="connsiteY29" fmla="*/ 578734 h 590309"/>
                    <a:gd name="connsiteX30" fmla="*/ 636607 w 1192192"/>
                    <a:gd name="connsiteY30" fmla="*/ 584521 h 590309"/>
                    <a:gd name="connsiteX31" fmla="*/ 561372 w 1192192"/>
                    <a:gd name="connsiteY31" fmla="*/ 590309 h 590309"/>
                    <a:gd name="connsiteX32" fmla="*/ 491924 w 1192192"/>
                    <a:gd name="connsiteY32" fmla="*/ 578734 h 590309"/>
                    <a:gd name="connsiteX33" fmla="*/ 439838 w 1192192"/>
                    <a:gd name="connsiteY33" fmla="*/ 567159 h 590309"/>
                    <a:gd name="connsiteX34" fmla="*/ 329878 w 1192192"/>
                    <a:gd name="connsiteY34" fmla="*/ 526648 h 590309"/>
                    <a:gd name="connsiteX35" fmla="*/ 248855 w 1192192"/>
                    <a:gd name="connsiteY35" fmla="*/ 480349 h 590309"/>
                    <a:gd name="connsiteX36" fmla="*/ 173620 w 1192192"/>
                    <a:gd name="connsiteY36" fmla="*/ 428263 h 590309"/>
                    <a:gd name="connsiteX37" fmla="*/ 86810 w 1192192"/>
                    <a:gd name="connsiteY37" fmla="*/ 335666 h 590309"/>
                    <a:gd name="connsiteX38" fmla="*/ 46298 w 1192192"/>
                    <a:gd name="connsiteY38" fmla="*/ 266217 h 590309"/>
                    <a:gd name="connsiteX39" fmla="*/ 23149 w 1192192"/>
                    <a:gd name="connsiteY39" fmla="*/ 214131 h 590309"/>
                    <a:gd name="connsiteX40" fmla="*/ 0 w 1192192"/>
                    <a:gd name="connsiteY40" fmla="*/ 138896 h 590309"/>
                    <a:gd name="connsiteX41" fmla="*/ 0 w 1192192"/>
                    <a:gd name="connsiteY41" fmla="*/ 81023 h 590309"/>
                    <a:gd name="connsiteX42" fmla="*/ 17362 w 1192192"/>
                    <a:gd name="connsiteY42" fmla="*/ 0 h 590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192192" h="590309">
                      <a:moveTo>
                        <a:pt x="17362" y="0"/>
                      </a:moveTo>
                      <a:lnTo>
                        <a:pt x="104172" y="17362"/>
                      </a:lnTo>
                      <a:lnTo>
                        <a:pt x="173620" y="46298"/>
                      </a:lnTo>
                      <a:lnTo>
                        <a:pt x="237281" y="75235"/>
                      </a:lnTo>
                      <a:lnTo>
                        <a:pt x="306729" y="75235"/>
                      </a:lnTo>
                      <a:lnTo>
                        <a:pt x="364602" y="75235"/>
                      </a:lnTo>
                      <a:lnTo>
                        <a:pt x="439838" y="63661"/>
                      </a:lnTo>
                      <a:lnTo>
                        <a:pt x="491924" y="28936"/>
                      </a:lnTo>
                      <a:lnTo>
                        <a:pt x="567159" y="11574"/>
                      </a:lnTo>
                      <a:lnTo>
                        <a:pt x="625033" y="0"/>
                      </a:lnTo>
                      <a:lnTo>
                        <a:pt x="671331" y="23149"/>
                      </a:lnTo>
                      <a:lnTo>
                        <a:pt x="723417" y="52086"/>
                      </a:lnTo>
                      <a:lnTo>
                        <a:pt x="816015" y="75235"/>
                      </a:lnTo>
                      <a:lnTo>
                        <a:pt x="868101" y="86810"/>
                      </a:lnTo>
                      <a:lnTo>
                        <a:pt x="931762" y="81023"/>
                      </a:lnTo>
                      <a:lnTo>
                        <a:pt x="989635" y="69448"/>
                      </a:lnTo>
                      <a:lnTo>
                        <a:pt x="1041721" y="34724"/>
                      </a:lnTo>
                      <a:lnTo>
                        <a:pt x="1111169" y="17362"/>
                      </a:lnTo>
                      <a:lnTo>
                        <a:pt x="1169043" y="5787"/>
                      </a:lnTo>
                      <a:lnTo>
                        <a:pt x="1192192" y="75235"/>
                      </a:lnTo>
                      <a:lnTo>
                        <a:pt x="1180617" y="173620"/>
                      </a:lnTo>
                      <a:lnTo>
                        <a:pt x="1151681" y="266217"/>
                      </a:lnTo>
                      <a:lnTo>
                        <a:pt x="1116957" y="312516"/>
                      </a:lnTo>
                      <a:lnTo>
                        <a:pt x="1093807" y="358815"/>
                      </a:lnTo>
                      <a:lnTo>
                        <a:pt x="1035934" y="422476"/>
                      </a:lnTo>
                      <a:lnTo>
                        <a:pt x="972273" y="474562"/>
                      </a:lnTo>
                      <a:lnTo>
                        <a:pt x="914400" y="503498"/>
                      </a:lnTo>
                      <a:lnTo>
                        <a:pt x="844952" y="538223"/>
                      </a:lnTo>
                      <a:lnTo>
                        <a:pt x="769716" y="561372"/>
                      </a:lnTo>
                      <a:lnTo>
                        <a:pt x="706055" y="578734"/>
                      </a:lnTo>
                      <a:lnTo>
                        <a:pt x="636607" y="584521"/>
                      </a:lnTo>
                      <a:lnTo>
                        <a:pt x="561372" y="590309"/>
                      </a:lnTo>
                      <a:lnTo>
                        <a:pt x="491924" y="578734"/>
                      </a:lnTo>
                      <a:lnTo>
                        <a:pt x="439838" y="567159"/>
                      </a:lnTo>
                      <a:lnTo>
                        <a:pt x="329878" y="526648"/>
                      </a:lnTo>
                      <a:lnTo>
                        <a:pt x="248855" y="480349"/>
                      </a:lnTo>
                      <a:lnTo>
                        <a:pt x="173620" y="428263"/>
                      </a:lnTo>
                      <a:lnTo>
                        <a:pt x="86810" y="335666"/>
                      </a:lnTo>
                      <a:lnTo>
                        <a:pt x="46298" y="266217"/>
                      </a:lnTo>
                      <a:lnTo>
                        <a:pt x="23149" y="214131"/>
                      </a:lnTo>
                      <a:lnTo>
                        <a:pt x="0" y="138896"/>
                      </a:lnTo>
                      <a:lnTo>
                        <a:pt x="0" y="81023"/>
                      </a:lnTo>
                      <a:lnTo>
                        <a:pt x="17362" y="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5" name="TextBox 24"/>
              <p:cNvSpPr txBox="1"/>
              <p:nvPr/>
            </p:nvSpPr>
            <p:spPr>
              <a:xfrm>
                <a:off x="8419750" y="4465909"/>
                <a:ext cx="39305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3200" b="1" dirty="0" smtClean="0"/>
                  <a:t>3</a:t>
                </a:r>
                <a:endParaRPr lang="en-GB" sz="3200" b="1" dirty="0"/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7981281" y="885679"/>
              <a:ext cx="1083200" cy="1137543"/>
              <a:chOff x="7155820" y="1832800"/>
              <a:chExt cx="1083200" cy="1387647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7155820" y="1832800"/>
                <a:ext cx="1083200" cy="1387647"/>
                <a:chOff x="7155820" y="1832800"/>
                <a:chExt cx="1083200" cy="1387647"/>
              </a:xfrm>
            </p:grpSpPr>
            <p:pic>
              <p:nvPicPr>
                <p:cNvPr id="31" name="Picture 30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55820" y="1832800"/>
                  <a:ext cx="1083200" cy="1387647"/>
                </a:xfrm>
                <a:prstGeom prst="rect">
                  <a:avLst/>
                </a:prstGeom>
              </p:spPr>
            </p:pic>
            <p:sp>
              <p:nvSpPr>
                <p:cNvPr id="32" name="Freeform 31"/>
                <p:cNvSpPr/>
                <p:nvPr/>
              </p:nvSpPr>
              <p:spPr>
                <a:xfrm>
                  <a:off x="7320160" y="2702689"/>
                  <a:ext cx="754519" cy="371786"/>
                </a:xfrm>
                <a:custGeom>
                  <a:avLst/>
                  <a:gdLst>
                    <a:gd name="connsiteX0" fmla="*/ 17362 w 1192192"/>
                    <a:gd name="connsiteY0" fmla="*/ 0 h 590309"/>
                    <a:gd name="connsiteX1" fmla="*/ 104172 w 1192192"/>
                    <a:gd name="connsiteY1" fmla="*/ 17362 h 590309"/>
                    <a:gd name="connsiteX2" fmla="*/ 173620 w 1192192"/>
                    <a:gd name="connsiteY2" fmla="*/ 46298 h 590309"/>
                    <a:gd name="connsiteX3" fmla="*/ 237281 w 1192192"/>
                    <a:gd name="connsiteY3" fmla="*/ 75235 h 590309"/>
                    <a:gd name="connsiteX4" fmla="*/ 306729 w 1192192"/>
                    <a:gd name="connsiteY4" fmla="*/ 75235 h 590309"/>
                    <a:gd name="connsiteX5" fmla="*/ 364602 w 1192192"/>
                    <a:gd name="connsiteY5" fmla="*/ 75235 h 590309"/>
                    <a:gd name="connsiteX6" fmla="*/ 439838 w 1192192"/>
                    <a:gd name="connsiteY6" fmla="*/ 63661 h 590309"/>
                    <a:gd name="connsiteX7" fmla="*/ 491924 w 1192192"/>
                    <a:gd name="connsiteY7" fmla="*/ 28936 h 590309"/>
                    <a:gd name="connsiteX8" fmla="*/ 567159 w 1192192"/>
                    <a:gd name="connsiteY8" fmla="*/ 11574 h 590309"/>
                    <a:gd name="connsiteX9" fmla="*/ 625033 w 1192192"/>
                    <a:gd name="connsiteY9" fmla="*/ 0 h 590309"/>
                    <a:gd name="connsiteX10" fmla="*/ 671331 w 1192192"/>
                    <a:gd name="connsiteY10" fmla="*/ 23149 h 590309"/>
                    <a:gd name="connsiteX11" fmla="*/ 723417 w 1192192"/>
                    <a:gd name="connsiteY11" fmla="*/ 52086 h 590309"/>
                    <a:gd name="connsiteX12" fmla="*/ 816015 w 1192192"/>
                    <a:gd name="connsiteY12" fmla="*/ 75235 h 590309"/>
                    <a:gd name="connsiteX13" fmla="*/ 868101 w 1192192"/>
                    <a:gd name="connsiteY13" fmla="*/ 86810 h 590309"/>
                    <a:gd name="connsiteX14" fmla="*/ 931762 w 1192192"/>
                    <a:gd name="connsiteY14" fmla="*/ 81023 h 590309"/>
                    <a:gd name="connsiteX15" fmla="*/ 989635 w 1192192"/>
                    <a:gd name="connsiteY15" fmla="*/ 69448 h 590309"/>
                    <a:gd name="connsiteX16" fmla="*/ 1041721 w 1192192"/>
                    <a:gd name="connsiteY16" fmla="*/ 34724 h 590309"/>
                    <a:gd name="connsiteX17" fmla="*/ 1111169 w 1192192"/>
                    <a:gd name="connsiteY17" fmla="*/ 17362 h 590309"/>
                    <a:gd name="connsiteX18" fmla="*/ 1169043 w 1192192"/>
                    <a:gd name="connsiteY18" fmla="*/ 5787 h 590309"/>
                    <a:gd name="connsiteX19" fmla="*/ 1192192 w 1192192"/>
                    <a:gd name="connsiteY19" fmla="*/ 75235 h 590309"/>
                    <a:gd name="connsiteX20" fmla="*/ 1180617 w 1192192"/>
                    <a:gd name="connsiteY20" fmla="*/ 173620 h 590309"/>
                    <a:gd name="connsiteX21" fmla="*/ 1151681 w 1192192"/>
                    <a:gd name="connsiteY21" fmla="*/ 266217 h 590309"/>
                    <a:gd name="connsiteX22" fmla="*/ 1116957 w 1192192"/>
                    <a:gd name="connsiteY22" fmla="*/ 312516 h 590309"/>
                    <a:gd name="connsiteX23" fmla="*/ 1093807 w 1192192"/>
                    <a:gd name="connsiteY23" fmla="*/ 358815 h 590309"/>
                    <a:gd name="connsiteX24" fmla="*/ 1035934 w 1192192"/>
                    <a:gd name="connsiteY24" fmla="*/ 422476 h 590309"/>
                    <a:gd name="connsiteX25" fmla="*/ 972273 w 1192192"/>
                    <a:gd name="connsiteY25" fmla="*/ 474562 h 590309"/>
                    <a:gd name="connsiteX26" fmla="*/ 914400 w 1192192"/>
                    <a:gd name="connsiteY26" fmla="*/ 503498 h 590309"/>
                    <a:gd name="connsiteX27" fmla="*/ 844952 w 1192192"/>
                    <a:gd name="connsiteY27" fmla="*/ 538223 h 590309"/>
                    <a:gd name="connsiteX28" fmla="*/ 769716 w 1192192"/>
                    <a:gd name="connsiteY28" fmla="*/ 561372 h 590309"/>
                    <a:gd name="connsiteX29" fmla="*/ 706055 w 1192192"/>
                    <a:gd name="connsiteY29" fmla="*/ 578734 h 590309"/>
                    <a:gd name="connsiteX30" fmla="*/ 636607 w 1192192"/>
                    <a:gd name="connsiteY30" fmla="*/ 584521 h 590309"/>
                    <a:gd name="connsiteX31" fmla="*/ 561372 w 1192192"/>
                    <a:gd name="connsiteY31" fmla="*/ 590309 h 590309"/>
                    <a:gd name="connsiteX32" fmla="*/ 491924 w 1192192"/>
                    <a:gd name="connsiteY32" fmla="*/ 578734 h 590309"/>
                    <a:gd name="connsiteX33" fmla="*/ 439838 w 1192192"/>
                    <a:gd name="connsiteY33" fmla="*/ 567159 h 590309"/>
                    <a:gd name="connsiteX34" fmla="*/ 329878 w 1192192"/>
                    <a:gd name="connsiteY34" fmla="*/ 526648 h 590309"/>
                    <a:gd name="connsiteX35" fmla="*/ 248855 w 1192192"/>
                    <a:gd name="connsiteY35" fmla="*/ 480349 h 590309"/>
                    <a:gd name="connsiteX36" fmla="*/ 173620 w 1192192"/>
                    <a:gd name="connsiteY36" fmla="*/ 428263 h 590309"/>
                    <a:gd name="connsiteX37" fmla="*/ 86810 w 1192192"/>
                    <a:gd name="connsiteY37" fmla="*/ 335666 h 590309"/>
                    <a:gd name="connsiteX38" fmla="*/ 46298 w 1192192"/>
                    <a:gd name="connsiteY38" fmla="*/ 266217 h 590309"/>
                    <a:gd name="connsiteX39" fmla="*/ 23149 w 1192192"/>
                    <a:gd name="connsiteY39" fmla="*/ 214131 h 590309"/>
                    <a:gd name="connsiteX40" fmla="*/ 0 w 1192192"/>
                    <a:gd name="connsiteY40" fmla="*/ 138896 h 590309"/>
                    <a:gd name="connsiteX41" fmla="*/ 0 w 1192192"/>
                    <a:gd name="connsiteY41" fmla="*/ 81023 h 590309"/>
                    <a:gd name="connsiteX42" fmla="*/ 17362 w 1192192"/>
                    <a:gd name="connsiteY42" fmla="*/ 0 h 590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192192" h="590309">
                      <a:moveTo>
                        <a:pt x="17362" y="0"/>
                      </a:moveTo>
                      <a:lnTo>
                        <a:pt x="104172" y="17362"/>
                      </a:lnTo>
                      <a:lnTo>
                        <a:pt x="173620" y="46298"/>
                      </a:lnTo>
                      <a:lnTo>
                        <a:pt x="237281" y="75235"/>
                      </a:lnTo>
                      <a:lnTo>
                        <a:pt x="306729" y="75235"/>
                      </a:lnTo>
                      <a:lnTo>
                        <a:pt x="364602" y="75235"/>
                      </a:lnTo>
                      <a:lnTo>
                        <a:pt x="439838" y="63661"/>
                      </a:lnTo>
                      <a:lnTo>
                        <a:pt x="491924" y="28936"/>
                      </a:lnTo>
                      <a:lnTo>
                        <a:pt x="567159" y="11574"/>
                      </a:lnTo>
                      <a:lnTo>
                        <a:pt x="625033" y="0"/>
                      </a:lnTo>
                      <a:lnTo>
                        <a:pt x="671331" y="23149"/>
                      </a:lnTo>
                      <a:lnTo>
                        <a:pt x="723417" y="52086"/>
                      </a:lnTo>
                      <a:lnTo>
                        <a:pt x="816015" y="75235"/>
                      </a:lnTo>
                      <a:lnTo>
                        <a:pt x="868101" y="86810"/>
                      </a:lnTo>
                      <a:lnTo>
                        <a:pt x="931762" y="81023"/>
                      </a:lnTo>
                      <a:lnTo>
                        <a:pt x="989635" y="69448"/>
                      </a:lnTo>
                      <a:lnTo>
                        <a:pt x="1041721" y="34724"/>
                      </a:lnTo>
                      <a:lnTo>
                        <a:pt x="1111169" y="17362"/>
                      </a:lnTo>
                      <a:lnTo>
                        <a:pt x="1169043" y="5787"/>
                      </a:lnTo>
                      <a:lnTo>
                        <a:pt x="1192192" y="75235"/>
                      </a:lnTo>
                      <a:lnTo>
                        <a:pt x="1180617" y="173620"/>
                      </a:lnTo>
                      <a:lnTo>
                        <a:pt x="1151681" y="266217"/>
                      </a:lnTo>
                      <a:lnTo>
                        <a:pt x="1116957" y="312516"/>
                      </a:lnTo>
                      <a:lnTo>
                        <a:pt x="1093807" y="358815"/>
                      </a:lnTo>
                      <a:lnTo>
                        <a:pt x="1035934" y="422476"/>
                      </a:lnTo>
                      <a:lnTo>
                        <a:pt x="972273" y="474562"/>
                      </a:lnTo>
                      <a:lnTo>
                        <a:pt x="914400" y="503498"/>
                      </a:lnTo>
                      <a:lnTo>
                        <a:pt x="844952" y="538223"/>
                      </a:lnTo>
                      <a:lnTo>
                        <a:pt x="769716" y="561372"/>
                      </a:lnTo>
                      <a:lnTo>
                        <a:pt x="706055" y="578734"/>
                      </a:lnTo>
                      <a:lnTo>
                        <a:pt x="636607" y="584521"/>
                      </a:lnTo>
                      <a:lnTo>
                        <a:pt x="561372" y="590309"/>
                      </a:lnTo>
                      <a:lnTo>
                        <a:pt x="491924" y="578734"/>
                      </a:lnTo>
                      <a:lnTo>
                        <a:pt x="439838" y="567159"/>
                      </a:lnTo>
                      <a:lnTo>
                        <a:pt x="329878" y="526648"/>
                      </a:lnTo>
                      <a:lnTo>
                        <a:pt x="248855" y="480349"/>
                      </a:lnTo>
                      <a:lnTo>
                        <a:pt x="173620" y="428263"/>
                      </a:lnTo>
                      <a:lnTo>
                        <a:pt x="86810" y="335666"/>
                      </a:lnTo>
                      <a:lnTo>
                        <a:pt x="46298" y="266217"/>
                      </a:lnTo>
                      <a:lnTo>
                        <a:pt x="23149" y="214131"/>
                      </a:lnTo>
                      <a:lnTo>
                        <a:pt x="0" y="138896"/>
                      </a:lnTo>
                      <a:lnTo>
                        <a:pt x="0" y="81023"/>
                      </a:lnTo>
                      <a:lnTo>
                        <a:pt x="17362" y="0"/>
                      </a:lnTo>
                      <a:close/>
                    </a:path>
                  </a:pathLst>
                </a:custGeom>
                <a:solidFill>
                  <a:srgbClr val="40E0D5"/>
                </a:solidFill>
                <a:ln>
                  <a:solidFill>
                    <a:srgbClr val="40E0D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0" name="TextBox 29"/>
              <p:cNvSpPr txBox="1"/>
              <p:nvPr/>
            </p:nvSpPr>
            <p:spPr>
              <a:xfrm>
                <a:off x="7511836" y="2557048"/>
                <a:ext cx="39305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3200" b="1" dirty="0"/>
                  <a:t>2</a:t>
                </a:r>
                <a:endParaRPr lang="en-GB" sz="3200" b="1" dirty="0"/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6602223" y="885679"/>
              <a:ext cx="1083200" cy="1178488"/>
              <a:chOff x="7155820" y="1832800"/>
              <a:chExt cx="1083200" cy="1437594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7155820" y="1832800"/>
                <a:ext cx="1083200" cy="1387647"/>
                <a:chOff x="7155820" y="1832800"/>
                <a:chExt cx="1083200" cy="1387647"/>
              </a:xfrm>
            </p:grpSpPr>
            <p:pic>
              <p:nvPicPr>
                <p:cNvPr id="36" name="Picture 35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55820" y="1832800"/>
                  <a:ext cx="1083200" cy="1387647"/>
                </a:xfrm>
                <a:prstGeom prst="rect">
                  <a:avLst/>
                </a:prstGeom>
              </p:spPr>
            </p:pic>
            <p:sp>
              <p:nvSpPr>
                <p:cNvPr id="37" name="Freeform 36"/>
                <p:cNvSpPr/>
                <p:nvPr/>
              </p:nvSpPr>
              <p:spPr>
                <a:xfrm>
                  <a:off x="7320160" y="2702689"/>
                  <a:ext cx="754519" cy="371786"/>
                </a:xfrm>
                <a:custGeom>
                  <a:avLst/>
                  <a:gdLst>
                    <a:gd name="connsiteX0" fmla="*/ 17362 w 1192192"/>
                    <a:gd name="connsiteY0" fmla="*/ 0 h 590309"/>
                    <a:gd name="connsiteX1" fmla="*/ 104172 w 1192192"/>
                    <a:gd name="connsiteY1" fmla="*/ 17362 h 590309"/>
                    <a:gd name="connsiteX2" fmla="*/ 173620 w 1192192"/>
                    <a:gd name="connsiteY2" fmla="*/ 46298 h 590309"/>
                    <a:gd name="connsiteX3" fmla="*/ 237281 w 1192192"/>
                    <a:gd name="connsiteY3" fmla="*/ 75235 h 590309"/>
                    <a:gd name="connsiteX4" fmla="*/ 306729 w 1192192"/>
                    <a:gd name="connsiteY4" fmla="*/ 75235 h 590309"/>
                    <a:gd name="connsiteX5" fmla="*/ 364602 w 1192192"/>
                    <a:gd name="connsiteY5" fmla="*/ 75235 h 590309"/>
                    <a:gd name="connsiteX6" fmla="*/ 439838 w 1192192"/>
                    <a:gd name="connsiteY6" fmla="*/ 63661 h 590309"/>
                    <a:gd name="connsiteX7" fmla="*/ 491924 w 1192192"/>
                    <a:gd name="connsiteY7" fmla="*/ 28936 h 590309"/>
                    <a:gd name="connsiteX8" fmla="*/ 567159 w 1192192"/>
                    <a:gd name="connsiteY8" fmla="*/ 11574 h 590309"/>
                    <a:gd name="connsiteX9" fmla="*/ 625033 w 1192192"/>
                    <a:gd name="connsiteY9" fmla="*/ 0 h 590309"/>
                    <a:gd name="connsiteX10" fmla="*/ 671331 w 1192192"/>
                    <a:gd name="connsiteY10" fmla="*/ 23149 h 590309"/>
                    <a:gd name="connsiteX11" fmla="*/ 723417 w 1192192"/>
                    <a:gd name="connsiteY11" fmla="*/ 52086 h 590309"/>
                    <a:gd name="connsiteX12" fmla="*/ 816015 w 1192192"/>
                    <a:gd name="connsiteY12" fmla="*/ 75235 h 590309"/>
                    <a:gd name="connsiteX13" fmla="*/ 868101 w 1192192"/>
                    <a:gd name="connsiteY13" fmla="*/ 86810 h 590309"/>
                    <a:gd name="connsiteX14" fmla="*/ 931762 w 1192192"/>
                    <a:gd name="connsiteY14" fmla="*/ 81023 h 590309"/>
                    <a:gd name="connsiteX15" fmla="*/ 989635 w 1192192"/>
                    <a:gd name="connsiteY15" fmla="*/ 69448 h 590309"/>
                    <a:gd name="connsiteX16" fmla="*/ 1041721 w 1192192"/>
                    <a:gd name="connsiteY16" fmla="*/ 34724 h 590309"/>
                    <a:gd name="connsiteX17" fmla="*/ 1111169 w 1192192"/>
                    <a:gd name="connsiteY17" fmla="*/ 17362 h 590309"/>
                    <a:gd name="connsiteX18" fmla="*/ 1169043 w 1192192"/>
                    <a:gd name="connsiteY18" fmla="*/ 5787 h 590309"/>
                    <a:gd name="connsiteX19" fmla="*/ 1192192 w 1192192"/>
                    <a:gd name="connsiteY19" fmla="*/ 75235 h 590309"/>
                    <a:gd name="connsiteX20" fmla="*/ 1180617 w 1192192"/>
                    <a:gd name="connsiteY20" fmla="*/ 173620 h 590309"/>
                    <a:gd name="connsiteX21" fmla="*/ 1151681 w 1192192"/>
                    <a:gd name="connsiteY21" fmla="*/ 266217 h 590309"/>
                    <a:gd name="connsiteX22" fmla="*/ 1116957 w 1192192"/>
                    <a:gd name="connsiteY22" fmla="*/ 312516 h 590309"/>
                    <a:gd name="connsiteX23" fmla="*/ 1093807 w 1192192"/>
                    <a:gd name="connsiteY23" fmla="*/ 358815 h 590309"/>
                    <a:gd name="connsiteX24" fmla="*/ 1035934 w 1192192"/>
                    <a:gd name="connsiteY24" fmla="*/ 422476 h 590309"/>
                    <a:gd name="connsiteX25" fmla="*/ 972273 w 1192192"/>
                    <a:gd name="connsiteY25" fmla="*/ 474562 h 590309"/>
                    <a:gd name="connsiteX26" fmla="*/ 914400 w 1192192"/>
                    <a:gd name="connsiteY26" fmla="*/ 503498 h 590309"/>
                    <a:gd name="connsiteX27" fmla="*/ 844952 w 1192192"/>
                    <a:gd name="connsiteY27" fmla="*/ 538223 h 590309"/>
                    <a:gd name="connsiteX28" fmla="*/ 769716 w 1192192"/>
                    <a:gd name="connsiteY28" fmla="*/ 561372 h 590309"/>
                    <a:gd name="connsiteX29" fmla="*/ 706055 w 1192192"/>
                    <a:gd name="connsiteY29" fmla="*/ 578734 h 590309"/>
                    <a:gd name="connsiteX30" fmla="*/ 636607 w 1192192"/>
                    <a:gd name="connsiteY30" fmla="*/ 584521 h 590309"/>
                    <a:gd name="connsiteX31" fmla="*/ 561372 w 1192192"/>
                    <a:gd name="connsiteY31" fmla="*/ 590309 h 590309"/>
                    <a:gd name="connsiteX32" fmla="*/ 491924 w 1192192"/>
                    <a:gd name="connsiteY32" fmla="*/ 578734 h 590309"/>
                    <a:gd name="connsiteX33" fmla="*/ 439838 w 1192192"/>
                    <a:gd name="connsiteY33" fmla="*/ 567159 h 590309"/>
                    <a:gd name="connsiteX34" fmla="*/ 329878 w 1192192"/>
                    <a:gd name="connsiteY34" fmla="*/ 526648 h 590309"/>
                    <a:gd name="connsiteX35" fmla="*/ 248855 w 1192192"/>
                    <a:gd name="connsiteY35" fmla="*/ 480349 h 590309"/>
                    <a:gd name="connsiteX36" fmla="*/ 173620 w 1192192"/>
                    <a:gd name="connsiteY36" fmla="*/ 428263 h 590309"/>
                    <a:gd name="connsiteX37" fmla="*/ 86810 w 1192192"/>
                    <a:gd name="connsiteY37" fmla="*/ 335666 h 590309"/>
                    <a:gd name="connsiteX38" fmla="*/ 46298 w 1192192"/>
                    <a:gd name="connsiteY38" fmla="*/ 266217 h 590309"/>
                    <a:gd name="connsiteX39" fmla="*/ 23149 w 1192192"/>
                    <a:gd name="connsiteY39" fmla="*/ 214131 h 590309"/>
                    <a:gd name="connsiteX40" fmla="*/ 0 w 1192192"/>
                    <a:gd name="connsiteY40" fmla="*/ 138896 h 590309"/>
                    <a:gd name="connsiteX41" fmla="*/ 0 w 1192192"/>
                    <a:gd name="connsiteY41" fmla="*/ 81023 h 590309"/>
                    <a:gd name="connsiteX42" fmla="*/ 17362 w 1192192"/>
                    <a:gd name="connsiteY42" fmla="*/ 0 h 590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192192" h="590309">
                      <a:moveTo>
                        <a:pt x="17362" y="0"/>
                      </a:moveTo>
                      <a:lnTo>
                        <a:pt x="104172" y="17362"/>
                      </a:lnTo>
                      <a:lnTo>
                        <a:pt x="173620" y="46298"/>
                      </a:lnTo>
                      <a:lnTo>
                        <a:pt x="237281" y="75235"/>
                      </a:lnTo>
                      <a:lnTo>
                        <a:pt x="306729" y="75235"/>
                      </a:lnTo>
                      <a:lnTo>
                        <a:pt x="364602" y="75235"/>
                      </a:lnTo>
                      <a:lnTo>
                        <a:pt x="439838" y="63661"/>
                      </a:lnTo>
                      <a:lnTo>
                        <a:pt x="491924" y="28936"/>
                      </a:lnTo>
                      <a:lnTo>
                        <a:pt x="567159" y="11574"/>
                      </a:lnTo>
                      <a:lnTo>
                        <a:pt x="625033" y="0"/>
                      </a:lnTo>
                      <a:lnTo>
                        <a:pt x="671331" y="23149"/>
                      </a:lnTo>
                      <a:lnTo>
                        <a:pt x="723417" y="52086"/>
                      </a:lnTo>
                      <a:lnTo>
                        <a:pt x="816015" y="75235"/>
                      </a:lnTo>
                      <a:lnTo>
                        <a:pt x="868101" y="86810"/>
                      </a:lnTo>
                      <a:lnTo>
                        <a:pt x="931762" y="81023"/>
                      </a:lnTo>
                      <a:lnTo>
                        <a:pt x="989635" y="69448"/>
                      </a:lnTo>
                      <a:lnTo>
                        <a:pt x="1041721" y="34724"/>
                      </a:lnTo>
                      <a:lnTo>
                        <a:pt x="1111169" y="17362"/>
                      </a:lnTo>
                      <a:lnTo>
                        <a:pt x="1169043" y="5787"/>
                      </a:lnTo>
                      <a:lnTo>
                        <a:pt x="1192192" y="75235"/>
                      </a:lnTo>
                      <a:lnTo>
                        <a:pt x="1180617" y="173620"/>
                      </a:lnTo>
                      <a:lnTo>
                        <a:pt x="1151681" y="266217"/>
                      </a:lnTo>
                      <a:lnTo>
                        <a:pt x="1116957" y="312516"/>
                      </a:lnTo>
                      <a:lnTo>
                        <a:pt x="1093807" y="358815"/>
                      </a:lnTo>
                      <a:lnTo>
                        <a:pt x="1035934" y="422476"/>
                      </a:lnTo>
                      <a:lnTo>
                        <a:pt x="972273" y="474562"/>
                      </a:lnTo>
                      <a:lnTo>
                        <a:pt x="914400" y="503498"/>
                      </a:lnTo>
                      <a:lnTo>
                        <a:pt x="844952" y="538223"/>
                      </a:lnTo>
                      <a:lnTo>
                        <a:pt x="769716" y="561372"/>
                      </a:lnTo>
                      <a:lnTo>
                        <a:pt x="706055" y="578734"/>
                      </a:lnTo>
                      <a:lnTo>
                        <a:pt x="636607" y="584521"/>
                      </a:lnTo>
                      <a:lnTo>
                        <a:pt x="561372" y="590309"/>
                      </a:lnTo>
                      <a:lnTo>
                        <a:pt x="491924" y="578734"/>
                      </a:lnTo>
                      <a:lnTo>
                        <a:pt x="439838" y="567159"/>
                      </a:lnTo>
                      <a:lnTo>
                        <a:pt x="329878" y="526648"/>
                      </a:lnTo>
                      <a:lnTo>
                        <a:pt x="248855" y="480349"/>
                      </a:lnTo>
                      <a:lnTo>
                        <a:pt x="173620" y="428263"/>
                      </a:lnTo>
                      <a:lnTo>
                        <a:pt x="86810" y="335666"/>
                      </a:lnTo>
                      <a:lnTo>
                        <a:pt x="46298" y="266217"/>
                      </a:lnTo>
                      <a:lnTo>
                        <a:pt x="23149" y="214131"/>
                      </a:lnTo>
                      <a:lnTo>
                        <a:pt x="0" y="138896"/>
                      </a:lnTo>
                      <a:lnTo>
                        <a:pt x="0" y="81023"/>
                      </a:lnTo>
                      <a:lnTo>
                        <a:pt x="17362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5" name="TextBox 34"/>
              <p:cNvSpPr txBox="1"/>
              <p:nvPr/>
            </p:nvSpPr>
            <p:spPr>
              <a:xfrm>
                <a:off x="7511836" y="2557049"/>
                <a:ext cx="393056" cy="7133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3200" b="1" dirty="0" smtClean="0"/>
                  <a:t>1</a:t>
                </a:r>
                <a:endParaRPr lang="en-GB" sz="3200" b="1" dirty="0"/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9360339" y="885679"/>
              <a:ext cx="1083200" cy="1178488"/>
              <a:chOff x="7155820" y="1832800"/>
              <a:chExt cx="1083200" cy="1437594"/>
            </a:xfrm>
          </p:grpSpPr>
          <p:grpSp>
            <p:nvGrpSpPr>
              <p:cNvPr id="39" name="Group 38"/>
              <p:cNvGrpSpPr/>
              <p:nvPr/>
            </p:nvGrpSpPr>
            <p:grpSpPr>
              <a:xfrm>
                <a:off x="7155820" y="1832800"/>
                <a:ext cx="1083200" cy="1387647"/>
                <a:chOff x="7155820" y="1832800"/>
                <a:chExt cx="1083200" cy="1387647"/>
              </a:xfrm>
            </p:grpSpPr>
            <p:pic>
              <p:nvPicPr>
                <p:cNvPr id="41" name="Picture 40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55820" y="1832800"/>
                  <a:ext cx="1083200" cy="1387647"/>
                </a:xfrm>
                <a:prstGeom prst="rect">
                  <a:avLst/>
                </a:prstGeom>
              </p:spPr>
            </p:pic>
            <p:sp>
              <p:nvSpPr>
                <p:cNvPr id="42" name="Freeform 41"/>
                <p:cNvSpPr/>
                <p:nvPr/>
              </p:nvSpPr>
              <p:spPr>
                <a:xfrm>
                  <a:off x="7320160" y="2702689"/>
                  <a:ext cx="754519" cy="371786"/>
                </a:xfrm>
                <a:custGeom>
                  <a:avLst/>
                  <a:gdLst>
                    <a:gd name="connsiteX0" fmla="*/ 17362 w 1192192"/>
                    <a:gd name="connsiteY0" fmla="*/ 0 h 590309"/>
                    <a:gd name="connsiteX1" fmla="*/ 104172 w 1192192"/>
                    <a:gd name="connsiteY1" fmla="*/ 17362 h 590309"/>
                    <a:gd name="connsiteX2" fmla="*/ 173620 w 1192192"/>
                    <a:gd name="connsiteY2" fmla="*/ 46298 h 590309"/>
                    <a:gd name="connsiteX3" fmla="*/ 237281 w 1192192"/>
                    <a:gd name="connsiteY3" fmla="*/ 75235 h 590309"/>
                    <a:gd name="connsiteX4" fmla="*/ 306729 w 1192192"/>
                    <a:gd name="connsiteY4" fmla="*/ 75235 h 590309"/>
                    <a:gd name="connsiteX5" fmla="*/ 364602 w 1192192"/>
                    <a:gd name="connsiteY5" fmla="*/ 75235 h 590309"/>
                    <a:gd name="connsiteX6" fmla="*/ 439838 w 1192192"/>
                    <a:gd name="connsiteY6" fmla="*/ 63661 h 590309"/>
                    <a:gd name="connsiteX7" fmla="*/ 491924 w 1192192"/>
                    <a:gd name="connsiteY7" fmla="*/ 28936 h 590309"/>
                    <a:gd name="connsiteX8" fmla="*/ 567159 w 1192192"/>
                    <a:gd name="connsiteY8" fmla="*/ 11574 h 590309"/>
                    <a:gd name="connsiteX9" fmla="*/ 625033 w 1192192"/>
                    <a:gd name="connsiteY9" fmla="*/ 0 h 590309"/>
                    <a:gd name="connsiteX10" fmla="*/ 671331 w 1192192"/>
                    <a:gd name="connsiteY10" fmla="*/ 23149 h 590309"/>
                    <a:gd name="connsiteX11" fmla="*/ 723417 w 1192192"/>
                    <a:gd name="connsiteY11" fmla="*/ 52086 h 590309"/>
                    <a:gd name="connsiteX12" fmla="*/ 816015 w 1192192"/>
                    <a:gd name="connsiteY12" fmla="*/ 75235 h 590309"/>
                    <a:gd name="connsiteX13" fmla="*/ 868101 w 1192192"/>
                    <a:gd name="connsiteY13" fmla="*/ 86810 h 590309"/>
                    <a:gd name="connsiteX14" fmla="*/ 931762 w 1192192"/>
                    <a:gd name="connsiteY14" fmla="*/ 81023 h 590309"/>
                    <a:gd name="connsiteX15" fmla="*/ 989635 w 1192192"/>
                    <a:gd name="connsiteY15" fmla="*/ 69448 h 590309"/>
                    <a:gd name="connsiteX16" fmla="*/ 1041721 w 1192192"/>
                    <a:gd name="connsiteY16" fmla="*/ 34724 h 590309"/>
                    <a:gd name="connsiteX17" fmla="*/ 1111169 w 1192192"/>
                    <a:gd name="connsiteY17" fmla="*/ 17362 h 590309"/>
                    <a:gd name="connsiteX18" fmla="*/ 1169043 w 1192192"/>
                    <a:gd name="connsiteY18" fmla="*/ 5787 h 590309"/>
                    <a:gd name="connsiteX19" fmla="*/ 1192192 w 1192192"/>
                    <a:gd name="connsiteY19" fmla="*/ 75235 h 590309"/>
                    <a:gd name="connsiteX20" fmla="*/ 1180617 w 1192192"/>
                    <a:gd name="connsiteY20" fmla="*/ 173620 h 590309"/>
                    <a:gd name="connsiteX21" fmla="*/ 1151681 w 1192192"/>
                    <a:gd name="connsiteY21" fmla="*/ 266217 h 590309"/>
                    <a:gd name="connsiteX22" fmla="*/ 1116957 w 1192192"/>
                    <a:gd name="connsiteY22" fmla="*/ 312516 h 590309"/>
                    <a:gd name="connsiteX23" fmla="*/ 1093807 w 1192192"/>
                    <a:gd name="connsiteY23" fmla="*/ 358815 h 590309"/>
                    <a:gd name="connsiteX24" fmla="*/ 1035934 w 1192192"/>
                    <a:gd name="connsiteY24" fmla="*/ 422476 h 590309"/>
                    <a:gd name="connsiteX25" fmla="*/ 972273 w 1192192"/>
                    <a:gd name="connsiteY25" fmla="*/ 474562 h 590309"/>
                    <a:gd name="connsiteX26" fmla="*/ 914400 w 1192192"/>
                    <a:gd name="connsiteY26" fmla="*/ 503498 h 590309"/>
                    <a:gd name="connsiteX27" fmla="*/ 844952 w 1192192"/>
                    <a:gd name="connsiteY27" fmla="*/ 538223 h 590309"/>
                    <a:gd name="connsiteX28" fmla="*/ 769716 w 1192192"/>
                    <a:gd name="connsiteY28" fmla="*/ 561372 h 590309"/>
                    <a:gd name="connsiteX29" fmla="*/ 706055 w 1192192"/>
                    <a:gd name="connsiteY29" fmla="*/ 578734 h 590309"/>
                    <a:gd name="connsiteX30" fmla="*/ 636607 w 1192192"/>
                    <a:gd name="connsiteY30" fmla="*/ 584521 h 590309"/>
                    <a:gd name="connsiteX31" fmla="*/ 561372 w 1192192"/>
                    <a:gd name="connsiteY31" fmla="*/ 590309 h 590309"/>
                    <a:gd name="connsiteX32" fmla="*/ 491924 w 1192192"/>
                    <a:gd name="connsiteY32" fmla="*/ 578734 h 590309"/>
                    <a:gd name="connsiteX33" fmla="*/ 439838 w 1192192"/>
                    <a:gd name="connsiteY33" fmla="*/ 567159 h 590309"/>
                    <a:gd name="connsiteX34" fmla="*/ 329878 w 1192192"/>
                    <a:gd name="connsiteY34" fmla="*/ 526648 h 590309"/>
                    <a:gd name="connsiteX35" fmla="*/ 248855 w 1192192"/>
                    <a:gd name="connsiteY35" fmla="*/ 480349 h 590309"/>
                    <a:gd name="connsiteX36" fmla="*/ 173620 w 1192192"/>
                    <a:gd name="connsiteY36" fmla="*/ 428263 h 590309"/>
                    <a:gd name="connsiteX37" fmla="*/ 86810 w 1192192"/>
                    <a:gd name="connsiteY37" fmla="*/ 335666 h 590309"/>
                    <a:gd name="connsiteX38" fmla="*/ 46298 w 1192192"/>
                    <a:gd name="connsiteY38" fmla="*/ 266217 h 590309"/>
                    <a:gd name="connsiteX39" fmla="*/ 23149 w 1192192"/>
                    <a:gd name="connsiteY39" fmla="*/ 214131 h 590309"/>
                    <a:gd name="connsiteX40" fmla="*/ 0 w 1192192"/>
                    <a:gd name="connsiteY40" fmla="*/ 138896 h 590309"/>
                    <a:gd name="connsiteX41" fmla="*/ 0 w 1192192"/>
                    <a:gd name="connsiteY41" fmla="*/ 81023 h 590309"/>
                    <a:gd name="connsiteX42" fmla="*/ 17362 w 1192192"/>
                    <a:gd name="connsiteY42" fmla="*/ 0 h 590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192192" h="590309">
                      <a:moveTo>
                        <a:pt x="17362" y="0"/>
                      </a:moveTo>
                      <a:lnTo>
                        <a:pt x="104172" y="17362"/>
                      </a:lnTo>
                      <a:lnTo>
                        <a:pt x="173620" y="46298"/>
                      </a:lnTo>
                      <a:lnTo>
                        <a:pt x="237281" y="75235"/>
                      </a:lnTo>
                      <a:lnTo>
                        <a:pt x="306729" y="75235"/>
                      </a:lnTo>
                      <a:lnTo>
                        <a:pt x="364602" y="75235"/>
                      </a:lnTo>
                      <a:lnTo>
                        <a:pt x="439838" y="63661"/>
                      </a:lnTo>
                      <a:lnTo>
                        <a:pt x="491924" y="28936"/>
                      </a:lnTo>
                      <a:lnTo>
                        <a:pt x="567159" y="11574"/>
                      </a:lnTo>
                      <a:lnTo>
                        <a:pt x="625033" y="0"/>
                      </a:lnTo>
                      <a:lnTo>
                        <a:pt x="671331" y="23149"/>
                      </a:lnTo>
                      <a:lnTo>
                        <a:pt x="723417" y="52086"/>
                      </a:lnTo>
                      <a:lnTo>
                        <a:pt x="816015" y="75235"/>
                      </a:lnTo>
                      <a:lnTo>
                        <a:pt x="868101" y="86810"/>
                      </a:lnTo>
                      <a:lnTo>
                        <a:pt x="931762" y="81023"/>
                      </a:lnTo>
                      <a:lnTo>
                        <a:pt x="989635" y="69448"/>
                      </a:lnTo>
                      <a:lnTo>
                        <a:pt x="1041721" y="34724"/>
                      </a:lnTo>
                      <a:lnTo>
                        <a:pt x="1111169" y="17362"/>
                      </a:lnTo>
                      <a:lnTo>
                        <a:pt x="1169043" y="5787"/>
                      </a:lnTo>
                      <a:lnTo>
                        <a:pt x="1192192" y="75235"/>
                      </a:lnTo>
                      <a:lnTo>
                        <a:pt x="1180617" y="173620"/>
                      </a:lnTo>
                      <a:lnTo>
                        <a:pt x="1151681" y="266217"/>
                      </a:lnTo>
                      <a:lnTo>
                        <a:pt x="1116957" y="312516"/>
                      </a:lnTo>
                      <a:lnTo>
                        <a:pt x="1093807" y="358815"/>
                      </a:lnTo>
                      <a:lnTo>
                        <a:pt x="1035934" y="422476"/>
                      </a:lnTo>
                      <a:lnTo>
                        <a:pt x="972273" y="474562"/>
                      </a:lnTo>
                      <a:lnTo>
                        <a:pt x="914400" y="503498"/>
                      </a:lnTo>
                      <a:lnTo>
                        <a:pt x="844952" y="538223"/>
                      </a:lnTo>
                      <a:lnTo>
                        <a:pt x="769716" y="561372"/>
                      </a:lnTo>
                      <a:lnTo>
                        <a:pt x="706055" y="578734"/>
                      </a:lnTo>
                      <a:lnTo>
                        <a:pt x="636607" y="584521"/>
                      </a:lnTo>
                      <a:lnTo>
                        <a:pt x="561372" y="590309"/>
                      </a:lnTo>
                      <a:lnTo>
                        <a:pt x="491924" y="578734"/>
                      </a:lnTo>
                      <a:lnTo>
                        <a:pt x="439838" y="567159"/>
                      </a:lnTo>
                      <a:lnTo>
                        <a:pt x="329878" y="526648"/>
                      </a:lnTo>
                      <a:lnTo>
                        <a:pt x="248855" y="480349"/>
                      </a:lnTo>
                      <a:lnTo>
                        <a:pt x="173620" y="428263"/>
                      </a:lnTo>
                      <a:lnTo>
                        <a:pt x="86810" y="335666"/>
                      </a:lnTo>
                      <a:lnTo>
                        <a:pt x="46298" y="266217"/>
                      </a:lnTo>
                      <a:lnTo>
                        <a:pt x="23149" y="214131"/>
                      </a:lnTo>
                      <a:lnTo>
                        <a:pt x="0" y="138896"/>
                      </a:lnTo>
                      <a:lnTo>
                        <a:pt x="0" y="81023"/>
                      </a:lnTo>
                      <a:lnTo>
                        <a:pt x="17362" y="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40" name="TextBox 39"/>
              <p:cNvSpPr txBox="1"/>
              <p:nvPr/>
            </p:nvSpPr>
            <p:spPr>
              <a:xfrm>
                <a:off x="7511836" y="2557049"/>
                <a:ext cx="393056" cy="7133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3200" b="1" dirty="0" smtClean="0"/>
                  <a:t>3</a:t>
                </a:r>
                <a:endParaRPr lang="en-GB" sz="3200" b="1" dirty="0"/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10739397" y="885679"/>
              <a:ext cx="1083200" cy="1178488"/>
              <a:chOff x="7155820" y="1832800"/>
              <a:chExt cx="1083200" cy="1437594"/>
            </a:xfrm>
          </p:grpSpPr>
          <p:grpSp>
            <p:nvGrpSpPr>
              <p:cNvPr id="44" name="Group 43"/>
              <p:cNvGrpSpPr/>
              <p:nvPr/>
            </p:nvGrpSpPr>
            <p:grpSpPr>
              <a:xfrm>
                <a:off x="7155820" y="1832800"/>
                <a:ext cx="1083200" cy="1387647"/>
                <a:chOff x="7155820" y="1832800"/>
                <a:chExt cx="1083200" cy="1387647"/>
              </a:xfrm>
            </p:grpSpPr>
            <p:pic>
              <p:nvPicPr>
                <p:cNvPr id="46" name="Picture 45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55820" y="1832800"/>
                  <a:ext cx="1083200" cy="1387647"/>
                </a:xfrm>
                <a:prstGeom prst="rect">
                  <a:avLst/>
                </a:prstGeom>
              </p:spPr>
            </p:pic>
            <p:sp>
              <p:nvSpPr>
                <p:cNvPr id="47" name="Freeform 46"/>
                <p:cNvSpPr/>
                <p:nvPr/>
              </p:nvSpPr>
              <p:spPr>
                <a:xfrm>
                  <a:off x="7320160" y="2702689"/>
                  <a:ext cx="754519" cy="371786"/>
                </a:xfrm>
                <a:custGeom>
                  <a:avLst/>
                  <a:gdLst>
                    <a:gd name="connsiteX0" fmla="*/ 17362 w 1192192"/>
                    <a:gd name="connsiteY0" fmla="*/ 0 h 590309"/>
                    <a:gd name="connsiteX1" fmla="*/ 104172 w 1192192"/>
                    <a:gd name="connsiteY1" fmla="*/ 17362 h 590309"/>
                    <a:gd name="connsiteX2" fmla="*/ 173620 w 1192192"/>
                    <a:gd name="connsiteY2" fmla="*/ 46298 h 590309"/>
                    <a:gd name="connsiteX3" fmla="*/ 237281 w 1192192"/>
                    <a:gd name="connsiteY3" fmla="*/ 75235 h 590309"/>
                    <a:gd name="connsiteX4" fmla="*/ 306729 w 1192192"/>
                    <a:gd name="connsiteY4" fmla="*/ 75235 h 590309"/>
                    <a:gd name="connsiteX5" fmla="*/ 364602 w 1192192"/>
                    <a:gd name="connsiteY5" fmla="*/ 75235 h 590309"/>
                    <a:gd name="connsiteX6" fmla="*/ 439838 w 1192192"/>
                    <a:gd name="connsiteY6" fmla="*/ 63661 h 590309"/>
                    <a:gd name="connsiteX7" fmla="*/ 491924 w 1192192"/>
                    <a:gd name="connsiteY7" fmla="*/ 28936 h 590309"/>
                    <a:gd name="connsiteX8" fmla="*/ 567159 w 1192192"/>
                    <a:gd name="connsiteY8" fmla="*/ 11574 h 590309"/>
                    <a:gd name="connsiteX9" fmla="*/ 625033 w 1192192"/>
                    <a:gd name="connsiteY9" fmla="*/ 0 h 590309"/>
                    <a:gd name="connsiteX10" fmla="*/ 671331 w 1192192"/>
                    <a:gd name="connsiteY10" fmla="*/ 23149 h 590309"/>
                    <a:gd name="connsiteX11" fmla="*/ 723417 w 1192192"/>
                    <a:gd name="connsiteY11" fmla="*/ 52086 h 590309"/>
                    <a:gd name="connsiteX12" fmla="*/ 816015 w 1192192"/>
                    <a:gd name="connsiteY12" fmla="*/ 75235 h 590309"/>
                    <a:gd name="connsiteX13" fmla="*/ 868101 w 1192192"/>
                    <a:gd name="connsiteY13" fmla="*/ 86810 h 590309"/>
                    <a:gd name="connsiteX14" fmla="*/ 931762 w 1192192"/>
                    <a:gd name="connsiteY14" fmla="*/ 81023 h 590309"/>
                    <a:gd name="connsiteX15" fmla="*/ 989635 w 1192192"/>
                    <a:gd name="connsiteY15" fmla="*/ 69448 h 590309"/>
                    <a:gd name="connsiteX16" fmla="*/ 1041721 w 1192192"/>
                    <a:gd name="connsiteY16" fmla="*/ 34724 h 590309"/>
                    <a:gd name="connsiteX17" fmla="*/ 1111169 w 1192192"/>
                    <a:gd name="connsiteY17" fmla="*/ 17362 h 590309"/>
                    <a:gd name="connsiteX18" fmla="*/ 1169043 w 1192192"/>
                    <a:gd name="connsiteY18" fmla="*/ 5787 h 590309"/>
                    <a:gd name="connsiteX19" fmla="*/ 1192192 w 1192192"/>
                    <a:gd name="connsiteY19" fmla="*/ 75235 h 590309"/>
                    <a:gd name="connsiteX20" fmla="*/ 1180617 w 1192192"/>
                    <a:gd name="connsiteY20" fmla="*/ 173620 h 590309"/>
                    <a:gd name="connsiteX21" fmla="*/ 1151681 w 1192192"/>
                    <a:gd name="connsiteY21" fmla="*/ 266217 h 590309"/>
                    <a:gd name="connsiteX22" fmla="*/ 1116957 w 1192192"/>
                    <a:gd name="connsiteY22" fmla="*/ 312516 h 590309"/>
                    <a:gd name="connsiteX23" fmla="*/ 1093807 w 1192192"/>
                    <a:gd name="connsiteY23" fmla="*/ 358815 h 590309"/>
                    <a:gd name="connsiteX24" fmla="*/ 1035934 w 1192192"/>
                    <a:gd name="connsiteY24" fmla="*/ 422476 h 590309"/>
                    <a:gd name="connsiteX25" fmla="*/ 972273 w 1192192"/>
                    <a:gd name="connsiteY25" fmla="*/ 474562 h 590309"/>
                    <a:gd name="connsiteX26" fmla="*/ 914400 w 1192192"/>
                    <a:gd name="connsiteY26" fmla="*/ 503498 h 590309"/>
                    <a:gd name="connsiteX27" fmla="*/ 844952 w 1192192"/>
                    <a:gd name="connsiteY27" fmla="*/ 538223 h 590309"/>
                    <a:gd name="connsiteX28" fmla="*/ 769716 w 1192192"/>
                    <a:gd name="connsiteY28" fmla="*/ 561372 h 590309"/>
                    <a:gd name="connsiteX29" fmla="*/ 706055 w 1192192"/>
                    <a:gd name="connsiteY29" fmla="*/ 578734 h 590309"/>
                    <a:gd name="connsiteX30" fmla="*/ 636607 w 1192192"/>
                    <a:gd name="connsiteY30" fmla="*/ 584521 h 590309"/>
                    <a:gd name="connsiteX31" fmla="*/ 561372 w 1192192"/>
                    <a:gd name="connsiteY31" fmla="*/ 590309 h 590309"/>
                    <a:gd name="connsiteX32" fmla="*/ 491924 w 1192192"/>
                    <a:gd name="connsiteY32" fmla="*/ 578734 h 590309"/>
                    <a:gd name="connsiteX33" fmla="*/ 439838 w 1192192"/>
                    <a:gd name="connsiteY33" fmla="*/ 567159 h 590309"/>
                    <a:gd name="connsiteX34" fmla="*/ 329878 w 1192192"/>
                    <a:gd name="connsiteY34" fmla="*/ 526648 h 590309"/>
                    <a:gd name="connsiteX35" fmla="*/ 248855 w 1192192"/>
                    <a:gd name="connsiteY35" fmla="*/ 480349 h 590309"/>
                    <a:gd name="connsiteX36" fmla="*/ 173620 w 1192192"/>
                    <a:gd name="connsiteY36" fmla="*/ 428263 h 590309"/>
                    <a:gd name="connsiteX37" fmla="*/ 86810 w 1192192"/>
                    <a:gd name="connsiteY37" fmla="*/ 335666 h 590309"/>
                    <a:gd name="connsiteX38" fmla="*/ 46298 w 1192192"/>
                    <a:gd name="connsiteY38" fmla="*/ 266217 h 590309"/>
                    <a:gd name="connsiteX39" fmla="*/ 23149 w 1192192"/>
                    <a:gd name="connsiteY39" fmla="*/ 214131 h 590309"/>
                    <a:gd name="connsiteX40" fmla="*/ 0 w 1192192"/>
                    <a:gd name="connsiteY40" fmla="*/ 138896 h 590309"/>
                    <a:gd name="connsiteX41" fmla="*/ 0 w 1192192"/>
                    <a:gd name="connsiteY41" fmla="*/ 81023 h 590309"/>
                    <a:gd name="connsiteX42" fmla="*/ 17362 w 1192192"/>
                    <a:gd name="connsiteY42" fmla="*/ 0 h 590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192192" h="590309">
                      <a:moveTo>
                        <a:pt x="17362" y="0"/>
                      </a:moveTo>
                      <a:lnTo>
                        <a:pt x="104172" y="17362"/>
                      </a:lnTo>
                      <a:lnTo>
                        <a:pt x="173620" y="46298"/>
                      </a:lnTo>
                      <a:lnTo>
                        <a:pt x="237281" y="75235"/>
                      </a:lnTo>
                      <a:lnTo>
                        <a:pt x="306729" y="75235"/>
                      </a:lnTo>
                      <a:lnTo>
                        <a:pt x="364602" y="75235"/>
                      </a:lnTo>
                      <a:lnTo>
                        <a:pt x="439838" y="63661"/>
                      </a:lnTo>
                      <a:lnTo>
                        <a:pt x="491924" y="28936"/>
                      </a:lnTo>
                      <a:lnTo>
                        <a:pt x="567159" y="11574"/>
                      </a:lnTo>
                      <a:lnTo>
                        <a:pt x="625033" y="0"/>
                      </a:lnTo>
                      <a:lnTo>
                        <a:pt x="671331" y="23149"/>
                      </a:lnTo>
                      <a:lnTo>
                        <a:pt x="723417" y="52086"/>
                      </a:lnTo>
                      <a:lnTo>
                        <a:pt x="816015" y="75235"/>
                      </a:lnTo>
                      <a:lnTo>
                        <a:pt x="868101" y="86810"/>
                      </a:lnTo>
                      <a:lnTo>
                        <a:pt x="931762" y="81023"/>
                      </a:lnTo>
                      <a:lnTo>
                        <a:pt x="989635" y="69448"/>
                      </a:lnTo>
                      <a:lnTo>
                        <a:pt x="1041721" y="34724"/>
                      </a:lnTo>
                      <a:lnTo>
                        <a:pt x="1111169" y="17362"/>
                      </a:lnTo>
                      <a:lnTo>
                        <a:pt x="1169043" y="5787"/>
                      </a:lnTo>
                      <a:lnTo>
                        <a:pt x="1192192" y="75235"/>
                      </a:lnTo>
                      <a:lnTo>
                        <a:pt x="1180617" y="173620"/>
                      </a:lnTo>
                      <a:lnTo>
                        <a:pt x="1151681" y="266217"/>
                      </a:lnTo>
                      <a:lnTo>
                        <a:pt x="1116957" y="312516"/>
                      </a:lnTo>
                      <a:lnTo>
                        <a:pt x="1093807" y="358815"/>
                      </a:lnTo>
                      <a:lnTo>
                        <a:pt x="1035934" y="422476"/>
                      </a:lnTo>
                      <a:lnTo>
                        <a:pt x="972273" y="474562"/>
                      </a:lnTo>
                      <a:lnTo>
                        <a:pt x="914400" y="503498"/>
                      </a:lnTo>
                      <a:lnTo>
                        <a:pt x="844952" y="538223"/>
                      </a:lnTo>
                      <a:lnTo>
                        <a:pt x="769716" y="561372"/>
                      </a:lnTo>
                      <a:lnTo>
                        <a:pt x="706055" y="578734"/>
                      </a:lnTo>
                      <a:lnTo>
                        <a:pt x="636607" y="584521"/>
                      </a:lnTo>
                      <a:lnTo>
                        <a:pt x="561372" y="590309"/>
                      </a:lnTo>
                      <a:lnTo>
                        <a:pt x="491924" y="578734"/>
                      </a:lnTo>
                      <a:lnTo>
                        <a:pt x="439838" y="567159"/>
                      </a:lnTo>
                      <a:lnTo>
                        <a:pt x="329878" y="526648"/>
                      </a:lnTo>
                      <a:lnTo>
                        <a:pt x="248855" y="480349"/>
                      </a:lnTo>
                      <a:lnTo>
                        <a:pt x="173620" y="428263"/>
                      </a:lnTo>
                      <a:lnTo>
                        <a:pt x="86810" y="335666"/>
                      </a:lnTo>
                      <a:lnTo>
                        <a:pt x="46298" y="266217"/>
                      </a:lnTo>
                      <a:lnTo>
                        <a:pt x="23149" y="214131"/>
                      </a:lnTo>
                      <a:lnTo>
                        <a:pt x="0" y="138896"/>
                      </a:lnTo>
                      <a:lnTo>
                        <a:pt x="0" y="81023"/>
                      </a:lnTo>
                      <a:lnTo>
                        <a:pt x="17362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45" name="TextBox 44"/>
              <p:cNvSpPr txBox="1"/>
              <p:nvPr/>
            </p:nvSpPr>
            <p:spPr>
              <a:xfrm>
                <a:off x="7511836" y="2557048"/>
                <a:ext cx="184731" cy="7133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GB" sz="3200" b="1" dirty="0"/>
              </a:p>
            </p:txBody>
          </p:sp>
        </p:grpSp>
        <p:sp>
          <p:nvSpPr>
            <p:cNvPr id="48" name="TextBox 47"/>
            <p:cNvSpPr txBox="1"/>
            <p:nvPr/>
          </p:nvSpPr>
          <p:spPr>
            <a:xfrm>
              <a:off x="10454228" y="2086340"/>
              <a:ext cx="2053948" cy="107721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3200" dirty="0" smtClean="0">
                  <a:solidFill>
                    <a:schemeClr val="bg1"/>
                  </a:solidFill>
                </a:rPr>
                <a:t>Broadband Absorber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7638427" y="885679"/>
              <a:ext cx="46519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4400" b="1" dirty="0" smtClean="0"/>
                <a:t>+</a:t>
              </a:r>
              <a:endParaRPr lang="en-GB" sz="4400" b="1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9017485" y="885679"/>
              <a:ext cx="46519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4400" b="1" dirty="0" smtClean="0"/>
                <a:t>+</a:t>
              </a:r>
              <a:endParaRPr lang="en-GB" sz="4400" b="1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0396543" y="885679"/>
              <a:ext cx="46519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4400" b="1" dirty="0"/>
                <a:t>=</a:t>
              </a:r>
              <a:endParaRPr lang="en-GB" sz="4400" b="1" dirty="0"/>
            </a:p>
          </p:txBody>
        </p:sp>
        <p:grpSp>
          <p:nvGrpSpPr>
            <p:cNvPr id="56" name="Group 55"/>
            <p:cNvGrpSpPr/>
            <p:nvPr/>
          </p:nvGrpSpPr>
          <p:grpSpPr>
            <a:xfrm rot="20204379">
              <a:off x="7012548" y="2396451"/>
              <a:ext cx="3346953" cy="1300817"/>
              <a:chOff x="9182836" y="2661874"/>
              <a:chExt cx="1856951" cy="1574002"/>
            </a:xfrm>
          </p:grpSpPr>
          <p:sp>
            <p:nvSpPr>
              <p:cNvPr id="55" name="Down Arrow 54"/>
              <p:cNvSpPr/>
              <p:nvPr/>
            </p:nvSpPr>
            <p:spPr>
              <a:xfrm>
                <a:off x="9182836" y="2661874"/>
                <a:ext cx="1856951" cy="1574002"/>
              </a:xfrm>
              <a:prstGeom prst="downArrow">
                <a:avLst>
                  <a:gd name="adj1" fmla="val 73081"/>
                  <a:gd name="adj2" fmla="val 50000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9378615" y="2717950"/>
                <a:ext cx="1483388" cy="7075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3200" b="1" dirty="0" smtClean="0"/>
                  <a:t>70°C stability</a:t>
                </a:r>
                <a:endParaRPr lang="en-GB" sz="3200" b="1" dirty="0"/>
              </a:p>
            </p:txBody>
          </p:sp>
        </p:grpSp>
        <p:grpSp>
          <p:nvGrpSpPr>
            <p:cNvPr id="58" name="Group 57"/>
            <p:cNvGrpSpPr/>
            <p:nvPr/>
          </p:nvGrpSpPr>
          <p:grpSpPr>
            <a:xfrm>
              <a:off x="4456151" y="644970"/>
              <a:ext cx="1083200" cy="1387647"/>
              <a:chOff x="7155820" y="1832800"/>
              <a:chExt cx="1083200" cy="1387647"/>
            </a:xfrm>
          </p:grpSpPr>
          <p:grpSp>
            <p:nvGrpSpPr>
              <p:cNvPr id="59" name="Group 58"/>
              <p:cNvGrpSpPr/>
              <p:nvPr/>
            </p:nvGrpSpPr>
            <p:grpSpPr>
              <a:xfrm>
                <a:off x="7155820" y="1832800"/>
                <a:ext cx="1083200" cy="1387647"/>
                <a:chOff x="7155820" y="1832800"/>
                <a:chExt cx="1083200" cy="1387647"/>
              </a:xfrm>
            </p:grpSpPr>
            <p:pic>
              <p:nvPicPr>
                <p:cNvPr id="61" name="Picture 60"/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55820" y="1832800"/>
                  <a:ext cx="1083200" cy="1387647"/>
                </a:xfrm>
                <a:prstGeom prst="rect">
                  <a:avLst/>
                </a:prstGeom>
              </p:spPr>
            </p:pic>
            <p:sp>
              <p:nvSpPr>
                <p:cNvPr id="62" name="Freeform 61"/>
                <p:cNvSpPr/>
                <p:nvPr/>
              </p:nvSpPr>
              <p:spPr>
                <a:xfrm>
                  <a:off x="7320160" y="2702689"/>
                  <a:ext cx="754519" cy="371786"/>
                </a:xfrm>
                <a:custGeom>
                  <a:avLst/>
                  <a:gdLst>
                    <a:gd name="connsiteX0" fmla="*/ 17362 w 1192192"/>
                    <a:gd name="connsiteY0" fmla="*/ 0 h 590309"/>
                    <a:gd name="connsiteX1" fmla="*/ 104172 w 1192192"/>
                    <a:gd name="connsiteY1" fmla="*/ 17362 h 590309"/>
                    <a:gd name="connsiteX2" fmla="*/ 173620 w 1192192"/>
                    <a:gd name="connsiteY2" fmla="*/ 46298 h 590309"/>
                    <a:gd name="connsiteX3" fmla="*/ 237281 w 1192192"/>
                    <a:gd name="connsiteY3" fmla="*/ 75235 h 590309"/>
                    <a:gd name="connsiteX4" fmla="*/ 306729 w 1192192"/>
                    <a:gd name="connsiteY4" fmla="*/ 75235 h 590309"/>
                    <a:gd name="connsiteX5" fmla="*/ 364602 w 1192192"/>
                    <a:gd name="connsiteY5" fmla="*/ 75235 h 590309"/>
                    <a:gd name="connsiteX6" fmla="*/ 439838 w 1192192"/>
                    <a:gd name="connsiteY6" fmla="*/ 63661 h 590309"/>
                    <a:gd name="connsiteX7" fmla="*/ 491924 w 1192192"/>
                    <a:gd name="connsiteY7" fmla="*/ 28936 h 590309"/>
                    <a:gd name="connsiteX8" fmla="*/ 567159 w 1192192"/>
                    <a:gd name="connsiteY8" fmla="*/ 11574 h 590309"/>
                    <a:gd name="connsiteX9" fmla="*/ 625033 w 1192192"/>
                    <a:gd name="connsiteY9" fmla="*/ 0 h 590309"/>
                    <a:gd name="connsiteX10" fmla="*/ 671331 w 1192192"/>
                    <a:gd name="connsiteY10" fmla="*/ 23149 h 590309"/>
                    <a:gd name="connsiteX11" fmla="*/ 723417 w 1192192"/>
                    <a:gd name="connsiteY11" fmla="*/ 52086 h 590309"/>
                    <a:gd name="connsiteX12" fmla="*/ 816015 w 1192192"/>
                    <a:gd name="connsiteY12" fmla="*/ 75235 h 590309"/>
                    <a:gd name="connsiteX13" fmla="*/ 868101 w 1192192"/>
                    <a:gd name="connsiteY13" fmla="*/ 86810 h 590309"/>
                    <a:gd name="connsiteX14" fmla="*/ 931762 w 1192192"/>
                    <a:gd name="connsiteY14" fmla="*/ 81023 h 590309"/>
                    <a:gd name="connsiteX15" fmla="*/ 989635 w 1192192"/>
                    <a:gd name="connsiteY15" fmla="*/ 69448 h 590309"/>
                    <a:gd name="connsiteX16" fmla="*/ 1041721 w 1192192"/>
                    <a:gd name="connsiteY16" fmla="*/ 34724 h 590309"/>
                    <a:gd name="connsiteX17" fmla="*/ 1111169 w 1192192"/>
                    <a:gd name="connsiteY17" fmla="*/ 17362 h 590309"/>
                    <a:gd name="connsiteX18" fmla="*/ 1169043 w 1192192"/>
                    <a:gd name="connsiteY18" fmla="*/ 5787 h 590309"/>
                    <a:gd name="connsiteX19" fmla="*/ 1192192 w 1192192"/>
                    <a:gd name="connsiteY19" fmla="*/ 75235 h 590309"/>
                    <a:gd name="connsiteX20" fmla="*/ 1180617 w 1192192"/>
                    <a:gd name="connsiteY20" fmla="*/ 173620 h 590309"/>
                    <a:gd name="connsiteX21" fmla="*/ 1151681 w 1192192"/>
                    <a:gd name="connsiteY21" fmla="*/ 266217 h 590309"/>
                    <a:gd name="connsiteX22" fmla="*/ 1116957 w 1192192"/>
                    <a:gd name="connsiteY22" fmla="*/ 312516 h 590309"/>
                    <a:gd name="connsiteX23" fmla="*/ 1093807 w 1192192"/>
                    <a:gd name="connsiteY23" fmla="*/ 358815 h 590309"/>
                    <a:gd name="connsiteX24" fmla="*/ 1035934 w 1192192"/>
                    <a:gd name="connsiteY24" fmla="*/ 422476 h 590309"/>
                    <a:gd name="connsiteX25" fmla="*/ 972273 w 1192192"/>
                    <a:gd name="connsiteY25" fmla="*/ 474562 h 590309"/>
                    <a:gd name="connsiteX26" fmla="*/ 914400 w 1192192"/>
                    <a:gd name="connsiteY26" fmla="*/ 503498 h 590309"/>
                    <a:gd name="connsiteX27" fmla="*/ 844952 w 1192192"/>
                    <a:gd name="connsiteY27" fmla="*/ 538223 h 590309"/>
                    <a:gd name="connsiteX28" fmla="*/ 769716 w 1192192"/>
                    <a:gd name="connsiteY28" fmla="*/ 561372 h 590309"/>
                    <a:gd name="connsiteX29" fmla="*/ 706055 w 1192192"/>
                    <a:gd name="connsiteY29" fmla="*/ 578734 h 590309"/>
                    <a:gd name="connsiteX30" fmla="*/ 636607 w 1192192"/>
                    <a:gd name="connsiteY30" fmla="*/ 584521 h 590309"/>
                    <a:gd name="connsiteX31" fmla="*/ 561372 w 1192192"/>
                    <a:gd name="connsiteY31" fmla="*/ 590309 h 590309"/>
                    <a:gd name="connsiteX32" fmla="*/ 491924 w 1192192"/>
                    <a:gd name="connsiteY32" fmla="*/ 578734 h 590309"/>
                    <a:gd name="connsiteX33" fmla="*/ 439838 w 1192192"/>
                    <a:gd name="connsiteY33" fmla="*/ 567159 h 590309"/>
                    <a:gd name="connsiteX34" fmla="*/ 329878 w 1192192"/>
                    <a:gd name="connsiteY34" fmla="*/ 526648 h 590309"/>
                    <a:gd name="connsiteX35" fmla="*/ 248855 w 1192192"/>
                    <a:gd name="connsiteY35" fmla="*/ 480349 h 590309"/>
                    <a:gd name="connsiteX36" fmla="*/ 173620 w 1192192"/>
                    <a:gd name="connsiteY36" fmla="*/ 428263 h 590309"/>
                    <a:gd name="connsiteX37" fmla="*/ 86810 w 1192192"/>
                    <a:gd name="connsiteY37" fmla="*/ 335666 h 590309"/>
                    <a:gd name="connsiteX38" fmla="*/ 46298 w 1192192"/>
                    <a:gd name="connsiteY38" fmla="*/ 266217 h 590309"/>
                    <a:gd name="connsiteX39" fmla="*/ 23149 w 1192192"/>
                    <a:gd name="connsiteY39" fmla="*/ 214131 h 590309"/>
                    <a:gd name="connsiteX40" fmla="*/ 0 w 1192192"/>
                    <a:gd name="connsiteY40" fmla="*/ 138896 h 590309"/>
                    <a:gd name="connsiteX41" fmla="*/ 0 w 1192192"/>
                    <a:gd name="connsiteY41" fmla="*/ 81023 h 590309"/>
                    <a:gd name="connsiteX42" fmla="*/ 17362 w 1192192"/>
                    <a:gd name="connsiteY42" fmla="*/ 0 h 590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192192" h="590309">
                      <a:moveTo>
                        <a:pt x="17362" y="0"/>
                      </a:moveTo>
                      <a:lnTo>
                        <a:pt x="104172" y="17362"/>
                      </a:lnTo>
                      <a:lnTo>
                        <a:pt x="173620" y="46298"/>
                      </a:lnTo>
                      <a:lnTo>
                        <a:pt x="237281" y="75235"/>
                      </a:lnTo>
                      <a:lnTo>
                        <a:pt x="306729" y="75235"/>
                      </a:lnTo>
                      <a:lnTo>
                        <a:pt x="364602" y="75235"/>
                      </a:lnTo>
                      <a:lnTo>
                        <a:pt x="439838" y="63661"/>
                      </a:lnTo>
                      <a:lnTo>
                        <a:pt x="491924" y="28936"/>
                      </a:lnTo>
                      <a:lnTo>
                        <a:pt x="567159" y="11574"/>
                      </a:lnTo>
                      <a:lnTo>
                        <a:pt x="625033" y="0"/>
                      </a:lnTo>
                      <a:lnTo>
                        <a:pt x="671331" y="23149"/>
                      </a:lnTo>
                      <a:lnTo>
                        <a:pt x="723417" y="52086"/>
                      </a:lnTo>
                      <a:lnTo>
                        <a:pt x="816015" y="75235"/>
                      </a:lnTo>
                      <a:lnTo>
                        <a:pt x="868101" y="86810"/>
                      </a:lnTo>
                      <a:lnTo>
                        <a:pt x="931762" y="81023"/>
                      </a:lnTo>
                      <a:lnTo>
                        <a:pt x="989635" y="69448"/>
                      </a:lnTo>
                      <a:lnTo>
                        <a:pt x="1041721" y="34724"/>
                      </a:lnTo>
                      <a:lnTo>
                        <a:pt x="1111169" y="17362"/>
                      </a:lnTo>
                      <a:lnTo>
                        <a:pt x="1169043" y="5787"/>
                      </a:lnTo>
                      <a:lnTo>
                        <a:pt x="1192192" y="75235"/>
                      </a:lnTo>
                      <a:lnTo>
                        <a:pt x="1180617" y="173620"/>
                      </a:lnTo>
                      <a:lnTo>
                        <a:pt x="1151681" y="266217"/>
                      </a:lnTo>
                      <a:lnTo>
                        <a:pt x="1116957" y="312516"/>
                      </a:lnTo>
                      <a:lnTo>
                        <a:pt x="1093807" y="358815"/>
                      </a:lnTo>
                      <a:lnTo>
                        <a:pt x="1035934" y="422476"/>
                      </a:lnTo>
                      <a:lnTo>
                        <a:pt x="972273" y="474562"/>
                      </a:lnTo>
                      <a:lnTo>
                        <a:pt x="914400" y="503498"/>
                      </a:lnTo>
                      <a:lnTo>
                        <a:pt x="844952" y="538223"/>
                      </a:lnTo>
                      <a:lnTo>
                        <a:pt x="769716" y="561372"/>
                      </a:lnTo>
                      <a:lnTo>
                        <a:pt x="706055" y="578734"/>
                      </a:lnTo>
                      <a:lnTo>
                        <a:pt x="636607" y="584521"/>
                      </a:lnTo>
                      <a:lnTo>
                        <a:pt x="561372" y="590309"/>
                      </a:lnTo>
                      <a:lnTo>
                        <a:pt x="491924" y="578734"/>
                      </a:lnTo>
                      <a:lnTo>
                        <a:pt x="439838" y="567159"/>
                      </a:lnTo>
                      <a:lnTo>
                        <a:pt x="329878" y="526648"/>
                      </a:lnTo>
                      <a:lnTo>
                        <a:pt x="248855" y="480349"/>
                      </a:lnTo>
                      <a:lnTo>
                        <a:pt x="173620" y="428263"/>
                      </a:lnTo>
                      <a:lnTo>
                        <a:pt x="86810" y="335666"/>
                      </a:lnTo>
                      <a:lnTo>
                        <a:pt x="46298" y="266217"/>
                      </a:lnTo>
                      <a:lnTo>
                        <a:pt x="23149" y="214131"/>
                      </a:lnTo>
                      <a:lnTo>
                        <a:pt x="0" y="138896"/>
                      </a:lnTo>
                      <a:lnTo>
                        <a:pt x="0" y="81023"/>
                      </a:lnTo>
                      <a:lnTo>
                        <a:pt x="17362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60" name="TextBox 59"/>
              <p:cNvSpPr txBox="1"/>
              <p:nvPr/>
            </p:nvSpPr>
            <p:spPr>
              <a:xfrm>
                <a:off x="7511836" y="2557048"/>
                <a:ext cx="41870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3600" b="1" dirty="0" smtClean="0"/>
                  <a:t>1</a:t>
                </a:r>
                <a:endParaRPr lang="en-GB" sz="3600" b="1" dirty="0"/>
              </a:p>
            </p:txBody>
          </p:sp>
        </p:grpSp>
        <p:grpSp>
          <p:nvGrpSpPr>
            <p:cNvPr id="63" name="Group 62"/>
            <p:cNvGrpSpPr/>
            <p:nvPr/>
          </p:nvGrpSpPr>
          <p:grpSpPr>
            <a:xfrm>
              <a:off x="129998" y="2619875"/>
              <a:ext cx="1235573" cy="1479635"/>
              <a:chOff x="7155820" y="1832800"/>
              <a:chExt cx="1083200" cy="1387647"/>
            </a:xfrm>
          </p:grpSpPr>
          <p:grpSp>
            <p:nvGrpSpPr>
              <p:cNvPr id="64" name="Group 63"/>
              <p:cNvGrpSpPr/>
              <p:nvPr/>
            </p:nvGrpSpPr>
            <p:grpSpPr>
              <a:xfrm>
                <a:off x="7155820" y="1832800"/>
                <a:ext cx="1083200" cy="1387647"/>
                <a:chOff x="7155820" y="1832800"/>
                <a:chExt cx="1083200" cy="1387647"/>
              </a:xfrm>
            </p:grpSpPr>
            <p:pic>
              <p:nvPicPr>
                <p:cNvPr id="66" name="Picture 65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55820" y="1832800"/>
                  <a:ext cx="1083200" cy="1387647"/>
                </a:xfrm>
                <a:prstGeom prst="rect">
                  <a:avLst/>
                </a:prstGeom>
              </p:spPr>
            </p:pic>
            <p:sp>
              <p:nvSpPr>
                <p:cNvPr id="67" name="Freeform 66"/>
                <p:cNvSpPr/>
                <p:nvPr/>
              </p:nvSpPr>
              <p:spPr>
                <a:xfrm>
                  <a:off x="7320160" y="2702689"/>
                  <a:ext cx="754519" cy="371786"/>
                </a:xfrm>
                <a:custGeom>
                  <a:avLst/>
                  <a:gdLst>
                    <a:gd name="connsiteX0" fmla="*/ 17362 w 1192192"/>
                    <a:gd name="connsiteY0" fmla="*/ 0 h 590309"/>
                    <a:gd name="connsiteX1" fmla="*/ 104172 w 1192192"/>
                    <a:gd name="connsiteY1" fmla="*/ 17362 h 590309"/>
                    <a:gd name="connsiteX2" fmla="*/ 173620 w 1192192"/>
                    <a:gd name="connsiteY2" fmla="*/ 46298 h 590309"/>
                    <a:gd name="connsiteX3" fmla="*/ 237281 w 1192192"/>
                    <a:gd name="connsiteY3" fmla="*/ 75235 h 590309"/>
                    <a:gd name="connsiteX4" fmla="*/ 306729 w 1192192"/>
                    <a:gd name="connsiteY4" fmla="*/ 75235 h 590309"/>
                    <a:gd name="connsiteX5" fmla="*/ 364602 w 1192192"/>
                    <a:gd name="connsiteY5" fmla="*/ 75235 h 590309"/>
                    <a:gd name="connsiteX6" fmla="*/ 439838 w 1192192"/>
                    <a:gd name="connsiteY6" fmla="*/ 63661 h 590309"/>
                    <a:gd name="connsiteX7" fmla="*/ 491924 w 1192192"/>
                    <a:gd name="connsiteY7" fmla="*/ 28936 h 590309"/>
                    <a:gd name="connsiteX8" fmla="*/ 567159 w 1192192"/>
                    <a:gd name="connsiteY8" fmla="*/ 11574 h 590309"/>
                    <a:gd name="connsiteX9" fmla="*/ 625033 w 1192192"/>
                    <a:gd name="connsiteY9" fmla="*/ 0 h 590309"/>
                    <a:gd name="connsiteX10" fmla="*/ 671331 w 1192192"/>
                    <a:gd name="connsiteY10" fmla="*/ 23149 h 590309"/>
                    <a:gd name="connsiteX11" fmla="*/ 723417 w 1192192"/>
                    <a:gd name="connsiteY11" fmla="*/ 52086 h 590309"/>
                    <a:gd name="connsiteX12" fmla="*/ 816015 w 1192192"/>
                    <a:gd name="connsiteY12" fmla="*/ 75235 h 590309"/>
                    <a:gd name="connsiteX13" fmla="*/ 868101 w 1192192"/>
                    <a:gd name="connsiteY13" fmla="*/ 86810 h 590309"/>
                    <a:gd name="connsiteX14" fmla="*/ 931762 w 1192192"/>
                    <a:gd name="connsiteY14" fmla="*/ 81023 h 590309"/>
                    <a:gd name="connsiteX15" fmla="*/ 989635 w 1192192"/>
                    <a:gd name="connsiteY15" fmla="*/ 69448 h 590309"/>
                    <a:gd name="connsiteX16" fmla="*/ 1041721 w 1192192"/>
                    <a:gd name="connsiteY16" fmla="*/ 34724 h 590309"/>
                    <a:gd name="connsiteX17" fmla="*/ 1111169 w 1192192"/>
                    <a:gd name="connsiteY17" fmla="*/ 17362 h 590309"/>
                    <a:gd name="connsiteX18" fmla="*/ 1169043 w 1192192"/>
                    <a:gd name="connsiteY18" fmla="*/ 5787 h 590309"/>
                    <a:gd name="connsiteX19" fmla="*/ 1192192 w 1192192"/>
                    <a:gd name="connsiteY19" fmla="*/ 75235 h 590309"/>
                    <a:gd name="connsiteX20" fmla="*/ 1180617 w 1192192"/>
                    <a:gd name="connsiteY20" fmla="*/ 173620 h 590309"/>
                    <a:gd name="connsiteX21" fmla="*/ 1151681 w 1192192"/>
                    <a:gd name="connsiteY21" fmla="*/ 266217 h 590309"/>
                    <a:gd name="connsiteX22" fmla="*/ 1116957 w 1192192"/>
                    <a:gd name="connsiteY22" fmla="*/ 312516 h 590309"/>
                    <a:gd name="connsiteX23" fmla="*/ 1093807 w 1192192"/>
                    <a:gd name="connsiteY23" fmla="*/ 358815 h 590309"/>
                    <a:gd name="connsiteX24" fmla="*/ 1035934 w 1192192"/>
                    <a:gd name="connsiteY24" fmla="*/ 422476 h 590309"/>
                    <a:gd name="connsiteX25" fmla="*/ 972273 w 1192192"/>
                    <a:gd name="connsiteY25" fmla="*/ 474562 h 590309"/>
                    <a:gd name="connsiteX26" fmla="*/ 914400 w 1192192"/>
                    <a:gd name="connsiteY26" fmla="*/ 503498 h 590309"/>
                    <a:gd name="connsiteX27" fmla="*/ 844952 w 1192192"/>
                    <a:gd name="connsiteY27" fmla="*/ 538223 h 590309"/>
                    <a:gd name="connsiteX28" fmla="*/ 769716 w 1192192"/>
                    <a:gd name="connsiteY28" fmla="*/ 561372 h 590309"/>
                    <a:gd name="connsiteX29" fmla="*/ 706055 w 1192192"/>
                    <a:gd name="connsiteY29" fmla="*/ 578734 h 590309"/>
                    <a:gd name="connsiteX30" fmla="*/ 636607 w 1192192"/>
                    <a:gd name="connsiteY30" fmla="*/ 584521 h 590309"/>
                    <a:gd name="connsiteX31" fmla="*/ 561372 w 1192192"/>
                    <a:gd name="connsiteY31" fmla="*/ 590309 h 590309"/>
                    <a:gd name="connsiteX32" fmla="*/ 491924 w 1192192"/>
                    <a:gd name="connsiteY32" fmla="*/ 578734 h 590309"/>
                    <a:gd name="connsiteX33" fmla="*/ 439838 w 1192192"/>
                    <a:gd name="connsiteY33" fmla="*/ 567159 h 590309"/>
                    <a:gd name="connsiteX34" fmla="*/ 329878 w 1192192"/>
                    <a:gd name="connsiteY34" fmla="*/ 526648 h 590309"/>
                    <a:gd name="connsiteX35" fmla="*/ 248855 w 1192192"/>
                    <a:gd name="connsiteY35" fmla="*/ 480349 h 590309"/>
                    <a:gd name="connsiteX36" fmla="*/ 173620 w 1192192"/>
                    <a:gd name="connsiteY36" fmla="*/ 428263 h 590309"/>
                    <a:gd name="connsiteX37" fmla="*/ 86810 w 1192192"/>
                    <a:gd name="connsiteY37" fmla="*/ 335666 h 590309"/>
                    <a:gd name="connsiteX38" fmla="*/ 46298 w 1192192"/>
                    <a:gd name="connsiteY38" fmla="*/ 266217 h 590309"/>
                    <a:gd name="connsiteX39" fmla="*/ 23149 w 1192192"/>
                    <a:gd name="connsiteY39" fmla="*/ 214131 h 590309"/>
                    <a:gd name="connsiteX40" fmla="*/ 0 w 1192192"/>
                    <a:gd name="connsiteY40" fmla="*/ 138896 h 590309"/>
                    <a:gd name="connsiteX41" fmla="*/ 0 w 1192192"/>
                    <a:gd name="connsiteY41" fmla="*/ 81023 h 590309"/>
                    <a:gd name="connsiteX42" fmla="*/ 17362 w 1192192"/>
                    <a:gd name="connsiteY42" fmla="*/ 0 h 590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192192" h="590309">
                      <a:moveTo>
                        <a:pt x="17362" y="0"/>
                      </a:moveTo>
                      <a:lnTo>
                        <a:pt x="104172" y="17362"/>
                      </a:lnTo>
                      <a:lnTo>
                        <a:pt x="173620" y="46298"/>
                      </a:lnTo>
                      <a:lnTo>
                        <a:pt x="237281" y="75235"/>
                      </a:lnTo>
                      <a:lnTo>
                        <a:pt x="306729" y="75235"/>
                      </a:lnTo>
                      <a:lnTo>
                        <a:pt x="364602" y="75235"/>
                      </a:lnTo>
                      <a:lnTo>
                        <a:pt x="439838" y="63661"/>
                      </a:lnTo>
                      <a:lnTo>
                        <a:pt x="491924" y="28936"/>
                      </a:lnTo>
                      <a:lnTo>
                        <a:pt x="567159" y="11574"/>
                      </a:lnTo>
                      <a:lnTo>
                        <a:pt x="625033" y="0"/>
                      </a:lnTo>
                      <a:lnTo>
                        <a:pt x="671331" y="23149"/>
                      </a:lnTo>
                      <a:lnTo>
                        <a:pt x="723417" y="52086"/>
                      </a:lnTo>
                      <a:lnTo>
                        <a:pt x="816015" y="75235"/>
                      </a:lnTo>
                      <a:lnTo>
                        <a:pt x="868101" y="86810"/>
                      </a:lnTo>
                      <a:lnTo>
                        <a:pt x="931762" y="81023"/>
                      </a:lnTo>
                      <a:lnTo>
                        <a:pt x="989635" y="69448"/>
                      </a:lnTo>
                      <a:lnTo>
                        <a:pt x="1041721" y="34724"/>
                      </a:lnTo>
                      <a:lnTo>
                        <a:pt x="1111169" y="17362"/>
                      </a:lnTo>
                      <a:lnTo>
                        <a:pt x="1169043" y="5787"/>
                      </a:lnTo>
                      <a:lnTo>
                        <a:pt x="1192192" y="75235"/>
                      </a:lnTo>
                      <a:lnTo>
                        <a:pt x="1180617" y="173620"/>
                      </a:lnTo>
                      <a:lnTo>
                        <a:pt x="1151681" y="266217"/>
                      </a:lnTo>
                      <a:lnTo>
                        <a:pt x="1116957" y="312516"/>
                      </a:lnTo>
                      <a:lnTo>
                        <a:pt x="1093807" y="358815"/>
                      </a:lnTo>
                      <a:lnTo>
                        <a:pt x="1035934" y="422476"/>
                      </a:lnTo>
                      <a:lnTo>
                        <a:pt x="972273" y="474562"/>
                      </a:lnTo>
                      <a:lnTo>
                        <a:pt x="914400" y="503498"/>
                      </a:lnTo>
                      <a:lnTo>
                        <a:pt x="844952" y="538223"/>
                      </a:lnTo>
                      <a:lnTo>
                        <a:pt x="769716" y="561372"/>
                      </a:lnTo>
                      <a:lnTo>
                        <a:pt x="706055" y="578734"/>
                      </a:lnTo>
                      <a:lnTo>
                        <a:pt x="636607" y="584521"/>
                      </a:lnTo>
                      <a:lnTo>
                        <a:pt x="561372" y="590309"/>
                      </a:lnTo>
                      <a:lnTo>
                        <a:pt x="491924" y="578734"/>
                      </a:lnTo>
                      <a:lnTo>
                        <a:pt x="439838" y="567159"/>
                      </a:lnTo>
                      <a:lnTo>
                        <a:pt x="329878" y="526648"/>
                      </a:lnTo>
                      <a:lnTo>
                        <a:pt x="248855" y="480349"/>
                      </a:lnTo>
                      <a:lnTo>
                        <a:pt x="173620" y="428263"/>
                      </a:lnTo>
                      <a:lnTo>
                        <a:pt x="86810" y="335666"/>
                      </a:lnTo>
                      <a:lnTo>
                        <a:pt x="46298" y="266217"/>
                      </a:lnTo>
                      <a:lnTo>
                        <a:pt x="23149" y="214131"/>
                      </a:lnTo>
                      <a:lnTo>
                        <a:pt x="0" y="138896"/>
                      </a:lnTo>
                      <a:lnTo>
                        <a:pt x="0" y="81023"/>
                      </a:lnTo>
                      <a:lnTo>
                        <a:pt x="17362" y="0"/>
                      </a:ln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65" name="TextBox 64"/>
              <p:cNvSpPr txBox="1"/>
              <p:nvPr/>
            </p:nvSpPr>
            <p:spPr>
              <a:xfrm>
                <a:off x="7511836" y="2557048"/>
                <a:ext cx="18473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GB" sz="3200" b="1" dirty="0"/>
              </a:p>
            </p:txBody>
          </p:sp>
        </p:grpSp>
        <p:sp>
          <p:nvSpPr>
            <p:cNvPr id="68" name="Right Arrow 67"/>
            <p:cNvSpPr/>
            <p:nvPr/>
          </p:nvSpPr>
          <p:spPr>
            <a:xfrm rot="21228933">
              <a:off x="738297" y="644415"/>
              <a:ext cx="3855788" cy="1157046"/>
            </a:xfrm>
            <a:prstGeom prst="rightArrow">
              <a:avLst>
                <a:gd name="adj1" fmla="val 78235"/>
                <a:gd name="adj2" fmla="val 28864"/>
              </a:avLst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 smtClean="0">
                  <a:solidFill>
                    <a:schemeClr val="bg1"/>
                  </a:solidFill>
                </a:rPr>
                <a:t>Existing Ag nanofluid synthesis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70" name="Down Arrow 69"/>
            <p:cNvSpPr/>
            <p:nvPr/>
          </p:nvSpPr>
          <p:spPr>
            <a:xfrm>
              <a:off x="565396" y="2427984"/>
              <a:ext cx="299784" cy="909500"/>
            </a:xfrm>
            <a:prstGeom prst="downArrow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1" name="Group 70"/>
            <p:cNvGrpSpPr/>
            <p:nvPr/>
          </p:nvGrpSpPr>
          <p:grpSpPr>
            <a:xfrm>
              <a:off x="8301066" y="3961714"/>
              <a:ext cx="1083200" cy="1178488"/>
              <a:chOff x="7155820" y="1832800"/>
              <a:chExt cx="1083200" cy="1437594"/>
            </a:xfrm>
          </p:grpSpPr>
          <p:grpSp>
            <p:nvGrpSpPr>
              <p:cNvPr id="72" name="Group 71"/>
              <p:cNvGrpSpPr/>
              <p:nvPr/>
            </p:nvGrpSpPr>
            <p:grpSpPr>
              <a:xfrm>
                <a:off x="7155820" y="1832800"/>
                <a:ext cx="1083200" cy="1387647"/>
                <a:chOff x="7155820" y="1832800"/>
                <a:chExt cx="1083200" cy="1387647"/>
              </a:xfrm>
            </p:grpSpPr>
            <p:pic>
              <p:nvPicPr>
                <p:cNvPr id="74" name="Picture 73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55820" y="1832800"/>
                  <a:ext cx="1083200" cy="1387647"/>
                </a:xfrm>
                <a:prstGeom prst="rect">
                  <a:avLst/>
                </a:prstGeom>
              </p:spPr>
            </p:pic>
            <p:sp>
              <p:nvSpPr>
                <p:cNvPr id="75" name="Freeform 74"/>
                <p:cNvSpPr/>
                <p:nvPr/>
              </p:nvSpPr>
              <p:spPr>
                <a:xfrm>
                  <a:off x="7320160" y="2702689"/>
                  <a:ext cx="754519" cy="371786"/>
                </a:xfrm>
                <a:custGeom>
                  <a:avLst/>
                  <a:gdLst>
                    <a:gd name="connsiteX0" fmla="*/ 17362 w 1192192"/>
                    <a:gd name="connsiteY0" fmla="*/ 0 h 590309"/>
                    <a:gd name="connsiteX1" fmla="*/ 104172 w 1192192"/>
                    <a:gd name="connsiteY1" fmla="*/ 17362 h 590309"/>
                    <a:gd name="connsiteX2" fmla="*/ 173620 w 1192192"/>
                    <a:gd name="connsiteY2" fmla="*/ 46298 h 590309"/>
                    <a:gd name="connsiteX3" fmla="*/ 237281 w 1192192"/>
                    <a:gd name="connsiteY3" fmla="*/ 75235 h 590309"/>
                    <a:gd name="connsiteX4" fmla="*/ 306729 w 1192192"/>
                    <a:gd name="connsiteY4" fmla="*/ 75235 h 590309"/>
                    <a:gd name="connsiteX5" fmla="*/ 364602 w 1192192"/>
                    <a:gd name="connsiteY5" fmla="*/ 75235 h 590309"/>
                    <a:gd name="connsiteX6" fmla="*/ 439838 w 1192192"/>
                    <a:gd name="connsiteY6" fmla="*/ 63661 h 590309"/>
                    <a:gd name="connsiteX7" fmla="*/ 491924 w 1192192"/>
                    <a:gd name="connsiteY7" fmla="*/ 28936 h 590309"/>
                    <a:gd name="connsiteX8" fmla="*/ 567159 w 1192192"/>
                    <a:gd name="connsiteY8" fmla="*/ 11574 h 590309"/>
                    <a:gd name="connsiteX9" fmla="*/ 625033 w 1192192"/>
                    <a:gd name="connsiteY9" fmla="*/ 0 h 590309"/>
                    <a:gd name="connsiteX10" fmla="*/ 671331 w 1192192"/>
                    <a:gd name="connsiteY10" fmla="*/ 23149 h 590309"/>
                    <a:gd name="connsiteX11" fmla="*/ 723417 w 1192192"/>
                    <a:gd name="connsiteY11" fmla="*/ 52086 h 590309"/>
                    <a:gd name="connsiteX12" fmla="*/ 816015 w 1192192"/>
                    <a:gd name="connsiteY12" fmla="*/ 75235 h 590309"/>
                    <a:gd name="connsiteX13" fmla="*/ 868101 w 1192192"/>
                    <a:gd name="connsiteY13" fmla="*/ 86810 h 590309"/>
                    <a:gd name="connsiteX14" fmla="*/ 931762 w 1192192"/>
                    <a:gd name="connsiteY14" fmla="*/ 81023 h 590309"/>
                    <a:gd name="connsiteX15" fmla="*/ 989635 w 1192192"/>
                    <a:gd name="connsiteY15" fmla="*/ 69448 h 590309"/>
                    <a:gd name="connsiteX16" fmla="*/ 1041721 w 1192192"/>
                    <a:gd name="connsiteY16" fmla="*/ 34724 h 590309"/>
                    <a:gd name="connsiteX17" fmla="*/ 1111169 w 1192192"/>
                    <a:gd name="connsiteY17" fmla="*/ 17362 h 590309"/>
                    <a:gd name="connsiteX18" fmla="*/ 1169043 w 1192192"/>
                    <a:gd name="connsiteY18" fmla="*/ 5787 h 590309"/>
                    <a:gd name="connsiteX19" fmla="*/ 1192192 w 1192192"/>
                    <a:gd name="connsiteY19" fmla="*/ 75235 h 590309"/>
                    <a:gd name="connsiteX20" fmla="*/ 1180617 w 1192192"/>
                    <a:gd name="connsiteY20" fmla="*/ 173620 h 590309"/>
                    <a:gd name="connsiteX21" fmla="*/ 1151681 w 1192192"/>
                    <a:gd name="connsiteY21" fmla="*/ 266217 h 590309"/>
                    <a:gd name="connsiteX22" fmla="*/ 1116957 w 1192192"/>
                    <a:gd name="connsiteY22" fmla="*/ 312516 h 590309"/>
                    <a:gd name="connsiteX23" fmla="*/ 1093807 w 1192192"/>
                    <a:gd name="connsiteY23" fmla="*/ 358815 h 590309"/>
                    <a:gd name="connsiteX24" fmla="*/ 1035934 w 1192192"/>
                    <a:gd name="connsiteY24" fmla="*/ 422476 h 590309"/>
                    <a:gd name="connsiteX25" fmla="*/ 972273 w 1192192"/>
                    <a:gd name="connsiteY25" fmla="*/ 474562 h 590309"/>
                    <a:gd name="connsiteX26" fmla="*/ 914400 w 1192192"/>
                    <a:gd name="connsiteY26" fmla="*/ 503498 h 590309"/>
                    <a:gd name="connsiteX27" fmla="*/ 844952 w 1192192"/>
                    <a:gd name="connsiteY27" fmla="*/ 538223 h 590309"/>
                    <a:gd name="connsiteX28" fmla="*/ 769716 w 1192192"/>
                    <a:gd name="connsiteY28" fmla="*/ 561372 h 590309"/>
                    <a:gd name="connsiteX29" fmla="*/ 706055 w 1192192"/>
                    <a:gd name="connsiteY29" fmla="*/ 578734 h 590309"/>
                    <a:gd name="connsiteX30" fmla="*/ 636607 w 1192192"/>
                    <a:gd name="connsiteY30" fmla="*/ 584521 h 590309"/>
                    <a:gd name="connsiteX31" fmla="*/ 561372 w 1192192"/>
                    <a:gd name="connsiteY31" fmla="*/ 590309 h 590309"/>
                    <a:gd name="connsiteX32" fmla="*/ 491924 w 1192192"/>
                    <a:gd name="connsiteY32" fmla="*/ 578734 h 590309"/>
                    <a:gd name="connsiteX33" fmla="*/ 439838 w 1192192"/>
                    <a:gd name="connsiteY33" fmla="*/ 567159 h 590309"/>
                    <a:gd name="connsiteX34" fmla="*/ 329878 w 1192192"/>
                    <a:gd name="connsiteY34" fmla="*/ 526648 h 590309"/>
                    <a:gd name="connsiteX35" fmla="*/ 248855 w 1192192"/>
                    <a:gd name="connsiteY35" fmla="*/ 480349 h 590309"/>
                    <a:gd name="connsiteX36" fmla="*/ 173620 w 1192192"/>
                    <a:gd name="connsiteY36" fmla="*/ 428263 h 590309"/>
                    <a:gd name="connsiteX37" fmla="*/ 86810 w 1192192"/>
                    <a:gd name="connsiteY37" fmla="*/ 335666 h 590309"/>
                    <a:gd name="connsiteX38" fmla="*/ 46298 w 1192192"/>
                    <a:gd name="connsiteY38" fmla="*/ 266217 h 590309"/>
                    <a:gd name="connsiteX39" fmla="*/ 23149 w 1192192"/>
                    <a:gd name="connsiteY39" fmla="*/ 214131 h 590309"/>
                    <a:gd name="connsiteX40" fmla="*/ 0 w 1192192"/>
                    <a:gd name="connsiteY40" fmla="*/ 138896 h 590309"/>
                    <a:gd name="connsiteX41" fmla="*/ 0 w 1192192"/>
                    <a:gd name="connsiteY41" fmla="*/ 81023 h 590309"/>
                    <a:gd name="connsiteX42" fmla="*/ 17362 w 1192192"/>
                    <a:gd name="connsiteY42" fmla="*/ 0 h 590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192192" h="590309">
                      <a:moveTo>
                        <a:pt x="17362" y="0"/>
                      </a:moveTo>
                      <a:lnTo>
                        <a:pt x="104172" y="17362"/>
                      </a:lnTo>
                      <a:lnTo>
                        <a:pt x="173620" y="46298"/>
                      </a:lnTo>
                      <a:lnTo>
                        <a:pt x="237281" y="75235"/>
                      </a:lnTo>
                      <a:lnTo>
                        <a:pt x="306729" y="75235"/>
                      </a:lnTo>
                      <a:lnTo>
                        <a:pt x="364602" y="75235"/>
                      </a:lnTo>
                      <a:lnTo>
                        <a:pt x="439838" y="63661"/>
                      </a:lnTo>
                      <a:lnTo>
                        <a:pt x="491924" y="28936"/>
                      </a:lnTo>
                      <a:lnTo>
                        <a:pt x="567159" y="11574"/>
                      </a:lnTo>
                      <a:lnTo>
                        <a:pt x="625033" y="0"/>
                      </a:lnTo>
                      <a:lnTo>
                        <a:pt x="671331" y="23149"/>
                      </a:lnTo>
                      <a:lnTo>
                        <a:pt x="723417" y="52086"/>
                      </a:lnTo>
                      <a:lnTo>
                        <a:pt x="816015" y="75235"/>
                      </a:lnTo>
                      <a:lnTo>
                        <a:pt x="868101" y="86810"/>
                      </a:lnTo>
                      <a:lnTo>
                        <a:pt x="931762" y="81023"/>
                      </a:lnTo>
                      <a:lnTo>
                        <a:pt x="989635" y="69448"/>
                      </a:lnTo>
                      <a:lnTo>
                        <a:pt x="1041721" y="34724"/>
                      </a:lnTo>
                      <a:lnTo>
                        <a:pt x="1111169" y="17362"/>
                      </a:lnTo>
                      <a:lnTo>
                        <a:pt x="1169043" y="5787"/>
                      </a:lnTo>
                      <a:lnTo>
                        <a:pt x="1192192" y="75235"/>
                      </a:lnTo>
                      <a:lnTo>
                        <a:pt x="1180617" y="173620"/>
                      </a:lnTo>
                      <a:lnTo>
                        <a:pt x="1151681" y="266217"/>
                      </a:lnTo>
                      <a:lnTo>
                        <a:pt x="1116957" y="312516"/>
                      </a:lnTo>
                      <a:lnTo>
                        <a:pt x="1093807" y="358815"/>
                      </a:lnTo>
                      <a:lnTo>
                        <a:pt x="1035934" y="422476"/>
                      </a:lnTo>
                      <a:lnTo>
                        <a:pt x="972273" y="474562"/>
                      </a:lnTo>
                      <a:lnTo>
                        <a:pt x="914400" y="503498"/>
                      </a:lnTo>
                      <a:lnTo>
                        <a:pt x="844952" y="538223"/>
                      </a:lnTo>
                      <a:lnTo>
                        <a:pt x="769716" y="561372"/>
                      </a:lnTo>
                      <a:lnTo>
                        <a:pt x="706055" y="578734"/>
                      </a:lnTo>
                      <a:lnTo>
                        <a:pt x="636607" y="584521"/>
                      </a:lnTo>
                      <a:lnTo>
                        <a:pt x="561372" y="590309"/>
                      </a:lnTo>
                      <a:lnTo>
                        <a:pt x="491924" y="578734"/>
                      </a:lnTo>
                      <a:lnTo>
                        <a:pt x="439838" y="567159"/>
                      </a:lnTo>
                      <a:lnTo>
                        <a:pt x="329878" y="526648"/>
                      </a:lnTo>
                      <a:lnTo>
                        <a:pt x="248855" y="480349"/>
                      </a:lnTo>
                      <a:lnTo>
                        <a:pt x="173620" y="428263"/>
                      </a:lnTo>
                      <a:lnTo>
                        <a:pt x="86810" y="335666"/>
                      </a:lnTo>
                      <a:lnTo>
                        <a:pt x="46298" y="266217"/>
                      </a:lnTo>
                      <a:lnTo>
                        <a:pt x="23149" y="214131"/>
                      </a:lnTo>
                      <a:lnTo>
                        <a:pt x="0" y="138896"/>
                      </a:lnTo>
                      <a:lnTo>
                        <a:pt x="0" y="81023"/>
                      </a:lnTo>
                      <a:lnTo>
                        <a:pt x="17362" y="0"/>
                      </a:lnTo>
                      <a:close/>
                    </a:path>
                  </a:pathLst>
                </a:custGeom>
                <a:solidFill>
                  <a:srgbClr val="6666FF"/>
                </a:solidFill>
                <a:ln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73" name="TextBox 72"/>
              <p:cNvSpPr txBox="1"/>
              <p:nvPr/>
            </p:nvSpPr>
            <p:spPr>
              <a:xfrm>
                <a:off x="7511836" y="2557049"/>
                <a:ext cx="393056" cy="7133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GB" sz="3200" b="1" dirty="0" smtClean="0"/>
                  <a:t>1</a:t>
                </a:r>
                <a:endParaRPr lang="en-GB" sz="3200" b="1" dirty="0"/>
              </a:p>
            </p:txBody>
          </p:sp>
        </p:grpSp>
        <p:grpSp>
          <p:nvGrpSpPr>
            <p:cNvPr id="76" name="Group 75"/>
            <p:cNvGrpSpPr/>
            <p:nvPr/>
          </p:nvGrpSpPr>
          <p:grpSpPr>
            <a:xfrm>
              <a:off x="9250949" y="3439866"/>
              <a:ext cx="1083200" cy="1137543"/>
              <a:chOff x="7155820" y="1832800"/>
              <a:chExt cx="1083200" cy="1387647"/>
            </a:xfrm>
          </p:grpSpPr>
          <p:grpSp>
            <p:nvGrpSpPr>
              <p:cNvPr id="77" name="Group 76"/>
              <p:cNvGrpSpPr/>
              <p:nvPr/>
            </p:nvGrpSpPr>
            <p:grpSpPr>
              <a:xfrm>
                <a:off x="7155820" y="1832800"/>
                <a:ext cx="1083200" cy="1387647"/>
                <a:chOff x="7155820" y="1832800"/>
                <a:chExt cx="1083200" cy="1387647"/>
              </a:xfrm>
            </p:grpSpPr>
            <p:pic>
              <p:nvPicPr>
                <p:cNvPr id="79" name="Picture 78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55820" y="1832800"/>
                  <a:ext cx="1083200" cy="1387647"/>
                </a:xfrm>
                <a:prstGeom prst="rect">
                  <a:avLst/>
                </a:prstGeom>
              </p:spPr>
            </p:pic>
            <p:sp>
              <p:nvSpPr>
                <p:cNvPr id="80" name="Freeform 79"/>
                <p:cNvSpPr/>
                <p:nvPr/>
              </p:nvSpPr>
              <p:spPr>
                <a:xfrm>
                  <a:off x="7320160" y="2702689"/>
                  <a:ext cx="754519" cy="371786"/>
                </a:xfrm>
                <a:custGeom>
                  <a:avLst/>
                  <a:gdLst>
                    <a:gd name="connsiteX0" fmla="*/ 17362 w 1192192"/>
                    <a:gd name="connsiteY0" fmla="*/ 0 h 590309"/>
                    <a:gd name="connsiteX1" fmla="*/ 104172 w 1192192"/>
                    <a:gd name="connsiteY1" fmla="*/ 17362 h 590309"/>
                    <a:gd name="connsiteX2" fmla="*/ 173620 w 1192192"/>
                    <a:gd name="connsiteY2" fmla="*/ 46298 h 590309"/>
                    <a:gd name="connsiteX3" fmla="*/ 237281 w 1192192"/>
                    <a:gd name="connsiteY3" fmla="*/ 75235 h 590309"/>
                    <a:gd name="connsiteX4" fmla="*/ 306729 w 1192192"/>
                    <a:gd name="connsiteY4" fmla="*/ 75235 h 590309"/>
                    <a:gd name="connsiteX5" fmla="*/ 364602 w 1192192"/>
                    <a:gd name="connsiteY5" fmla="*/ 75235 h 590309"/>
                    <a:gd name="connsiteX6" fmla="*/ 439838 w 1192192"/>
                    <a:gd name="connsiteY6" fmla="*/ 63661 h 590309"/>
                    <a:gd name="connsiteX7" fmla="*/ 491924 w 1192192"/>
                    <a:gd name="connsiteY7" fmla="*/ 28936 h 590309"/>
                    <a:gd name="connsiteX8" fmla="*/ 567159 w 1192192"/>
                    <a:gd name="connsiteY8" fmla="*/ 11574 h 590309"/>
                    <a:gd name="connsiteX9" fmla="*/ 625033 w 1192192"/>
                    <a:gd name="connsiteY9" fmla="*/ 0 h 590309"/>
                    <a:gd name="connsiteX10" fmla="*/ 671331 w 1192192"/>
                    <a:gd name="connsiteY10" fmla="*/ 23149 h 590309"/>
                    <a:gd name="connsiteX11" fmla="*/ 723417 w 1192192"/>
                    <a:gd name="connsiteY11" fmla="*/ 52086 h 590309"/>
                    <a:gd name="connsiteX12" fmla="*/ 816015 w 1192192"/>
                    <a:gd name="connsiteY12" fmla="*/ 75235 h 590309"/>
                    <a:gd name="connsiteX13" fmla="*/ 868101 w 1192192"/>
                    <a:gd name="connsiteY13" fmla="*/ 86810 h 590309"/>
                    <a:gd name="connsiteX14" fmla="*/ 931762 w 1192192"/>
                    <a:gd name="connsiteY14" fmla="*/ 81023 h 590309"/>
                    <a:gd name="connsiteX15" fmla="*/ 989635 w 1192192"/>
                    <a:gd name="connsiteY15" fmla="*/ 69448 h 590309"/>
                    <a:gd name="connsiteX16" fmla="*/ 1041721 w 1192192"/>
                    <a:gd name="connsiteY16" fmla="*/ 34724 h 590309"/>
                    <a:gd name="connsiteX17" fmla="*/ 1111169 w 1192192"/>
                    <a:gd name="connsiteY17" fmla="*/ 17362 h 590309"/>
                    <a:gd name="connsiteX18" fmla="*/ 1169043 w 1192192"/>
                    <a:gd name="connsiteY18" fmla="*/ 5787 h 590309"/>
                    <a:gd name="connsiteX19" fmla="*/ 1192192 w 1192192"/>
                    <a:gd name="connsiteY19" fmla="*/ 75235 h 590309"/>
                    <a:gd name="connsiteX20" fmla="*/ 1180617 w 1192192"/>
                    <a:gd name="connsiteY20" fmla="*/ 173620 h 590309"/>
                    <a:gd name="connsiteX21" fmla="*/ 1151681 w 1192192"/>
                    <a:gd name="connsiteY21" fmla="*/ 266217 h 590309"/>
                    <a:gd name="connsiteX22" fmla="*/ 1116957 w 1192192"/>
                    <a:gd name="connsiteY22" fmla="*/ 312516 h 590309"/>
                    <a:gd name="connsiteX23" fmla="*/ 1093807 w 1192192"/>
                    <a:gd name="connsiteY23" fmla="*/ 358815 h 590309"/>
                    <a:gd name="connsiteX24" fmla="*/ 1035934 w 1192192"/>
                    <a:gd name="connsiteY24" fmla="*/ 422476 h 590309"/>
                    <a:gd name="connsiteX25" fmla="*/ 972273 w 1192192"/>
                    <a:gd name="connsiteY25" fmla="*/ 474562 h 590309"/>
                    <a:gd name="connsiteX26" fmla="*/ 914400 w 1192192"/>
                    <a:gd name="connsiteY26" fmla="*/ 503498 h 590309"/>
                    <a:gd name="connsiteX27" fmla="*/ 844952 w 1192192"/>
                    <a:gd name="connsiteY27" fmla="*/ 538223 h 590309"/>
                    <a:gd name="connsiteX28" fmla="*/ 769716 w 1192192"/>
                    <a:gd name="connsiteY28" fmla="*/ 561372 h 590309"/>
                    <a:gd name="connsiteX29" fmla="*/ 706055 w 1192192"/>
                    <a:gd name="connsiteY29" fmla="*/ 578734 h 590309"/>
                    <a:gd name="connsiteX30" fmla="*/ 636607 w 1192192"/>
                    <a:gd name="connsiteY30" fmla="*/ 584521 h 590309"/>
                    <a:gd name="connsiteX31" fmla="*/ 561372 w 1192192"/>
                    <a:gd name="connsiteY31" fmla="*/ 590309 h 590309"/>
                    <a:gd name="connsiteX32" fmla="*/ 491924 w 1192192"/>
                    <a:gd name="connsiteY32" fmla="*/ 578734 h 590309"/>
                    <a:gd name="connsiteX33" fmla="*/ 439838 w 1192192"/>
                    <a:gd name="connsiteY33" fmla="*/ 567159 h 590309"/>
                    <a:gd name="connsiteX34" fmla="*/ 329878 w 1192192"/>
                    <a:gd name="connsiteY34" fmla="*/ 526648 h 590309"/>
                    <a:gd name="connsiteX35" fmla="*/ 248855 w 1192192"/>
                    <a:gd name="connsiteY35" fmla="*/ 480349 h 590309"/>
                    <a:gd name="connsiteX36" fmla="*/ 173620 w 1192192"/>
                    <a:gd name="connsiteY36" fmla="*/ 428263 h 590309"/>
                    <a:gd name="connsiteX37" fmla="*/ 86810 w 1192192"/>
                    <a:gd name="connsiteY37" fmla="*/ 335666 h 590309"/>
                    <a:gd name="connsiteX38" fmla="*/ 46298 w 1192192"/>
                    <a:gd name="connsiteY38" fmla="*/ 266217 h 590309"/>
                    <a:gd name="connsiteX39" fmla="*/ 23149 w 1192192"/>
                    <a:gd name="connsiteY39" fmla="*/ 214131 h 590309"/>
                    <a:gd name="connsiteX40" fmla="*/ 0 w 1192192"/>
                    <a:gd name="connsiteY40" fmla="*/ 138896 h 590309"/>
                    <a:gd name="connsiteX41" fmla="*/ 0 w 1192192"/>
                    <a:gd name="connsiteY41" fmla="*/ 81023 h 590309"/>
                    <a:gd name="connsiteX42" fmla="*/ 17362 w 1192192"/>
                    <a:gd name="connsiteY42" fmla="*/ 0 h 590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192192" h="590309">
                      <a:moveTo>
                        <a:pt x="17362" y="0"/>
                      </a:moveTo>
                      <a:lnTo>
                        <a:pt x="104172" y="17362"/>
                      </a:lnTo>
                      <a:lnTo>
                        <a:pt x="173620" y="46298"/>
                      </a:lnTo>
                      <a:lnTo>
                        <a:pt x="237281" y="75235"/>
                      </a:lnTo>
                      <a:lnTo>
                        <a:pt x="306729" y="75235"/>
                      </a:lnTo>
                      <a:lnTo>
                        <a:pt x="364602" y="75235"/>
                      </a:lnTo>
                      <a:lnTo>
                        <a:pt x="439838" y="63661"/>
                      </a:lnTo>
                      <a:lnTo>
                        <a:pt x="491924" y="28936"/>
                      </a:lnTo>
                      <a:lnTo>
                        <a:pt x="567159" y="11574"/>
                      </a:lnTo>
                      <a:lnTo>
                        <a:pt x="625033" y="0"/>
                      </a:lnTo>
                      <a:lnTo>
                        <a:pt x="671331" y="23149"/>
                      </a:lnTo>
                      <a:lnTo>
                        <a:pt x="723417" y="52086"/>
                      </a:lnTo>
                      <a:lnTo>
                        <a:pt x="816015" y="75235"/>
                      </a:lnTo>
                      <a:lnTo>
                        <a:pt x="868101" y="86810"/>
                      </a:lnTo>
                      <a:lnTo>
                        <a:pt x="931762" y="81023"/>
                      </a:lnTo>
                      <a:lnTo>
                        <a:pt x="989635" y="69448"/>
                      </a:lnTo>
                      <a:lnTo>
                        <a:pt x="1041721" y="34724"/>
                      </a:lnTo>
                      <a:lnTo>
                        <a:pt x="1111169" y="17362"/>
                      </a:lnTo>
                      <a:lnTo>
                        <a:pt x="1169043" y="5787"/>
                      </a:lnTo>
                      <a:lnTo>
                        <a:pt x="1192192" y="75235"/>
                      </a:lnTo>
                      <a:lnTo>
                        <a:pt x="1180617" y="173620"/>
                      </a:lnTo>
                      <a:lnTo>
                        <a:pt x="1151681" y="266217"/>
                      </a:lnTo>
                      <a:lnTo>
                        <a:pt x="1116957" y="312516"/>
                      </a:lnTo>
                      <a:lnTo>
                        <a:pt x="1093807" y="358815"/>
                      </a:lnTo>
                      <a:lnTo>
                        <a:pt x="1035934" y="422476"/>
                      </a:lnTo>
                      <a:lnTo>
                        <a:pt x="972273" y="474562"/>
                      </a:lnTo>
                      <a:lnTo>
                        <a:pt x="914400" y="503498"/>
                      </a:lnTo>
                      <a:lnTo>
                        <a:pt x="844952" y="538223"/>
                      </a:lnTo>
                      <a:lnTo>
                        <a:pt x="769716" y="561372"/>
                      </a:lnTo>
                      <a:lnTo>
                        <a:pt x="706055" y="578734"/>
                      </a:lnTo>
                      <a:lnTo>
                        <a:pt x="636607" y="584521"/>
                      </a:lnTo>
                      <a:lnTo>
                        <a:pt x="561372" y="590309"/>
                      </a:lnTo>
                      <a:lnTo>
                        <a:pt x="491924" y="578734"/>
                      </a:lnTo>
                      <a:lnTo>
                        <a:pt x="439838" y="567159"/>
                      </a:lnTo>
                      <a:lnTo>
                        <a:pt x="329878" y="526648"/>
                      </a:lnTo>
                      <a:lnTo>
                        <a:pt x="248855" y="480349"/>
                      </a:lnTo>
                      <a:lnTo>
                        <a:pt x="173620" y="428263"/>
                      </a:lnTo>
                      <a:lnTo>
                        <a:pt x="86810" y="335666"/>
                      </a:lnTo>
                      <a:lnTo>
                        <a:pt x="46298" y="266217"/>
                      </a:lnTo>
                      <a:lnTo>
                        <a:pt x="23149" y="214131"/>
                      </a:lnTo>
                      <a:lnTo>
                        <a:pt x="0" y="138896"/>
                      </a:lnTo>
                      <a:lnTo>
                        <a:pt x="0" y="81023"/>
                      </a:lnTo>
                      <a:lnTo>
                        <a:pt x="17362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78" name="TextBox 77"/>
              <p:cNvSpPr txBox="1"/>
              <p:nvPr/>
            </p:nvSpPr>
            <p:spPr>
              <a:xfrm>
                <a:off x="7511836" y="2557048"/>
                <a:ext cx="39305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3200" b="1" dirty="0"/>
                  <a:t>2</a:t>
                </a:r>
                <a:endParaRPr lang="en-GB" sz="3200" b="1" dirty="0"/>
              </a:p>
            </p:txBody>
          </p:sp>
        </p:grpSp>
        <p:grpSp>
          <p:nvGrpSpPr>
            <p:cNvPr id="81" name="Group 80"/>
            <p:cNvGrpSpPr/>
            <p:nvPr/>
          </p:nvGrpSpPr>
          <p:grpSpPr>
            <a:xfrm>
              <a:off x="10224834" y="3877339"/>
              <a:ext cx="1083200" cy="1178488"/>
              <a:chOff x="7155820" y="1832800"/>
              <a:chExt cx="1083200" cy="1437594"/>
            </a:xfrm>
          </p:grpSpPr>
          <p:grpSp>
            <p:nvGrpSpPr>
              <p:cNvPr id="82" name="Group 81"/>
              <p:cNvGrpSpPr/>
              <p:nvPr/>
            </p:nvGrpSpPr>
            <p:grpSpPr>
              <a:xfrm>
                <a:off x="7155820" y="1832800"/>
                <a:ext cx="1083200" cy="1387647"/>
                <a:chOff x="7155820" y="1832800"/>
                <a:chExt cx="1083200" cy="1387647"/>
              </a:xfrm>
            </p:grpSpPr>
            <p:pic>
              <p:nvPicPr>
                <p:cNvPr id="84" name="Picture 83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55820" y="1832800"/>
                  <a:ext cx="1083200" cy="1387647"/>
                </a:xfrm>
                <a:prstGeom prst="rect">
                  <a:avLst/>
                </a:prstGeom>
              </p:spPr>
            </p:pic>
            <p:sp>
              <p:nvSpPr>
                <p:cNvPr id="85" name="Freeform 84"/>
                <p:cNvSpPr/>
                <p:nvPr/>
              </p:nvSpPr>
              <p:spPr>
                <a:xfrm>
                  <a:off x="7320160" y="2702689"/>
                  <a:ext cx="754519" cy="371786"/>
                </a:xfrm>
                <a:custGeom>
                  <a:avLst/>
                  <a:gdLst>
                    <a:gd name="connsiteX0" fmla="*/ 17362 w 1192192"/>
                    <a:gd name="connsiteY0" fmla="*/ 0 h 590309"/>
                    <a:gd name="connsiteX1" fmla="*/ 104172 w 1192192"/>
                    <a:gd name="connsiteY1" fmla="*/ 17362 h 590309"/>
                    <a:gd name="connsiteX2" fmla="*/ 173620 w 1192192"/>
                    <a:gd name="connsiteY2" fmla="*/ 46298 h 590309"/>
                    <a:gd name="connsiteX3" fmla="*/ 237281 w 1192192"/>
                    <a:gd name="connsiteY3" fmla="*/ 75235 h 590309"/>
                    <a:gd name="connsiteX4" fmla="*/ 306729 w 1192192"/>
                    <a:gd name="connsiteY4" fmla="*/ 75235 h 590309"/>
                    <a:gd name="connsiteX5" fmla="*/ 364602 w 1192192"/>
                    <a:gd name="connsiteY5" fmla="*/ 75235 h 590309"/>
                    <a:gd name="connsiteX6" fmla="*/ 439838 w 1192192"/>
                    <a:gd name="connsiteY6" fmla="*/ 63661 h 590309"/>
                    <a:gd name="connsiteX7" fmla="*/ 491924 w 1192192"/>
                    <a:gd name="connsiteY7" fmla="*/ 28936 h 590309"/>
                    <a:gd name="connsiteX8" fmla="*/ 567159 w 1192192"/>
                    <a:gd name="connsiteY8" fmla="*/ 11574 h 590309"/>
                    <a:gd name="connsiteX9" fmla="*/ 625033 w 1192192"/>
                    <a:gd name="connsiteY9" fmla="*/ 0 h 590309"/>
                    <a:gd name="connsiteX10" fmla="*/ 671331 w 1192192"/>
                    <a:gd name="connsiteY10" fmla="*/ 23149 h 590309"/>
                    <a:gd name="connsiteX11" fmla="*/ 723417 w 1192192"/>
                    <a:gd name="connsiteY11" fmla="*/ 52086 h 590309"/>
                    <a:gd name="connsiteX12" fmla="*/ 816015 w 1192192"/>
                    <a:gd name="connsiteY12" fmla="*/ 75235 h 590309"/>
                    <a:gd name="connsiteX13" fmla="*/ 868101 w 1192192"/>
                    <a:gd name="connsiteY13" fmla="*/ 86810 h 590309"/>
                    <a:gd name="connsiteX14" fmla="*/ 931762 w 1192192"/>
                    <a:gd name="connsiteY14" fmla="*/ 81023 h 590309"/>
                    <a:gd name="connsiteX15" fmla="*/ 989635 w 1192192"/>
                    <a:gd name="connsiteY15" fmla="*/ 69448 h 590309"/>
                    <a:gd name="connsiteX16" fmla="*/ 1041721 w 1192192"/>
                    <a:gd name="connsiteY16" fmla="*/ 34724 h 590309"/>
                    <a:gd name="connsiteX17" fmla="*/ 1111169 w 1192192"/>
                    <a:gd name="connsiteY17" fmla="*/ 17362 h 590309"/>
                    <a:gd name="connsiteX18" fmla="*/ 1169043 w 1192192"/>
                    <a:gd name="connsiteY18" fmla="*/ 5787 h 590309"/>
                    <a:gd name="connsiteX19" fmla="*/ 1192192 w 1192192"/>
                    <a:gd name="connsiteY19" fmla="*/ 75235 h 590309"/>
                    <a:gd name="connsiteX20" fmla="*/ 1180617 w 1192192"/>
                    <a:gd name="connsiteY20" fmla="*/ 173620 h 590309"/>
                    <a:gd name="connsiteX21" fmla="*/ 1151681 w 1192192"/>
                    <a:gd name="connsiteY21" fmla="*/ 266217 h 590309"/>
                    <a:gd name="connsiteX22" fmla="*/ 1116957 w 1192192"/>
                    <a:gd name="connsiteY22" fmla="*/ 312516 h 590309"/>
                    <a:gd name="connsiteX23" fmla="*/ 1093807 w 1192192"/>
                    <a:gd name="connsiteY23" fmla="*/ 358815 h 590309"/>
                    <a:gd name="connsiteX24" fmla="*/ 1035934 w 1192192"/>
                    <a:gd name="connsiteY24" fmla="*/ 422476 h 590309"/>
                    <a:gd name="connsiteX25" fmla="*/ 972273 w 1192192"/>
                    <a:gd name="connsiteY25" fmla="*/ 474562 h 590309"/>
                    <a:gd name="connsiteX26" fmla="*/ 914400 w 1192192"/>
                    <a:gd name="connsiteY26" fmla="*/ 503498 h 590309"/>
                    <a:gd name="connsiteX27" fmla="*/ 844952 w 1192192"/>
                    <a:gd name="connsiteY27" fmla="*/ 538223 h 590309"/>
                    <a:gd name="connsiteX28" fmla="*/ 769716 w 1192192"/>
                    <a:gd name="connsiteY28" fmla="*/ 561372 h 590309"/>
                    <a:gd name="connsiteX29" fmla="*/ 706055 w 1192192"/>
                    <a:gd name="connsiteY29" fmla="*/ 578734 h 590309"/>
                    <a:gd name="connsiteX30" fmla="*/ 636607 w 1192192"/>
                    <a:gd name="connsiteY30" fmla="*/ 584521 h 590309"/>
                    <a:gd name="connsiteX31" fmla="*/ 561372 w 1192192"/>
                    <a:gd name="connsiteY31" fmla="*/ 590309 h 590309"/>
                    <a:gd name="connsiteX32" fmla="*/ 491924 w 1192192"/>
                    <a:gd name="connsiteY32" fmla="*/ 578734 h 590309"/>
                    <a:gd name="connsiteX33" fmla="*/ 439838 w 1192192"/>
                    <a:gd name="connsiteY33" fmla="*/ 567159 h 590309"/>
                    <a:gd name="connsiteX34" fmla="*/ 329878 w 1192192"/>
                    <a:gd name="connsiteY34" fmla="*/ 526648 h 590309"/>
                    <a:gd name="connsiteX35" fmla="*/ 248855 w 1192192"/>
                    <a:gd name="connsiteY35" fmla="*/ 480349 h 590309"/>
                    <a:gd name="connsiteX36" fmla="*/ 173620 w 1192192"/>
                    <a:gd name="connsiteY36" fmla="*/ 428263 h 590309"/>
                    <a:gd name="connsiteX37" fmla="*/ 86810 w 1192192"/>
                    <a:gd name="connsiteY37" fmla="*/ 335666 h 590309"/>
                    <a:gd name="connsiteX38" fmla="*/ 46298 w 1192192"/>
                    <a:gd name="connsiteY38" fmla="*/ 266217 h 590309"/>
                    <a:gd name="connsiteX39" fmla="*/ 23149 w 1192192"/>
                    <a:gd name="connsiteY39" fmla="*/ 214131 h 590309"/>
                    <a:gd name="connsiteX40" fmla="*/ 0 w 1192192"/>
                    <a:gd name="connsiteY40" fmla="*/ 138896 h 590309"/>
                    <a:gd name="connsiteX41" fmla="*/ 0 w 1192192"/>
                    <a:gd name="connsiteY41" fmla="*/ 81023 h 590309"/>
                    <a:gd name="connsiteX42" fmla="*/ 17362 w 1192192"/>
                    <a:gd name="connsiteY42" fmla="*/ 0 h 590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192192" h="590309">
                      <a:moveTo>
                        <a:pt x="17362" y="0"/>
                      </a:moveTo>
                      <a:lnTo>
                        <a:pt x="104172" y="17362"/>
                      </a:lnTo>
                      <a:lnTo>
                        <a:pt x="173620" y="46298"/>
                      </a:lnTo>
                      <a:lnTo>
                        <a:pt x="237281" y="75235"/>
                      </a:lnTo>
                      <a:lnTo>
                        <a:pt x="306729" y="75235"/>
                      </a:lnTo>
                      <a:lnTo>
                        <a:pt x="364602" y="75235"/>
                      </a:lnTo>
                      <a:lnTo>
                        <a:pt x="439838" y="63661"/>
                      </a:lnTo>
                      <a:lnTo>
                        <a:pt x="491924" y="28936"/>
                      </a:lnTo>
                      <a:lnTo>
                        <a:pt x="567159" y="11574"/>
                      </a:lnTo>
                      <a:lnTo>
                        <a:pt x="625033" y="0"/>
                      </a:lnTo>
                      <a:lnTo>
                        <a:pt x="671331" y="23149"/>
                      </a:lnTo>
                      <a:lnTo>
                        <a:pt x="723417" y="52086"/>
                      </a:lnTo>
                      <a:lnTo>
                        <a:pt x="816015" y="75235"/>
                      </a:lnTo>
                      <a:lnTo>
                        <a:pt x="868101" y="86810"/>
                      </a:lnTo>
                      <a:lnTo>
                        <a:pt x="931762" y="81023"/>
                      </a:lnTo>
                      <a:lnTo>
                        <a:pt x="989635" y="69448"/>
                      </a:lnTo>
                      <a:lnTo>
                        <a:pt x="1041721" y="34724"/>
                      </a:lnTo>
                      <a:lnTo>
                        <a:pt x="1111169" y="17362"/>
                      </a:lnTo>
                      <a:lnTo>
                        <a:pt x="1169043" y="5787"/>
                      </a:lnTo>
                      <a:lnTo>
                        <a:pt x="1192192" y="75235"/>
                      </a:lnTo>
                      <a:lnTo>
                        <a:pt x="1180617" y="173620"/>
                      </a:lnTo>
                      <a:lnTo>
                        <a:pt x="1151681" y="266217"/>
                      </a:lnTo>
                      <a:lnTo>
                        <a:pt x="1116957" y="312516"/>
                      </a:lnTo>
                      <a:lnTo>
                        <a:pt x="1093807" y="358815"/>
                      </a:lnTo>
                      <a:lnTo>
                        <a:pt x="1035934" y="422476"/>
                      </a:lnTo>
                      <a:lnTo>
                        <a:pt x="972273" y="474562"/>
                      </a:lnTo>
                      <a:lnTo>
                        <a:pt x="914400" y="503498"/>
                      </a:lnTo>
                      <a:lnTo>
                        <a:pt x="844952" y="538223"/>
                      </a:lnTo>
                      <a:lnTo>
                        <a:pt x="769716" y="561372"/>
                      </a:lnTo>
                      <a:lnTo>
                        <a:pt x="706055" y="578734"/>
                      </a:lnTo>
                      <a:lnTo>
                        <a:pt x="636607" y="584521"/>
                      </a:lnTo>
                      <a:lnTo>
                        <a:pt x="561372" y="590309"/>
                      </a:lnTo>
                      <a:lnTo>
                        <a:pt x="491924" y="578734"/>
                      </a:lnTo>
                      <a:lnTo>
                        <a:pt x="439838" y="567159"/>
                      </a:lnTo>
                      <a:lnTo>
                        <a:pt x="329878" y="526648"/>
                      </a:lnTo>
                      <a:lnTo>
                        <a:pt x="248855" y="480349"/>
                      </a:lnTo>
                      <a:lnTo>
                        <a:pt x="173620" y="428263"/>
                      </a:lnTo>
                      <a:lnTo>
                        <a:pt x="86810" y="335666"/>
                      </a:lnTo>
                      <a:lnTo>
                        <a:pt x="46298" y="266217"/>
                      </a:lnTo>
                      <a:lnTo>
                        <a:pt x="23149" y="214131"/>
                      </a:lnTo>
                      <a:lnTo>
                        <a:pt x="0" y="138896"/>
                      </a:lnTo>
                      <a:lnTo>
                        <a:pt x="0" y="81023"/>
                      </a:lnTo>
                      <a:lnTo>
                        <a:pt x="17362" y="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83" name="TextBox 82"/>
              <p:cNvSpPr txBox="1"/>
              <p:nvPr/>
            </p:nvSpPr>
            <p:spPr>
              <a:xfrm>
                <a:off x="7511836" y="2557049"/>
                <a:ext cx="393056" cy="7133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3200" b="1" dirty="0" smtClean="0"/>
                  <a:t>3</a:t>
                </a:r>
                <a:endParaRPr lang="en-GB" sz="3200" b="1" dirty="0"/>
              </a:p>
            </p:txBody>
          </p:sp>
        </p:grpSp>
        <p:grpSp>
          <p:nvGrpSpPr>
            <p:cNvPr id="86" name="Group 85"/>
            <p:cNvGrpSpPr/>
            <p:nvPr/>
          </p:nvGrpSpPr>
          <p:grpSpPr>
            <a:xfrm>
              <a:off x="11095413" y="3267622"/>
              <a:ext cx="1083200" cy="1178488"/>
              <a:chOff x="7155820" y="1832800"/>
              <a:chExt cx="1083200" cy="1437594"/>
            </a:xfrm>
          </p:grpSpPr>
          <p:grpSp>
            <p:nvGrpSpPr>
              <p:cNvPr id="87" name="Group 86"/>
              <p:cNvGrpSpPr/>
              <p:nvPr/>
            </p:nvGrpSpPr>
            <p:grpSpPr>
              <a:xfrm>
                <a:off x="7155820" y="1832800"/>
                <a:ext cx="1083200" cy="1387647"/>
                <a:chOff x="7155820" y="1832800"/>
                <a:chExt cx="1083200" cy="1387647"/>
              </a:xfrm>
            </p:grpSpPr>
            <p:pic>
              <p:nvPicPr>
                <p:cNvPr id="89" name="Picture 88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55820" y="1832800"/>
                  <a:ext cx="1083200" cy="1387647"/>
                </a:xfrm>
                <a:prstGeom prst="rect">
                  <a:avLst/>
                </a:prstGeom>
              </p:spPr>
            </p:pic>
            <p:sp>
              <p:nvSpPr>
                <p:cNvPr id="90" name="Freeform 89"/>
                <p:cNvSpPr/>
                <p:nvPr/>
              </p:nvSpPr>
              <p:spPr>
                <a:xfrm>
                  <a:off x="7320160" y="2702689"/>
                  <a:ext cx="754519" cy="371786"/>
                </a:xfrm>
                <a:custGeom>
                  <a:avLst/>
                  <a:gdLst>
                    <a:gd name="connsiteX0" fmla="*/ 17362 w 1192192"/>
                    <a:gd name="connsiteY0" fmla="*/ 0 h 590309"/>
                    <a:gd name="connsiteX1" fmla="*/ 104172 w 1192192"/>
                    <a:gd name="connsiteY1" fmla="*/ 17362 h 590309"/>
                    <a:gd name="connsiteX2" fmla="*/ 173620 w 1192192"/>
                    <a:gd name="connsiteY2" fmla="*/ 46298 h 590309"/>
                    <a:gd name="connsiteX3" fmla="*/ 237281 w 1192192"/>
                    <a:gd name="connsiteY3" fmla="*/ 75235 h 590309"/>
                    <a:gd name="connsiteX4" fmla="*/ 306729 w 1192192"/>
                    <a:gd name="connsiteY4" fmla="*/ 75235 h 590309"/>
                    <a:gd name="connsiteX5" fmla="*/ 364602 w 1192192"/>
                    <a:gd name="connsiteY5" fmla="*/ 75235 h 590309"/>
                    <a:gd name="connsiteX6" fmla="*/ 439838 w 1192192"/>
                    <a:gd name="connsiteY6" fmla="*/ 63661 h 590309"/>
                    <a:gd name="connsiteX7" fmla="*/ 491924 w 1192192"/>
                    <a:gd name="connsiteY7" fmla="*/ 28936 h 590309"/>
                    <a:gd name="connsiteX8" fmla="*/ 567159 w 1192192"/>
                    <a:gd name="connsiteY8" fmla="*/ 11574 h 590309"/>
                    <a:gd name="connsiteX9" fmla="*/ 625033 w 1192192"/>
                    <a:gd name="connsiteY9" fmla="*/ 0 h 590309"/>
                    <a:gd name="connsiteX10" fmla="*/ 671331 w 1192192"/>
                    <a:gd name="connsiteY10" fmla="*/ 23149 h 590309"/>
                    <a:gd name="connsiteX11" fmla="*/ 723417 w 1192192"/>
                    <a:gd name="connsiteY11" fmla="*/ 52086 h 590309"/>
                    <a:gd name="connsiteX12" fmla="*/ 816015 w 1192192"/>
                    <a:gd name="connsiteY12" fmla="*/ 75235 h 590309"/>
                    <a:gd name="connsiteX13" fmla="*/ 868101 w 1192192"/>
                    <a:gd name="connsiteY13" fmla="*/ 86810 h 590309"/>
                    <a:gd name="connsiteX14" fmla="*/ 931762 w 1192192"/>
                    <a:gd name="connsiteY14" fmla="*/ 81023 h 590309"/>
                    <a:gd name="connsiteX15" fmla="*/ 989635 w 1192192"/>
                    <a:gd name="connsiteY15" fmla="*/ 69448 h 590309"/>
                    <a:gd name="connsiteX16" fmla="*/ 1041721 w 1192192"/>
                    <a:gd name="connsiteY16" fmla="*/ 34724 h 590309"/>
                    <a:gd name="connsiteX17" fmla="*/ 1111169 w 1192192"/>
                    <a:gd name="connsiteY17" fmla="*/ 17362 h 590309"/>
                    <a:gd name="connsiteX18" fmla="*/ 1169043 w 1192192"/>
                    <a:gd name="connsiteY18" fmla="*/ 5787 h 590309"/>
                    <a:gd name="connsiteX19" fmla="*/ 1192192 w 1192192"/>
                    <a:gd name="connsiteY19" fmla="*/ 75235 h 590309"/>
                    <a:gd name="connsiteX20" fmla="*/ 1180617 w 1192192"/>
                    <a:gd name="connsiteY20" fmla="*/ 173620 h 590309"/>
                    <a:gd name="connsiteX21" fmla="*/ 1151681 w 1192192"/>
                    <a:gd name="connsiteY21" fmla="*/ 266217 h 590309"/>
                    <a:gd name="connsiteX22" fmla="*/ 1116957 w 1192192"/>
                    <a:gd name="connsiteY22" fmla="*/ 312516 h 590309"/>
                    <a:gd name="connsiteX23" fmla="*/ 1093807 w 1192192"/>
                    <a:gd name="connsiteY23" fmla="*/ 358815 h 590309"/>
                    <a:gd name="connsiteX24" fmla="*/ 1035934 w 1192192"/>
                    <a:gd name="connsiteY24" fmla="*/ 422476 h 590309"/>
                    <a:gd name="connsiteX25" fmla="*/ 972273 w 1192192"/>
                    <a:gd name="connsiteY25" fmla="*/ 474562 h 590309"/>
                    <a:gd name="connsiteX26" fmla="*/ 914400 w 1192192"/>
                    <a:gd name="connsiteY26" fmla="*/ 503498 h 590309"/>
                    <a:gd name="connsiteX27" fmla="*/ 844952 w 1192192"/>
                    <a:gd name="connsiteY27" fmla="*/ 538223 h 590309"/>
                    <a:gd name="connsiteX28" fmla="*/ 769716 w 1192192"/>
                    <a:gd name="connsiteY28" fmla="*/ 561372 h 590309"/>
                    <a:gd name="connsiteX29" fmla="*/ 706055 w 1192192"/>
                    <a:gd name="connsiteY29" fmla="*/ 578734 h 590309"/>
                    <a:gd name="connsiteX30" fmla="*/ 636607 w 1192192"/>
                    <a:gd name="connsiteY30" fmla="*/ 584521 h 590309"/>
                    <a:gd name="connsiteX31" fmla="*/ 561372 w 1192192"/>
                    <a:gd name="connsiteY31" fmla="*/ 590309 h 590309"/>
                    <a:gd name="connsiteX32" fmla="*/ 491924 w 1192192"/>
                    <a:gd name="connsiteY32" fmla="*/ 578734 h 590309"/>
                    <a:gd name="connsiteX33" fmla="*/ 439838 w 1192192"/>
                    <a:gd name="connsiteY33" fmla="*/ 567159 h 590309"/>
                    <a:gd name="connsiteX34" fmla="*/ 329878 w 1192192"/>
                    <a:gd name="connsiteY34" fmla="*/ 526648 h 590309"/>
                    <a:gd name="connsiteX35" fmla="*/ 248855 w 1192192"/>
                    <a:gd name="connsiteY35" fmla="*/ 480349 h 590309"/>
                    <a:gd name="connsiteX36" fmla="*/ 173620 w 1192192"/>
                    <a:gd name="connsiteY36" fmla="*/ 428263 h 590309"/>
                    <a:gd name="connsiteX37" fmla="*/ 86810 w 1192192"/>
                    <a:gd name="connsiteY37" fmla="*/ 335666 h 590309"/>
                    <a:gd name="connsiteX38" fmla="*/ 46298 w 1192192"/>
                    <a:gd name="connsiteY38" fmla="*/ 266217 h 590309"/>
                    <a:gd name="connsiteX39" fmla="*/ 23149 w 1192192"/>
                    <a:gd name="connsiteY39" fmla="*/ 214131 h 590309"/>
                    <a:gd name="connsiteX40" fmla="*/ 0 w 1192192"/>
                    <a:gd name="connsiteY40" fmla="*/ 138896 h 590309"/>
                    <a:gd name="connsiteX41" fmla="*/ 0 w 1192192"/>
                    <a:gd name="connsiteY41" fmla="*/ 81023 h 590309"/>
                    <a:gd name="connsiteX42" fmla="*/ 17362 w 1192192"/>
                    <a:gd name="connsiteY42" fmla="*/ 0 h 590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192192" h="590309">
                      <a:moveTo>
                        <a:pt x="17362" y="0"/>
                      </a:moveTo>
                      <a:lnTo>
                        <a:pt x="104172" y="17362"/>
                      </a:lnTo>
                      <a:lnTo>
                        <a:pt x="173620" y="46298"/>
                      </a:lnTo>
                      <a:lnTo>
                        <a:pt x="237281" y="75235"/>
                      </a:lnTo>
                      <a:lnTo>
                        <a:pt x="306729" y="75235"/>
                      </a:lnTo>
                      <a:lnTo>
                        <a:pt x="364602" y="75235"/>
                      </a:lnTo>
                      <a:lnTo>
                        <a:pt x="439838" y="63661"/>
                      </a:lnTo>
                      <a:lnTo>
                        <a:pt x="491924" y="28936"/>
                      </a:lnTo>
                      <a:lnTo>
                        <a:pt x="567159" y="11574"/>
                      </a:lnTo>
                      <a:lnTo>
                        <a:pt x="625033" y="0"/>
                      </a:lnTo>
                      <a:lnTo>
                        <a:pt x="671331" y="23149"/>
                      </a:lnTo>
                      <a:lnTo>
                        <a:pt x="723417" y="52086"/>
                      </a:lnTo>
                      <a:lnTo>
                        <a:pt x="816015" y="75235"/>
                      </a:lnTo>
                      <a:lnTo>
                        <a:pt x="868101" y="86810"/>
                      </a:lnTo>
                      <a:lnTo>
                        <a:pt x="931762" y="81023"/>
                      </a:lnTo>
                      <a:lnTo>
                        <a:pt x="989635" y="69448"/>
                      </a:lnTo>
                      <a:lnTo>
                        <a:pt x="1041721" y="34724"/>
                      </a:lnTo>
                      <a:lnTo>
                        <a:pt x="1111169" y="17362"/>
                      </a:lnTo>
                      <a:lnTo>
                        <a:pt x="1169043" y="5787"/>
                      </a:lnTo>
                      <a:lnTo>
                        <a:pt x="1192192" y="75235"/>
                      </a:lnTo>
                      <a:lnTo>
                        <a:pt x="1180617" y="173620"/>
                      </a:lnTo>
                      <a:lnTo>
                        <a:pt x="1151681" y="266217"/>
                      </a:lnTo>
                      <a:lnTo>
                        <a:pt x="1116957" y="312516"/>
                      </a:lnTo>
                      <a:lnTo>
                        <a:pt x="1093807" y="358815"/>
                      </a:lnTo>
                      <a:lnTo>
                        <a:pt x="1035934" y="422476"/>
                      </a:lnTo>
                      <a:lnTo>
                        <a:pt x="972273" y="474562"/>
                      </a:lnTo>
                      <a:lnTo>
                        <a:pt x="914400" y="503498"/>
                      </a:lnTo>
                      <a:lnTo>
                        <a:pt x="844952" y="538223"/>
                      </a:lnTo>
                      <a:lnTo>
                        <a:pt x="769716" y="561372"/>
                      </a:lnTo>
                      <a:lnTo>
                        <a:pt x="706055" y="578734"/>
                      </a:lnTo>
                      <a:lnTo>
                        <a:pt x="636607" y="584521"/>
                      </a:lnTo>
                      <a:lnTo>
                        <a:pt x="561372" y="590309"/>
                      </a:lnTo>
                      <a:lnTo>
                        <a:pt x="491924" y="578734"/>
                      </a:lnTo>
                      <a:lnTo>
                        <a:pt x="439838" y="567159"/>
                      </a:lnTo>
                      <a:lnTo>
                        <a:pt x="329878" y="526648"/>
                      </a:lnTo>
                      <a:lnTo>
                        <a:pt x="248855" y="480349"/>
                      </a:lnTo>
                      <a:lnTo>
                        <a:pt x="173620" y="428263"/>
                      </a:lnTo>
                      <a:lnTo>
                        <a:pt x="86810" y="335666"/>
                      </a:lnTo>
                      <a:lnTo>
                        <a:pt x="46298" y="266217"/>
                      </a:lnTo>
                      <a:lnTo>
                        <a:pt x="23149" y="214131"/>
                      </a:lnTo>
                      <a:lnTo>
                        <a:pt x="0" y="138896"/>
                      </a:lnTo>
                      <a:lnTo>
                        <a:pt x="0" y="81023"/>
                      </a:lnTo>
                      <a:lnTo>
                        <a:pt x="17362" y="0"/>
                      </a:lnTo>
                      <a:close/>
                    </a:path>
                  </a:pathLst>
                </a:custGeom>
                <a:solidFill>
                  <a:srgbClr val="660066"/>
                </a:solidFill>
                <a:ln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88" name="TextBox 87"/>
              <p:cNvSpPr txBox="1"/>
              <p:nvPr/>
            </p:nvSpPr>
            <p:spPr>
              <a:xfrm>
                <a:off x="7511836" y="2557048"/>
                <a:ext cx="184731" cy="7133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GB" sz="3200" b="1" dirty="0"/>
              </a:p>
            </p:txBody>
          </p:sp>
        </p:grpSp>
        <p:sp>
          <p:nvSpPr>
            <p:cNvPr id="69" name="TextBox 68"/>
            <p:cNvSpPr txBox="1"/>
            <p:nvPr/>
          </p:nvSpPr>
          <p:spPr>
            <a:xfrm>
              <a:off x="106402" y="1976543"/>
              <a:ext cx="1727075" cy="584775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3200" dirty="0" smtClean="0"/>
                <a:t>Reagents</a:t>
              </a:r>
              <a:endParaRPr lang="en-GB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9368007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220</TotalTime>
  <Words>32</Words>
  <Application>Microsoft Office PowerPoint</Application>
  <PresentationFormat>A3 Paper (297x420 mm)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none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Kimpton H.J.</dc:creator>
  <cp:lastModifiedBy>Kimpton H.J.</cp:lastModifiedBy>
  <cp:revision>19</cp:revision>
  <dcterms:created xsi:type="dcterms:W3CDTF">2020-05-01T10:36:18Z</dcterms:created>
  <dcterms:modified xsi:type="dcterms:W3CDTF">2021-02-05T15:23:51Z</dcterms:modified>
</cp:coreProperties>
</file>