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40" d="100"/>
          <a:sy n="40" d="100"/>
        </p:scale>
        <p:origin x="14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6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04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2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5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79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97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8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36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4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3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3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0C460-95BE-4FB9-A38A-4357A92F6695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66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" t="3809" r="2712" b="42284"/>
          <a:stretch/>
        </p:blipFill>
        <p:spPr>
          <a:xfrm>
            <a:off x="10607" y="433137"/>
            <a:ext cx="12755281" cy="51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800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A3 Paper (297x420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</cp:revision>
  <dcterms:created xsi:type="dcterms:W3CDTF">2020-05-01T10:36:18Z</dcterms:created>
  <dcterms:modified xsi:type="dcterms:W3CDTF">2020-05-01T10:40:11Z</dcterms:modified>
</cp:coreProperties>
</file>