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  <a:srgbClr val="19AAA7"/>
    <a:srgbClr val="3A3151"/>
    <a:srgbClr val="BF11BF"/>
    <a:srgbClr val="4F4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tore.soton.ac.uk\users\hjk1n15\mydocuments\PhD\Coating%20work\April%202018%20expt%20solar%20cuvette\Combined%20data%20solar%20Apri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tore.soton.ac.uk\users\hjk1n15\mydocuments\PhD\Reports\papers\Feb%202019%20draft%20paper\Data%20for%20FEb%202019%20draft%20paper\UV%20using%20optical%20densit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3803669651921"/>
          <c:y val="5.1935932176482534E-2"/>
          <c:w val="0.85534540823360283"/>
          <c:h val="0.77680473124060112"/>
        </c:manualLayout>
      </c:layout>
      <c:scatterChart>
        <c:scatterStyle val="smoothMarker"/>
        <c:varyColors val="0"/>
        <c:ser>
          <c:idx val="5"/>
          <c:order val="5"/>
          <c:tx>
            <c:strRef>
              <c:f>'Mean sum delta T'!$G$2</c:f>
              <c:strCache>
                <c:ptCount val="1"/>
                <c:pt idx="0">
                  <c:v>P-D M</c:v>
                </c:pt>
              </c:strCache>
            </c:strRef>
          </c:tx>
          <c:spPr>
            <a:ln w="31750" cap="rnd">
              <a:solidFill>
                <a:schemeClr val="tx1"/>
              </a:solidFill>
              <a:prstDash val="sysDot"/>
              <a:round/>
              <a:tailEnd type="arrow"/>
            </a:ln>
            <a:effectLst/>
          </c:spPr>
          <c:marker>
            <c:symbol val="none"/>
          </c:marker>
          <c:xVal>
            <c:numRef>
              <c:f>'Mean sum delta T'!$A$3:$A$123</c:f>
              <c:numCache>
                <c:formatCode>General</c:formatCode>
                <c:ptCount val="121"/>
                <c:pt idx="0">
                  <c:v>1</c:v>
                </c:pt>
                <c:pt idx="1">
                  <c:v>31</c:v>
                </c:pt>
                <c:pt idx="2">
                  <c:v>61</c:v>
                </c:pt>
                <c:pt idx="3">
                  <c:v>91</c:v>
                </c:pt>
                <c:pt idx="4">
                  <c:v>121</c:v>
                </c:pt>
                <c:pt idx="5">
                  <c:v>151</c:v>
                </c:pt>
                <c:pt idx="6">
                  <c:v>181</c:v>
                </c:pt>
                <c:pt idx="7">
                  <c:v>211</c:v>
                </c:pt>
                <c:pt idx="8">
                  <c:v>241</c:v>
                </c:pt>
                <c:pt idx="9">
                  <c:v>271</c:v>
                </c:pt>
                <c:pt idx="10">
                  <c:v>301</c:v>
                </c:pt>
                <c:pt idx="11">
                  <c:v>331</c:v>
                </c:pt>
                <c:pt idx="12">
                  <c:v>361</c:v>
                </c:pt>
                <c:pt idx="13">
                  <c:v>391</c:v>
                </c:pt>
                <c:pt idx="14">
                  <c:v>421</c:v>
                </c:pt>
                <c:pt idx="15">
                  <c:v>451</c:v>
                </c:pt>
                <c:pt idx="16">
                  <c:v>481</c:v>
                </c:pt>
                <c:pt idx="17">
                  <c:v>511</c:v>
                </c:pt>
                <c:pt idx="18">
                  <c:v>541</c:v>
                </c:pt>
                <c:pt idx="19">
                  <c:v>571</c:v>
                </c:pt>
                <c:pt idx="20">
                  <c:v>601</c:v>
                </c:pt>
                <c:pt idx="21">
                  <c:v>631</c:v>
                </c:pt>
                <c:pt idx="22">
                  <c:v>661</c:v>
                </c:pt>
                <c:pt idx="23">
                  <c:v>691</c:v>
                </c:pt>
                <c:pt idx="24">
                  <c:v>721</c:v>
                </c:pt>
                <c:pt idx="25">
                  <c:v>751</c:v>
                </c:pt>
                <c:pt idx="26">
                  <c:v>781</c:v>
                </c:pt>
                <c:pt idx="27">
                  <c:v>811</c:v>
                </c:pt>
                <c:pt idx="28">
                  <c:v>841</c:v>
                </c:pt>
                <c:pt idx="29">
                  <c:v>871</c:v>
                </c:pt>
                <c:pt idx="30">
                  <c:v>901</c:v>
                </c:pt>
                <c:pt idx="31">
                  <c:v>931</c:v>
                </c:pt>
                <c:pt idx="32">
                  <c:v>961</c:v>
                </c:pt>
                <c:pt idx="33">
                  <c:v>991</c:v>
                </c:pt>
                <c:pt idx="34">
                  <c:v>1021</c:v>
                </c:pt>
                <c:pt idx="35">
                  <c:v>1051</c:v>
                </c:pt>
                <c:pt idx="36">
                  <c:v>1081</c:v>
                </c:pt>
                <c:pt idx="37">
                  <c:v>1111</c:v>
                </c:pt>
                <c:pt idx="38">
                  <c:v>1141</c:v>
                </c:pt>
                <c:pt idx="39">
                  <c:v>1171</c:v>
                </c:pt>
                <c:pt idx="40">
                  <c:v>1201</c:v>
                </c:pt>
                <c:pt idx="41">
                  <c:v>1231</c:v>
                </c:pt>
                <c:pt idx="42">
                  <c:v>1261</c:v>
                </c:pt>
                <c:pt idx="43">
                  <c:v>1291</c:v>
                </c:pt>
                <c:pt idx="44">
                  <c:v>1321</c:v>
                </c:pt>
                <c:pt idx="45">
                  <c:v>1351</c:v>
                </c:pt>
                <c:pt idx="46">
                  <c:v>1381</c:v>
                </c:pt>
                <c:pt idx="47">
                  <c:v>1411</c:v>
                </c:pt>
                <c:pt idx="48">
                  <c:v>1441</c:v>
                </c:pt>
                <c:pt idx="49">
                  <c:v>1471</c:v>
                </c:pt>
                <c:pt idx="50">
                  <c:v>1501</c:v>
                </c:pt>
                <c:pt idx="51">
                  <c:v>1531</c:v>
                </c:pt>
                <c:pt idx="52">
                  <c:v>1561</c:v>
                </c:pt>
                <c:pt idx="53">
                  <c:v>1591</c:v>
                </c:pt>
                <c:pt idx="54">
                  <c:v>1621</c:v>
                </c:pt>
                <c:pt idx="55">
                  <c:v>1651</c:v>
                </c:pt>
                <c:pt idx="56">
                  <c:v>1681</c:v>
                </c:pt>
                <c:pt idx="57">
                  <c:v>1711</c:v>
                </c:pt>
                <c:pt idx="58">
                  <c:v>1741</c:v>
                </c:pt>
                <c:pt idx="59">
                  <c:v>1771</c:v>
                </c:pt>
                <c:pt idx="60">
                  <c:v>1801</c:v>
                </c:pt>
                <c:pt idx="61">
                  <c:v>1831</c:v>
                </c:pt>
                <c:pt idx="62">
                  <c:v>1861</c:v>
                </c:pt>
                <c:pt idx="63">
                  <c:v>1891</c:v>
                </c:pt>
                <c:pt idx="64">
                  <c:v>1921</c:v>
                </c:pt>
                <c:pt idx="65">
                  <c:v>1951</c:v>
                </c:pt>
                <c:pt idx="66">
                  <c:v>1981</c:v>
                </c:pt>
                <c:pt idx="67">
                  <c:v>2011</c:v>
                </c:pt>
                <c:pt idx="68">
                  <c:v>2041</c:v>
                </c:pt>
                <c:pt idx="69">
                  <c:v>2071</c:v>
                </c:pt>
                <c:pt idx="70">
                  <c:v>2101</c:v>
                </c:pt>
                <c:pt idx="71">
                  <c:v>2131</c:v>
                </c:pt>
                <c:pt idx="72">
                  <c:v>2161</c:v>
                </c:pt>
                <c:pt idx="73">
                  <c:v>2191</c:v>
                </c:pt>
                <c:pt idx="74">
                  <c:v>2221</c:v>
                </c:pt>
                <c:pt idx="75">
                  <c:v>2251</c:v>
                </c:pt>
                <c:pt idx="76">
                  <c:v>2281</c:v>
                </c:pt>
                <c:pt idx="77">
                  <c:v>2311</c:v>
                </c:pt>
                <c:pt idx="78">
                  <c:v>2341</c:v>
                </c:pt>
                <c:pt idx="79">
                  <c:v>2371</c:v>
                </c:pt>
                <c:pt idx="80">
                  <c:v>2401</c:v>
                </c:pt>
                <c:pt idx="81">
                  <c:v>2431</c:v>
                </c:pt>
                <c:pt idx="82">
                  <c:v>2461</c:v>
                </c:pt>
                <c:pt idx="83">
                  <c:v>2491</c:v>
                </c:pt>
                <c:pt idx="84">
                  <c:v>2531</c:v>
                </c:pt>
                <c:pt idx="85">
                  <c:v>2551</c:v>
                </c:pt>
                <c:pt idx="86">
                  <c:v>2581</c:v>
                </c:pt>
                <c:pt idx="87">
                  <c:v>2611</c:v>
                </c:pt>
                <c:pt idx="88">
                  <c:v>2641</c:v>
                </c:pt>
                <c:pt idx="89">
                  <c:v>2671</c:v>
                </c:pt>
                <c:pt idx="90">
                  <c:v>2701</c:v>
                </c:pt>
                <c:pt idx="91">
                  <c:v>2731</c:v>
                </c:pt>
                <c:pt idx="92">
                  <c:v>2761</c:v>
                </c:pt>
                <c:pt idx="93">
                  <c:v>2791</c:v>
                </c:pt>
                <c:pt idx="94">
                  <c:v>2821</c:v>
                </c:pt>
                <c:pt idx="95">
                  <c:v>2851</c:v>
                </c:pt>
                <c:pt idx="96">
                  <c:v>2881</c:v>
                </c:pt>
                <c:pt idx="97">
                  <c:v>2911</c:v>
                </c:pt>
                <c:pt idx="98">
                  <c:v>2941</c:v>
                </c:pt>
                <c:pt idx="99">
                  <c:v>2971</c:v>
                </c:pt>
                <c:pt idx="100">
                  <c:v>3001</c:v>
                </c:pt>
                <c:pt idx="101">
                  <c:v>3031</c:v>
                </c:pt>
                <c:pt idx="102">
                  <c:v>3061</c:v>
                </c:pt>
                <c:pt idx="103">
                  <c:v>3091</c:v>
                </c:pt>
                <c:pt idx="104">
                  <c:v>3121</c:v>
                </c:pt>
                <c:pt idx="105">
                  <c:v>3151</c:v>
                </c:pt>
                <c:pt idx="106">
                  <c:v>3181</c:v>
                </c:pt>
                <c:pt idx="107">
                  <c:v>3211</c:v>
                </c:pt>
                <c:pt idx="108">
                  <c:v>3241</c:v>
                </c:pt>
                <c:pt idx="109">
                  <c:v>3271</c:v>
                </c:pt>
                <c:pt idx="110">
                  <c:v>3301</c:v>
                </c:pt>
                <c:pt idx="111">
                  <c:v>3331</c:v>
                </c:pt>
                <c:pt idx="112">
                  <c:v>3361</c:v>
                </c:pt>
                <c:pt idx="113">
                  <c:v>3391</c:v>
                </c:pt>
                <c:pt idx="114">
                  <c:v>3421</c:v>
                </c:pt>
                <c:pt idx="115">
                  <c:v>3451</c:v>
                </c:pt>
                <c:pt idx="116">
                  <c:v>3481</c:v>
                </c:pt>
                <c:pt idx="117">
                  <c:v>3511</c:v>
                </c:pt>
                <c:pt idx="118">
                  <c:v>3541</c:v>
                </c:pt>
                <c:pt idx="119">
                  <c:v>3571</c:v>
                </c:pt>
                <c:pt idx="120">
                  <c:v>3601</c:v>
                </c:pt>
              </c:numCache>
            </c:numRef>
          </c:xVal>
          <c:yVal>
            <c:numRef>
              <c:f>'Mean sum delta T'!$G$3:$G$123</c:f>
              <c:numCache>
                <c:formatCode>General</c:formatCode>
                <c:ptCount val="121"/>
                <c:pt idx="0">
                  <c:v>3.1248888888889326E-2</c:v>
                </c:pt>
                <c:pt idx="1">
                  <c:v>1.5722212222222223</c:v>
                </c:pt>
                <c:pt idx="2">
                  <c:v>2.1451324444444442</c:v>
                </c:pt>
                <c:pt idx="3">
                  <c:v>2.7292357777777783</c:v>
                </c:pt>
                <c:pt idx="4">
                  <c:v>3.3606073333333337</c:v>
                </c:pt>
                <c:pt idx="5">
                  <c:v>4.0163910000000005</c:v>
                </c:pt>
                <c:pt idx="6">
                  <c:v>4.6756615555555561</c:v>
                </c:pt>
                <c:pt idx="7">
                  <c:v>5.3319542222222225</c:v>
                </c:pt>
                <c:pt idx="8">
                  <c:v>5.9958807777777787</c:v>
                </c:pt>
                <c:pt idx="9">
                  <c:v>6.6541196666666673</c:v>
                </c:pt>
                <c:pt idx="10">
                  <c:v>7.3104481111111124</c:v>
                </c:pt>
                <c:pt idx="11">
                  <c:v>7.9582805555555565</c:v>
                </c:pt>
                <c:pt idx="12">
                  <c:v>8.5717987777777775</c:v>
                </c:pt>
                <c:pt idx="13">
                  <c:v>9.1895315555555541</c:v>
                </c:pt>
                <c:pt idx="14">
                  <c:v>9.8059073333333355</c:v>
                </c:pt>
                <c:pt idx="15">
                  <c:v>10.392323111111111</c:v>
                </c:pt>
                <c:pt idx="16">
                  <c:v>10.972984555555557</c:v>
                </c:pt>
                <c:pt idx="17">
                  <c:v>11.521675222222221</c:v>
                </c:pt>
                <c:pt idx="18">
                  <c:v>12.050461222222221</c:v>
                </c:pt>
                <c:pt idx="19">
                  <c:v>12.576531444444445</c:v>
                </c:pt>
                <c:pt idx="20">
                  <c:v>13.077733111111112</c:v>
                </c:pt>
                <c:pt idx="21">
                  <c:v>13.560451333333333</c:v>
                </c:pt>
                <c:pt idx="22">
                  <c:v>14.029501222222223</c:v>
                </c:pt>
                <c:pt idx="23">
                  <c:v>14.479041666666667</c:v>
                </c:pt>
                <c:pt idx="24">
                  <c:v>14.907597444444447</c:v>
                </c:pt>
                <c:pt idx="25">
                  <c:v>15.318979111111112</c:v>
                </c:pt>
                <c:pt idx="26">
                  <c:v>15.720071999999996</c:v>
                </c:pt>
                <c:pt idx="27">
                  <c:v>16.105454999999999</c:v>
                </c:pt>
                <c:pt idx="28">
                  <c:v>16.466444111111112</c:v>
                </c:pt>
                <c:pt idx="29">
                  <c:v>16.819478222222219</c:v>
                </c:pt>
                <c:pt idx="30">
                  <c:v>17.161930999999999</c:v>
                </c:pt>
                <c:pt idx="31">
                  <c:v>17.481688222222221</c:v>
                </c:pt>
                <c:pt idx="32">
                  <c:v>17.775815333333338</c:v>
                </c:pt>
                <c:pt idx="33">
                  <c:v>18.052440333333337</c:v>
                </c:pt>
                <c:pt idx="34">
                  <c:v>18.335734777777777</c:v>
                </c:pt>
                <c:pt idx="35">
                  <c:v>18.589387555555554</c:v>
                </c:pt>
                <c:pt idx="36">
                  <c:v>18.848631777777779</c:v>
                </c:pt>
                <c:pt idx="37">
                  <c:v>19.087792888888892</c:v>
                </c:pt>
                <c:pt idx="38">
                  <c:v>19.313057444444443</c:v>
                </c:pt>
                <c:pt idx="39">
                  <c:v>19.540646111111112</c:v>
                </c:pt>
                <c:pt idx="40">
                  <c:v>19.750598111111113</c:v>
                </c:pt>
                <c:pt idx="41">
                  <c:v>19.958446666666667</c:v>
                </c:pt>
                <c:pt idx="42">
                  <c:v>20.159884222222221</c:v>
                </c:pt>
                <c:pt idx="43">
                  <c:v>20.34266211111111</c:v>
                </c:pt>
                <c:pt idx="44">
                  <c:v>20.534499777777778</c:v>
                </c:pt>
                <c:pt idx="45">
                  <c:v>20.6982</c:v>
                </c:pt>
                <c:pt idx="46">
                  <c:v>20.864986000000002</c:v>
                </c:pt>
                <c:pt idx="47">
                  <c:v>21.039257555555555</c:v>
                </c:pt>
                <c:pt idx="48">
                  <c:v>21.187159999999999</c:v>
                </c:pt>
                <c:pt idx="49">
                  <c:v>21.338055000000004</c:v>
                </c:pt>
                <c:pt idx="50">
                  <c:v>21.461240111111117</c:v>
                </c:pt>
                <c:pt idx="51">
                  <c:v>21.589007444444444</c:v>
                </c:pt>
                <c:pt idx="52">
                  <c:v>21.706059444444445</c:v>
                </c:pt>
                <c:pt idx="53">
                  <c:v>21.807969777777778</c:v>
                </c:pt>
                <c:pt idx="54">
                  <c:v>21.911060444444445</c:v>
                </c:pt>
                <c:pt idx="55">
                  <c:v>22.015891444444449</c:v>
                </c:pt>
                <c:pt idx="56">
                  <c:v>22.100856777777778</c:v>
                </c:pt>
                <c:pt idx="57">
                  <c:v>22.185659000000001</c:v>
                </c:pt>
                <c:pt idx="58">
                  <c:v>22.265215999999999</c:v>
                </c:pt>
                <c:pt idx="59">
                  <c:v>22.343552777777781</c:v>
                </c:pt>
                <c:pt idx="60">
                  <c:v>22.408708000000001</c:v>
                </c:pt>
                <c:pt idx="61">
                  <c:v>22.469766111111113</c:v>
                </c:pt>
                <c:pt idx="62">
                  <c:v>22.529220333333338</c:v>
                </c:pt>
                <c:pt idx="63">
                  <c:v>22.591937333333334</c:v>
                </c:pt>
                <c:pt idx="64">
                  <c:v>22.644010444444444</c:v>
                </c:pt>
                <c:pt idx="65">
                  <c:v>22.698993111111115</c:v>
                </c:pt>
                <c:pt idx="66">
                  <c:v>22.747492999999999</c:v>
                </c:pt>
                <c:pt idx="67">
                  <c:v>22.794506111111115</c:v>
                </c:pt>
                <c:pt idx="68">
                  <c:v>22.836376777777776</c:v>
                </c:pt>
                <c:pt idx="69">
                  <c:v>22.874510777777779</c:v>
                </c:pt>
                <c:pt idx="70">
                  <c:v>22.904929666666668</c:v>
                </c:pt>
                <c:pt idx="71">
                  <c:v>22.947020333333331</c:v>
                </c:pt>
                <c:pt idx="72">
                  <c:v>22.974652555555551</c:v>
                </c:pt>
                <c:pt idx="73">
                  <c:v>22.993984555555556</c:v>
                </c:pt>
                <c:pt idx="74">
                  <c:v>23.031467666666671</c:v>
                </c:pt>
                <c:pt idx="75">
                  <c:v>23.063329888888887</c:v>
                </c:pt>
                <c:pt idx="76">
                  <c:v>23.08397144444444</c:v>
                </c:pt>
                <c:pt idx="77">
                  <c:v>23.110432111111109</c:v>
                </c:pt>
                <c:pt idx="78">
                  <c:v>23.136951777777782</c:v>
                </c:pt>
                <c:pt idx="79">
                  <c:v>23.163661111111107</c:v>
                </c:pt>
                <c:pt idx="80">
                  <c:v>23.178346777777776</c:v>
                </c:pt>
                <c:pt idx="81">
                  <c:v>23.211118555555558</c:v>
                </c:pt>
                <c:pt idx="82">
                  <c:v>23.228871222222221</c:v>
                </c:pt>
                <c:pt idx="83">
                  <c:v>23.245559222222223</c:v>
                </c:pt>
                <c:pt idx="84">
                  <c:v>23.278380555555557</c:v>
                </c:pt>
                <c:pt idx="85">
                  <c:v>23.275902666666667</c:v>
                </c:pt>
                <c:pt idx="86">
                  <c:v>23.306085888888887</c:v>
                </c:pt>
                <c:pt idx="87">
                  <c:v>23.313347222222223</c:v>
                </c:pt>
                <c:pt idx="88">
                  <c:v>23.321860444444447</c:v>
                </c:pt>
                <c:pt idx="89">
                  <c:v>23.343422888888888</c:v>
                </c:pt>
                <c:pt idx="90">
                  <c:v>23.359319555555555</c:v>
                </c:pt>
                <c:pt idx="91">
                  <c:v>23.372999777777778</c:v>
                </c:pt>
                <c:pt idx="92">
                  <c:v>23.382929666666666</c:v>
                </c:pt>
                <c:pt idx="93">
                  <c:v>23.397583222222224</c:v>
                </c:pt>
                <c:pt idx="94">
                  <c:v>23.407101777777783</c:v>
                </c:pt>
                <c:pt idx="95">
                  <c:v>23.424588222222226</c:v>
                </c:pt>
                <c:pt idx="96">
                  <c:v>23.428524888888891</c:v>
                </c:pt>
                <c:pt idx="97">
                  <c:v>23.441471555555555</c:v>
                </c:pt>
                <c:pt idx="98">
                  <c:v>23.439301555555559</c:v>
                </c:pt>
                <c:pt idx="99">
                  <c:v>23.445337111111112</c:v>
                </c:pt>
                <c:pt idx="100">
                  <c:v>23.462928999999999</c:v>
                </c:pt>
                <c:pt idx="101">
                  <c:v>23.471641111111111</c:v>
                </c:pt>
                <c:pt idx="102">
                  <c:v>23.499066444444441</c:v>
                </c:pt>
                <c:pt idx="103">
                  <c:v>23.527064222222222</c:v>
                </c:pt>
                <c:pt idx="104">
                  <c:v>23.556638666666672</c:v>
                </c:pt>
                <c:pt idx="105">
                  <c:v>23.576967555555555</c:v>
                </c:pt>
                <c:pt idx="106">
                  <c:v>23.604176444444445</c:v>
                </c:pt>
                <c:pt idx="107">
                  <c:v>23.611223777777777</c:v>
                </c:pt>
                <c:pt idx="108">
                  <c:v>23.632236222222218</c:v>
                </c:pt>
                <c:pt idx="109">
                  <c:v>23.632921444444449</c:v>
                </c:pt>
                <c:pt idx="110">
                  <c:v>23.643021444444443</c:v>
                </c:pt>
                <c:pt idx="111">
                  <c:v>23.644514999999998</c:v>
                </c:pt>
                <c:pt idx="112">
                  <c:v>23.645989555555552</c:v>
                </c:pt>
                <c:pt idx="113">
                  <c:v>23.646205555555554</c:v>
                </c:pt>
                <c:pt idx="114">
                  <c:v>23.640942111111116</c:v>
                </c:pt>
                <c:pt idx="115">
                  <c:v>23.652928666666668</c:v>
                </c:pt>
                <c:pt idx="116">
                  <c:v>23.648127000000002</c:v>
                </c:pt>
                <c:pt idx="117">
                  <c:v>23.651423555555553</c:v>
                </c:pt>
                <c:pt idx="118">
                  <c:v>23.664366111111107</c:v>
                </c:pt>
                <c:pt idx="119">
                  <c:v>23.660604888888891</c:v>
                </c:pt>
                <c:pt idx="120">
                  <c:v>23.593322888888888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C39F-4072-8F66-F5CC51C55F8C}"/>
            </c:ext>
          </c:extLst>
        </c:ser>
        <c:ser>
          <c:idx val="7"/>
          <c:order val="7"/>
          <c:tx>
            <c:strRef>
              <c:f>'Mean sum delta T'!$I$2</c:f>
              <c:strCache>
                <c:ptCount val="1"/>
                <c:pt idx="0">
                  <c:v>P-C B</c:v>
                </c:pt>
              </c:strCache>
            </c:strRef>
          </c:tx>
          <c:spPr>
            <a:ln w="31750" cap="rnd">
              <a:solidFill>
                <a:srgbClr val="0070C0"/>
              </a:solidFill>
              <a:prstDash val="lgDashDotDot"/>
              <a:round/>
            </a:ln>
            <a:effectLst/>
          </c:spPr>
          <c:marker>
            <c:symbol val="none"/>
          </c:marker>
          <c:xVal>
            <c:numRef>
              <c:f>'Mean sum delta T'!$A$3:$A$123</c:f>
              <c:numCache>
                <c:formatCode>General</c:formatCode>
                <c:ptCount val="121"/>
                <c:pt idx="0">
                  <c:v>1</c:v>
                </c:pt>
                <c:pt idx="1">
                  <c:v>31</c:v>
                </c:pt>
                <c:pt idx="2">
                  <c:v>61</c:v>
                </c:pt>
                <c:pt idx="3">
                  <c:v>91</c:v>
                </c:pt>
                <c:pt idx="4">
                  <c:v>121</c:v>
                </c:pt>
                <c:pt idx="5">
                  <c:v>151</c:v>
                </c:pt>
                <c:pt idx="6">
                  <c:v>181</c:v>
                </c:pt>
                <c:pt idx="7">
                  <c:v>211</c:v>
                </c:pt>
                <c:pt idx="8">
                  <c:v>241</c:v>
                </c:pt>
                <c:pt idx="9">
                  <c:v>271</c:v>
                </c:pt>
                <c:pt idx="10">
                  <c:v>301</c:v>
                </c:pt>
                <c:pt idx="11">
                  <c:v>331</c:v>
                </c:pt>
                <c:pt idx="12">
                  <c:v>361</c:v>
                </c:pt>
                <c:pt idx="13">
                  <c:v>391</c:v>
                </c:pt>
                <c:pt idx="14">
                  <c:v>421</c:v>
                </c:pt>
                <c:pt idx="15">
                  <c:v>451</c:v>
                </c:pt>
                <c:pt idx="16">
                  <c:v>481</c:v>
                </c:pt>
                <c:pt idx="17">
                  <c:v>511</c:v>
                </c:pt>
                <c:pt idx="18">
                  <c:v>541</c:v>
                </c:pt>
                <c:pt idx="19">
                  <c:v>571</c:v>
                </c:pt>
                <c:pt idx="20">
                  <c:v>601</c:v>
                </c:pt>
                <c:pt idx="21">
                  <c:v>631</c:v>
                </c:pt>
                <c:pt idx="22">
                  <c:v>661</c:v>
                </c:pt>
                <c:pt idx="23">
                  <c:v>691</c:v>
                </c:pt>
                <c:pt idx="24">
                  <c:v>721</c:v>
                </c:pt>
                <c:pt idx="25">
                  <c:v>751</c:v>
                </c:pt>
                <c:pt idx="26">
                  <c:v>781</c:v>
                </c:pt>
                <c:pt idx="27">
                  <c:v>811</c:v>
                </c:pt>
                <c:pt idx="28">
                  <c:v>841</c:v>
                </c:pt>
                <c:pt idx="29">
                  <c:v>871</c:v>
                </c:pt>
                <c:pt idx="30">
                  <c:v>901</c:v>
                </c:pt>
                <c:pt idx="31">
                  <c:v>931</c:v>
                </c:pt>
                <c:pt idx="32">
                  <c:v>961</c:v>
                </c:pt>
                <c:pt idx="33">
                  <c:v>991</c:v>
                </c:pt>
                <c:pt idx="34">
                  <c:v>1021</c:v>
                </c:pt>
                <c:pt idx="35">
                  <c:v>1051</c:v>
                </c:pt>
                <c:pt idx="36">
                  <c:v>1081</c:v>
                </c:pt>
                <c:pt idx="37">
                  <c:v>1111</c:v>
                </c:pt>
                <c:pt idx="38">
                  <c:v>1141</c:v>
                </c:pt>
                <c:pt idx="39">
                  <c:v>1171</c:v>
                </c:pt>
                <c:pt idx="40">
                  <c:v>1201</c:v>
                </c:pt>
                <c:pt idx="41">
                  <c:v>1231</c:v>
                </c:pt>
                <c:pt idx="42">
                  <c:v>1261</c:v>
                </c:pt>
                <c:pt idx="43">
                  <c:v>1291</c:v>
                </c:pt>
                <c:pt idx="44">
                  <c:v>1321</c:v>
                </c:pt>
                <c:pt idx="45">
                  <c:v>1351</c:v>
                </c:pt>
                <c:pt idx="46">
                  <c:v>1381</c:v>
                </c:pt>
                <c:pt idx="47">
                  <c:v>1411</c:v>
                </c:pt>
                <c:pt idx="48">
                  <c:v>1441</c:v>
                </c:pt>
                <c:pt idx="49">
                  <c:v>1471</c:v>
                </c:pt>
                <c:pt idx="50">
                  <c:v>1501</c:v>
                </c:pt>
                <c:pt idx="51">
                  <c:v>1531</c:v>
                </c:pt>
                <c:pt idx="52">
                  <c:v>1561</c:v>
                </c:pt>
                <c:pt idx="53">
                  <c:v>1591</c:v>
                </c:pt>
                <c:pt idx="54">
                  <c:v>1621</c:v>
                </c:pt>
                <c:pt idx="55">
                  <c:v>1651</c:v>
                </c:pt>
                <c:pt idx="56">
                  <c:v>1681</c:v>
                </c:pt>
                <c:pt idx="57">
                  <c:v>1711</c:v>
                </c:pt>
                <c:pt idx="58">
                  <c:v>1741</c:v>
                </c:pt>
                <c:pt idx="59">
                  <c:v>1771</c:v>
                </c:pt>
                <c:pt idx="60">
                  <c:v>1801</c:v>
                </c:pt>
                <c:pt idx="61">
                  <c:v>1831</c:v>
                </c:pt>
                <c:pt idx="62">
                  <c:v>1861</c:v>
                </c:pt>
                <c:pt idx="63">
                  <c:v>1891</c:v>
                </c:pt>
                <c:pt idx="64">
                  <c:v>1921</c:v>
                </c:pt>
                <c:pt idx="65">
                  <c:v>1951</c:v>
                </c:pt>
                <c:pt idx="66">
                  <c:v>1981</c:v>
                </c:pt>
                <c:pt idx="67">
                  <c:v>2011</c:v>
                </c:pt>
                <c:pt idx="68">
                  <c:v>2041</c:v>
                </c:pt>
                <c:pt idx="69">
                  <c:v>2071</c:v>
                </c:pt>
                <c:pt idx="70">
                  <c:v>2101</c:v>
                </c:pt>
                <c:pt idx="71">
                  <c:v>2131</c:v>
                </c:pt>
                <c:pt idx="72">
                  <c:v>2161</c:v>
                </c:pt>
                <c:pt idx="73">
                  <c:v>2191</c:v>
                </c:pt>
                <c:pt idx="74">
                  <c:v>2221</c:v>
                </c:pt>
                <c:pt idx="75">
                  <c:v>2251</c:v>
                </c:pt>
                <c:pt idx="76">
                  <c:v>2281</c:v>
                </c:pt>
                <c:pt idx="77">
                  <c:v>2311</c:v>
                </c:pt>
                <c:pt idx="78">
                  <c:v>2341</c:v>
                </c:pt>
                <c:pt idx="79">
                  <c:v>2371</c:v>
                </c:pt>
                <c:pt idx="80">
                  <c:v>2401</c:v>
                </c:pt>
                <c:pt idx="81">
                  <c:v>2431</c:v>
                </c:pt>
                <c:pt idx="82">
                  <c:v>2461</c:v>
                </c:pt>
                <c:pt idx="83">
                  <c:v>2491</c:v>
                </c:pt>
                <c:pt idx="84">
                  <c:v>2531</c:v>
                </c:pt>
                <c:pt idx="85">
                  <c:v>2551</c:v>
                </c:pt>
                <c:pt idx="86">
                  <c:v>2581</c:v>
                </c:pt>
                <c:pt idx="87">
                  <c:v>2611</c:v>
                </c:pt>
                <c:pt idx="88">
                  <c:v>2641</c:v>
                </c:pt>
                <c:pt idx="89">
                  <c:v>2671</c:v>
                </c:pt>
                <c:pt idx="90">
                  <c:v>2701</c:v>
                </c:pt>
                <c:pt idx="91">
                  <c:v>2731</c:v>
                </c:pt>
                <c:pt idx="92">
                  <c:v>2761</c:v>
                </c:pt>
                <c:pt idx="93">
                  <c:v>2791</c:v>
                </c:pt>
                <c:pt idx="94">
                  <c:v>2821</c:v>
                </c:pt>
                <c:pt idx="95">
                  <c:v>2851</c:v>
                </c:pt>
                <c:pt idx="96">
                  <c:v>2881</c:v>
                </c:pt>
                <c:pt idx="97">
                  <c:v>2911</c:v>
                </c:pt>
                <c:pt idx="98">
                  <c:v>2941</c:v>
                </c:pt>
                <c:pt idx="99">
                  <c:v>2971</c:v>
                </c:pt>
                <c:pt idx="100">
                  <c:v>3001</c:v>
                </c:pt>
                <c:pt idx="101">
                  <c:v>3031</c:v>
                </c:pt>
                <c:pt idx="102">
                  <c:v>3061</c:v>
                </c:pt>
                <c:pt idx="103">
                  <c:v>3091</c:v>
                </c:pt>
                <c:pt idx="104">
                  <c:v>3121</c:v>
                </c:pt>
                <c:pt idx="105">
                  <c:v>3151</c:v>
                </c:pt>
                <c:pt idx="106">
                  <c:v>3181</c:v>
                </c:pt>
                <c:pt idx="107">
                  <c:v>3211</c:v>
                </c:pt>
                <c:pt idx="108">
                  <c:v>3241</c:v>
                </c:pt>
                <c:pt idx="109">
                  <c:v>3271</c:v>
                </c:pt>
                <c:pt idx="110">
                  <c:v>3301</c:v>
                </c:pt>
                <c:pt idx="111">
                  <c:v>3331</c:v>
                </c:pt>
                <c:pt idx="112">
                  <c:v>3361</c:v>
                </c:pt>
                <c:pt idx="113">
                  <c:v>3391</c:v>
                </c:pt>
                <c:pt idx="114">
                  <c:v>3421</c:v>
                </c:pt>
                <c:pt idx="115">
                  <c:v>3451</c:v>
                </c:pt>
                <c:pt idx="116">
                  <c:v>3481</c:v>
                </c:pt>
                <c:pt idx="117">
                  <c:v>3511</c:v>
                </c:pt>
                <c:pt idx="118">
                  <c:v>3541</c:v>
                </c:pt>
                <c:pt idx="119">
                  <c:v>3571</c:v>
                </c:pt>
                <c:pt idx="120">
                  <c:v>3601</c:v>
                </c:pt>
              </c:numCache>
            </c:numRef>
          </c:xVal>
          <c:yVal>
            <c:numRef>
              <c:f>'Mean sum delta T'!$I$3:$I$123</c:f>
              <c:numCache>
                <c:formatCode>General</c:formatCode>
                <c:ptCount val="121"/>
                <c:pt idx="0">
                  <c:v>1.3665000000007883E-3</c:v>
                </c:pt>
                <c:pt idx="1">
                  <c:v>1.944201166666667</c:v>
                </c:pt>
                <c:pt idx="2">
                  <c:v>3.712707</c:v>
                </c:pt>
                <c:pt idx="3">
                  <c:v>5.4571978333333346</c:v>
                </c:pt>
                <c:pt idx="4">
                  <c:v>7.1238173333333323</c:v>
                </c:pt>
                <c:pt idx="5">
                  <c:v>8.7041288333333338</c:v>
                </c:pt>
                <c:pt idx="6">
                  <c:v>10.186721166666668</c:v>
                </c:pt>
                <c:pt idx="7">
                  <c:v>11.574408333333333</c:v>
                </c:pt>
                <c:pt idx="8">
                  <c:v>12.912676166666666</c:v>
                </c:pt>
                <c:pt idx="9">
                  <c:v>14.141408833333335</c:v>
                </c:pt>
                <c:pt idx="10">
                  <c:v>15.326731833333334</c:v>
                </c:pt>
                <c:pt idx="11">
                  <c:v>16.436678999999998</c:v>
                </c:pt>
                <c:pt idx="12">
                  <c:v>17.497468666666666</c:v>
                </c:pt>
                <c:pt idx="13">
                  <c:v>18.474835166666669</c:v>
                </c:pt>
                <c:pt idx="14">
                  <c:v>19.391672833333331</c:v>
                </c:pt>
                <c:pt idx="15">
                  <c:v>20.2531055</c:v>
                </c:pt>
                <c:pt idx="16">
                  <c:v>21.056078000000003</c:v>
                </c:pt>
                <c:pt idx="17">
                  <c:v>21.824393833333332</c:v>
                </c:pt>
                <c:pt idx="18">
                  <c:v>22.550152499999999</c:v>
                </c:pt>
                <c:pt idx="19">
                  <c:v>23.230893833333329</c:v>
                </c:pt>
                <c:pt idx="20">
                  <c:v>23.882299666666665</c:v>
                </c:pt>
                <c:pt idx="21">
                  <c:v>24.541499333333334</c:v>
                </c:pt>
                <c:pt idx="22">
                  <c:v>25.167018000000002</c:v>
                </c:pt>
                <c:pt idx="23">
                  <c:v>25.740821833333332</c:v>
                </c:pt>
                <c:pt idx="24">
                  <c:v>26.28627783333333</c:v>
                </c:pt>
                <c:pt idx="25">
                  <c:v>26.801898999999995</c:v>
                </c:pt>
                <c:pt idx="26">
                  <c:v>27.279021666666665</c:v>
                </c:pt>
                <c:pt idx="27">
                  <c:v>27.727126666666667</c:v>
                </c:pt>
                <c:pt idx="28">
                  <c:v>28.128897166666661</c:v>
                </c:pt>
                <c:pt idx="29">
                  <c:v>28.53174683333333</c:v>
                </c:pt>
                <c:pt idx="30">
                  <c:v>28.904455666666667</c:v>
                </c:pt>
                <c:pt idx="31">
                  <c:v>29.231381499999998</c:v>
                </c:pt>
                <c:pt idx="32">
                  <c:v>29.565012833333331</c:v>
                </c:pt>
                <c:pt idx="33">
                  <c:v>29.87605233333333</c:v>
                </c:pt>
                <c:pt idx="34">
                  <c:v>30.173663333333334</c:v>
                </c:pt>
                <c:pt idx="35">
                  <c:v>30.460644833333333</c:v>
                </c:pt>
                <c:pt idx="36">
                  <c:v>30.720650166666669</c:v>
                </c:pt>
                <c:pt idx="37">
                  <c:v>30.970841500000002</c:v>
                </c:pt>
                <c:pt idx="38">
                  <c:v>31.21426683333333</c:v>
                </c:pt>
                <c:pt idx="39">
                  <c:v>31.426721166666667</c:v>
                </c:pt>
                <c:pt idx="40">
                  <c:v>31.6200145</c:v>
                </c:pt>
                <c:pt idx="41">
                  <c:v>31.758301333333332</c:v>
                </c:pt>
                <c:pt idx="42">
                  <c:v>31.890277833333332</c:v>
                </c:pt>
                <c:pt idx="43">
                  <c:v>32.024362000000004</c:v>
                </c:pt>
                <c:pt idx="44">
                  <c:v>32.145586333333334</c:v>
                </c:pt>
                <c:pt idx="45">
                  <c:v>32.261131500000005</c:v>
                </c:pt>
                <c:pt idx="46">
                  <c:v>32.374522333333339</c:v>
                </c:pt>
                <c:pt idx="47">
                  <c:v>32.502804500000003</c:v>
                </c:pt>
                <c:pt idx="48">
                  <c:v>32.6030795</c:v>
                </c:pt>
                <c:pt idx="49">
                  <c:v>32.715951666666662</c:v>
                </c:pt>
                <c:pt idx="50">
                  <c:v>32.819514833333329</c:v>
                </c:pt>
                <c:pt idx="51">
                  <c:v>32.923631333333333</c:v>
                </c:pt>
                <c:pt idx="52">
                  <c:v>33.015135000000001</c:v>
                </c:pt>
                <c:pt idx="53">
                  <c:v>33.096472166666665</c:v>
                </c:pt>
                <c:pt idx="54">
                  <c:v>33.176669000000004</c:v>
                </c:pt>
                <c:pt idx="55">
                  <c:v>33.263530333333335</c:v>
                </c:pt>
                <c:pt idx="56">
                  <c:v>33.392113666666667</c:v>
                </c:pt>
                <c:pt idx="57">
                  <c:v>33.478242166666668</c:v>
                </c:pt>
                <c:pt idx="58">
                  <c:v>33.568137999999998</c:v>
                </c:pt>
                <c:pt idx="59">
                  <c:v>33.639777000000002</c:v>
                </c:pt>
                <c:pt idx="60">
                  <c:v>33.709887666666667</c:v>
                </c:pt>
                <c:pt idx="61">
                  <c:v>33.770354333333337</c:v>
                </c:pt>
                <c:pt idx="62">
                  <c:v>33.823619333333333</c:v>
                </c:pt>
                <c:pt idx="63">
                  <c:v>33.900754333333332</c:v>
                </c:pt>
                <c:pt idx="64">
                  <c:v>33.973173666666668</c:v>
                </c:pt>
                <c:pt idx="65">
                  <c:v>34.045840166666672</c:v>
                </c:pt>
                <c:pt idx="66">
                  <c:v>34.111887833333334</c:v>
                </c:pt>
                <c:pt idx="67">
                  <c:v>34.172374833333329</c:v>
                </c:pt>
                <c:pt idx="68">
                  <c:v>34.227638333333338</c:v>
                </c:pt>
                <c:pt idx="69">
                  <c:v>34.271711166666663</c:v>
                </c:pt>
                <c:pt idx="70">
                  <c:v>34.325935333333327</c:v>
                </c:pt>
                <c:pt idx="71">
                  <c:v>34.365677333333331</c:v>
                </c:pt>
                <c:pt idx="72">
                  <c:v>34.39435533333333</c:v>
                </c:pt>
                <c:pt idx="73">
                  <c:v>34.410277499999999</c:v>
                </c:pt>
                <c:pt idx="74">
                  <c:v>34.415178500000003</c:v>
                </c:pt>
                <c:pt idx="75">
                  <c:v>34.441130833333332</c:v>
                </c:pt>
                <c:pt idx="76">
                  <c:v>34.450684166666669</c:v>
                </c:pt>
                <c:pt idx="77">
                  <c:v>34.460721499999998</c:v>
                </c:pt>
                <c:pt idx="78">
                  <c:v>34.464672166666666</c:v>
                </c:pt>
                <c:pt idx="79">
                  <c:v>34.484719333333338</c:v>
                </c:pt>
                <c:pt idx="80">
                  <c:v>34.495955333333335</c:v>
                </c:pt>
                <c:pt idx="81">
                  <c:v>34.503155833333331</c:v>
                </c:pt>
                <c:pt idx="82">
                  <c:v>34.519482000000004</c:v>
                </c:pt>
                <c:pt idx="83">
                  <c:v>34.561696833333336</c:v>
                </c:pt>
                <c:pt idx="84">
                  <c:v>34.597940999999999</c:v>
                </c:pt>
                <c:pt idx="85">
                  <c:v>34.617017666666669</c:v>
                </c:pt>
                <c:pt idx="86">
                  <c:v>34.640261833333334</c:v>
                </c:pt>
                <c:pt idx="87">
                  <c:v>34.66029533333333</c:v>
                </c:pt>
                <c:pt idx="88">
                  <c:v>34.675570833333332</c:v>
                </c:pt>
                <c:pt idx="89">
                  <c:v>34.696187166666661</c:v>
                </c:pt>
                <c:pt idx="90">
                  <c:v>34.714048499999997</c:v>
                </c:pt>
                <c:pt idx="91">
                  <c:v>34.728221666666663</c:v>
                </c:pt>
                <c:pt idx="92">
                  <c:v>34.728975333333331</c:v>
                </c:pt>
                <c:pt idx="93">
                  <c:v>34.74512133333333</c:v>
                </c:pt>
                <c:pt idx="94">
                  <c:v>34.731311999999996</c:v>
                </c:pt>
                <c:pt idx="95">
                  <c:v>34.732212666666669</c:v>
                </c:pt>
                <c:pt idx="96">
                  <c:v>34.744043500000004</c:v>
                </c:pt>
                <c:pt idx="97">
                  <c:v>34.749616333333336</c:v>
                </c:pt>
                <c:pt idx="98">
                  <c:v>34.773854499999999</c:v>
                </c:pt>
                <c:pt idx="99">
                  <c:v>34.781706499999999</c:v>
                </c:pt>
                <c:pt idx="100">
                  <c:v>34.793456333333332</c:v>
                </c:pt>
                <c:pt idx="101">
                  <c:v>34.794804166666665</c:v>
                </c:pt>
                <c:pt idx="102">
                  <c:v>34.808715833333331</c:v>
                </c:pt>
                <c:pt idx="103">
                  <c:v>34.81410283333333</c:v>
                </c:pt>
                <c:pt idx="104">
                  <c:v>34.820169166666666</c:v>
                </c:pt>
                <c:pt idx="105">
                  <c:v>34.830539666666674</c:v>
                </c:pt>
                <c:pt idx="106">
                  <c:v>34.83896683333333</c:v>
                </c:pt>
                <c:pt idx="107">
                  <c:v>34.834352500000001</c:v>
                </c:pt>
                <c:pt idx="108">
                  <c:v>34.833203166666664</c:v>
                </c:pt>
                <c:pt idx="109">
                  <c:v>34.838931833333326</c:v>
                </c:pt>
                <c:pt idx="110">
                  <c:v>34.842384166666669</c:v>
                </c:pt>
                <c:pt idx="111">
                  <c:v>34.843837499999999</c:v>
                </c:pt>
                <c:pt idx="112">
                  <c:v>34.850971166666668</c:v>
                </c:pt>
                <c:pt idx="113">
                  <c:v>34.863235166666662</c:v>
                </c:pt>
                <c:pt idx="114">
                  <c:v>34.870860499999999</c:v>
                </c:pt>
                <c:pt idx="115">
                  <c:v>34.875470333333332</c:v>
                </c:pt>
                <c:pt idx="116">
                  <c:v>34.878042333333333</c:v>
                </c:pt>
                <c:pt idx="117">
                  <c:v>34.882896833333334</c:v>
                </c:pt>
                <c:pt idx="118">
                  <c:v>34.8779805</c:v>
                </c:pt>
                <c:pt idx="119">
                  <c:v>34.885756166666674</c:v>
                </c:pt>
                <c:pt idx="120">
                  <c:v>34.770505166666666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7-C39F-4072-8F66-F5CC51C55F8C}"/>
            </c:ext>
          </c:extLst>
        </c:ser>
        <c:ser>
          <c:idx val="11"/>
          <c:order val="11"/>
          <c:tx>
            <c:strRef>
              <c:f>'Mean sum delta T'!$M$2</c:f>
              <c:strCache>
                <c:ptCount val="1"/>
                <c:pt idx="0">
                  <c:v>P-B M</c:v>
                </c:pt>
              </c:strCache>
            </c:strRef>
          </c:tx>
          <c:spPr>
            <a:ln w="31750" cap="rnd">
              <a:solidFill>
                <a:srgbClr val="00B050"/>
              </a:solidFill>
              <a:prstDash val="lgDashDot"/>
              <a:round/>
              <a:tailEnd type="oval"/>
            </a:ln>
            <a:effectLst/>
          </c:spPr>
          <c:marker>
            <c:symbol val="none"/>
          </c:marker>
          <c:xVal>
            <c:numRef>
              <c:f>'Mean sum delta T'!$A$3:$A$123</c:f>
              <c:numCache>
                <c:formatCode>General</c:formatCode>
                <c:ptCount val="121"/>
                <c:pt idx="0">
                  <c:v>1</c:v>
                </c:pt>
                <c:pt idx="1">
                  <c:v>31</c:v>
                </c:pt>
                <c:pt idx="2">
                  <c:v>61</c:v>
                </c:pt>
                <c:pt idx="3">
                  <c:v>91</c:v>
                </c:pt>
                <c:pt idx="4">
                  <c:v>121</c:v>
                </c:pt>
                <c:pt idx="5">
                  <c:v>151</c:v>
                </c:pt>
                <c:pt idx="6">
                  <c:v>181</c:v>
                </c:pt>
                <c:pt idx="7">
                  <c:v>211</c:v>
                </c:pt>
                <c:pt idx="8">
                  <c:v>241</c:v>
                </c:pt>
                <c:pt idx="9">
                  <c:v>271</c:v>
                </c:pt>
                <c:pt idx="10">
                  <c:v>301</c:v>
                </c:pt>
                <c:pt idx="11">
                  <c:v>331</c:v>
                </c:pt>
                <c:pt idx="12">
                  <c:v>361</c:v>
                </c:pt>
                <c:pt idx="13">
                  <c:v>391</c:v>
                </c:pt>
                <c:pt idx="14">
                  <c:v>421</c:v>
                </c:pt>
                <c:pt idx="15">
                  <c:v>451</c:v>
                </c:pt>
                <c:pt idx="16">
                  <c:v>481</c:v>
                </c:pt>
                <c:pt idx="17">
                  <c:v>511</c:v>
                </c:pt>
                <c:pt idx="18">
                  <c:v>541</c:v>
                </c:pt>
                <c:pt idx="19">
                  <c:v>571</c:v>
                </c:pt>
                <c:pt idx="20">
                  <c:v>601</c:v>
                </c:pt>
                <c:pt idx="21">
                  <c:v>631</c:v>
                </c:pt>
                <c:pt idx="22">
                  <c:v>661</c:v>
                </c:pt>
                <c:pt idx="23">
                  <c:v>691</c:v>
                </c:pt>
                <c:pt idx="24">
                  <c:v>721</c:v>
                </c:pt>
                <c:pt idx="25">
                  <c:v>751</c:v>
                </c:pt>
                <c:pt idx="26">
                  <c:v>781</c:v>
                </c:pt>
                <c:pt idx="27">
                  <c:v>811</c:v>
                </c:pt>
                <c:pt idx="28">
                  <c:v>841</c:v>
                </c:pt>
                <c:pt idx="29">
                  <c:v>871</c:v>
                </c:pt>
                <c:pt idx="30">
                  <c:v>901</c:v>
                </c:pt>
                <c:pt idx="31">
                  <c:v>931</c:v>
                </c:pt>
                <c:pt idx="32">
                  <c:v>961</c:v>
                </c:pt>
                <c:pt idx="33">
                  <c:v>991</c:v>
                </c:pt>
                <c:pt idx="34">
                  <c:v>1021</c:v>
                </c:pt>
                <c:pt idx="35">
                  <c:v>1051</c:v>
                </c:pt>
                <c:pt idx="36">
                  <c:v>1081</c:v>
                </c:pt>
                <c:pt idx="37">
                  <c:v>1111</c:v>
                </c:pt>
                <c:pt idx="38">
                  <c:v>1141</c:v>
                </c:pt>
                <c:pt idx="39">
                  <c:v>1171</c:v>
                </c:pt>
                <c:pt idx="40">
                  <c:v>1201</c:v>
                </c:pt>
                <c:pt idx="41">
                  <c:v>1231</c:v>
                </c:pt>
                <c:pt idx="42">
                  <c:v>1261</c:v>
                </c:pt>
                <c:pt idx="43">
                  <c:v>1291</c:v>
                </c:pt>
                <c:pt idx="44">
                  <c:v>1321</c:v>
                </c:pt>
                <c:pt idx="45">
                  <c:v>1351</c:v>
                </c:pt>
                <c:pt idx="46">
                  <c:v>1381</c:v>
                </c:pt>
                <c:pt idx="47">
                  <c:v>1411</c:v>
                </c:pt>
                <c:pt idx="48">
                  <c:v>1441</c:v>
                </c:pt>
                <c:pt idx="49">
                  <c:v>1471</c:v>
                </c:pt>
                <c:pt idx="50">
                  <c:v>1501</c:v>
                </c:pt>
                <c:pt idx="51">
                  <c:v>1531</c:v>
                </c:pt>
                <c:pt idx="52">
                  <c:v>1561</c:v>
                </c:pt>
                <c:pt idx="53">
                  <c:v>1591</c:v>
                </c:pt>
                <c:pt idx="54">
                  <c:v>1621</c:v>
                </c:pt>
                <c:pt idx="55">
                  <c:v>1651</c:v>
                </c:pt>
                <c:pt idx="56">
                  <c:v>1681</c:v>
                </c:pt>
                <c:pt idx="57">
                  <c:v>1711</c:v>
                </c:pt>
                <c:pt idx="58">
                  <c:v>1741</c:v>
                </c:pt>
                <c:pt idx="59">
                  <c:v>1771</c:v>
                </c:pt>
                <c:pt idx="60">
                  <c:v>1801</c:v>
                </c:pt>
                <c:pt idx="61">
                  <c:v>1831</c:v>
                </c:pt>
                <c:pt idx="62">
                  <c:v>1861</c:v>
                </c:pt>
                <c:pt idx="63">
                  <c:v>1891</c:v>
                </c:pt>
                <c:pt idx="64">
                  <c:v>1921</c:v>
                </c:pt>
                <c:pt idx="65">
                  <c:v>1951</c:v>
                </c:pt>
                <c:pt idx="66">
                  <c:v>1981</c:v>
                </c:pt>
                <c:pt idx="67">
                  <c:v>2011</c:v>
                </c:pt>
                <c:pt idx="68">
                  <c:v>2041</c:v>
                </c:pt>
                <c:pt idx="69">
                  <c:v>2071</c:v>
                </c:pt>
                <c:pt idx="70">
                  <c:v>2101</c:v>
                </c:pt>
                <c:pt idx="71">
                  <c:v>2131</c:v>
                </c:pt>
                <c:pt idx="72">
                  <c:v>2161</c:v>
                </c:pt>
                <c:pt idx="73">
                  <c:v>2191</c:v>
                </c:pt>
                <c:pt idx="74">
                  <c:v>2221</c:v>
                </c:pt>
                <c:pt idx="75">
                  <c:v>2251</c:v>
                </c:pt>
                <c:pt idx="76">
                  <c:v>2281</c:v>
                </c:pt>
                <c:pt idx="77">
                  <c:v>2311</c:v>
                </c:pt>
                <c:pt idx="78">
                  <c:v>2341</c:v>
                </c:pt>
                <c:pt idx="79">
                  <c:v>2371</c:v>
                </c:pt>
                <c:pt idx="80">
                  <c:v>2401</c:v>
                </c:pt>
                <c:pt idx="81">
                  <c:v>2431</c:v>
                </c:pt>
                <c:pt idx="82">
                  <c:v>2461</c:v>
                </c:pt>
                <c:pt idx="83">
                  <c:v>2491</c:v>
                </c:pt>
                <c:pt idx="84">
                  <c:v>2531</c:v>
                </c:pt>
                <c:pt idx="85">
                  <c:v>2551</c:v>
                </c:pt>
                <c:pt idx="86">
                  <c:v>2581</c:v>
                </c:pt>
                <c:pt idx="87">
                  <c:v>2611</c:v>
                </c:pt>
                <c:pt idx="88">
                  <c:v>2641</c:v>
                </c:pt>
                <c:pt idx="89">
                  <c:v>2671</c:v>
                </c:pt>
                <c:pt idx="90">
                  <c:v>2701</c:v>
                </c:pt>
                <c:pt idx="91">
                  <c:v>2731</c:v>
                </c:pt>
                <c:pt idx="92">
                  <c:v>2761</c:v>
                </c:pt>
                <c:pt idx="93">
                  <c:v>2791</c:v>
                </c:pt>
                <c:pt idx="94">
                  <c:v>2821</c:v>
                </c:pt>
                <c:pt idx="95">
                  <c:v>2851</c:v>
                </c:pt>
                <c:pt idx="96">
                  <c:v>2881</c:v>
                </c:pt>
                <c:pt idx="97">
                  <c:v>2911</c:v>
                </c:pt>
                <c:pt idx="98">
                  <c:v>2941</c:v>
                </c:pt>
                <c:pt idx="99">
                  <c:v>2971</c:v>
                </c:pt>
                <c:pt idx="100">
                  <c:v>3001</c:v>
                </c:pt>
                <c:pt idx="101">
                  <c:v>3031</c:v>
                </c:pt>
                <c:pt idx="102">
                  <c:v>3061</c:v>
                </c:pt>
                <c:pt idx="103">
                  <c:v>3091</c:v>
                </c:pt>
                <c:pt idx="104">
                  <c:v>3121</c:v>
                </c:pt>
                <c:pt idx="105">
                  <c:v>3151</c:v>
                </c:pt>
                <c:pt idx="106">
                  <c:v>3181</c:v>
                </c:pt>
                <c:pt idx="107">
                  <c:v>3211</c:v>
                </c:pt>
                <c:pt idx="108">
                  <c:v>3241</c:v>
                </c:pt>
                <c:pt idx="109">
                  <c:v>3271</c:v>
                </c:pt>
                <c:pt idx="110">
                  <c:v>3301</c:v>
                </c:pt>
                <c:pt idx="111">
                  <c:v>3331</c:v>
                </c:pt>
                <c:pt idx="112">
                  <c:v>3361</c:v>
                </c:pt>
                <c:pt idx="113">
                  <c:v>3391</c:v>
                </c:pt>
                <c:pt idx="114">
                  <c:v>3421</c:v>
                </c:pt>
                <c:pt idx="115">
                  <c:v>3451</c:v>
                </c:pt>
                <c:pt idx="116">
                  <c:v>3481</c:v>
                </c:pt>
                <c:pt idx="117">
                  <c:v>3511</c:v>
                </c:pt>
                <c:pt idx="118">
                  <c:v>3541</c:v>
                </c:pt>
                <c:pt idx="119">
                  <c:v>3571</c:v>
                </c:pt>
                <c:pt idx="120">
                  <c:v>3601</c:v>
                </c:pt>
              </c:numCache>
            </c:numRef>
          </c:xVal>
          <c:yVal>
            <c:numRef>
              <c:f>'Mean sum delta T'!$M$3:$M$123</c:f>
              <c:numCache>
                <c:formatCode>General</c:formatCode>
                <c:ptCount val="121"/>
                <c:pt idx="0">
                  <c:v>7.7675833333333459E-3</c:v>
                </c:pt>
                <c:pt idx="1">
                  <c:v>2.6022633333333336</c:v>
                </c:pt>
                <c:pt idx="2">
                  <c:v>4.9037114166666669</c:v>
                </c:pt>
                <c:pt idx="3">
                  <c:v>7.2238085833333336</c:v>
                </c:pt>
                <c:pt idx="4">
                  <c:v>9.5085593333333343</c:v>
                </c:pt>
                <c:pt idx="5">
                  <c:v>11.686684916666664</c:v>
                </c:pt>
                <c:pt idx="6">
                  <c:v>13.759903333333334</c:v>
                </c:pt>
                <c:pt idx="7">
                  <c:v>15.699947</c:v>
                </c:pt>
                <c:pt idx="8">
                  <c:v>17.519095916666668</c:v>
                </c:pt>
                <c:pt idx="9">
                  <c:v>19.218142249999996</c:v>
                </c:pt>
                <c:pt idx="10">
                  <c:v>20.820343000000001</c:v>
                </c:pt>
                <c:pt idx="11">
                  <c:v>22.311520250000001</c:v>
                </c:pt>
                <c:pt idx="12">
                  <c:v>23.7072155</c:v>
                </c:pt>
                <c:pt idx="13">
                  <c:v>25.015685333333334</c:v>
                </c:pt>
                <c:pt idx="14">
                  <c:v>26.243419916666667</c:v>
                </c:pt>
                <c:pt idx="15">
                  <c:v>27.378731166666668</c:v>
                </c:pt>
                <c:pt idx="16">
                  <c:v>28.447668250000003</c:v>
                </c:pt>
                <c:pt idx="17">
                  <c:v>29.440405666666667</c:v>
                </c:pt>
                <c:pt idx="18">
                  <c:v>30.365582333333336</c:v>
                </c:pt>
                <c:pt idx="19">
                  <c:v>31.233064916666667</c:v>
                </c:pt>
                <c:pt idx="20">
                  <c:v>32.045036333333329</c:v>
                </c:pt>
                <c:pt idx="21">
                  <c:v>32.799813416666673</c:v>
                </c:pt>
                <c:pt idx="22">
                  <c:v>33.517649916666663</c:v>
                </c:pt>
                <c:pt idx="23">
                  <c:v>34.174813333333333</c:v>
                </c:pt>
                <c:pt idx="24">
                  <c:v>34.796150750000002</c:v>
                </c:pt>
                <c:pt idx="25">
                  <c:v>35.379922999999998</c:v>
                </c:pt>
                <c:pt idx="26">
                  <c:v>35.926743583333334</c:v>
                </c:pt>
                <c:pt idx="27">
                  <c:v>36.430977416666664</c:v>
                </c:pt>
                <c:pt idx="28">
                  <c:v>36.911935250000006</c:v>
                </c:pt>
                <c:pt idx="29">
                  <c:v>37.357876166666664</c:v>
                </c:pt>
                <c:pt idx="30">
                  <c:v>37.771281583333327</c:v>
                </c:pt>
                <c:pt idx="31">
                  <c:v>38.156466499999993</c:v>
                </c:pt>
                <c:pt idx="32">
                  <c:v>38.526130083333328</c:v>
                </c:pt>
                <c:pt idx="33">
                  <c:v>38.869157083333334</c:v>
                </c:pt>
                <c:pt idx="34">
                  <c:v>39.177131416666668</c:v>
                </c:pt>
                <c:pt idx="35">
                  <c:v>39.482766999999996</c:v>
                </c:pt>
                <c:pt idx="36">
                  <c:v>39.76191433333333</c:v>
                </c:pt>
                <c:pt idx="37">
                  <c:v>40.021991499999999</c:v>
                </c:pt>
                <c:pt idx="38">
                  <c:v>40.264901083333335</c:v>
                </c:pt>
                <c:pt idx="39">
                  <c:v>40.49162041666667</c:v>
                </c:pt>
                <c:pt idx="40">
                  <c:v>40.705954999999996</c:v>
                </c:pt>
                <c:pt idx="41">
                  <c:v>40.911530083333332</c:v>
                </c:pt>
                <c:pt idx="42">
                  <c:v>41.104927583333328</c:v>
                </c:pt>
                <c:pt idx="43">
                  <c:v>41.286363583333333</c:v>
                </c:pt>
                <c:pt idx="44">
                  <c:v>41.462897499999997</c:v>
                </c:pt>
                <c:pt idx="45">
                  <c:v>41.615424166666664</c:v>
                </c:pt>
                <c:pt idx="46">
                  <c:v>41.76255041666667</c:v>
                </c:pt>
                <c:pt idx="47">
                  <c:v>41.902984500000002</c:v>
                </c:pt>
                <c:pt idx="48">
                  <c:v>42.032486000000006</c:v>
                </c:pt>
                <c:pt idx="49">
                  <c:v>42.150059249999998</c:v>
                </c:pt>
                <c:pt idx="50">
                  <c:v>42.270346416666662</c:v>
                </c:pt>
                <c:pt idx="51">
                  <c:v>42.373948583333323</c:v>
                </c:pt>
                <c:pt idx="52">
                  <c:v>42.461122416666662</c:v>
                </c:pt>
                <c:pt idx="53">
                  <c:v>42.552141250000005</c:v>
                </c:pt>
                <c:pt idx="54">
                  <c:v>42.645423333333333</c:v>
                </c:pt>
                <c:pt idx="55">
                  <c:v>42.724321250000003</c:v>
                </c:pt>
                <c:pt idx="56">
                  <c:v>42.804877166666664</c:v>
                </c:pt>
                <c:pt idx="57">
                  <c:v>42.880109916666669</c:v>
                </c:pt>
                <c:pt idx="58">
                  <c:v>42.957268666666671</c:v>
                </c:pt>
                <c:pt idx="59">
                  <c:v>43.024238416666662</c:v>
                </c:pt>
                <c:pt idx="60">
                  <c:v>43.078957500000001</c:v>
                </c:pt>
                <c:pt idx="61">
                  <c:v>43.133470583333342</c:v>
                </c:pt>
                <c:pt idx="62">
                  <c:v>43.187960500000003</c:v>
                </c:pt>
                <c:pt idx="63">
                  <c:v>43.236017750000002</c:v>
                </c:pt>
                <c:pt idx="64">
                  <c:v>43.282915833333327</c:v>
                </c:pt>
                <c:pt idx="65">
                  <c:v>43.319939833333336</c:v>
                </c:pt>
                <c:pt idx="66">
                  <c:v>43.352301250000004</c:v>
                </c:pt>
                <c:pt idx="67">
                  <c:v>43.402712416666674</c:v>
                </c:pt>
                <c:pt idx="68">
                  <c:v>43.441904583333326</c:v>
                </c:pt>
                <c:pt idx="69">
                  <c:v>43.482986333333336</c:v>
                </c:pt>
                <c:pt idx="70">
                  <c:v>43.517664416666662</c:v>
                </c:pt>
                <c:pt idx="71">
                  <c:v>43.548800750000005</c:v>
                </c:pt>
                <c:pt idx="72">
                  <c:v>43.575623833333331</c:v>
                </c:pt>
                <c:pt idx="73">
                  <c:v>43.602770499999998</c:v>
                </c:pt>
                <c:pt idx="74">
                  <c:v>43.618883833333335</c:v>
                </c:pt>
                <c:pt idx="75">
                  <c:v>43.641067583333324</c:v>
                </c:pt>
                <c:pt idx="76">
                  <c:v>43.667057083333333</c:v>
                </c:pt>
                <c:pt idx="77">
                  <c:v>43.694207083333339</c:v>
                </c:pt>
                <c:pt idx="78">
                  <c:v>43.718157083333331</c:v>
                </c:pt>
                <c:pt idx="79">
                  <c:v>43.738240999999995</c:v>
                </c:pt>
                <c:pt idx="80">
                  <c:v>43.748088416666661</c:v>
                </c:pt>
                <c:pt idx="81">
                  <c:v>43.766897166666659</c:v>
                </c:pt>
                <c:pt idx="82">
                  <c:v>43.790646833333334</c:v>
                </c:pt>
                <c:pt idx="83">
                  <c:v>43.799779000000001</c:v>
                </c:pt>
                <c:pt idx="84">
                  <c:v>43.829853749999991</c:v>
                </c:pt>
                <c:pt idx="85">
                  <c:v>43.843232499999999</c:v>
                </c:pt>
                <c:pt idx="86">
                  <c:v>43.859091499999998</c:v>
                </c:pt>
                <c:pt idx="87">
                  <c:v>43.873519833333319</c:v>
                </c:pt>
                <c:pt idx="88">
                  <c:v>43.885805083333338</c:v>
                </c:pt>
                <c:pt idx="89">
                  <c:v>43.898992499999999</c:v>
                </c:pt>
                <c:pt idx="90">
                  <c:v>43.903073416666665</c:v>
                </c:pt>
                <c:pt idx="91">
                  <c:v>43.932333416666658</c:v>
                </c:pt>
                <c:pt idx="92">
                  <c:v>43.949804666666665</c:v>
                </c:pt>
                <c:pt idx="93">
                  <c:v>43.964953416666667</c:v>
                </c:pt>
                <c:pt idx="94">
                  <c:v>43.981232749999997</c:v>
                </c:pt>
                <c:pt idx="95">
                  <c:v>43.987633249999995</c:v>
                </c:pt>
                <c:pt idx="96">
                  <c:v>44.015618666666661</c:v>
                </c:pt>
                <c:pt idx="97">
                  <c:v>44.025449833333333</c:v>
                </c:pt>
                <c:pt idx="98">
                  <c:v>44.040955999999994</c:v>
                </c:pt>
                <c:pt idx="99">
                  <c:v>44.045982250000002</c:v>
                </c:pt>
                <c:pt idx="100">
                  <c:v>44.051694833333329</c:v>
                </c:pt>
                <c:pt idx="101">
                  <c:v>44.05954783333334</c:v>
                </c:pt>
                <c:pt idx="102">
                  <c:v>44.074852833333345</c:v>
                </c:pt>
                <c:pt idx="103">
                  <c:v>44.076917833333333</c:v>
                </c:pt>
                <c:pt idx="104">
                  <c:v>44.096531083333325</c:v>
                </c:pt>
                <c:pt idx="105">
                  <c:v>44.097552499999999</c:v>
                </c:pt>
                <c:pt idx="106">
                  <c:v>44.101948416666659</c:v>
                </c:pt>
                <c:pt idx="107">
                  <c:v>44.085257416666671</c:v>
                </c:pt>
                <c:pt idx="108">
                  <c:v>44.078933000000006</c:v>
                </c:pt>
                <c:pt idx="109">
                  <c:v>44.079412916666662</c:v>
                </c:pt>
                <c:pt idx="110">
                  <c:v>44.092946833333336</c:v>
                </c:pt>
                <c:pt idx="111">
                  <c:v>44.098383583333323</c:v>
                </c:pt>
                <c:pt idx="112">
                  <c:v>44.116838916666666</c:v>
                </c:pt>
                <c:pt idx="113">
                  <c:v>44.120593166666659</c:v>
                </c:pt>
                <c:pt idx="114">
                  <c:v>44.122943916666664</c:v>
                </c:pt>
                <c:pt idx="115">
                  <c:v>44.13190791666667</c:v>
                </c:pt>
                <c:pt idx="116">
                  <c:v>44.134178333333331</c:v>
                </c:pt>
                <c:pt idx="117">
                  <c:v>44.14325041666666</c:v>
                </c:pt>
                <c:pt idx="118">
                  <c:v>44.151004083333333</c:v>
                </c:pt>
                <c:pt idx="119">
                  <c:v>44.146877833333328</c:v>
                </c:pt>
                <c:pt idx="120">
                  <c:v>44.109029249999999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C39F-4072-8F66-F5CC51C55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193392"/>
        <c:axId val="23119182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'Mean sum delta T'!$B$2</c15:sqref>
                        </c15:formulaRef>
                      </c:ext>
                    </c:extLst>
                    <c:strCache>
                      <c:ptCount val="1"/>
                      <c:pt idx="0">
                        <c:v>W F</c:v>
                      </c:pt>
                    </c:strCache>
                  </c:strRef>
                </c:tx>
                <c:spPr>
                  <a:ln w="12700" cap="rnd">
                    <a:solidFill>
                      <a:srgbClr val="FF0000"/>
                    </a:solidFill>
                    <a:prstDash val="sysDot"/>
                    <a:round/>
                    <a:tailEnd type="triangle"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'Mean sum delta T'!$B$3:$B$123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7.677499999996229E-4</c:v>
                      </c:pt>
                      <c:pt idx="1">
                        <c:v>1.2386033749999998</c:v>
                      </c:pt>
                      <c:pt idx="2">
                        <c:v>1.6540536249999995</c:v>
                      </c:pt>
                      <c:pt idx="3">
                        <c:v>2.0897896250000003</c:v>
                      </c:pt>
                      <c:pt idx="4">
                        <c:v>2.5912971249999996</c:v>
                      </c:pt>
                      <c:pt idx="5">
                        <c:v>3.0794047499999992</c:v>
                      </c:pt>
                      <c:pt idx="6">
                        <c:v>3.58582175</c:v>
                      </c:pt>
                      <c:pt idx="7">
                        <c:v>4.1060697499999996</c:v>
                      </c:pt>
                      <c:pt idx="8">
                        <c:v>4.6280529999999995</c:v>
                      </c:pt>
                      <c:pt idx="9">
                        <c:v>5.1483948749999993</c:v>
                      </c:pt>
                      <c:pt idx="10">
                        <c:v>5.6666059999999998</c:v>
                      </c:pt>
                      <c:pt idx="11">
                        <c:v>6.1794723749999996</c:v>
                      </c:pt>
                      <c:pt idx="12">
                        <c:v>6.6867901249999999</c:v>
                      </c:pt>
                      <c:pt idx="13">
                        <c:v>7.1916659999999997</c:v>
                      </c:pt>
                      <c:pt idx="14">
                        <c:v>7.6860207499999991</c:v>
                      </c:pt>
                      <c:pt idx="15">
                        <c:v>8.155000124999999</c:v>
                      </c:pt>
                      <c:pt idx="16">
                        <c:v>8.6140457499999989</c:v>
                      </c:pt>
                      <c:pt idx="17">
                        <c:v>9.0355043750000004</c:v>
                      </c:pt>
                      <c:pt idx="18">
                        <c:v>9.4608635000000003</c:v>
                      </c:pt>
                      <c:pt idx="19">
                        <c:v>9.8784392500000013</c:v>
                      </c:pt>
                      <c:pt idx="20">
                        <c:v>10.285407125000001</c:v>
                      </c:pt>
                      <c:pt idx="21">
                        <c:v>10.675344375</c:v>
                      </c:pt>
                      <c:pt idx="22">
                        <c:v>11.055364999999998</c:v>
                      </c:pt>
                      <c:pt idx="23">
                        <c:v>11.413566249999999</c:v>
                      </c:pt>
                      <c:pt idx="24">
                        <c:v>11.771801249999999</c:v>
                      </c:pt>
                      <c:pt idx="25">
                        <c:v>12.097667749999999</c:v>
                      </c:pt>
                      <c:pt idx="26">
                        <c:v>12.419855999999999</c:v>
                      </c:pt>
                      <c:pt idx="27">
                        <c:v>12.734125000000001</c:v>
                      </c:pt>
                      <c:pt idx="28">
                        <c:v>13.014904375</c:v>
                      </c:pt>
                      <c:pt idx="29">
                        <c:v>13.296501625000001</c:v>
                      </c:pt>
                      <c:pt idx="30">
                        <c:v>13.579458750000001</c:v>
                      </c:pt>
                      <c:pt idx="31">
                        <c:v>13.82531575</c:v>
                      </c:pt>
                      <c:pt idx="32">
                        <c:v>14.087958625000001</c:v>
                      </c:pt>
                      <c:pt idx="33">
                        <c:v>14.3193325</c:v>
                      </c:pt>
                      <c:pt idx="34">
                        <c:v>14.540811249999999</c:v>
                      </c:pt>
                      <c:pt idx="35">
                        <c:v>14.750907374999999</c:v>
                      </c:pt>
                      <c:pt idx="36">
                        <c:v>14.953327499999999</c:v>
                      </c:pt>
                      <c:pt idx="37">
                        <c:v>15.157079500000002</c:v>
                      </c:pt>
                      <c:pt idx="38">
                        <c:v>15.339331250000001</c:v>
                      </c:pt>
                      <c:pt idx="39">
                        <c:v>15.528829374999999</c:v>
                      </c:pt>
                      <c:pt idx="40">
                        <c:v>15.694394000000003</c:v>
                      </c:pt>
                      <c:pt idx="41">
                        <c:v>15.85786575</c:v>
                      </c:pt>
                      <c:pt idx="42">
                        <c:v>16.014734499999999</c:v>
                      </c:pt>
                      <c:pt idx="43">
                        <c:v>16.171224875</c:v>
                      </c:pt>
                      <c:pt idx="44">
                        <c:v>16.303357374999997</c:v>
                      </c:pt>
                      <c:pt idx="45">
                        <c:v>16.429816750000001</c:v>
                      </c:pt>
                      <c:pt idx="46">
                        <c:v>16.564650499999999</c:v>
                      </c:pt>
                      <c:pt idx="47">
                        <c:v>16.688559999999999</c:v>
                      </c:pt>
                      <c:pt idx="48">
                        <c:v>16.800797249999999</c:v>
                      </c:pt>
                      <c:pt idx="49">
                        <c:v>16.914072749999999</c:v>
                      </c:pt>
                      <c:pt idx="50">
                        <c:v>17.019884749999999</c:v>
                      </c:pt>
                      <c:pt idx="51">
                        <c:v>17.101478</c:v>
                      </c:pt>
                      <c:pt idx="52">
                        <c:v>17.179523374999999</c:v>
                      </c:pt>
                      <c:pt idx="53">
                        <c:v>17.246159249999998</c:v>
                      </c:pt>
                      <c:pt idx="54">
                        <c:v>17.325147999999999</c:v>
                      </c:pt>
                      <c:pt idx="55">
                        <c:v>17.39958425</c:v>
                      </c:pt>
                      <c:pt idx="56">
                        <c:v>17.457506875</c:v>
                      </c:pt>
                      <c:pt idx="57">
                        <c:v>17.521056999999999</c:v>
                      </c:pt>
                      <c:pt idx="58">
                        <c:v>17.594364625000001</c:v>
                      </c:pt>
                      <c:pt idx="59">
                        <c:v>17.666693250000002</c:v>
                      </c:pt>
                      <c:pt idx="60">
                        <c:v>17.719342874999999</c:v>
                      </c:pt>
                      <c:pt idx="61">
                        <c:v>17.769047499999999</c:v>
                      </c:pt>
                      <c:pt idx="62">
                        <c:v>17.83041025</c:v>
                      </c:pt>
                      <c:pt idx="63">
                        <c:v>17.8808355</c:v>
                      </c:pt>
                      <c:pt idx="64">
                        <c:v>17.938216874999998</c:v>
                      </c:pt>
                      <c:pt idx="65">
                        <c:v>17.986615625000002</c:v>
                      </c:pt>
                      <c:pt idx="66">
                        <c:v>18.02754925</c:v>
                      </c:pt>
                      <c:pt idx="67">
                        <c:v>18.068331499999999</c:v>
                      </c:pt>
                      <c:pt idx="68">
                        <c:v>18.109795125000002</c:v>
                      </c:pt>
                      <c:pt idx="69">
                        <c:v>18.153385749999998</c:v>
                      </c:pt>
                      <c:pt idx="70">
                        <c:v>18.179564500000001</c:v>
                      </c:pt>
                      <c:pt idx="71">
                        <c:v>18.224667499999999</c:v>
                      </c:pt>
                      <c:pt idx="72">
                        <c:v>18.268838250000002</c:v>
                      </c:pt>
                      <c:pt idx="73">
                        <c:v>18.304262500000004</c:v>
                      </c:pt>
                      <c:pt idx="74">
                        <c:v>18.3322465</c:v>
                      </c:pt>
                      <c:pt idx="75">
                        <c:v>18.362872874999997</c:v>
                      </c:pt>
                      <c:pt idx="76">
                        <c:v>18.403074624999999</c:v>
                      </c:pt>
                      <c:pt idx="77">
                        <c:v>18.433362750000001</c:v>
                      </c:pt>
                      <c:pt idx="78">
                        <c:v>18.471287250000003</c:v>
                      </c:pt>
                      <c:pt idx="79">
                        <c:v>18.504120374999999</c:v>
                      </c:pt>
                      <c:pt idx="80">
                        <c:v>18.538197374999999</c:v>
                      </c:pt>
                      <c:pt idx="81">
                        <c:v>18.568791124999997</c:v>
                      </c:pt>
                      <c:pt idx="82">
                        <c:v>18.585218375</c:v>
                      </c:pt>
                      <c:pt idx="83">
                        <c:v>18.616459249999998</c:v>
                      </c:pt>
                      <c:pt idx="84">
                        <c:v>18.643829999999998</c:v>
                      </c:pt>
                      <c:pt idx="85">
                        <c:v>18.673080375000001</c:v>
                      </c:pt>
                      <c:pt idx="86">
                        <c:v>18.686501374999999</c:v>
                      </c:pt>
                      <c:pt idx="87">
                        <c:v>18.703222</c:v>
                      </c:pt>
                      <c:pt idx="88">
                        <c:v>18.717538000000001</c:v>
                      </c:pt>
                      <c:pt idx="89">
                        <c:v>18.742194000000001</c:v>
                      </c:pt>
                      <c:pt idx="90">
                        <c:v>18.757176000000001</c:v>
                      </c:pt>
                      <c:pt idx="91">
                        <c:v>18.780519375000001</c:v>
                      </c:pt>
                      <c:pt idx="92">
                        <c:v>18.805979874999998</c:v>
                      </c:pt>
                      <c:pt idx="93">
                        <c:v>18.826652249999999</c:v>
                      </c:pt>
                      <c:pt idx="94">
                        <c:v>18.841252375</c:v>
                      </c:pt>
                      <c:pt idx="95">
                        <c:v>18.858710625000001</c:v>
                      </c:pt>
                      <c:pt idx="96">
                        <c:v>18.873201125000001</c:v>
                      </c:pt>
                      <c:pt idx="97">
                        <c:v>18.891894375000003</c:v>
                      </c:pt>
                      <c:pt idx="98">
                        <c:v>18.904111624999999</c:v>
                      </c:pt>
                      <c:pt idx="99">
                        <c:v>18.913122750000003</c:v>
                      </c:pt>
                      <c:pt idx="100">
                        <c:v>18.916491375000003</c:v>
                      </c:pt>
                      <c:pt idx="101">
                        <c:v>18.923793624999998</c:v>
                      </c:pt>
                      <c:pt idx="102">
                        <c:v>18.9239125</c:v>
                      </c:pt>
                      <c:pt idx="103">
                        <c:v>18.935783375</c:v>
                      </c:pt>
                      <c:pt idx="104">
                        <c:v>18.945</c:v>
                      </c:pt>
                      <c:pt idx="105">
                        <c:v>18.953496624999996</c:v>
                      </c:pt>
                      <c:pt idx="106">
                        <c:v>18.963071750000001</c:v>
                      </c:pt>
                      <c:pt idx="107">
                        <c:v>18.970408124999995</c:v>
                      </c:pt>
                      <c:pt idx="108">
                        <c:v>18.968547125000001</c:v>
                      </c:pt>
                      <c:pt idx="109">
                        <c:v>18.979380249999998</c:v>
                      </c:pt>
                      <c:pt idx="110">
                        <c:v>18.987451875000001</c:v>
                      </c:pt>
                      <c:pt idx="111">
                        <c:v>18.98130025</c:v>
                      </c:pt>
                      <c:pt idx="112">
                        <c:v>18.993482374999999</c:v>
                      </c:pt>
                      <c:pt idx="113">
                        <c:v>18.997492250000001</c:v>
                      </c:pt>
                      <c:pt idx="114">
                        <c:v>18.9998355</c:v>
                      </c:pt>
                      <c:pt idx="115">
                        <c:v>19.003547874999999</c:v>
                      </c:pt>
                      <c:pt idx="116">
                        <c:v>19.007270250000001</c:v>
                      </c:pt>
                      <c:pt idx="117">
                        <c:v>19.008750750000001</c:v>
                      </c:pt>
                      <c:pt idx="118">
                        <c:v>19.023093625000001</c:v>
                      </c:pt>
                      <c:pt idx="119">
                        <c:v>19.019856124999997</c:v>
                      </c:pt>
                      <c:pt idx="120">
                        <c:v>18.722824500000002</c:v>
                      </c:pt>
                    </c:numCache>
                  </c:numRef>
                </c:yVal>
                <c:smooth val="1"/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0-C39F-4072-8F66-F5CC51C55F8C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T'!$C$2</c15:sqref>
                        </c15:formulaRef>
                      </c:ext>
                    </c:extLst>
                    <c:strCache>
                      <c:ptCount val="1"/>
                      <c:pt idx="0">
                        <c:v>W B</c:v>
                      </c:pt>
                    </c:strCache>
                  </c:strRef>
                </c:tx>
                <c:spPr>
                  <a:ln w="12700" cap="rnd">
                    <a:solidFill>
                      <a:srgbClr val="FF0000"/>
                    </a:solidFill>
                    <a:prstDash val="dash"/>
                    <a:round/>
                    <a:tailEnd type="none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T'!$C$3:$C$123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-5.7726666666668945E-3</c:v>
                      </c:pt>
                      <c:pt idx="1">
                        <c:v>1.3435321111111105</c:v>
                      </c:pt>
                      <c:pt idx="2">
                        <c:v>1.7658852222222228</c:v>
                      </c:pt>
                      <c:pt idx="3">
                        <c:v>2.2330268888888889</c:v>
                      </c:pt>
                      <c:pt idx="4">
                        <c:v>2.7328602222222225</c:v>
                      </c:pt>
                      <c:pt idx="5">
                        <c:v>3.2558139999999991</c:v>
                      </c:pt>
                      <c:pt idx="6">
                        <c:v>3.7787305555555548</c:v>
                      </c:pt>
                      <c:pt idx="7">
                        <c:v>4.298856777777778</c:v>
                      </c:pt>
                      <c:pt idx="8">
                        <c:v>4.8232922222222214</c:v>
                      </c:pt>
                      <c:pt idx="9">
                        <c:v>5.3375307777777774</c:v>
                      </c:pt>
                      <c:pt idx="10">
                        <c:v>5.8534538888888887</c:v>
                      </c:pt>
                      <c:pt idx="11">
                        <c:v>6.3518375555555542</c:v>
                      </c:pt>
                      <c:pt idx="12">
                        <c:v>6.8394631111111108</c:v>
                      </c:pt>
                      <c:pt idx="13">
                        <c:v>7.3133194444444438</c:v>
                      </c:pt>
                      <c:pt idx="14">
                        <c:v>7.7867238888888881</c:v>
                      </c:pt>
                      <c:pt idx="15">
                        <c:v>8.2388473333333323</c:v>
                      </c:pt>
                      <c:pt idx="16">
                        <c:v>8.6842892222222208</c:v>
                      </c:pt>
                      <c:pt idx="17">
                        <c:v>9.1161318888888889</c:v>
                      </c:pt>
                      <c:pt idx="18">
                        <c:v>9.5371404444444465</c:v>
                      </c:pt>
                      <c:pt idx="19">
                        <c:v>9.9434856666666676</c:v>
                      </c:pt>
                      <c:pt idx="20">
                        <c:v>10.342914777777779</c:v>
                      </c:pt>
                      <c:pt idx="21">
                        <c:v>10.723362222222219</c:v>
                      </c:pt>
                      <c:pt idx="22">
                        <c:v>11.090508333333334</c:v>
                      </c:pt>
                      <c:pt idx="23">
                        <c:v>11.456976666666666</c:v>
                      </c:pt>
                      <c:pt idx="24">
                        <c:v>11.798345888888887</c:v>
                      </c:pt>
                      <c:pt idx="25">
                        <c:v>12.145177666666667</c:v>
                      </c:pt>
                      <c:pt idx="26">
                        <c:v>12.468079222222222</c:v>
                      </c:pt>
                      <c:pt idx="27">
                        <c:v>12.776823666666667</c:v>
                      </c:pt>
                      <c:pt idx="28">
                        <c:v>13.068278444444447</c:v>
                      </c:pt>
                      <c:pt idx="29">
                        <c:v>13.353619444444444</c:v>
                      </c:pt>
                      <c:pt idx="30">
                        <c:v>13.624850333333333</c:v>
                      </c:pt>
                      <c:pt idx="31">
                        <c:v>13.890745666666668</c:v>
                      </c:pt>
                      <c:pt idx="32">
                        <c:v>14.137751444444444</c:v>
                      </c:pt>
                      <c:pt idx="33">
                        <c:v>14.376161444444445</c:v>
                      </c:pt>
                      <c:pt idx="34">
                        <c:v>14.605629333333335</c:v>
                      </c:pt>
                      <c:pt idx="35">
                        <c:v>14.822106555555555</c:v>
                      </c:pt>
                      <c:pt idx="36">
                        <c:v>15.028376333333332</c:v>
                      </c:pt>
                      <c:pt idx="37">
                        <c:v>15.225976222222222</c:v>
                      </c:pt>
                      <c:pt idx="38">
                        <c:v>15.408246777777777</c:v>
                      </c:pt>
                      <c:pt idx="39">
                        <c:v>15.591063333333333</c:v>
                      </c:pt>
                      <c:pt idx="40">
                        <c:v>15.763719777777778</c:v>
                      </c:pt>
                      <c:pt idx="41">
                        <c:v>15.918886777777779</c:v>
                      </c:pt>
                      <c:pt idx="42">
                        <c:v>16.055791555555558</c:v>
                      </c:pt>
                      <c:pt idx="43">
                        <c:v>16.20487411111111</c:v>
                      </c:pt>
                      <c:pt idx="44">
                        <c:v>16.332842888888891</c:v>
                      </c:pt>
                      <c:pt idx="45">
                        <c:v>16.460264555555554</c:v>
                      </c:pt>
                      <c:pt idx="46">
                        <c:v>16.589060666666665</c:v>
                      </c:pt>
                      <c:pt idx="47">
                        <c:v>16.697755888888889</c:v>
                      </c:pt>
                      <c:pt idx="48">
                        <c:v>16.803421444444442</c:v>
                      </c:pt>
                      <c:pt idx="49">
                        <c:v>16.91418366666667</c:v>
                      </c:pt>
                      <c:pt idx="50">
                        <c:v>17.01911488888889</c:v>
                      </c:pt>
                      <c:pt idx="51">
                        <c:v>17.113873555555557</c:v>
                      </c:pt>
                      <c:pt idx="52">
                        <c:v>17.204536888888889</c:v>
                      </c:pt>
                      <c:pt idx="53">
                        <c:v>17.285887777777777</c:v>
                      </c:pt>
                      <c:pt idx="54">
                        <c:v>17.369996555555556</c:v>
                      </c:pt>
                      <c:pt idx="55">
                        <c:v>17.446362444444443</c:v>
                      </c:pt>
                      <c:pt idx="56">
                        <c:v>17.53573322222222</c:v>
                      </c:pt>
                      <c:pt idx="57">
                        <c:v>17.60718411111111</c:v>
                      </c:pt>
                      <c:pt idx="58">
                        <c:v>17.681818111111113</c:v>
                      </c:pt>
                      <c:pt idx="59">
                        <c:v>17.748645222222223</c:v>
                      </c:pt>
                      <c:pt idx="60">
                        <c:v>17.818451333333332</c:v>
                      </c:pt>
                      <c:pt idx="61">
                        <c:v>17.874870555555557</c:v>
                      </c:pt>
                      <c:pt idx="62">
                        <c:v>17.932188</c:v>
                      </c:pt>
                      <c:pt idx="63">
                        <c:v>17.986134111111109</c:v>
                      </c:pt>
                      <c:pt idx="64">
                        <c:v>18.036899333333334</c:v>
                      </c:pt>
                      <c:pt idx="65">
                        <c:v>18.085888333333333</c:v>
                      </c:pt>
                      <c:pt idx="66">
                        <c:v>18.121706666666668</c:v>
                      </c:pt>
                      <c:pt idx="67">
                        <c:v>18.166128999999998</c:v>
                      </c:pt>
                      <c:pt idx="68">
                        <c:v>18.213001666666667</c:v>
                      </c:pt>
                      <c:pt idx="69">
                        <c:v>18.23541088888889</c:v>
                      </c:pt>
                      <c:pt idx="70">
                        <c:v>18.281709333333332</c:v>
                      </c:pt>
                      <c:pt idx="71">
                        <c:v>18.313124222222221</c:v>
                      </c:pt>
                      <c:pt idx="72">
                        <c:v>18.327163222222222</c:v>
                      </c:pt>
                      <c:pt idx="73">
                        <c:v>18.366232777777775</c:v>
                      </c:pt>
                      <c:pt idx="74">
                        <c:v>18.401897444444444</c:v>
                      </c:pt>
                      <c:pt idx="75">
                        <c:v>18.428216555555551</c:v>
                      </c:pt>
                      <c:pt idx="76">
                        <c:v>18.456827222222223</c:v>
                      </c:pt>
                      <c:pt idx="77">
                        <c:v>18.488942666666663</c:v>
                      </c:pt>
                      <c:pt idx="78">
                        <c:v>18.515058555555555</c:v>
                      </c:pt>
                      <c:pt idx="79">
                        <c:v>18.541381666666666</c:v>
                      </c:pt>
                      <c:pt idx="80">
                        <c:v>18.569430444444446</c:v>
                      </c:pt>
                      <c:pt idx="81">
                        <c:v>18.589266888888886</c:v>
                      </c:pt>
                      <c:pt idx="82">
                        <c:v>18.603238222222224</c:v>
                      </c:pt>
                      <c:pt idx="83">
                        <c:v>18.624375333333333</c:v>
                      </c:pt>
                      <c:pt idx="84">
                        <c:v>18.652269</c:v>
                      </c:pt>
                      <c:pt idx="85">
                        <c:v>18.665883888888889</c:v>
                      </c:pt>
                      <c:pt idx="86">
                        <c:v>18.684444666666668</c:v>
                      </c:pt>
                      <c:pt idx="87">
                        <c:v>18.695867222222223</c:v>
                      </c:pt>
                      <c:pt idx="88">
                        <c:v>18.709759000000005</c:v>
                      </c:pt>
                      <c:pt idx="89">
                        <c:v>18.730715777777775</c:v>
                      </c:pt>
                      <c:pt idx="90">
                        <c:v>18.740148111111115</c:v>
                      </c:pt>
                      <c:pt idx="91">
                        <c:v>18.757742888888888</c:v>
                      </c:pt>
                      <c:pt idx="92">
                        <c:v>18.774028444444447</c:v>
                      </c:pt>
                      <c:pt idx="93">
                        <c:v>18.792987222222219</c:v>
                      </c:pt>
                      <c:pt idx="94">
                        <c:v>18.809586222222222</c:v>
                      </c:pt>
                      <c:pt idx="95">
                        <c:v>18.813303444444447</c:v>
                      </c:pt>
                      <c:pt idx="96">
                        <c:v>18.824136333333328</c:v>
                      </c:pt>
                      <c:pt idx="97">
                        <c:v>18.830939000000001</c:v>
                      </c:pt>
                      <c:pt idx="98">
                        <c:v>18.844435444444443</c:v>
                      </c:pt>
                      <c:pt idx="99">
                        <c:v>18.850065000000001</c:v>
                      </c:pt>
                      <c:pt idx="100">
                        <c:v>18.858149444444443</c:v>
                      </c:pt>
                      <c:pt idx="101">
                        <c:v>18.861140777777777</c:v>
                      </c:pt>
                      <c:pt idx="102">
                        <c:v>18.86215111111111</c:v>
                      </c:pt>
                      <c:pt idx="103">
                        <c:v>18.878001999999999</c:v>
                      </c:pt>
                      <c:pt idx="104">
                        <c:v>18.883254999999998</c:v>
                      </c:pt>
                      <c:pt idx="105">
                        <c:v>18.886598666666671</c:v>
                      </c:pt>
                      <c:pt idx="106">
                        <c:v>18.899645777777778</c:v>
                      </c:pt>
                      <c:pt idx="107">
                        <c:v>18.899084888888886</c:v>
                      </c:pt>
                      <c:pt idx="108">
                        <c:v>18.901088666666666</c:v>
                      </c:pt>
                      <c:pt idx="109">
                        <c:v>18.906208222222219</c:v>
                      </c:pt>
                      <c:pt idx="110">
                        <c:v>18.921252222222225</c:v>
                      </c:pt>
                      <c:pt idx="111">
                        <c:v>18.921762777777779</c:v>
                      </c:pt>
                      <c:pt idx="112">
                        <c:v>18.935971333333331</c:v>
                      </c:pt>
                      <c:pt idx="113">
                        <c:v>18.946796222222222</c:v>
                      </c:pt>
                      <c:pt idx="114">
                        <c:v>18.955645888888888</c:v>
                      </c:pt>
                      <c:pt idx="115">
                        <c:v>18.965713333333333</c:v>
                      </c:pt>
                      <c:pt idx="116">
                        <c:v>18.980404666666665</c:v>
                      </c:pt>
                      <c:pt idx="117">
                        <c:v>18.986331</c:v>
                      </c:pt>
                      <c:pt idx="118">
                        <c:v>18.995178555555555</c:v>
                      </c:pt>
                      <c:pt idx="119">
                        <c:v>19.012270555555556</c:v>
                      </c:pt>
                      <c:pt idx="120">
                        <c:v>18.751016111111113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1-C39F-4072-8F66-F5CC51C55F8C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T'!$D$2</c15:sqref>
                        </c15:formulaRef>
                      </c:ext>
                    </c:extLst>
                    <c:strCache>
                      <c:ptCount val="1"/>
                      <c:pt idx="0">
                        <c:v>W M</c:v>
                      </c:pt>
                    </c:strCache>
                  </c:strRef>
                </c:tx>
                <c:spPr>
                  <a:ln w="12700" cap="rnd">
                    <a:solidFill>
                      <a:srgbClr val="FF0000"/>
                    </a:solidFill>
                    <a:prstDash val="sysDash"/>
                    <a:round/>
                    <a:tailEnd type="triangle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T'!$D$3:$D$123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2.4311666666667026E-2</c:v>
                      </c:pt>
                      <c:pt idx="1">
                        <c:v>1.5876182222222228</c:v>
                      </c:pt>
                      <c:pt idx="2">
                        <c:v>2.0846095555555557</c:v>
                      </c:pt>
                      <c:pt idx="3">
                        <c:v>2.6293017777777776</c:v>
                      </c:pt>
                      <c:pt idx="4">
                        <c:v>3.2169838888888891</c:v>
                      </c:pt>
                      <c:pt idx="5">
                        <c:v>3.821979555555556</c:v>
                      </c:pt>
                      <c:pt idx="6">
                        <c:v>4.4393633333333327</c:v>
                      </c:pt>
                      <c:pt idx="7">
                        <c:v>5.0538497777777769</c:v>
                      </c:pt>
                      <c:pt idx="8">
                        <c:v>5.6720983333333335</c:v>
                      </c:pt>
                      <c:pt idx="9">
                        <c:v>6.2810233333333345</c:v>
                      </c:pt>
                      <c:pt idx="10">
                        <c:v>6.8849009999999993</c:v>
                      </c:pt>
                      <c:pt idx="11">
                        <c:v>7.4910432222222232</c:v>
                      </c:pt>
                      <c:pt idx="12">
                        <c:v>8.0774015555555554</c:v>
                      </c:pt>
                      <c:pt idx="13">
                        <c:v>8.6470096666666656</c:v>
                      </c:pt>
                      <c:pt idx="14">
                        <c:v>9.2065417777777796</c:v>
                      </c:pt>
                      <c:pt idx="15">
                        <c:v>9.7443987777777785</c:v>
                      </c:pt>
                      <c:pt idx="16">
                        <c:v>10.268323111111112</c:v>
                      </c:pt>
                      <c:pt idx="17">
                        <c:v>10.770341222222221</c:v>
                      </c:pt>
                      <c:pt idx="18">
                        <c:v>11.269246333333335</c:v>
                      </c:pt>
                      <c:pt idx="19">
                        <c:v>11.745879222222223</c:v>
                      </c:pt>
                      <c:pt idx="20">
                        <c:v>12.213293444444444</c:v>
                      </c:pt>
                      <c:pt idx="21">
                        <c:v>12.667499888888887</c:v>
                      </c:pt>
                      <c:pt idx="22">
                        <c:v>13.093150555555557</c:v>
                      </c:pt>
                      <c:pt idx="23">
                        <c:v>13.509399111111113</c:v>
                      </c:pt>
                      <c:pt idx="24">
                        <c:v>13.912112333333333</c:v>
                      </c:pt>
                      <c:pt idx="25">
                        <c:v>14.29213211111111</c:v>
                      </c:pt>
                      <c:pt idx="26">
                        <c:v>14.662659666666668</c:v>
                      </c:pt>
                      <c:pt idx="27">
                        <c:v>15.019757222222223</c:v>
                      </c:pt>
                      <c:pt idx="28">
                        <c:v>15.348767777777779</c:v>
                      </c:pt>
                      <c:pt idx="29">
                        <c:v>15.681730444444444</c:v>
                      </c:pt>
                      <c:pt idx="30">
                        <c:v>16.000920555555556</c:v>
                      </c:pt>
                      <c:pt idx="31">
                        <c:v>16.294867222222223</c:v>
                      </c:pt>
                      <c:pt idx="32">
                        <c:v>16.573743111111114</c:v>
                      </c:pt>
                      <c:pt idx="33">
                        <c:v>16.845840555555554</c:v>
                      </c:pt>
                      <c:pt idx="34">
                        <c:v>17.120106000000003</c:v>
                      </c:pt>
                      <c:pt idx="35">
                        <c:v>17.359508555555561</c:v>
                      </c:pt>
                      <c:pt idx="36">
                        <c:v>17.591333555555554</c:v>
                      </c:pt>
                      <c:pt idx="37">
                        <c:v>17.831709777777775</c:v>
                      </c:pt>
                      <c:pt idx="38">
                        <c:v>18.044228444444446</c:v>
                      </c:pt>
                      <c:pt idx="39">
                        <c:v>18.251107000000001</c:v>
                      </c:pt>
                      <c:pt idx="40">
                        <c:v>18.455816222222225</c:v>
                      </c:pt>
                      <c:pt idx="41">
                        <c:v>18.635718111111103</c:v>
                      </c:pt>
                      <c:pt idx="42">
                        <c:v>18.808508777777782</c:v>
                      </c:pt>
                      <c:pt idx="43">
                        <c:v>18.956391333333329</c:v>
                      </c:pt>
                      <c:pt idx="44">
                        <c:v>19.114722444444443</c:v>
                      </c:pt>
                      <c:pt idx="45">
                        <c:v>19.268606444444444</c:v>
                      </c:pt>
                      <c:pt idx="46">
                        <c:v>19.410895333333336</c:v>
                      </c:pt>
                      <c:pt idx="47">
                        <c:v>19.53993088888889</c:v>
                      </c:pt>
                      <c:pt idx="48">
                        <c:v>19.672675666666667</c:v>
                      </c:pt>
                      <c:pt idx="49">
                        <c:v>19.798740999999996</c:v>
                      </c:pt>
                      <c:pt idx="50">
                        <c:v>19.913324777777778</c:v>
                      </c:pt>
                      <c:pt idx="51">
                        <c:v>20.024087444444444</c:v>
                      </c:pt>
                      <c:pt idx="52">
                        <c:v>20.118505000000003</c:v>
                      </c:pt>
                      <c:pt idx="53">
                        <c:v>20.21306533333334</c:v>
                      </c:pt>
                      <c:pt idx="54">
                        <c:v>20.310434444444443</c:v>
                      </c:pt>
                      <c:pt idx="55">
                        <c:v>20.39874833333333</c:v>
                      </c:pt>
                      <c:pt idx="56">
                        <c:v>20.476891111111112</c:v>
                      </c:pt>
                      <c:pt idx="57">
                        <c:v>20.567069666666665</c:v>
                      </c:pt>
                      <c:pt idx="58">
                        <c:v>20.643360777777772</c:v>
                      </c:pt>
                      <c:pt idx="59">
                        <c:v>20.719281111111108</c:v>
                      </c:pt>
                      <c:pt idx="60">
                        <c:v>20.793957444444448</c:v>
                      </c:pt>
                      <c:pt idx="61">
                        <c:v>20.856508111111111</c:v>
                      </c:pt>
                      <c:pt idx="62">
                        <c:v>20.916643777777779</c:v>
                      </c:pt>
                      <c:pt idx="63">
                        <c:v>20.975314666666669</c:v>
                      </c:pt>
                      <c:pt idx="64">
                        <c:v>21.041383666666668</c:v>
                      </c:pt>
                      <c:pt idx="65">
                        <c:v>21.092273666666667</c:v>
                      </c:pt>
                      <c:pt idx="66">
                        <c:v>21.140683777777777</c:v>
                      </c:pt>
                      <c:pt idx="67">
                        <c:v>21.193098777777777</c:v>
                      </c:pt>
                      <c:pt idx="68">
                        <c:v>21.226314111111108</c:v>
                      </c:pt>
                      <c:pt idx="69">
                        <c:v>21.271265222222222</c:v>
                      </c:pt>
                      <c:pt idx="70">
                        <c:v>21.316609666666668</c:v>
                      </c:pt>
                      <c:pt idx="71">
                        <c:v>21.349241888888887</c:v>
                      </c:pt>
                      <c:pt idx="72">
                        <c:v>21.395872444444446</c:v>
                      </c:pt>
                      <c:pt idx="73">
                        <c:v>21.429944333333335</c:v>
                      </c:pt>
                      <c:pt idx="74">
                        <c:v>21.467815111111108</c:v>
                      </c:pt>
                      <c:pt idx="75">
                        <c:v>21.499991999999999</c:v>
                      </c:pt>
                      <c:pt idx="76">
                        <c:v>21.529698777777774</c:v>
                      </c:pt>
                      <c:pt idx="77">
                        <c:v>21.563975222222226</c:v>
                      </c:pt>
                      <c:pt idx="78">
                        <c:v>21.600700777777778</c:v>
                      </c:pt>
                      <c:pt idx="79">
                        <c:v>21.628001333333334</c:v>
                      </c:pt>
                      <c:pt idx="80">
                        <c:v>21.664128444444444</c:v>
                      </c:pt>
                      <c:pt idx="81">
                        <c:v>21.682761111111105</c:v>
                      </c:pt>
                      <c:pt idx="82">
                        <c:v>21.70936288888889</c:v>
                      </c:pt>
                      <c:pt idx="83">
                        <c:v>21.730495777777779</c:v>
                      </c:pt>
                      <c:pt idx="84">
                        <c:v>21.769967111111111</c:v>
                      </c:pt>
                      <c:pt idx="85">
                        <c:v>21.782557666666669</c:v>
                      </c:pt>
                      <c:pt idx="86">
                        <c:v>21.806161555555558</c:v>
                      </c:pt>
                      <c:pt idx="87">
                        <c:v>21.818470555555553</c:v>
                      </c:pt>
                      <c:pt idx="88">
                        <c:v>21.835112444444444</c:v>
                      </c:pt>
                      <c:pt idx="89">
                        <c:v>21.852712666666665</c:v>
                      </c:pt>
                      <c:pt idx="90">
                        <c:v>21.874800444444443</c:v>
                      </c:pt>
                      <c:pt idx="91">
                        <c:v>21.894308777777773</c:v>
                      </c:pt>
                      <c:pt idx="92">
                        <c:v>21.911663444444443</c:v>
                      </c:pt>
                      <c:pt idx="93">
                        <c:v>21.938114333333335</c:v>
                      </c:pt>
                      <c:pt idx="94">
                        <c:v>21.952734666666672</c:v>
                      </c:pt>
                      <c:pt idx="95">
                        <c:v>21.964886222222223</c:v>
                      </c:pt>
                      <c:pt idx="96">
                        <c:v>21.980430111111112</c:v>
                      </c:pt>
                      <c:pt idx="97">
                        <c:v>21.994077444444443</c:v>
                      </c:pt>
                      <c:pt idx="98">
                        <c:v>22.015858666666666</c:v>
                      </c:pt>
                      <c:pt idx="99">
                        <c:v>22.015710222222218</c:v>
                      </c:pt>
                      <c:pt idx="100">
                        <c:v>22.026426444444443</c:v>
                      </c:pt>
                      <c:pt idx="101">
                        <c:v>22.036163888888886</c:v>
                      </c:pt>
                      <c:pt idx="102">
                        <c:v>22.04515388888889</c:v>
                      </c:pt>
                      <c:pt idx="103">
                        <c:v>22.052443444444446</c:v>
                      </c:pt>
                      <c:pt idx="104">
                        <c:v>22.060802888888887</c:v>
                      </c:pt>
                      <c:pt idx="105">
                        <c:v>22.059187444444444</c:v>
                      </c:pt>
                      <c:pt idx="106">
                        <c:v>22.069773555555557</c:v>
                      </c:pt>
                      <c:pt idx="107">
                        <c:v>22.077376444444447</c:v>
                      </c:pt>
                      <c:pt idx="108">
                        <c:v>22.080521222222224</c:v>
                      </c:pt>
                      <c:pt idx="109">
                        <c:v>22.088014888888889</c:v>
                      </c:pt>
                      <c:pt idx="110">
                        <c:v>22.098582</c:v>
                      </c:pt>
                      <c:pt idx="111">
                        <c:v>22.088824000000002</c:v>
                      </c:pt>
                      <c:pt idx="112">
                        <c:v>22.100582222222226</c:v>
                      </c:pt>
                      <c:pt idx="113">
                        <c:v>22.111197333333333</c:v>
                      </c:pt>
                      <c:pt idx="114">
                        <c:v>22.120361666666668</c:v>
                      </c:pt>
                      <c:pt idx="115">
                        <c:v>22.122936444444445</c:v>
                      </c:pt>
                      <c:pt idx="116">
                        <c:v>22.134123444444445</c:v>
                      </c:pt>
                      <c:pt idx="117">
                        <c:v>22.130383333333334</c:v>
                      </c:pt>
                      <c:pt idx="118">
                        <c:v>22.145005666666666</c:v>
                      </c:pt>
                      <c:pt idx="119">
                        <c:v>22.15670144444444</c:v>
                      </c:pt>
                      <c:pt idx="120">
                        <c:v>21.831934888888885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2-C39F-4072-8F66-F5CC51C55F8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T'!$E$2</c15:sqref>
                        </c15:formulaRef>
                      </c:ext>
                    </c:extLst>
                    <c:strCache>
                      <c:ptCount val="1"/>
                      <c:pt idx="0">
                        <c:v>P-D F</c:v>
                      </c:pt>
                    </c:strCache>
                  </c:strRef>
                </c:tx>
                <c:spPr>
                  <a:ln w="12700" cap="rnd">
                    <a:solidFill>
                      <a:schemeClr val="tx1"/>
                    </a:solidFill>
                    <a:prstDash val="sysDash"/>
                    <a:round/>
                    <a:tailEnd type="arrow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T'!$E$3:$E$123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7.2566666666615568E-4</c:v>
                      </c:pt>
                      <c:pt idx="1">
                        <c:v>1.3587976666666672</c:v>
                      </c:pt>
                      <c:pt idx="2">
                        <c:v>1.825239111111111</c:v>
                      </c:pt>
                      <c:pt idx="3">
                        <c:v>2.3025585555555552</c:v>
                      </c:pt>
                      <c:pt idx="4">
                        <c:v>2.8089524444444454</c:v>
                      </c:pt>
                      <c:pt idx="5">
                        <c:v>3.3290805555555552</c:v>
                      </c:pt>
                      <c:pt idx="6">
                        <c:v>3.8600275555555559</c:v>
                      </c:pt>
                      <c:pt idx="7">
                        <c:v>4.3895157777777776</c:v>
                      </c:pt>
                      <c:pt idx="8">
                        <c:v>4.9411526666666674</c:v>
                      </c:pt>
                      <c:pt idx="9">
                        <c:v>5.4767275555555557</c:v>
                      </c:pt>
                      <c:pt idx="10">
                        <c:v>6.0092224444444433</c:v>
                      </c:pt>
                      <c:pt idx="11">
                        <c:v>6.5305034444444452</c:v>
                      </c:pt>
                      <c:pt idx="12">
                        <c:v>7.0259563333333332</c:v>
                      </c:pt>
                      <c:pt idx="13">
                        <c:v>7.5450983333333319</c:v>
                      </c:pt>
                      <c:pt idx="14">
                        <c:v>8.0448738888888887</c:v>
                      </c:pt>
                      <c:pt idx="15">
                        <c:v>8.536376777777777</c:v>
                      </c:pt>
                      <c:pt idx="16">
                        <c:v>9.0147681111111133</c:v>
                      </c:pt>
                      <c:pt idx="17">
                        <c:v>9.492021888888889</c:v>
                      </c:pt>
                      <c:pt idx="18">
                        <c:v>9.9255204444444445</c:v>
                      </c:pt>
                      <c:pt idx="19">
                        <c:v>10.364800222222222</c:v>
                      </c:pt>
                      <c:pt idx="20">
                        <c:v>10.784043</c:v>
                      </c:pt>
                      <c:pt idx="21">
                        <c:v>11.191223222222224</c:v>
                      </c:pt>
                      <c:pt idx="22">
                        <c:v>11.587044333333335</c:v>
                      </c:pt>
                      <c:pt idx="23">
                        <c:v>11.960007111111114</c:v>
                      </c:pt>
                      <c:pt idx="24">
                        <c:v>12.325464777777777</c:v>
                      </c:pt>
                      <c:pt idx="25">
                        <c:v>12.672591666666667</c:v>
                      </c:pt>
                      <c:pt idx="26">
                        <c:v>13.018067666666667</c:v>
                      </c:pt>
                      <c:pt idx="27">
                        <c:v>13.347264333333335</c:v>
                      </c:pt>
                      <c:pt idx="28">
                        <c:v>13.651229111111114</c:v>
                      </c:pt>
                      <c:pt idx="29">
                        <c:v>13.959401999999999</c:v>
                      </c:pt>
                      <c:pt idx="30">
                        <c:v>14.248098777777777</c:v>
                      </c:pt>
                      <c:pt idx="31">
                        <c:v>14.525513555555555</c:v>
                      </c:pt>
                      <c:pt idx="32">
                        <c:v>14.795563666666665</c:v>
                      </c:pt>
                      <c:pt idx="33">
                        <c:v>15.048349666666667</c:v>
                      </c:pt>
                      <c:pt idx="34">
                        <c:v>15.301328222222221</c:v>
                      </c:pt>
                      <c:pt idx="35">
                        <c:v>15.536374111111112</c:v>
                      </c:pt>
                      <c:pt idx="36">
                        <c:v>15.753286111111111</c:v>
                      </c:pt>
                      <c:pt idx="37">
                        <c:v>15.962991777777777</c:v>
                      </c:pt>
                      <c:pt idx="38">
                        <c:v>16.170825777777779</c:v>
                      </c:pt>
                      <c:pt idx="39">
                        <c:v>16.372865333333333</c:v>
                      </c:pt>
                      <c:pt idx="40">
                        <c:v>16.55151288888889</c:v>
                      </c:pt>
                      <c:pt idx="41">
                        <c:v>16.734514333333337</c:v>
                      </c:pt>
                      <c:pt idx="42">
                        <c:v>16.909588666666664</c:v>
                      </c:pt>
                      <c:pt idx="43">
                        <c:v>17.07100188888889</c:v>
                      </c:pt>
                      <c:pt idx="44">
                        <c:v>17.234032555555558</c:v>
                      </c:pt>
                      <c:pt idx="45">
                        <c:v>17.380391444444442</c:v>
                      </c:pt>
                      <c:pt idx="46">
                        <c:v>17.542115777777781</c:v>
                      </c:pt>
                      <c:pt idx="47">
                        <c:v>17.680433333333333</c:v>
                      </c:pt>
                      <c:pt idx="48">
                        <c:v>17.820048222222219</c:v>
                      </c:pt>
                      <c:pt idx="49">
                        <c:v>17.948811666666668</c:v>
                      </c:pt>
                      <c:pt idx="50">
                        <c:v>18.060182888888889</c:v>
                      </c:pt>
                      <c:pt idx="51">
                        <c:v>18.174681666666668</c:v>
                      </c:pt>
                      <c:pt idx="52">
                        <c:v>18.280341000000004</c:v>
                      </c:pt>
                      <c:pt idx="53">
                        <c:v>18.39098966666667</c:v>
                      </c:pt>
                      <c:pt idx="54">
                        <c:v>18.477888555555555</c:v>
                      </c:pt>
                      <c:pt idx="55">
                        <c:v>18.568591555555557</c:v>
                      </c:pt>
                      <c:pt idx="56">
                        <c:v>18.655869888888887</c:v>
                      </c:pt>
                      <c:pt idx="57">
                        <c:v>18.734047666666669</c:v>
                      </c:pt>
                      <c:pt idx="58">
                        <c:v>18.80017488888889</c:v>
                      </c:pt>
                      <c:pt idx="59">
                        <c:v>18.865120222222217</c:v>
                      </c:pt>
                      <c:pt idx="60">
                        <c:v>18.929355333333334</c:v>
                      </c:pt>
                      <c:pt idx="61">
                        <c:v>18.987299111111113</c:v>
                      </c:pt>
                      <c:pt idx="62">
                        <c:v>19.049130777777776</c:v>
                      </c:pt>
                      <c:pt idx="63">
                        <c:v>19.088153777777777</c:v>
                      </c:pt>
                      <c:pt idx="64">
                        <c:v>19.132596222222226</c:v>
                      </c:pt>
                      <c:pt idx="65">
                        <c:v>19.175013</c:v>
                      </c:pt>
                      <c:pt idx="66">
                        <c:v>19.216381333333331</c:v>
                      </c:pt>
                      <c:pt idx="67">
                        <c:v>19.257054999999998</c:v>
                      </c:pt>
                      <c:pt idx="68">
                        <c:v>19.294025222222224</c:v>
                      </c:pt>
                      <c:pt idx="69">
                        <c:v>19.33059055555556</c:v>
                      </c:pt>
                      <c:pt idx="70">
                        <c:v>19.356802333333334</c:v>
                      </c:pt>
                      <c:pt idx="71">
                        <c:v>19.387160666666666</c:v>
                      </c:pt>
                      <c:pt idx="72">
                        <c:v>19.411204888888889</c:v>
                      </c:pt>
                      <c:pt idx="73">
                        <c:v>19.432230777777775</c:v>
                      </c:pt>
                      <c:pt idx="74">
                        <c:v>19.458648</c:v>
                      </c:pt>
                      <c:pt idx="75">
                        <c:v>19.484671444444441</c:v>
                      </c:pt>
                      <c:pt idx="76">
                        <c:v>19.504779777777781</c:v>
                      </c:pt>
                      <c:pt idx="77">
                        <c:v>19.524953333333332</c:v>
                      </c:pt>
                      <c:pt idx="78">
                        <c:v>19.54886066666667</c:v>
                      </c:pt>
                      <c:pt idx="79">
                        <c:v>19.57132988888889</c:v>
                      </c:pt>
                      <c:pt idx="80">
                        <c:v>19.588097444444447</c:v>
                      </c:pt>
                      <c:pt idx="81">
                        <c:v>19.609683888888892</c:v>
                      </c:pt>
                      <c:pt idx="82">
                        <c:v>19.623187888888893</c:v>
                      </c:pt>
                      <c:pt idx="83">
                        <c:v>19.637372444444441</c:v>
                      </c:pt>
                      <c:pt idx="84">
                        <c:v>19.664800777777778</c:v>
                      </c:pt>
                      <c:pt idx="85">
                        <c:v>19.673598777777777</c:v>
                      </c:pt>
                      <c:pt idx="86">
                        <c:v>19.679808111111114</c:v>
                      </c:pt>
                      <c:pt idx="87">
                        <c:v>19.698510000000002</c:v>
                      </c:pt>
                      <c:pt idx="88">
                        <c:v>19.712132666666665</c:v>
                      </c:pt>
                      <c:pt idx="89">
                        <c:v>19.721404111111113</c:v>
                      </c:pt>
                      <c:pt idx="90">
                        <c:v>19.737578888888887</c:v>
                      </c:pt>
                      <c:pt idx="91">
                        <c:v>19.746271333333336</c:v>
                      </c:pt>
                      <c:pt idx="92">
                        <c:v>19.764035888888888</c:v>
                      </c:pt>
                      <c:pt idx="93">
                        <c:v>19.766907000000003</c:v>
                      </c:pt>
                      <c:pt idx="94">
                        <c:v>19.779540666666669</c:v>
                      </c:pt>
                      <c:pt idx="95">
                        <c:v>19.794313666666667</c:v>
                      </c:pt>
                      <c:pt idx="96">
                        <c:v>19.803068666666665</c:v>
                      </c:pt>
                      <c:pt idx="97">
                        <c:v>19.811136555555557</c:v>
                      </c:pt>
                      <c:pt idx="98">
                        <c:v>19.820807444444444</c:v>
                      </c:pt>
                      <c:pt idx="99">
                        <c:v>19.834456777777781</c:v>
                      </c:pt>
                      <c:pt idx="100">
                        <c:v>19.847805999999999</c:v>
                      </c:pt>
                      <c:pt idx="101">
                        <c:v>19.849880777777781</c:v>
                      </c:pt>
                      <c:pt idx="102">
                        <c:v>19.87000722222222</c:v>
                      </c:pt>
                      <c:pt idx="103">
                        <c:v>19.873405555555557</c:v>
                      </c:pt>
                      <c:pt idx="104">
                        <c:v>19.893308555555553</c:v>
                      </c:pt>
                      <c:pt idx="105">
                        <c:v>19.898521444444448</c:v>
                      </c:pt>
                      <c:pt idx="106">
                        <c:v>19.91087233333333</c:v>
                      </c:pt>
                      <c:pt idx="107">
                        <c:v>19.908128999999995</c:v>
                      </c:pt>
                      <c:pt idx="108">
                        <c:v>19.910829</c:v>
                      </c:pt>
                      <c:pt idx="109">
                        <c:v>19.923989555555554</c:v>
                      </c:pt>
                      <c:pt idx="110">
                        <c:v>19.928223777777777</c:v>
                      </c:pt>
                      <c:pt idx="111">
                        <c:v>19.930246111111114</c:v>
                      </c:pt>
                      <c:pt idx="112">
                        <c:v>19.933597888888887</c:v>
                      </c:pt>
                      <c:pt idx="113">
                        <c:v>19.93047533333333</c:v>
                      </c:pt>
                      <c:pt idx="114">
                        <c:v>19.927043666666673</c:v>
                      </c:pt>
                      <c:pt idx="115">
                        <c:v>19.936272111111109</c:v>
                      </c:pt>
                      <c:pt idx="116">
                        <c:v>19.928926444444446</c:v>
                      </c:pt>
                      <c:pt idx="117">
                        <c:v>19.944586000000001</c:v>
                      </c:pt>
                      <c:pt idx="118">
                        <c:v>19.948646222222223</c:v>
                      </c:pt>
                      <c:pt idx="119">
                        <c:v>19.944492555555556</c:v>
                      </c:pt>
                      <c:pt idx="120">
                        <c:v>19.894268444444446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3-C39F-4072-8F66-F5CC51C55F8C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T'!$F$2</c15:sqref>
                        </c15:formulaRef>
                      </c:ext>
                    </c:extLst>
                    <c:strCache>
                      <c:ptCount val="1"/>
                      <c:pt idx="0">
                        <c:v>P-D B</c:v>
                      </c:pt>
                    </c:strCache>
                  </c:strRef>
                </c:tx>
                <c:spPr>
                  <a:ln w="12700" cap="rnd">
                    <a:solidFill>
                      <a:schemeClr val="tx1"/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T'!$F$3:$F$123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1.2849888888889025E-2</c:v>
                      </c:pt>
                      <c:pt idx="1">
                        <c:v>1.2106610000000007</c:v>
                      </c:pt>
                      <c:pt idx="2">
                        <c:v>1.6835944444444446</c:v>
                      </c:pt>
                      <c:pt idx="3">
                        <c:v>2.1699424444444446</c:v>
                      </c:pt>
                      <c:pt idx="4">
                        <c:v>2.6885415555555556</c:v>
                      </c:pt>
                      <c:pt idx="5">
                        <c:v>3.2218247777777771</c:v>
                      </c:pt>
                      <c:pt idx="6">
                        <c:v>3.7632021111111111</c:v>
                      </c:pt>
                      <c:pt idx="7">
                        <c:v>4.3172309999999996</c:v>
                      </c:pt>
                      <c:pt idx="8">
                        <c:v>4.8613507777777771</c:v>
                      </c:pt>
                      <c:pt idx="9">
                        <c:v>5.406933111111111</c:v>
                      </c:pt>
                      <c:pt idx="10">
                        <c:v>5.9439584444444442</c:v>
                      </c:pt>
                      <c:pt idx="11">
                        <c:v>6.4752359999999998</c:v>
                      </c:pt>
                      <c:pt idx="12">
                        <c:v>7.0074339999999991</c:v>
                      </c:pt>
                      <c:pt idx="13">
                        <c:v>7.5302871111111109</c:v>
                      </c:pt>
                      <c:pt idx="14">
                        <c:v>8.0354527777777776</c:v>
                      </c:pt>
                      <c:pt idx="15">
                        <c:v>8.534586222222222</c:v>
                      </c:pt>
                      <c:pt idx="16">
                        <c:v>9.0150237777777775</c:v>
                      </c:pt>
                      <c:pt idx="17">
                        <c:v>9.4779506666666666</c:v>
                      </c:pt>
                      <c:pt idx="18">
                        <c:v>9.9357319999999998</c:v>
                      </c:pt>
                      <c:pt idx="19">
                        <c:v>10.366512777777778</c:v>
                      </c:pt>
                      <c:pt idx="20">
                        <c:v>10.790064444444447</c:v>
                      </c:pt>
                      <c:pt idx="21">
                        <c:v>11.208029666666668</c:v>
                      </c:pt>
                      <c:pt idx="22">
                        <c:v>11.617076777777777</c:v>
                      </c:pt>
                      <c:pt idx="23">
                        <c:v>12.001829555555554</c:v>
                      </c:pt>
                      <c:pt idx="24">
                        <c:v>12.375276444444443</c:v>
                      </c:pt>
                      <c:pt idx="25">
                        <c:v>12.741352333333333</c:v>
                      </c:pt>
                      <c:pt idx="26">
                        <c:v>13.08249911111111</c:v>
                      </c:pt>
                      <c:pt idx="27">
                        <c:v>13.425931111111112</c:v>
                      </c:pt>
                      <c:pt idx="28">
                        <c:v>13.743642222222224</c:v>
                      </c:pt>
                      <c:pt idx="29">
                        <c:v>14.048719999999999</c:v>
                      </c:pt>
                      <c:pt idx="30">
                        <c:v>14.343422444444444</c:v>
                      </c:pt>
                      <c:pt idx="31">
                        <c:v>14.619121333333332</c:v>
                      </c:pt>
                      <c:pt idx="32">
                        <c:v>14.882418666666666</c:v>
                      </c:pt>
                      <c:pt idx="33">
                        <c:v>15.132659777777778</c:v>
                      </c:pt>
                      <c:pt idx="34">
                        <c:v>15.373844444444444</c:v>
                      </c:pt>
                      <c:pt idx="35">
                        <c:v>15.596196666666666</c:v>
                      </c:pt>
                      <c:pt idx="36">
                        <c:v>15.825324000000002</c:v>
                      </c:pt>
                      <c:pt idx="37">
                        <c:v>16.032913999999998</c:v>
                      </c:pt>
                      <c:pt idx="38">
                        <c:v>16.234011666666667</c:v>
                      </c:pt>
                      <c:pt idx="39">
                        <c:v>16.425420222222222</c:v>
                      </c:pt>
                      <c:pt idx="40">
                        <c:v>16.602978555555559</c:v>
                      </c:pt>
                      <c:pt idx="41">
                        <c:v>16.788950777777778</c:v>
                      </c:pt>
                      <c:pt idx="42">
                        <c:v>16.952755000000003</c:v>
                      </c:pt>
                      <c:pt idx="43">
                        <c:v>17.126915777777779</c:v>
                      </c:pt>
                      <c:pt idx="44">
                        <c:v>17.288885555555556</c:v>
                      </c:pt>
                      <c:pt idx="45">
                        <c:v>17.43726922222222</c:v>
                      </c:pt>
                      <c:pt idx="46">
                        <c:v>17.595491444444445</c:v>
                      </c:pt>
                      <c:pt idx="47">
                        <c:v>17.735026444444447</c:v>
                      </c:pt>
                      <c:pt idx="48">
                        <c:v>17.869268222222225</c:v>
                      </c:pt>
                      <c:pt idx="49">
                        <c:v>18.012020444444445</c:v>
                      </c:pt>
                      <c:pt idx="50">
                        <c:v>18.120217555555556</c:v>
                      </c:pt>
                      <c:pt idx="51">
                        <c:v>18.230814666666667</c:v>
                      </c:pt>
                      <c:pt idx="52">
                        <c:v>18.327329777777777</c:v>
                      </c:pt>
                      <c:pt idx="53">
                        <c:v>18.429742999999998</c:v>
                      </c:pt>
                      <c:pt idx="54">
                        <c:v>18.527792222222221</c:v>
                      </c:pt>
                      <c:pt idx="55">
                        <c:v>18.615692777777774</c:v>
                      </c:pt>
                      <c:pt idx="56">
                        <c:v>18.691488444444445</c:v>
                      </c:pt>
                      <c:pt idx="57">
                        <c:v>18.771443222222221</c:v>
                      </c:pt>
                      <c:pt idx="58">
                        <c:v>18.83841422222222</c:v>
                      </c:pt>
                      <c:pt idx="59">
                        <c:v>18.899346777777779</c:v>
                      </c:pt>
                      <c:pt idx="60">
                        <c:v>18.966495555555557</c:v>
                      </c:pt>
                      <c:pt idx="61">
                        <c:v>19.021699111111111</c:v>
                      </c:pt>
                      <c:pt idx="62">
                        <c:v>19.075398222222223</c:v>
                      </c:pt>
                      <c:pt idx="63">
                        <c:v>19.12267677777778</c:v>
                      </c:pt>
                      <c:pt idx="64">
                        <c:v>19.168364555555556</c:v>
                      </c:pt>
                      <c:pt idx="65">
                        <c:v>19.213675333333331</c:v>
                      </c:pt>
                      <c:pt idx="66">
                        <c:v>19.268013111111113</c:v>
                      </c:pt>
                      <c:pt idx="67">
                        <c:v>19.305750000000003</c:v>
                      </c:pt>
                      <c:pt idx="68">
                        <c:v>19.35158911111111</c:v>
                      </c:pt>
                      <c:pt idx="69">
                        <c:v>19.380022555555556</c:v>
                      </c:pt>
                      <c:pt idx="70">
                        <c:v>19.413252777777778</c:v>
                      </c:pt>
                      <c:pt idx="71">
                        <c:v>19.44137677777778</c:v>
                      </c:pt>
                      <c:pt idx="72">
                        <c:v>19.460843111111114</c:v>
                      </c:pt>
                      <c:pt idx="73">
                        <c:v>19.493648555555556</c:v>
                      </c:pt>
                      <c:pt idx="74">
                        <c:v>19.519020888888889</c:v>
                      </c:pt>
                      <c:pt idx="75">
                        <c:v>19.545166333333334</c:v>
                      </c:pt>
                      <c:pt idx="76">
                        <c:v>19.568252888888885</c:v>
                      </c:pt>
                      <c:pt idx="77">
                        <c:v>19.601648111111114</c:v>
                      </c:pt>
                      <c:pt idx="78">
                        <c:v>19.615722666666663</c:v>
                      </c:pt>
                      <c:pt idx="79">
                        <c:v>19.633654888888891</c:v>
                      </c:pt>
                      <c:pt idx="80">
                        <c:v>19.650854333333335</c:v>
                      </c:pt>
                      <c:pt idx="81">
                        <c:v>19.672477666666666</c:v>
                      </c:pt>
                      <c:pt idx="82">
                        <c:v>19.680699777777779</c:v>
                      </c:pt>
                      <c:pt idx="83">
                        <c:v>19.697177444444446</c:v>
                      </c:pt>
                      <c:pt idx="84">
                        <c:v>19.715693888888886</c:v>
                      </c:pt>
                      <c:pt idx="85">
                        <c:v>19.723464333333332</c:v>
                      </c:pt>
                      <c:pt idx="86">
                        <c:v>19.722698888888885</c:v>
                      </c:pt>
                      <c:pt idx="87">
                        <c:v>19.737545222222227</c:v>
                      </c:pt>
                      <c:pt idx="88">
                        <c:v>19.749888444444444</c:v>
                      </c:pt>
                      <c:pt idx="89">
                        <c:v>19.760174444444445</c:v>
                      </c:pt>
                      <c:pt idx="90">
                        <c:v>19.773124333333332</c:v>
                      </c:pt>
                      <c:pt idx="91">
                        <c:v>19.778767000000002</c:v>
                      </c:pt>
                      <c:pt idx="92">
                        <c:v>19.785944444444443</c:v>
                      </c:pt>
                      <c:pt idx="93">
                        <c:v>19.79732555555556</c:v>
                      </c:pt>
                      <c:pt idx="94">
                        <c:v>19.798867333333337</c:v>
                      </c:pt>
                      <c:pt idx="95">
                        <c:v>19.809001444444444</c:v>
                      </c:pt>
                      <c:pt idx="96">
                        <c:v>19.814659111111112</c:v>
                      </c:pt>
                      <c:pt idx="97">
                        <c:v>19.814850666666668</c:v>
                      </c:pt>
                      <c:pt idx="98">
                        <c:v>19.821081666666664</c:v>
                      </c:pt>
                      <c:pt idx="99">
                        <c:v>19.823138</c:v>
                      </c:pt>
                      <c:pt idx="100">
                        <c:v>19.828390777777777</c:v>
                      </c:pt>
                      <c:pt idx="101">
                        <c:v>19.834355333333335</c:v>
                      </c:pt>
                      <c:pt idx="102">
                        <c:v>19.848746222222221</c:v>
                      </c:pt>
                      <c:pt idx="103">
                        <c:v>19.861094333333334</c:v>
                      </c:pt>
                      <c:pt idx="104">
                        <c:v>19.877507222222221</c:v>
                      </c:pt>
                      <c:pt idx="105">
                        <c:v>19.892967333333335</c:v>
                      </c:pt>
                      <c:pt idx="106">
                        <c:v>19.914007666666667</c:v>
                      </c:pt>
                      <c:pt idx="107">
                        <c:v>19.918568888888885</c:v>
                      </c:pt>
                      <c:pt idx="108">
                        <c:v>19.931252777777772</c:v>
                      </c:pt>
                      <c:pt idx="109">
                        <c:v>19.942360333333333</c:v>
                      </c:pt>
                      <c:pt idx="110">
                        <c:v>19.943539000000001</c:v>
                      </c:pt>
                      <c:pt idx="111">
                        <c:v>19.956859444444447</c:v>
                      </c:pt>
                      <c:pt idx="112">
                        <c:v>19.948149888888889</c:v>
                      </c:pt>
                      <c:pt idx="113">
                        <c:v>19.958298111111112</c:v>
                      </c:pt>
                      <c:pt idx="114">
                        <c:v>19.951956222222222</c:v>
                      </c:pt>
                      <c:pt idx="115">
                        <c:v>19.959821777777776</c:v>
                      </c:pt>
                      <c:pt idx="116">
                        <c:v>19.956417555555554</c:v>
                      </c:pt>
                      <c:pt idx="117">
                        <c:v>19.957870111111113</c:v>
                      </c:pt>
                      <c:pt idx="118">
                        <c:v>19.960576</c:v>
                      </c:pt>
                      <c:pt idx="119">
                        <c:v>19.961959</c:v>
                      </c:pt>
                      <c:pt idx="120">
                        <c:v>19.872716777777782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4-C39F-4072-8F66-F5CC51C55F8C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T'!$H$2</c15:sqref>
                        </c15:formulaRef>
                      </c:ext>
                    </c:extLst>
                    <c:strCache>
                      <c:ptCount val="1"/>
                      <c:pt idx="0">
                        <c:v>P-C F</c:v>
                      </c:pt>
                    </c:strCache>
                  </c:strRef>
                </c:tx>
                <c:spPr>
                  <a:ln w="12700" cap="rnd">
                    <a:solidFill>
                      <a:srgbClr val="0070C0"/>
                    </a:solidFill>
                    <a:prstDash val="sysDash"/>
                    <a:round/>
                    <a:tailEnd type="stealth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T'!$H$3:$H$123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7.2604999999998183E-3</c:v>
                      </c:pt>
                      <c:pt idx="1">
                        <c:v>1.7166100000000011</c:v>
                      </c:pt>
                      <c:pt idx="2">
                        <c:v>3.223550166666667</c:v>
                      </c:pt>
                      <c:pt idx="3">
                        <c:v>4.8146285000000013</c:v>
                      </c:pt>
                      <c:pt idx="4">
                        <c:v>6.4114720000000007</c:v>
                      </c:pt>
                      <c:pt idx="5">
                        <c:v>7.989291333333334</c:v>
                      </c:pt>
                      <c:pt idx="6">
                        <c:v>9.5132123333333336</c:v>
                      </c:pt>
                      <c:pt idx="7">
                        <c:v>10.960818833333333</c:v>
                      </c:pt>
                      <c:pt idx="8">
                        <c:v>12.342926499999999</c:v>
                      </c:pt>
                      <c:pt idx="9">
                        <c:v>13.645429000000002</c:v>
                      </c:pt>
                      <c:pt idx="10">
                        <c:v>14.869720666666668</c:v>
                      </c:pt>
                      <c:pt idx="11">
                        <c:v>16.025213333333333</c:v>
                      </c:pt>
                      <c:pt idx="12">
                        <c:v>17.11063283333333</c:v>
                      </c:pt>
                      <c:pt idx="13">
                        <c:v>18.139030166666668</c:v>
                      </c:pt>
                      <c:pt idx="14">
                        <c:v>19.117849999999997</c:v>
                      </c:pt>
                      <c:pt idx="15">
                        <c:v>20.030811666666668</c:v>
                      </c:pt>
                      <c:pt idx="16">
                        <c:v>20.897875333333332</c:v>
                      </c:pt>
                      <c:pt idx="17">
                        <c:v>21.715213333333335</c:v>
                      </c:pt>
                      <c:pt idx="18">
                        <c:v>22.477865500000004</c:v>
                      </c:pt>
                      <c:pt idx="19">
                        <c:v>23.202859333333333</c:v>
                      </c:pt>
                      <c:pt idx="20">
                        <c:v>23.854399166666667</c:v>
                      </c:pt>
                      <c:pt idx="21">
                        <c:v>24.466051499999995</c:v>
                      </c:pt>
                      <c:pt idx="22">
                        <c:v>25.000532833333335</c:v>
                      </c:pt>
                      <c:pt idx="23">
                        <c:v>25.515984999999997</c:v>
                      </c:pt>
                      <c:pt idx="24">
                        <c:v>26.036011666666667</c:v>
                      </c:pt>
                      <c:pt idx="25">
                        <c:v>26.52072316666667</c:v>
                      </c:pt>
                      <c:pt idx="26">
                        <c:v>26.965404166666669</c:v>
                      </c:pt>
                      <c:pt idx="27">
                        <c:v>27.388481833333334</c:v>
                      </c:pt>
                      <c:pt idx="28">
                        <c:v>27.785408666666669</c:v>
                      </c:pt>
                      <c:pt idx="29">
                        <c:v>28.15136166666667</c:v>
                      </c:pt>
                      <c:pt idx="30">
                        <c:v>28.509332499999999</c:v>
                      </c:pt>
                      <c:pt idx="31">
                        <c:v>28.851123166666664</c:v>
                      </c:pt>
                      <c:pt idx="32">
                        <c:v>29.178737333333334</c:v>
                      </c:pt>
                      <c:pt idx="33">
                        <c:v>29.462097499999999</c:v>
                      </c:pt>
                      <c:pt idx="34">
                        <c:v>29.726542000000006</c:v>
                      </c:pt>
                      <c:pt idx="35">
                        <c:v>29.976226499999999</c:v>
                      </c:pt>
                      <c:pt idx="36">
                        <c:v>30.205220833333332</c:v>
                      </c:pt>
                      <c:pt idx="37">
                        <c:v>30.442157833333329</c:v>
                      </c:pt>
                      <c:pt idx="38">
                        <c:v>30.643243000000002</c:v>
                      </c:pt>
                      <c:pt idx="39">
                        <c:v>30.847942000000003</c:v>
                      </c:pt>
                      <c:pt idx="40">
                        <c:v>31.044500833333331</c:v>
                      </c:pt>
                      <c:pt idx="41">
                        <c:v>31.275587499999997</c:v>
                      </c:pt>
                      <c:pt idx="42">
                        <c:v>31.498982499999997</c:v>
                      </c:pt>
                      <c:pt idx="43">
                        <c:v>31.702979000000003</c:v>
                      </c:pt>
                      <c:pt idx="44">
                        <c:v>31.906615500000001</c:v>
                      </c:pt>
                      <c:pt idx="45">
                        <c:v>32.095114666666667</c:v>
                      </c:pt>
                      <c:pt idx="46">
                        <c:v>32.266168499999999</c:v>
                      </c:pt>
                      <c:pt idx="47">
                        <c:v>32.436819666666672</c:v>
                      </c:pt>
                      <c:pt idx="48">
                        <c:v>32.589917666666665</c:v>
                      </c:pt>
                      <c:pt idx="49">
                        <c:v>32.7239425</c:v>
                      </c:pt>
                      <c:pt idx="50">
                        <c:v>32.858589833333333</c:v>
                      </c:pt>
                      <c:pt idx="51">
                        <c:v>32.978791166666667</c:v>
                      </c:pt>
                      <c:pt idx="52">
                        <c:v>33.097672833333334</c:v>
                      </c:pt>
                      <c:pt idx="53">
                        <c:v>33.214889833333338</c:v>
                      </c:pt>
                      <c:pt idx="54">
                        <c:v>33.318717166666666</c:v>
                      </c:pt>
                      <c:pt idx="55">
                        <c:v>33.423366500000007</c:v>
                      </c:pt>
                      <c:pt idx="56">
                        <c:v>33.499037833333325</c:v>
                      </c:pt>
                      <c:pt idx="57">
                        <c:v>33.570815500000002</c:v>
                      </c:pt>
                      <c:pt idx="58">
                        <c:v>33.642239333333329</c:v>
                      </c:pt>
                      <c:pt idx="59">
                        <c:v>33.708094499999994</c:v>
                      </c:pt>
                      <c:pt idx="60">
                        <c:v>33.767993166666663</c:v>
                      </c:pt>
                      <c:pt idx="61">
                        <c:v>33.847488666666671</c:v>
                      </c:pt>
                      <c:pt idx="62">
                        <c:v>33.915544000000004</c:v>
                      </c:pt>
                      <c:pt idx="63">
                        <c:v>33.952326833333331</c:v>
                      </c:pt>
                      <c:pt idx="64">
                        <c:v>34.000963333333338</c:v>
                      </c:pt>
                      <c:pt idx="65">
                        <c:v>34.044328666666672</c:v>
                      </c:pt>
                      <c:pt idx="66">
                        <c:v>34.082048666666658</c:v>
                      </c:pt>
                      <c:pt idx="67">
                        <c:v>34.118338833333333</c:v>
                      </c:pt>
                      <c:pt idx="68">
                        <c:v>34.149832000000004</c:v>
                      </c:pt>
                      <c:pt idx="69">
                        <c:v>34.179917833333327</c:v>
                      </c:pt>
                      <c:pt idx="70">
                        <c:v>34.214776666666666</c:v>
                      </c:pt>
                      <c:pt idx="71">
                        <c:v>34.251177333333338</c:v>
                      </c:pt>
                      <c:pt idx="72">
                        <c:v>34.30793966666667</c:v>
                      </c:pt>
                      <c:pt idx="73">
                        <c:v>34.361586666666661</c:v>
                      </c:pt>
                      <c:pt idx="74">
                        <c:v>34.418352333333331</c:v>
                      </c:pt>
                      <c:pt idx="75">
                        <c:v>34.459052833333338</c:v>
                      </c:pt>
                      <c:pt idx="76">
                        <c:v>34.518795833333336</c:v>
                      </c:pt>
                      <c:pt idx="77">
                        <c:v>34.567328166666663</c:v>
                      </c:pt>
                      <c:pt idx="78">
                        <c:v>34.613239666666665</c:v>
                      </c:pt>
                      <c:pt idx="79">
                        <c:v>34.645709833333335</c:v>
                      </c:pt>
                      <c:pt idx="80">
                        <c:v>34.691147999999998</c:v>
                      </c:pt>
                      <c:pt idx="81">
                        <c:v>34.716200499999992</c:v>
                      </c:pt>
                      <c:pt idx="82">
                        <c:v>34.720847333333332</c:v>
                      </c:pt>
                      <c:pt idx="83">
                        <c:v>34.721563333333336</c:v>
                      </c:pt>
                      <c:pt idx="84">
                        <c:v>34.726361833333335</c:v>
                      </c:pt>
                      <c:pt idx="85">
                        <c:v>34.7308655</c:v>
                      </c:pt>
                      <c:pt idx="86">
                        <c:v>34.740493499999999</c:v>
                      </c:pt>
                      <c:pt idx="87">
                        <c:v>34.747645333333331</c:v>
                      </c:pt>
                      <c:pt idx="88">
                        <c:v>34.744687499999998</c:v>
                      </c:pt>
                      <c:pt idx="89">
                        <c:v>34.757554999999996</c:v>
                      </c:pt>
                      <c:pt idx="90">
                        <c:v>34.771404499999996</c:v>
                      </c:pt>
                      <c:pt idx="91">
                        <c:v>34.795646833333336</c:v>
                      </c:pt>
                      <c:pt idx="92">
                        <c:v>34.827522500000008</c:v>
                      </c:pt>
                      <c:pt idx="93">
                        <c:v>34.874473333333327</c:v>
                      </c:pt>
                      <c:pt idx="94">
                        <c:v>34.892133333333334</c:v>
                      </c:pt>
                      <c:pt idx="95">
                        <c:v>34.920058500000003</c:v>
                      </c:pt>
                      <c:pt idx="96">
                        <c:v>34.945492833333333</c:v>
                      </c:pt>
                      <c:pt idx="97">
                        <c:v>34.967234666666663</c:v>
                      </c:pt>
                      <c:pt idx="98">
                        <c:v>34.978029833333331</c:v>
                      </c:pt>
                      <c:pt idx="99">
                        <c:v>34.973092333333334</c:v>
                      </c:pt>
                      <c:pt idx="100">
                        <c:v>34.984306499999995</c:v>
                      </c:pt>
                      <c:pt idx="101">
                        <c:v>34.997637666666662</c:v>
                      </c:pt>
                      <c:pt idx="102">
                        <c:v>35.008084333333336</c:v>
                      </c:pt>
                      <c:pt idx="103">
                        <c:v>35.014076499999994</c:v>
                      </c:pt>
                      <c:pt idx="104">
                        <c:v>35.013977000000004</c:v>
                      </c:pt>
                      <c:pt idx="105">
                        <c:v>35.014407333333338</c:v>
                      </c:pt>
                      <c:pt idx="106">
                        <c:v>35.019020333333337</c:v>
                      </c:pt>
                      <c:pt idx="107">
                        <c:v>35.022992166666668</c:v>
                      </c:pt>
                      <c:pt idx="108">
                        <c:v>35.029183333333336</c:v>
                      </c:pt>
                      <c:pt idx="109">
                        <c:v>35.033693999999997</c:v>
                      </c:pt>
                      <c:pt idx="110">
                        <c:v>35.029297</c:v>
                      </c:pt>
                      <c:pt idx="111">
                        <c:v>35.026446833333331</c:v>
                      </c:pt>
                      <c:pt idx="112">
                        <c:v>35.025009333333337</c:v>
                      </c:pt>
                      <c:pt idx="113">
                        <c:v>35.018224333333336</c:v>
                      </c:pt>
                      <c:pt idx="114">
                        <c:v>35.008485</c:v>
                      </c:pt>
                      <c:pt idx="115">
                        <c:v>35.002321000000002</c:v>
                      </c:pt>
                      <c:pt idx="116">
                        <c:v>34.981763833333339</c:v>
                      </c:pt>
                      <c:pt idx="117">
                        <c:v>34.970189166666671</c:v>
                      </c:pt>
                      <c:pt idx="118">
                        <c:v>34.968421499999998</c:v>
                      </c:pt>
                      <c:pt idx="119">
                        <c:v>34.951787166666669</c:v>
                      </c:pt>
                      <c:pt idx="120">
                        <c:v>34.810794666666666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6-C39F-4072-8F66-F5CC51C55F8C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T'!$J$2</c15:sqref>
                        </c15:formulaRef>
                      </c:ext>
                    </c:extLst>
                    <c:strCache>
                      <c:ptCount val="1"/>
                      <c:pt idx="0">
                        <c:v>P-C M</c:v>
                      </c:pt>
                    </c:strCache>
                  </c:strRef>
                </c:tx>
                <c:spPr>
                  <a:ln w="12700" cap="rnd">
                    <a:solidFill>
                      <a:srgbClr val="0070C0"/>
                    </a:solidFill>
                    <a:round/>
                    <a:headEnd type="none"/>
                    <a:tailEnd type="stealth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T'!$J$3:$J$123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-9.8249999999922011E-4</c:v>
                      </c:pt>
                      <c:pt idx="1">
                        <c:v>2.1988866666666671</c:v>
                      </c:pt>
                      <c:pt idx="2">
                        <c:v>4.1513993333333339</c:v>
                      </c:pt>
                      <c:pt idx="3">
                        <c:v>6.2411061666666683</c:v>
                      </c:pt>
                      <c:pt idx="4">
                        <c:v>8.3351053333333329</c:v>
                      </c:pt>
                      <c:pt idx="5">
                        <c:v>10.308112000000001</c:v>
                      </c:pt>
                      <c:pt idx="6">
                        <c:v>12.168875499999999</c:v>
                      </c:pt>
                      <c:pt idx="7">
                        <c:v>13.941893666666665</c:v>
                      </c:pt>
                      <c:pt idx="8">
                        <c:v>15.587285000000001</c:v>
                      </c:pt>
                      <c:pt idx="9">
                        <c:v>17.154050833333333</c:v>
                      </c:pt>
                      <c:pt idx="10">
                        <c:v>18.632401833333329</c:v>
                      </c:pt>
                      <c:pt idx="11">
                        <c:v>20.008345166666668</c:v>
                      </c:pt>
                      <c:pt idx="12">
                        <c:v>21.320823000000004</c:v>
                      </c:pt>
                      <c:pt idx="13">
                        <c:v>22.555148333333335</c:v>
                      </c:pt>
                      <c:pt idx="14">
                        <c:v>23.706893833333336</c:v>
                      </c:pt>
                      <c:pt idx="15">
                        <c:v>24.806799833333333</c:v>
                      </c:pt>
                      <c:pt idx="16">
                        <c:v>25.826966000000002</c:v>
                      </c:pt>
                      <c:pt idx="17">
                        <c:v>26.803820666666667</c:v>
                      </c:pt>
                      <c:pt idx="18">
                        <c:v>27.70943783333334</c:v>
                      </c:pt>
                      <c:pt idx="19">
                        <c:v>28.566954166666665</c:v>
                      </c:pt>
                      <c:pt idx="20">
                        <c:v>29.372648333333331</c:v>
                      </c:pt>
                      <c:pt idx="21">
                        <c:v>30.148329</c:v>
                      </c:pt>
                      <c:pt idx="22">
                        <c:v>30.869434166666665</c:v>
                      </c:pt>
                      <c:pt idx="23">
                        <c:v>31.521259000000004</c:v>
                      </c:pt>
                      <c:pt idx="24">
                        <c:v>32.161709333333334</c:v>
                      </c:pt>
                      <c:pt idx="25">
                        <c:v>32.773256500000002</c:v>
                      </c:pt>
                      <c:pt idx="26">
                        <c:v>33.330258000000008</c:v>
                      </c:pt>
                      <c:pt idx="27">
                        <c:v>33.847631500000006</c:v>
                      </c:pt>
                      <c:pt idx="28">
                        <c:v>34.333868333333335</c:v>
                      </c:pt>
                      <c:pt idx="29">
                        <c:v>34.794043499999994</c:v>
                      </c:pt>
                      <c:pt idx="30">
                        <c:v>35.211474333333335</c:v>
                      </c:pt>
                      <c:pt idx="31">
                        <c:v>35.619340999999999</c:v>
                      </c:pt>
                      <c:pt idx="32">
                        <c:v>36.00243733333334</c:v>
                      </c:pt>
                      <c:pt idx="33">
                        <c:v>36.383698333333335</c:v>
                      </c:pt>
                      <c:pt idx="34">
                        <c:v>36.667388500000001</c:v>
                      </c:pt>
                      <c:pt idx="35">
                        <c:v>37.000894666666674</c:v>
                      </c:pt>
                      <c:pt idx="36">
                        <c:v>37.312025166666665</c:v>
                      </c:pt>
                      <c:pt idx="37">
                        <c:v>37.584442166666669</c:v>
                      </c:pt>
                      <c:pt idx="38">
                        <c:v>37.844441499999995</c:v>
                      </c:pt>
                      <c:pt idx="39">
                        <c:v>38.103512833333333</c:v>
                      </c:pt>
                      <c:pt idx="40">
                        <c:v>38.329499333333338</c:v>
                      </c:pt>
                      <c:pt idx="41">
                        <c:v>38.493637</c:v>
                      </c:pt>
                      <c:pt idx="42">
                        <c:v>38.735371833333339</c:v>
                      </c:pt>
                      <c:pt idx="43">
                        <c:v>38.930971333333332</c:v>
                      </c:pt>
                      <c:pt idx="44">
                        <c:v>38.977517333333331</c:v>
                      </c:pt>
                      <c:pt idx="45">
                        <c:v>39.215964166666673</c:v>
                      </c:pt>
                      <c:pt idx="46">
                        <c:v>39.383964333333331</c:v>
                      </c:pt>
                      <c:pt idx="47">
                        <c:v>39.428382333333332</c:v>
                      </c:pt>
                      <c:pt idx="48">
                        <c:v>39.657942666666671</c:v>
                      </c:pt>
                      <c:pt idx="49">
                        <c:v>39.810061000000005</c:v>
                      </c:pt>
                      <c:pt idx="50">
                        <c:v>39.943414666666662</c:v>
                      </c:pt>
                      <c:pt idx="51">
                        <c:v>40.014584499999991</c:v>
                      </c:pt>
                      <c:pt idx="52">
                        <c:v>40.161126333333328</c:v>
                      </c:pt>
                      <c:pt idx="53">
                        <c:v>40.273754333333336</c:v>
                      </c:pt>
                      <c:pt idx="54">
                        <c:v>40.365720833333334</c:v>
                      </c:pt>
                      <c:pt idx="55">
                        <c:v>40.461946166666671</c:v>
                      </c:pt>
                      <c:pt idx="56">
                        <c:v>40.577599999999997</c:v>
                      </c:pt>
                      <c:pt idx="57">
                        <c:v>40.670599166666669</c:v>
                      </c:pt>
                      <c:pt idx="58">
                        <c:v>40.770672833333336</c:v>
                      </c:pt>
                      <c:pt idx="59">
                        <c:v>40.794948166666664</c:v>
                      </c:pt>
                      <c:pt idx="60">
                        <c:v>40.890204333333337</c:v>
                      </c:pt>
                      <c:pt idx="61">
                        <c:v>40.978913833333337</c:v>
                      </c:pt>
                      <c:pt idx="62">
                        <c:v>41.041138666666662</c:v>
                      </c:pt>
                      <c:pt idx="63">
                        <c:v>41.072984166666679</c:v>
                      </c:pt>
                      <c:pt idx="64">
                        <c:v>41.034608166666665</c:v>
                      </c:pt>
                      <c:pt idx="65">
                        <c:v>41.129761166666668</c:v>
                      </c:pt>
                      <c:pt idx="66">
                        <c:v>41.199473500000003</c:v>
                      </c:pt>
                      <c:pt idx="67">
                        <c:v>41.251139166666668</c:v>
                      </c:pt>
                      <c:pt idx="68">
                        <c:v>41.306053166666665</c:v>
                      </c:pt>
                      <c:pt idx="69">
                        <c:v>41.335236333333334</c:v>
                      </c:pt>
                      <c:pt idx="70">
                        <c:v>41.371385666666662</c:v>
                      </c:pt>
                      <c:pt idx="71">
                        <c:v>41.422508666666666</c:v>
                      </c:pt>
                      <c:pt idx="72">
                        <c:v>41.457595833333329</c:v>
                      </c:pt>
                      <c:pt idx="73">
                        <c:v>41.489035833333332</c:v>
                      </c:pt>
                      <c:pt idx="74">
                        <c:v>41.439581166666663</c:v>
                      </c:pt>
                      <c:pt idx="75">
                        <c:v>41.517374166666663</c:v>
                      </c:pt>
                      <c:pt idx="76">
                        <c:v>41.553633166666664</c:v>
                      </c:pt>
                      <c:pt idx="77">
                        <c:v>41.595892999999997</c:v>
                      </c:pt>
                      <c:pt idx="78">
                        <c:v>41.59544866666667</c:v>
                      </c:pt>
                      <c:pt idx="79">
                        <c:v>41.626057000000003</c:v>
                      </c:pt>
                      <c:pt idx="80">
                        <c:v>41.646841833333333</c:v>
                      </c:pt>
                      <c:pt idx="81">
                        <c:v>41.669422000000004</c:v>
                      </c:pt>
                      <c:pt idx="82">
                        <c:v>41.698427333333335</c:v>
                      </c:pt>
                      <c:pt idx="83">
                        <c:v>41.703283000000006</c:v>
                      </c:pt>
                      <c:pt idx="84">
                        <c:v>41.732805000000006</c:v>
                      </c:pt>
                      <c:pt idx="85">
                        <c:v>41.741536500000002</c:v>
                      </c:pt>
                      <c:pt idx="86">
                        <c:v>41.758153</c:v>
                      </c:pt>
                      <c:pt idx="87">
                        <c:v>41.746046833333338</c:v>
                      </c:pt>
                      <c:pt idx="88">
                        <c:v>41.753655166666668</c:v>
                      </c:pt>
                      <c:pt idx="89">
                        <c:v>41.775948333333332</c:v>
                      </c:pt>
                      <c:pt idx="90">
                        <c:v>41.785913333333333</c:v>
                      </c:pt>
                      <c:pt idx="91">
                        <c:v>41.812852999999997</c:v>
                      </c:pt>
                      <c:pt idx="92">
                        <c:v>41.829340333333334</c:v>
                      </c:pt>
                      <c:pt idx="93">
                        <c:v>41.85020500000001</c:v>
                      </c:pt>
                      <c:pt idx="94">
                        <c:v>41.844614333333332</c:v>
                      </c:pt>
                      <c:pt idx="95">
                        <c:v>41.853565500000002</c:v>
                      </c:pt>
                      <c:pt idx="96">
                        <c:v>41.869522000000011</c:v>
                      </c:pt>
                      <c:pt idx="97">
                        <c:v>41.888154</c:v>
                      </c:pt>
                      <c:pt idx="98">
                        <c:v>41.901699666666666</c:v>
                      </c:pt>
                      <c:pt idx="99">
                        <c:v>41.912052666666661</c:v>
                      </c:pt>
                      <c:pt idx="100">
                        <c:v>41.91331366666666</c:v>
                      </c:pt>
                      <c:pt idx="101">
                        <c:v>41.926447166666669</c:v>
                      </c:pt>
                      <c:pt idx="102">
                        <c:v>41.930329666666665</c:v>
                      </c:pt>
                      <c:pt idx="103">
                        <c:v>41.935355500000007</c:v>
                      </c:pt>
                      <c:pt idx="104">
                        <c:v>41.937822000000004</c:v>
                      </c:pt>
                      <c:pt idx="105">
                        <c:v>41.934277000000002</c:v>
                      </c:pt>
                      <c:pt idx="106">
                        <c:v>41.931307333333336</c:v>
                      </c:pt>
                      <c:pt idx="107">
                        <c:v>41.929349000000002</c:v>
                      </c:pt>
                      <c:pt idx="108">
                        <c:v>41.941674333333332</c:v>
                      </c:pt>
                      <c:pt idx="109">
                        <c:v>41.944899500000012</c:v>
                      </c:pt>
                      <c:pt idx="110">
                        <c:v>41.946351333333332</c:v>
                      </c:pt>
                      <c:pt idx="111">
                        <c:v>41.949210833333332</c:v>
                      </c:pt>
                      <c:pt idx="112">
                        <c:v>41.936496833333329</c:v>
                      </c:pt>
                      <c:pt idx="113">
                        <c:v>41.939030000000002</c:v>
                      </c:pt>
                      <c:pt idx="114">
                        <c:v>41.89396133333333</c:v>
                      </c:pt>
                      <c:pt idx="115">
                        <c:v>41.852210000000007</c:v>
                      </c:pt>
                      <c:pt idx="116">
                        <c:v>41.863771</c:v>
                      </c:pt>
                      <c:pt idx="117">
                        <c:v>41.862124000000001</c:v>
                      </c:pt>
                      <c:pt idx="118">
                        <c:v>41.871344000000001</c:v>
                      </c:pt>
                      <c:pt idx="119">
                        <c:v>41.853070833333327</c:v>
                      </c:pt>
                      <c:pt idx="120">
                        <c:v>41.723172333333331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8-C39F-4072-8F66-F5CC51C55F8C}"/>
                  </c:ext>
                </c:extLst>
              </c15:ser>
            </c15:filteredScatterSeries>
            <c15:filteredScatte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T'!$K$2</c15:sqref>
                        </c15:formulaRef>
                      </c:ext>
                    </c:extLst>
                    <c:strCache>
                      <c:ptCount val="1"/>
                      <c:pt idx="0">
                        <c:v>P-B F</c:v>
                      </c:pt>
                    </c:strCache>
                  </c:strRef>
                </c:tx>
                <c:spPr>
                  <a:ln w="12700" cap="rnd">
                    <a:solidFill>
                      <a:srgbClr val="00B050"/>
                    </a:solidFill>
                    <a:prstDash val="lgDash"/>
                    <a:round/>
                    <a:tailEnd type="oval"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T'!$K$3:$K$123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1.3348416666666196E-2</c:v>
                      </c:pt>
                      <c:pt idx="1">
                        <c:v>2.0724552499999995</c:v>
                      </c:pt>
                      <c:pt idx="2">
                        <c:v>3.9687712499999996</c:v>
                      </c:pt>
                      <c:pt idx="3">
                        <c:v>5.813866</c:v>
                      </c:pt>
                      <c:pt idx="4">
                        <c:v>7.6165684999999996</c:v>
                      </c:pt>
                      <c:pt idx="5">
                        <c:v>9.3155206666666661</c:v>
                      </c:pt>
                      <c:pt idx="6">
                        <c:v>10.927137249999999</c:v>
                      </c:pt>
                      <c:pt idx="7">
                        <c:v>12.463387583333335</c:v>
                      </c:pt>
                      <c:pt idx="8">
                        <c:v>13.912377416666667</c:v>
                      </c:pt>
                      <c:pt idx="9">
                        <c:v>15.288740583333331</c:v>
                      </c:pt>
                      <c:pt idx="10">
                        <c:v>16.594629416666667</c:v>
                      </c:pt>
                      <c:pt idx="11">
                        <c:v>17.805070916666669</c:v>
                      </c:pt>
                      <c:pt idx="12">
                        <c:v>18.949404749999999</c:v>
                      </c:pt>
                      <c:pt idx="13">
                        <c:v>20.011413333333333</c:v>
                      </c:pt>
                      <c:pt idx="14">
                        <c:v>21.018278916666667</c:v>
                      </c:pt>
                      <c:pt idx="15">
                        <c:v>21.937068749999998</c:v>
                      </c:pt>
                      <c:pt idx="16">
                        <c:v>22.816331166666668</c:v>
                      </c:pt>
                      <c:pt idx="17">
                        <c:v>23.62951</c:v>
                      </c:pt>
                      <c:pt idx="18">
                        <c:v>24.387480499999999</c:v>
                      </c:pt>
                      <c:pt idx="19">
                        <c:v>25.099664999999998</c:v>
                      </c:pt>
                      <c:pt idx="20">
                        <c:v>25.769187083333332</c:v>
                      </c:pt>
                      <c:pt idx="21">
                        <c:v>26.382247333333328</c:v>
                      </c:pt>
                      <c:pt idx="22">
                        <c:v>26.956194999999997</c:v>
                      </c:pt>
                      <c:pt idx="23">
                        <c:v>27.467871166666669</c:v>
                      </c:pt>
                      <c:pt idx="24">
                        <c:v>27.970326833333331</c:v>
                      </c:pt>
                      <c:pt idx="25">
                        <c:v>28.452112750000001</c:v>
                      </c:pt>
                      <c:pt idx="26">
                        <c:v>28.911344000000003</c:v>
                      </c:pt>
                      <c:pt idx="27">
                        <c:v>29.337857916666668</c:v>
                      </c:pt>
                      <c:pt idx="28">
                        <c:v>29.743612416666664</c:v>
                      </c:pt>
                      <c:pt idx="29">
                        <c:v>30.112873500000003</c:v>
                      </c:pt>
                      <c:pt idx="30">
                        <c:v>30.46414</c:v>
                      </c:pt>
                      <c:pt idx="31">
                        <c:v>30.784438583333326</c:v>
                      </c:pt>
                      <c:pt idx="32">
                        <c:v>31.096193416666665</c:v>
                      </c:pt>
                      <c:pt idx="33">
                        <c:v>31.385094749999997</c:v>
                      </c:pt>
                      <c:pt idx="34">
                        <c:v>31.665000583333335</c:v>
                      </c:pt>
                      <c:pt idx="35">
                        <c:v>31.92657341666667</c:v>
                      </c:pt>
                      <c:pt idx="36">
                        <c:v>32.171779083333341</c:v>
                      </c:pt>
                      <c:pt idx="37">
                        <c:v>32.399006416666666</c:v>
                      </c:pt>
                      <c:pt idx="38">
                        <c:v>32.616429416666662</c:v>
                      </c:pt>
                      <c:pt idx="39">
                        <c:v>32.820714166666669</c:v>
                      </c:pt>
                      <c:pt idx="40">
                        <c:v>33.013802333333331</c:v>
                      </c:pt>
                      <c:pt idx="41">
                        <c:v>33.19142866666666</c:v>
                      </c:pt>
                      <c:pt idx="42">
                        <c:v>33.373086750000006</c:v>
                      </c:pt>
                      <c:pt idx="43">
                        <c:v>33.546698333333332</c:v>
                      </c:pt>
                      <c:pt idx="44">
                        <c:v>33.69428825</c:v>
                      </c:pt>
                      <c:pt idx="45">
                        <c:v>33.831782333333337</c:v>
                      </c:pt>
                      <c:pt idx="46">
                        <c:v>33.970185083333327</c:v>
                      </c:pt>
                      <c:pt idx="47">
                        <c:v>34.096162999999997</c:v>
                      </c:pt>
                      <c:pt idx="48">
                        <c:v>34.212069249999992</c:v>
                      </c:pt>
                      <c:pt idx="49">
                        <c:v>34.326313916666663</c:v>
                      </c:pt>
                      <c:pt idx="50">
                        <c:v>34.428520249999991</c:v>
                      </c:pt>
                      <c:pt idx="51">
                        <c:v>34.534539083333335</c:v>
                      </c:pt>
                      <c:pt idx="52">
                        <c:v>34.62713183333333</c:v>
                      </c:pt>
                      <c:pt idx="53">
                        <c:v>34.695742333333335</c:v>
                      </c:pt>
                      <c:pt idx="54">
                        <c:v>34.776328333333332</c:v>
                      </c:pt>
                      <c:pt idx="55">
                        <c:v>34.852629083333333</c:v>
                      </c:pt>
                      <c:pt idx="56">
                        <c:v>34.924865916666668</c:v>
                      </c:pt>
                      <c:pt idx="57">
                        <c:v>34.9786675</c:v>
                      </c:pt>
                      <c:pt idx="58">
                        <c:v>35.047612583333326</c:v>
                      </c:pt>
                      <c:pt idx="59">
                        <c:v>35.111851250000001</c:v>
                      </c:pt>
                      <c:pt idx="60">
                        <c:v>35.170905916666662</c:v>
                      </c:pt>
                      <c:pt idx="61">
                        <c:v>35.236322749999999</c:v>
                      </c:pt>
                      <c:pt idx="62">
                        <c:v>35.296055250000002</c:v>
                      </c:pt>
                      <c:pt idx="63">
                        <c:v>35.350077333333338</c:v>
                      </c:pt>
                      <c:pt idx="64">
                        <c:v>35.404418333333332</c:v>
                      </c:pt>
                      <c:pt idx="65">
                        <c:v>35.441960416666667</c:v>
                      </c:pt>
                      <c:pt idx="66">
                        <c:v>35.484743249999994</c:v>
                      </c:pt>
                      <c:pt idx="67">
                        <c:v>35.528991166666664</c:v>
                      </c:pt>
                      <c:pt idx="68">
                        <c:v>35.570242833333332</c:v>
                      </c:pt>
                      <c:pt idx="69">
                        <c:v>35.606940000000002</c:v>
                      </c:pt>
                      <c:pt idx="70">
                        <c:v>35.648178250000001</c:v>
                      </c:pt>
                      <c:pt idx="71">
                        <c:v>35.679331166666664</c:v>
                      </c:pt>
                      <c:pt idx="72">
                        <c:v>35.705433749999997</c:v>
                      </c:pt>
                      <c:pt idx="73">
                        <c:v>35.731375249999999</c:v>
                      </c:pt>
                      <c:pt idx="74">
                        <c:v>35.752848333333333</c:v>
                      </c:pt>
                      <c:pt idx="75">
                        <c:v>35.776516583333333</c:v>
                      </c:pt>
                      <c:pt idx="76">
                        <c:v>35.804764666666671</c:v>
                      </c:pt>
                      <c:pt idx="77">
                        <c:v>35.824969083333336</c:v>
                      </c:pt>
                      <c:pt idx="78">
                        <c:v>35.858013666666672</c:v>
                      </c:pt>
                      <c:pt idx="79">
                        <c:v>35.883655749999996</c:v>
                      </c:pt>
                      <c:pt idx="80">
                        <c:v>35.907800166666668</c:v>
                      </c:pt>
                      <c:pt idx="81">
                        <c:v>35.921136416666663</c:v>
                      </c:pt>
                      <c:pt idx="82">
                        <c:v>35.936164250000004</c:v>
                      </c:pt>
                      <c:pt idx="83">
                        <c:v>35.923996416666661</c:v>
                      </c:pt>
                      <c:pt idx="84">
                        <c:v>35.948963083333332</c:v>
                      </c:pt>
                      <c:pt idx="85">
                        <c:v>35.963961416666656</c:v>
                      </c:pt>
                      <c:pt idx="86">
                        <c:v>35.984266249999997</c:v>
                      </c:pt>
                      <c:pt idx="87">
                        <c:v>36.00214416666666</c:v>
                      </c:pt>
                      <c:pt idx="88">
                        <c:v>36.024070999999999</c:v>
                      </c:pt>
                      <c:pt idx="89">
                        <c:v>36.035767916666671</c:v>
                      </c:pt>
                      <c:pt idx="90">
                        <c:v>36.036567833333329</c:v>
                      </c:pt>
                      <c:pt idx="91">
                        <c:v>36.052157749999999</c:v>
                      </c:pt>
                      <c:pt idx="92">
                        <c:v>36.044810416666671</c:v>
                      </c:pt>
                      <c:pt idx="93">
                        <c:v>36.061929416666665</c:v>
                      </c:pt>
                      <c:pt idx="94">
                        <c:v>36.079552749999998</c:v>
                      </c:pt>
                      <c:pt idx="95">
                        <c:v>36.09614775</c:v>
                      </c:pt>
                      <c:pt idx="96">
                        <c:v>36.115196833333329</c:v>
                      </c:pt>
                      <c:pt idx="97">
                        <c:v>36.11589408333333</c:v>
                      </c:pt>
                      <c:pt idx="98">
                        <c:v>36.117864916666669</c:v>
                      </c:pt>
                      <c:pt idx="99">
                        <c:v>36.130391499999995</c:v>
                      </c:pt>
                      <c:pt idx="100">
                        <c:v>36.127546166666662</c:v>
                      </c:pt>
                      <c:pt idx="101">
                        <c:v>36.110437499999996</c:v>
                      </c:pt>
                      <c:pt idx="102">
                        <c:v>36.120533833333333</c:v>
                      </c:pt>
                      <c:pt idx="103">
                        <c:v>36.130607916666669</c:v>
                      </c:pt>
                      <c:pt idx="104">
                        <c:v>36.134454999999996</c:v>
                      </c:pt>
                      <c:pt idx="105">
                        <c:v>36.144245833333329</c:v>
                      </c:pt>
                      <c:pt idx="106">
                        <c:v>36.157053916666662</c:v>
                      </c:pt>
                      <c:pt idx="107">
                        <c:v>36.163213999999989</c:v>
                      </c:pt>
                      <c:pt idx="108">
                        <c:v>36.167358666666672</c:v>
                      </c:pt>
                      <c:pt idx="109">
                        <c:v>36.164617333333339</c:v>
                      </c:pt>
                      <c:pt idx="110">
                        <c:v>36.183574083333333</c:v>
                      </c:pt>
                      <c:pt idx="111">
                        <c:v>36.202815999999999</c:v>
                      </c:pt>
                      <c:pt idx="112">
                        <c:v>36.218982666666669</c:v>
                      </c:pt>
                      <c:pt idx="113">
                        <c:v>36.239279916666668</c:v>
                      </c:pt>
                      <c:pt idx="114">
                        <c:v>36.250766833333337</c:v>
                      </c:pt>
                      <c:pt idx="115">
                        <c:v>36.274240499999998</c:v>
                      </c:pt>
                      <c:pt idx="116">
                        <c:v>36.279506166666664</c:v>
                      </c:pt>
                      <c:pt idx="117">
                        <c:v>36.294396333333331</c:v>
                      </c:pt>
                      <c:pt idx="118">
                        <c:v>36.303739999999998</c:v>
                      </c:pt>
                      <c:pt idx="119">
                        <c:v>36.297536583333333</c:v>
                      </c:pt>
                      <c:pt idx="120">
                        <c:v>36.25825458333334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9-C39F-4072-8F66-F5CC51C55F8C}"/>
                  </c:ext>
                </c:extLst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T'!$L$2</c15:sqref>
                        </c15:formulaRef>
                      </c:ext>
                    </c:extLst>
                    <c:strCache>
                      <c:ptCount val="1"/>
                      <c:pt idx="0">
                        <c:v>P-B B</c:v>
                      </c:pt>
                    </c:strCache>
                  </c:strRef>
                </c:tx>
                <c:spPr>
                  <a:ln w="12700" cap="rnd">
                    <a:solidFill>
                      <a:srgbClr val="00B05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T'!$A$3:$A$123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1</c:v>
                      </c:pt>
                      <c:pt idx="1">
                        <c:v>31</c:v>
                      </c:pt>
                      <c:pt idx="2">
                        <c:v>61</c:v>
                      </c:pt>
                      <c:pt idx="3">
                        <c:v>91</c:v>
                      </c:pt>
                      <c:pt idx="4">
                        <c:v>121</c:v>
                      </c:pt>
                      <c:pt idx="5">
                        <c:v>151</c:v>
                      </c:pt>
                      <c:pt idx="6">
                        <c:v>181</c:v>
                      </c:pt>
                      <c:pt idx="7">
                        <c:v>211</c:v>
                      </c:pt>
                      <c:pt idx="8">
                        <c:v>241</c:v>
                      </c:pt>
                      <c:pt idx="9">
                        <c:v>271</c:v>
                      </c:pt>
                      <c:pt idx="10">
                        <c:v>301</c:v>
                      </c:pt>
                      <c:pt idx="11">
                        <c:v>331</c:v>
                      </c:pt>
                      <c:pt idx="12">
                        <c:v>361</c:v>
                      </c:pt>
                      <c:pt idx="13">
                        <c:v>391</c:v>
                      </c:pt>
                      <c:pt idx="14">
                        <c:v>421</c:v>
                      </c:pt>
                      <c:pt idx="15">
                        <c:v>451</c:v>
                      </c:pt>
                      <c:pt idx="16">
                        <c:v>481</c:v>
                      </c:pt>
                      <c:pt idx="17">
                        <c:v>511</c:v>
                      </c:pt>
                      <c:pt idx="18">
                        <c:v>541</c:v>
                      </c:pt>
                      <c:pt idx="19">
                        <c:v>571</c:v>
                      </c:pt>
                      <c:pt idx="20">
                        <c:v>601</c:v>
                      </c:pt>
                      <c:pt idx="21">
                        <c:v>631</c:v>
                      </c:pt>
                      <c:pt idx="22">
                        <c:v>661</c:v>
                      </c:pt>
                      <c:pt idx="23">
                        <c:v>691</c:v>
                      </c:pt>
                      <c:pt idx="24">
                        <c:v>721</c:v>
                      </c:pt>
                      <c:pt idx="25">
                        <c:v>751</c:v>
                      </c:pt>
                      <c:pt idx="26">
                        <c:v>781</c:v>
                      </c:pt>
                      <c:pt idx="27">
                        <c:v>811</c:v>
                      </c:pt>
                      <c:pt idx="28">
                        <c:v>841</c:v>
                      </c:pt>
                      <c:pt idx="29">
                        <c:v>871</c:v>
                      </c:pt>
                      <c:pt idx="30">
                        <c:v>901</c:v>
                      </c:pt>
                      <c:pt idx="31">
                        <c:v>931</c:v>
                      </c:pt>
                      <c:pt idx="32">
                        <c:v>961</c:v>
                      </c:pt>
                      <c:pt idx="33">
                        <c:v>991</c:v>
                      </c:pt>
                      <c:pt idx="34">
                        <c:v>1021</c:v>
                      </c:pt>
                      <c:pt idx="35">
                        <c:v>1051</c:v>
                      </c:pt>
                      <c:pt idx="36">
                        <c:v>1081</c:v>
                      </c:pt>
                      <c:pt idx="37">
                        <c:v>1111</c:v>
                      </c:pt>
                      <c:pt idx="38">
                        <c:v>1141</c:v>
                      </c:pt>
                      <c:pt idx="39">
                        <c:v>1171</c:v>
                      </c:pt>
                      <c:pt idx="40">
                        <c:v>1201</c:v>
                      </c:pt>
                      <c:pt idx="41">
                        <c:v>1231</c:v>
                      </c:pt>
                      <c:pt idx="42">
                        <c:v>1261</c:v>
                      </c:pt>
                      <c:pt idx="43">
                        <c:v>1291</c:v>
                      </c:pt>
                      <c:pt idx="44">
                        <c:v>1321</c:v>
                      </c:pt>
                      <c:pt idx="45">
                        <c:v>1351</c:v>
                      </c:pt>
                      <c:pt idx="46">
                        <c:v>1381</c:v>
                      </c:pt>
                      <c:pt idx="47">
                        <c:v>1411</c:v>
                      </c:pt>
                      <c:pt idx="48">
                        <c:v>1441</c:v>
                      </c:pt>
                      <c:pt idx="49">
                        <c:v>1471</c:v>
                      </c:pt>
                      <c:pt idx="50">
                        <c:v>1501</c:v>
                      </c:pt>
                      <c:pt idx="51">
                        <c:v>1531</c:v>
                      </c:pt>
                      <c:pt idx="52">
                        <c:v>1561</c:v>
                      </c:pt>
                      <c:pt idx="53">
                        <c:v>1591</c:v>
                      </c:pt>
                      <c:pt idx="54">
                        <c:v>1621</c:v>
                      </c:pt>
                      <c:pt idx="55">
                        <c:v>1651</c:v>
                      </c:pt>
                      <c:pt idx="56">
                        <c:v>1681</c:v>
                      </c:pt>
                      <c:pt idx="57">
                        <c:v>1711</c:v>
                      </c:pt>
                      <c:pt idx="58">
                        <c:v>1741</c:v>
                      </c:pt>
                      <c:pt idx="59">
                        <c:v>1771</c:v>
                      </c:pt>
                      <c:pt idx="60">
                        <c:v>1801</c:v>
                      </c:pt>
                      <c:pt idx="61">
                        <c:v>1831</c:v>
                      </c:pt>
                      <c:pt idx="62">
                        <c:v>1861</c:v>
                      </c:pt>
                      <c:pt idx="63">
                        <c:v>1891</c:v>
                      </c:pt>
                      <c:pt idx="64">
                        <c:v>1921</c:v>
                      </c:pt>
                      <c:pt idx="65">
                        <c:v>1951</c:v>
                      </c:pt>
                      <c:pt idx="66">
                        <c:v>1981</c:v>
                      </c:pt>
                      <c:pt idx="67">
                        <c:v>2011</c:v>
                      </c:pt>
                      <c:pt idx="68">
                        <c:v>2041</c:v>
                      </c:pt>
                      <c:pt idx="69">
                        <c:v>2071</c:v>
                      </c:pt>
                      <c:pt idx="70">
                        <c:v>2101</c:v>
                      </c:pt>
                      <c:pt idx="71">
                        <c:v>2131</c:v>
                      </c:pt>
                      <c:pt idx="72">
                        <c:v>2161</c:v>
                      </c:pt>
                      <c:pt idx="73">
                        <c:v>2191</c:v>
                      </c:pt>
                      <c:pt idx="74">
                        <c:v>2221</c:v>
                      </c:pt>
                      <c:pt idx="75">
                        <c:v>2251</c:v>
                      </c:pt>
                      <c:pt idx="76">
                        <c:v>2281</c:v>
                      </c:pt>
                      <c:pt idx="77">
                        <c:v>2311</c:v>
                      </c:pt>
                      <c:pt idx="78">
                        <c:v>2341</c:v>
                      </c:pt>
                      <c:pt idx="79">
                        <c:v>2371</c:v>
                      </c:pt>
                      <c:pt idx="80">
                        <c:v>2401</c:v>
                      </c:pt>
                      <c:pt idx="81">
                        <c:v>2431</c:v>
                      </c:pt>
                      <c:pt idx="82">
                        <c:v>2461</c:v>
                      </c:pt>
                      <c:pt idx="83">
                        <c:v>2491</c:v>
                      </c:pt>
                      <c:pt idx="84">
                        <c:v>2531</c:v>
                      </c:pt>
                      <c:pt idx="85">
                        <c:v>2551</c:v>
                      </c:pt>
                      <c:pt idx="86">
                        <c:v>2581</c:v>
                      </c:pt>
                      <c:pt idx="87">
                        <c:v>2611</c:v>
                      </c:pt>
                      <c:pt idx="88">
                        <c:v>2641</c:v>
                      </c:pt>
                      <c:pt idx="89">
                        <c:v>2671</c:v>
                      </c:pt>
                      <c:pt idx="90">
                        <c:v>2701</c:v>
                      </c:pt>
                      <c:pt idx="91">
                        <c:v>2731</c:v>
                      </c:pt>
                      <c:pt idx="92">
                        <c:v>2761</c:v>
                      </c:pt>
                      <c:pt idx="93">
                        <c:v>2791</c:v>
                      </c:pt>
                      <c:pt idx="94">
                        <c:v>2821</c:v>
                      </c:pt>
                      <c:pt idx="95">
                        <c:v>2851</c:v>
                      </c:pt>
                      <c:pt idx="96">
                        <c:v>2881</c:v>
                      </c:pt>
                      <c:pt idx="97">
                        <c:v>2911</c:v>
                      </c:pt>
                      <c:pt idx="98">
                        <c:v>2941</c:v>
                      </c:pt>
                      <c:pt idx="99">
                        <c:v>2971</c:v>
                      </c:pt>
                      <c:pt idx="100">
                        <c:v>3001</c:v>
                      </c:pt>
                      <c:pt idx="101">
                        <c:v>3031</c:v>
                      </c:pt>
                      <c:pt idx="102">
                        <c:v>3061</c:v>
                      </c:pt>
                      <c:pt idx="103">
                        <c:v>3091</c:v>
                      </c:pt>
                      <c:pt idx="104">
                        <c:v>3121</c:v>
                      </c:pt>
                      <c:pt idx="105">
                        <c:v>3151</c:v>
                      </c:pt>
                      <c:pt idx="106">
                        <c:v>3181</c:v>
                      </c:pt>
                      <c:pt idx="107">
                        <c:v>3211</c:v>
                      </c:pt>
                      <c:pt idx="108">
                        <c:v>3241</c:v>
                      </c:pt>
                      <c:pt idx="109">
                        <c:v>3271</c:v>
                      </c:pt>
                      <c:pt idx="110">
                        <c:v>3301</c:v>
                      </c:pt>
                      <c:pt idx="111">
                        <c:v>3331</c:v>
                      </c:pt>
                      <c:pt idx="112">
                        <c:v>3361</c:v>
                      </c:pt>
                      <c:pt idx="113">
                        <c:v>3391</c:v>
                      </c:pt>
                      <c:pt idx="114">
                        <c:v>3421</c:v>
                      </c:pt>
                      <c:pt idx="115">
                        <c:v>3451</c:v>
                      </c:pt>
                      <c:pt idx="116">
                        <c:v>3481</c:v>
                      </c:pt>
                      <c:pt idx="117">
                        <c:v>3511</c:v>
                      </c:pt>
                      <c:pt idx="118">
                        <c:v>3541</c:v>
                      </c:pt>
                      <c:pt idx="119">
                        <c:v>3571</c:v>
                      </c:pt>
                      <c:pt idx="120">
                        <c:v>3601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'Mean sum delta T'!$L$3:$L$123</c15:sqref>
                        </c15:formulaRef>
                      </c:ext>
                    </c:extLst>
                    <c:numCache>
                      <c:formatCode>General</c:formatCode>
                      <c:ptCount val="121"/>
                      <c:pt idx="0">
                        <c:v>9.3583333333331353E-3</c:v>
                      </c:pt>
                      <c:pt idx="1">
                        <c:v>2.2329370833333329</c:v>
                      </c:pt>
                      <c:pt idx="2">
                        <c:v>4.1335593333333316</c:v>
                      </c:pt>
                      <c:pt idx="3">
                        <c:v>5.9927414999999984</c:v>
                      </c:pt>
                      <c:pt idx="4">
                        <c:v>7.799246000000001</c:v>
                      </c:pt>
                      <c:pt idx="5">
                        <c:v>9.5647570833333315</c:v>
                      </c:pt>
                      <c:pt idx="6">
                        <c:v>11.252680833333331</c:v>
                      </c:pt>
                      <c:pt idx="7">
                        <c:v>12.841920333333329</c:v>
                      </c:pt>
                      <c:pt idx="8">
                        <c:v>14.312318333333335</c:v>
                      </c:pt>
                      <c:pt idx="9">
                        <c:v>15.660400166666664</c:v>
                      </c:pt>
                      <c:pt idx="10">
                        <c:v>16.928005333333335</c:v>
                      </c:pt>
                      <c:pt idx="11">
                        <c:v>18.107483249999994</c:v>
                      </c:pt>
                      <c:pt idx="12">
                        <c:v>19.217827999999997</c:v>
                      </c:pt>
                      <c:pt idx="13">
                        <c:v>20.262209333333335</c:v>
                      </c:pt>
                      <c:pt idx="14">
                        <c:v>21.242800916666667</c:v>
                      </c:pt>
                      <c:pt idx="15">
                        <c:v>22.154111750000002</c:v>
                      </c:pt>
                      <c:pt idx="16">
                        <c:v>23.020607333333331</c:v>
                      </c:pt>
                      <c:pt idx="17">
                        <c:v>23.828645083333331</c:v>
                      </c:pt>
                      <c:pt idx="18">
                        <c:v>24.584965416666666</c:v>
                      </c:pt>
                      <c:pt idx="19">
                        <c:v>25.292445416666666</c:v>
                      </c:pt>
                      <c:pt idx="20">
                        <c:v>25.966005749999997</c:v>
                      </c:pt>
                      <c:pt idx="21">
                        <c:v>26.593950499999995</c:v>
                      </c:pt>
                      <c:pt idx="22">
                        <c:v>27.21295975</c:v>
                      </c:pt>
                      <c:pt idx="23">
                        <c:v>27.788504666666665</c:v>
                      </c:pt>
                      <c:pt idx="24">
                        <c:v>28.321889499999997</c:v>
                      </c:pt>
                      <c:pt idx="25">
                        <c:v>28.815089749999999</c:v>
                      </c:pt>
                      <c:pt idx="26">
                        <c:v>29.271726916666665</c:v>
                      </c:pt>
                      <c:pt idx="27">
                        <c:v>29.691610916666665</c:v>
                      </c:pt>
                      <c:pt idx="28">
                        <c:v>30.102335416666676</c:v>
                      </c:pt>
                      <c:pt idx="29">
                        <c:v>30.479172416666668</c:v>
                      </c:pt>
                      <c:pt idx="30">
                        <c:v>30.815743666666666</c:v>
                      </c:pt>
                      <c:pt idx="31">
                        <c:v>31.165755999999998</c:v>
                      </c:pt>
                      <c:pt idx="32">
                        <c:v>31.483525333333333</c:v>
                      </c:pt>
                      <c:pt idx="33">
                        <c:v>31.770449666666675</c:v>
                      </c:pt>
                      <c:pt idx="34">
                        <c:v>32.041884666666668</c:v>
                      </c:pt>
                      <c:pt idx="35">
                        <c:v>32.290200583333331</c:v>
                      </c:pt>
                      <c:pt idx="36">
                        <c:v>32.535506333333331</c:v>
                      </c:pt>
                      <c:pt idx="37">
                        <c:v>32.755802749999994</c:v>
                      </c:pt>
                      <c:pt idx="38">
                        <c:v>32.957888333333329</c:v>
                      </c:pt>
                      <c:pt idx="39">
                        <c:v>33.151530500000007</c:v>
                      </c:pt>
                      <c:pt idx="40">
                        <c:v>33.339132333333332</c:v>
                      </c:pt>
                      <c:pt idx="41">
                        <c:v>33.5188615</c:v>
                      </c:pt>
                      <c:pt idx="42">
                        <c:v>33.667658249999995</c:v>
                      </c:pt>
                      <c:pt idx="43">
                        <c:v>33.819543916666667</c:v>
                      </c:pt>
                      <c:pt idx="44">
                        <c:v>33.964344250000003</c:v>
                      </c:pt>
                      <c:pt idx="45">
                        <c:v>34.107751583333339</c:v>
                      </c:pt>
                      <c:pt idx="46">
                        <c:v>34.232707833333336</c:v>
                      </c:pt>
                      <c:pt idx="47">
                        <c:v>34.347794999999998</c:v>
                      </c:pt>
                      <c:pt idx="48">
                        <c:v>34.452869249999999</c:v>
                      </c:pt>
                      <c:pt idx="49">
                        <c:v>34.55966733333333</c:v>
                      </c:pt>
                      <c:pt idx="50">
                        <c:v>34.651490416666668</c:v>
                      </c:pt>
                      <c:pt idx="51">
                        <c:v>34.728925333333336</c:v>
                      </c:pt>
                      <c:pt idx="52">
                        <c:v>34.804498166666662</c:v>
                      </c:pt>
                      <c:pt idx="53">
                        <c:v>34.893892000000001</c:v>
                      </c:pt>
                      <c:pt idx="54">
                        <c:v>34.97693233333333</c:v>
                      </c:pt>
                      <c:pt idx="55">
                        <c:v>35.042200083333334</c:v>
                      </c:pt>
                      <c:pt idx="56">
                        <c:v>35.11463366666667</c:v>
                      </c:pt>
                      <c:pt idx="57">
                        <c:v>35.172049583333333</c:v>
                      </c:pt>
                      <c:pt idx="58">
                        <c:v>35.248860333333333</c:v>
                      </c:pt>
                      <c:pt idx="59">
                        <c:v>35.298458666666662</c:v>
                      </c:pt>
                      <c:pt idx="60">
                        <c:v>35.337485749999999</c:v>
                      </c:pt>
                      <c:pt idx="61">
                        <c:v>35.38275191666667</c:v>
                      </c:pt>
                      <c:pt idx="62">
                        <c:v>35.429628666666666</c:v>
                      </c:pt>
                      <c:pt idx="63">
                        <c:v>35.472295166666662</c:v>
                      </c:pt>
                      <c:pt idx="64">
                        <c:v>35.520774166666662</c:v>
                      </c:pt>
                      <c:pt idx="65">
                        <c:v>35.558547249999997</c:v>
                      </c:pt>
                      <c:pt idx="66">
                        <c:v>35.594394666666666</c:v>
                      </c:pt>
                      <c:pt idx="67">
                        <c:v>35.623331666666665</c:v>
                      </c:pt>
                      <c:pt idx="68">
                        <c:v>35.659149333333332</c:v>
                      </c:pt>
                      <c:pt idx="69">
                        <c:v>35.685376249999997</c:v>
                      </c:pt>
                      <c:pt idx="70">
                        <c:v>35.708657166666669</c:v>
                      </c:pt>
                      <c:pt idx="71">
                        <c:v>35.729055250000009</c:v>
                      </c:pt>
                      <c:pt idx="72">
                        <c:v>35.757405499999997</c:v>
                      </c:pt>
                      <c:pt idx="73">
                        <c:v>35.787334333333327</c:v>
                      </c:pt>
                      <c:pt idx="74">
                        <c:v>35.815510083333329</c:v>
                      </c:pt>
                      <c:pt idx="75">
                        <c:v>35.830307333333337</c:v>
                      </c:pt>
                      <c:pt idx="76">
                        <c:v>35.85658875</c:v>
                      </c:pt>
                      <c:pt idx="77">
                        <c:v>35.880079583333327</c:v>
                      </c:pt>
                      <c:pt idx="78">
                        <c:v>35.893105999999996</c:v>
                      </c:pt>
                      <c:pt idx="79">
                        <c:v>35.901740416666662</c:v>
                      </c:pt>
                      <c:pt idx="80">
                        <c:v>35.903324416666671</c:v>
                      </c:pt>
                      <c:pt idx="81">
                        <c:v>35.912966083333338</c:v>
                      </c:pt>
                      <c:pt idx="82">
                        <c:v>35.93257941666667</c:v>
                      </c:pt>
                      <c:pt idx="83">
                        <c:v>35.951312666666659</c:v>
                      </c:pt>
                      <c:pt idx="84">
                        <c:v>35.97897041666667</c:v>
                      </c:pt>
                      <c:pt idx="85">
                        <c:v>35.9894125</c:v>
                      </c:pt>
                      <c:pt idx="86">
                        <c:v>36.000457499999996</c:v>
                      </c:pt>
                      <c:pt idx="87">
                        <c:v>36.012049833333343</c:v>
                      </c:pt>
                      <c:pt idx="88">
                        <c:v>36.025095333333333</c:v>
                      </c:pt>
                      <c:pt idx="89">
                        <c:v>36.031737583333332</c:v>
                      </c:pt>
                      <c:pt idx="90">
                        <c:v>36.058012916666669</c:v>
                      </c:pt>
                      <c:pt idx="91">
                        <c:v>36.080004666666667</c:v>
                      </c:pt>
                      <c:pt idx="92">
                        <c:v>36.102385666666663</c:v>
                      </c:pt>
                      <c:pt idx="93">
                        <c:v>36.120011166666664</c:v>
                      </c:pt>
                      <c:pt idx="94">
                        <c:v>36.135268500000002</c:v>
                      </c:pt>
                      <c:pt idx="95">
                        <c:v>36.150457583333328</c:v>
                      </c:pt>
                      <c:pt idx="96">
                        <c:v>36.164589249999999</c:v>
                      </c:pt>
                      <c:pt idx="97">
                        <c:v>36.183049083333337</c:v>
                      </c:pt>
                      <c:pt idx="98">
                        <c:v>36.191431250000001</c:v>
                      </c:pt>
                      <c:pt idx="99">
                        <c:v>36.20211175</c:v>
                      </c:pt>
                      <c:pt idx="100">
                        <c:v>36.210521833333331</c:v>
                      </c:pt>
                      <c:pt idx="101">
                        <c:v>36.224458500000004</c:v>
                      </c:pt>
                      <c:pt idx="102">
                        <c:v>36.233660500000006</c:v>
                      </c:pt>
                      <c:pt idx="103">
                        <c:v>36.244875166666667</c:v>
                      </c:pt>
                      <c:pt idx="104">
                        <c:v>36.242171250000006</c:v>
                      </c:pt>
                      <c:pt idx="105">
                        <c:v>36.248952583333327</c:v>
                      </c:pt>
                      <c:pt idx="106">
                        <c:v>36.244859166666664</c:v>
                      </c:pt>
                      <c:pt idx="107">
                        <c:v>36.246172250000001</c:v>
                      </c:pt>
                      <c:pt idx="108">
                        <c:v>36.248879250000002</c:v>
                      </c:pt>
                      <c:pt idx="109">
                        <c:v>36.259836583333332</c:v>
                      </c:pt>
                      <c:pt idx="110">
                        <c:v>36.256284916666665</c:v>
                      </c:pt>
                      <c:pt idx="111">
                        <c:v>36.248297166666667</c:v>
                      </c:pt>
                      <c:pt idx="112">
                        <c:v>36.251634083333336</c:v>
                      </c:pt>
                      <c:pt idx="113">
                        <c:v>36.249713083333326</c:v>
                      </c:pt>
                      <c:pt idx="114">
                        <c:v>36.241394833333338</c:v>
                      </c:pt>
                      <c:pt idx="115">
                        <c:v>36.239929583333335</c:v>
                      </c:pt>
                      <c:pt idx="116">
                        <c:v>36.233129999999996</c:v>
                      </c:pt>
                      <c:pt idx="117">
                        <c:v>36.234494333333338</c:v>
                      </c:pt>
                      <c:pt idx="118">
                        <c:v>36.236627249999991</c:v>
                      </c:pt>
                      <c:pt idx="119">
                        <c:v>36.237605166666661</c:v>
                      </c:pt>
                      <c:pt idx="120">
                        <c:v>36.2212155</c:v>
                      </c:pt>
                    </c:numCache>
                  </c:numRef>
                </c:yVal>
                <c:smooth val="1"/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A-C39F-4072-8F66-F5CC51C55F8C}"/>
                  </c:ext>
                </c:extLst>
              </c15:ser>
            </c15:filteredScatterSeries>
          </c:ext>
        </c:extLst>
      </c:scatterChart>
      <c:valAx>
        <c:axId val="231193392"/>
        <c:scaling>
          <c:orientation val="minMax"/>
          <c:max val="3600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1"/>
                    </a:solidFill>
                  </a:rPr>
                  <a:t>Time /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seconds</a:t>
                </a:r>
                <a:endParaRPr lang="en-GB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31191824"/>
        <c:crosses val="autoZero"/>
        <c:crossBetween val="midCat"/>
        <c:majorUnit val="1200"/>
      </c:valAx>
      <c:valAx>
        <c:axId val="231191824"/>
        <c:scaling>
          <c:orientation val="minMax"/>
          <c:max val="45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 </a:t>
                </a:r>
                <a:r>
                  <a:rPr lang="en-GB" dirty="0">
                    <a:solidFill>
                      <a:schemeClr val="tx1"/>
                    </a:solidFill>
                  </a:rPr>
                  <a:t>∆T / 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°C</a:t>
                </a:r>
                <a:endParaRPr lang="en-GB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31193392"/>
        <c:crosses val="autoZero"/>
        <c:crossBetween val="midCat"/>
      </c:valAx>
      <c:spPr>
        <a:solidFill>
          <a:schemeClr val="bg1"/>
        </a:solidFill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gradFill>
      <a:gsLst>
        <a:gs pos="0">
          <a:schemeClr val="accent1">
            <a:lumMod val="20000"/>
            <a:lumOff val="80000"/>
          </a:schemeClr>
        </a:gs>
        <a:gs pos="35000">
          <a:schemeClr val="accent1">
            <a:lumMod val="60000"/>
            <a:lumOff val="40000"/>
          </a:schemeClr>
        </a:gs>
        <a:gs pos="100000">
          <a:schemeClr val="bg1"/>
        </a:gs>
      </a:gsLst>
      <a:path path="circle">
        <a:fillToRect l="50000" t="-80000" r="50000" b="180000"/>
      </a:path>
    </a:gra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17104680615958"/>
          <c:y val="0.11539739660456627"/>
          <c:w val="0.78180303736121304"/>
          <c:h val="0.73895751759209694"/>
        </c:manualLayout>
      </c:layout>
      <c:scatterChart>
        <c:scatterStyle val="smoothMarker"/>
        <c:varyColors val="0"/>
        <c:ser>
          <c:idx val="35"/>
          <c:order val="35"/>
          <c:tx>
            <c:strRef>
              <c:f>'P-A'!$AL$6</c:f>
              <c:strCache>
                <c:ptCount val="1"/>
                <c:pt idx="0">
                  <c:v>P-B OD before SSL</c:v>
                </c:pt>
              </c:strCache>
              <c:extLst xmlns:c15="http://schemas.microsoft.com/office/drawing/2012/chart"/>
            </c:strRef>
          </c:tx>
          <c:spPr>
            <a:ln w="317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'P-A'!$B$7:$B$707</c:f>
              <c:numCache>
                <c:formatCode>General</c:formatCode>
                <c:ptCount val="701"/>
                <c:pt idx="0">
                  <c:v>900</c:v>
                </c:pt>
                <c:pt idx="1">
                  <c:v>899</c:v>
                </c:pt>
                <c:pt idx="2">
                  <c:v>898</c:v>
                </c:pt>
                <c:pt idx="3">
                  <c:v>897</c:v>
                </c:pt>
                <c:pt idx="4">
                  <c:v>896</c:v>
                </c:pt>
                <c:pt idx="5">
                  <c:v>895</c:v>
                </c:pt>
                <c:pt idx="6">
                  <c:v>894</c:v>
                </c:pt>
                <c:pt idx="7">
                  <c:v>893</c:v>
                </c:pt>
                <c:pt idx="8">
                  <c:v>892</c:v>
                </c:pt>
                <c:pt idx="9">
                  <c:v>891</c:v>
                </c:pt>
                <c:pt idx="10">
                  <c:v>890</c:v>
                </c:pt>
                <c:pt idx="11">
                  <c:v>889</c:v>
                </c:pt>
                <c:pt idx="12">
                  <c:v>888</c:v>
                </c:pt>
                <c:pt idx="13">
                  <c:v>887</c:v>
                </c:pt>
                <c:pt idx="14">
                  <c:v>886</c:v>
                </c:pt>
                <c:pt idx="15">
                  <c:v>885</c:v>
                </c:pt>
                <c:pt idx="16">
                  <c:v>884</c:v>
                </c:pt>
                <c:pt idx="17">
                  <c:v>883</c:v>
                </c:pt>
                <c:pt idx="18">
                  <c:v>882</c:v>
                </c:pt>
                <c:pt idx="19">
                  <c:v>881</c:v>
                </c:pt>
                <c:pt idx="20">
                  <c:v>880</c:v>
                </c:pt>
                <c:pt idx="21">
                  <c:v>879</c:v>
                </c:pt>
                <c:pt idx="22">
                  <c:v>878</c:v>
                </c:pt>
                <c:pt idx="23">
                  <c:v>877</c:v>
                </c:pt>
                <c:pt idx="24">
                  <c:v>876</c:v>
                </c:pt>
                <c:pt idx="25">
                  <c:v>875</c:v>
                </c:pt>
                <c:pt idx="26">
                  <c:v>874</c:v>
                </c:pt>
                <c:pt idx="27">
                  <c:v>873</c:v>
                </c:pt>
                <c:pt idx="28">
                  <c:v>872</c:v>
                </c:pt>
                <c:pt idx="29">
                  <c:v>871</c:v>
                </c:pt>
                <c:pt idx="30">
                  <c:v>870</c:v>
                </c:pt>
                <c:pt idx="31">
                  <c:v>869</c:v>
                </c:pt>
                <c:pt idx="32">
                  <c:v>868</c:v>
                </c:pt>
                <c:pt idx="33">
                  <c:v>867</c:v>
                </c:pt>
                <c:pt idx="34">
                  <c:v>866</c:v>
                </c:pt>
                <c:pt idx="35">
                  <c:v>865</c:v>
                </c:pt>
                <c:pt idx="36">
                  <c:v>864</c:v>
                </c:pt>
                <c:pt idx="37">
                  <c:v>863</c:v>
                </c:pt>
                <c:pt idx="38">
                  <c:v>862</c:v>
                </c:pt>
                <c:pt idx="39">
                  <c:v>861</c:v>
                </c:pt>
                <c:pt idx="40">
                  <c:v>860</c:v>
                </c:pt>
                <c:pt idx="41">
                  <c:v>859</c:v>
                </c:pt>
                <c:pt idx="42">
                  <c:v>858</c:v>
                </c:pt>
                <c:pt idx="43">
                  <c:v>857</c:v>
                </c:pt>
                <c:pt idx="44">
                  <c:v>856</c:v>
                </c:pt>
                <c:pt idx="45">
                  <c:v>855</c:v>
                </c:pt>
                <c:pt idx="46">
                  <c:v>854</c:v>
                </c:pt>
                <c:pt idx="47">
                  <c:v>853</c:v>
                </c:pt>
                <c:pt idx="48">
                  <c:v>852</c:v>
                </c:pt>
                <c:pt idx="49">
                  <c:v>851</c:v>
                </c:pt>
                <c:pt idx="50">
                  <c:v>850</c:v>
                </c:pt>
                <c:pt idx="51">
                  <c:v>849</c:v>
                </c:pt>
                <c:pt idx="52">
                  <c:v>848</c:v>
                </c:pt>
                <c:pt idx="53">
                  <c:v>847</c:v>
                </c:pt>
                <c:pt idx="54">
                  <c:v>846</c:v>
                </c:pt>
                <c:pt idx="55">
                  <c:v>845</c:v>
                </c:pt>
                <c:pt idx="56">
                  <c:v>844</c:v>
                </c:pt>
                <c:pt idx="57">
                  <c:v>843</c:v>
                </c:pt>
                <c:pt idx="58">
                  <c:v>842</c:v>
                </c:pt>
                <c:pt idx="59">
                  <c:v>841</c:v>
                </c:pt>
                <c:pt idx="60">
                  <c:v>840</c:v>
                </c:pt>
                <c:pt idx="61">
                  <c:v>839</c:v>
                </c:pt>
                <c:pt idx="62">
                  <c:v>838</c:v>
                </c:pt>
                <c:pt idx="63">
                  <c:v>837</c:v>
                </c:pt>
                <c:pt idx="64">
                  <c:v>836</c:v>
                </c:pt>
                <c:pt idx="65">
                  <c:v>835</c:v>
                </c:pt>
                <c:pt idx="66">
                  <c:v>834</c:v>
                </c:pt>
                <c:pt idx="67">
                  <c:v>833</c:v>
                </c:pt>
                <c:pt idx="68">
                  <c:v>832</c:v>
                </c:pt>
                <c:pt idx="69">
                  <c:v>831</c:v>
                </c:pt>
                <c:pt idx="70">
                  <c:v>830</c:v>
                </c:pt>
                <c:pt idx="71">
                  <c:v>829</c:v>
                </c:pt>
                <c:pt idx="72">
                  <c:v>828</c:v>
                </c:pt>
                <c:pt idx="73">
                  <c:v>827</c:v>
                </c:pt>
                <c:pt idx="74">
                  <c:v>826</c:v>
                </c:pt>
                <c:pt idx="75">
                  <c:v>825</c:v>
                </c:pt>
                <c:pt idx="76">
                  <c:v>824</c:v>
                </c:pt>
                <c:pt idx="77">
                  <c:v>823</c:v>
                </c:pt>
                <c:pt idx="78">
                  <c:v>822</c:v>
                </c:pt>
                <c:pt idx="79">
                  <c:v>821</c:v>
                </c:pt>
                <c:pt idx="80">
                  <c:v>820</c:v>
                </c:pt>
                <c:pt idx="81">
                  <c:v>819</c:v>
                </c:pt>
                <c:pt idx="82">
                  <c:v>818</c:v>
                </c:pt>
                <c:pt idx="83">
                  <c:v>817</c:v>
                </c:pt>
                <c:pt idx="84">
                  <c:v>816</c:v>
                </c:pt>
                <c:pt idx="85">
                  <c:v>815</c:v>
                </c:pt>
                <c:pt idx="86">
                  <c:v>814</c:v>
                </c:pt>
                <c:pt idx="87">
                  <c:v>813</c:v>
                </c:pt>
                <c:pt idx="88">
                  <c:v>812</c:v>
                </c:pt>
                <c:pt idx="89">
                  <c:v>811</c:v>
                </c:pt>
                <c:pt idx="90">
                  <c:v>810</c:v>
                </c:pt>
                <c:pt idx="91">
                  <c:v>809</c:v>
                </c:pt>
                <c:pt idx="92">
                  <c:v>808</c:v>
                </c:pt>
                <c:pt idx="93">
                  <c:v>807</c:v>
                </c:pt>
                <c:pt idx="94">
                  <c:v>806</c:v>
                </c:pt>
                <c:pt idx="95">
                  <c:v>805</c:v>
                </c:pt>
                <c:pt idx="96">
                  <c:v>804</c:v>
                </c:pt>
                <c:pt idx="97">
                  <c:v>803</c:v>
                </c:pt>
                <c:pt idx="98">
                  <c:v>802</c:v>
                </c:pt>
                <c:pt idx="99">
                  <c:v>801</c:v>
                </c:pt>
                <c:pt idx="100">
                  <c:v>800</c:v>
                </c:pt>
                <c:pt idx="101">
                  <c:v>799</c:v>
                </c:pt>
                <c:pt idx="102">
                  <c:v>798</c:v>
                </c:pt>
                <c:pt idx="103">
                  <c:v>797</c:v>
                </c:pt>
                <c:pt idx="104">
                  <c:v>796</c:v>
                </c:pt>
                <c:pt idx="105">
                  <c:v>795</c:v>
                </c:pt>
                <c:pt idx="106">
                  <c:v>794</c:v>
                </c:pt>
                <c:pt idx="107">
                  <c:v>793</c:v>
                </c:pt>
                <c:pt idx="108">
                  <c:v>792</c:v>
                </c:pt>
                <c:pt idx="109">
                  <c:v>791</c:v>
                </c:pt>
                <c:pt idx="110">
                  <c:v>790</c:v>
                </c:pt>
                <c:pt idx="111">
                  <c:v>789</c:v>
                </c:pt>
                <c:pt idx="112">
                  <c:v>788</c:v>
                </c:pt>
                <c:pt idx="113">
                  <c:v>787</c:v>
                </c:pt>
                <c:pt idx="114">
                  <c:v>786</c:v>
                </c:pt>
                <c:pt idx="115">
                  <c:v>785</c:v>
                </c:pt>
                <c:pt idx="116">
                  <c:v>784</c:v>
                </c:pt>
                <c:pt idx="117">
                  <c:v>783</c:v>
                </c:pt>
                <c:pt idx="118">
                  <c:v>782</c:v>
                </c:pt>
                <c:pt idx="119">
                  <c:v>781</c:v>
                </c:pt>
                <c:pt idx="120">
                  <c:v>780</c:v>
                </c:pt>
                <c:pt idx="121">
                  <c:v>779</c:v>
                </c:pt>
                <c:pt idx="122">
                  <c:v>778</c:v>
                </c:pt>
                <c:pt idx="123">
                  <c:v>777</c:v>
                </c:pt>
                <c:pt idx="124">
                  <c:v>776</c:v>
                </c:pt>
                <c:pt idx="125">
                  <c:v>775</c:v>
                </c:pt>
                <c:pt idx="126">
                  <c:v>774</c:v>
                </c:pt>
                <c:pt idx="127">
                  <c:v>773</c:v>
                </c:pt>
                <c:pt idx="128">
                  <c:v>772</c:v>
                </c:pt>
                <c:pt idx="129">
                  <c:v>771</c:v>
                </c:pt>
                <c:pt idx="130">
                  <c:v>770</c:v>
                </c:pt>
                <c:pt idx="131">
                  <c:v>769</c:v>
                </c:pt>
                <c:pt idx="132">
                  <c:v>768</c:v>
                </c:pt>
                <c:pt idx="133">
                  <c:v>767</c:v>
                </c:pt>
                <c:pt idx="134">
                  <c:v>766</c:v>
                </c:pt>
                <c:pt idx="135">
                  <c:v>765</c:v>
                </c:pt>
                <c:pt idx="136">
                  <c:v>764</c:v>
                </c:pt>
                <c:pt idx="137">
                  <c:v>763</c:v>
                </c:pt>
                <c:pt idx="138">
                  <c:v>762</c:v>
                </c:pt>
                <c:pt idx="139">
                  <c:v>761</c:v>
                </c:pt>
                <c:pt idx="140">
                  <c:v>760</c:v>
                </c:pt>
                <c:pt idx="141">
                  <c:v>759</c:v>
                </c:pt>
                <c:pt idx="142">
                  <c:v>758</c:v>
                </c:pt>
                <c:pt idx="143">
                  <c:v>757</c:v>
                </c:pt>
                <c:pt idx="144">
                  <c:v>756</c:v>
                </c:pt>
                <c:pt idx="145">
                  <c:v>755</c:v>
                </c:pt>
                <c:pt idx="146">
                  <c:v>754</c:v>
                </c:pt>
                <c:pt idx="147">
                  <c:v>753</c:v>
                </c:pt>
                <c:pt idx="148">
                  <c:v>752</c:v>
                </c:pt>
                <c:pt idx="149">
                  <c:v>751</c:v>
                </c:pt>
                <c:pt idx="150">
                  <c:v>750</c:v>
                </c:pt>
                <c:pt idx="151">
                  <c:v>749</c:v>
                </c:pt>
                <c:pt idx="152">
                  <c:v>748</c:v>
                </c:pt>
                <c:pt idx="153">
                  <c:v>747</c:v>
                </c:pt>
                <c:pt idx="154">
                  <c:v>746</c:v>
                </c:pt>
                <c:pt idx="155">
                  <c:v>745</c:v>
                </c:pt>
                <c:pt idx="156">
                  <c:v>744</c:v>
                </c:pt>
                <c:pt idx="157">
                  <c:v>743</c:v>
                </c:pt>
                <c:pt idx="158">
                  <c:v>742</c:v>
                </c:pt>
                <c:pt idx="159">
                  <c:v>741</c:v>
                </c:pt>
                <c:pt idx="160">
                  <c:v>740</c:v>
                </c:pt>
                <c:pt idx="161">
                  <c:v>739</c:v>
                </c:pt>
                <c:pt idx="162">
                  <c:v>738</c:v>
                </c:pt>
                <c:pt idx="163">
                  <c:v>737</c:v>
                </c:pt>
                <c:pt idx="164">
                  <c:v>736</c:v>
                </c:pt>
                <c:pt idx="165">
                  <c:v>735</c:v>
                </c:pt>
                <c:pt idx="166">
                  <c:v>734</c:v>
                </c:pt>
                <c:pt idx="167">
                  <c:v>733</c:v>
                </c:pt>
                <c:pt idx="168">
                  <c:v>732</c:v>
                </c:pt>
                <c:pt idx="169">
                  <c:v>731</c:v>
                </c:pt>
                <c:pt idx="170">
                  <c:v>730</c:v>
                </c:pt>
                <c:pt idx="171">
                  <c:v>729</c:v>
                </c:pt>
                <c:pt idx="172">
                  <c:v>728</c:v>
                </c:pt>
                <c:pt idx="173">
                  <c:v>727</c:v>
                </c:pt>
                <c:pt idx="174">
                  <c:v>726</c:v>
                </c:pt>
                <c:pt idx="175">
                  <c:v>725</c:v>
                </c:pt>
                <c:pt idx="176">
                  <c:v>724</c:v>
                </c:pt>
                <c:pt idx="177">
                  <c:v>723</c:v>
                </c:pt>
                <c:pt idx="178">
                  <c:v>722</c:v>
                </c:pt>
                <c:pt idx="179">
                  <c:v>721</c:v>
                </c:pt>
                <c:pt idx="180">
                  <c:v>720</c:v>
                </c:pt>
                <c:pt idx="181">
                  <c:v>719</c:v>
                </c:pt>
                <c:pt idx="182">
                  <c:v>718</c:v>
                </c:pt>
                <c:pt idx="183">
                  <c:v>717</c:v>
                </c:pt>
                <c:pt idx="184">
                  <c:v>716</c:v>
                </c:pt>
                <c:pt idx="185">
                  <c:v>715</c:v>
                </c:pt>
                <c:pt idx="186">
                  <c:v>714</c:v>
                </c:pt>
                <c:pt idx="187">
                  <c:v>713</c:v>
                </c:pt>
                <c:pt idx="188">
                  <c:v>712</c:v>
                </c:pt>
                <c:pt idx="189">
                  <c:v>711</c:v>
                </c:pt>
                <c:pt idx="190">
                  <c:v>710</c:v>
                </c:pt>
                <c:pt idx="191">
                  <c:v>709</c:v>
                </c:pt>
                <c:pt idx="192">
                  <c:v>708</c:v>
                </c:pt>
                <c:pt idx="193">
                  <c:v>707</c:v>
                </c:pt>
                <c:pt idx="194">
                  <c:v>706</c:v>
                </c:pt>
                <c:pt idx="195">
                  <c:v>705</c:v>
                </c:pt>
                <c:pt idx="196">
                  <c:v>704</c:v>
                </c:pt>
                <c:pt idx="197">
                  <c:v>703</c:v>
                </c:pt>
                <c:pt idx="198">
                  <c:v>702</c:v>
                </c:pt>
                <c:pt idx="199">
                  <c:v>701</c:v>
                </c:pt>
                <c:pt idx="200">
                  <c:v>700</c:v>
                </c:pt>
                <c:pt idx="201">
                  <c:v>699</c:v>
                </c:pt>
                <c:pt idx="202">
                  <c:v>698</c:v>
                </c:pt>
                <c:pt idx="203">
                  <c:v>697</c:v>
                </c:pt>
                <c:pt idx="204">
                  <c:v>696</c:v>
                </c:pt>
                <c:pt idx="205">
                  <c:v>695</c:v>
                </c:pt>
                <c:pt idx="206">
                  <c:v>694</c:v>
                </c:pt>
                <c:pt idx="207">
                  <c:v>693</c:v>
                </c:pt>
                <c:pt idx="208">
                  <c:v>692</c:v>
                </c:pt>
                <c:pt idx="209">
                  <c:v>691</c:v>
                </c:pt>
                <c:pt idx="210">
                  <c:v>690</c:v>
                </c:pt>
                <c:pt idx="211">
                  <c:v>689</c:v>
                </c:pt>
                <c:pt idx="212">
                  <c:v>688</c:v>
                </c:pt>
                <c:pt idx="213">
                  <c:v>687</c:v>
                </c:pt>
                <c:pt idx="214">
                  <c:v>686</c:v>
                </c:pt>
                <c:pt idx="215">
                  <c:v>685</c:v>
                </c:pt>
                <c:pt idx="216">
                  <c:v>684</c:v>
                </c:pt>
                <c:pt idx="217">
                  <c:v>683</c:v>
                </c:pt>
                <c:pt idx="218">
                  <c:v>682</c:v>
                </c:pt>
                <c:pt idx="219">
                  <c:v>681</c:v>
                </c:pt>
                <c:pt idx="220">
                  <c:v>680</c:v>
                </c:pt>
                <c:pt idx="221">
                  <c:v>679</c:v>
                </c:pt>
                <c:pt idx="222">
                  <c:v>678</c:v>
                </c:pt>
                <c:pt idx="223">
                  <c:v>677</c:v>
                </c:pt>
                <c:pt idx="224">
                  <c:v>676</c:v>
                </c:pt>
                <c:pt idx="225">
                  <c:v>675</c:v>
                </c:pt>
                <c:pt idx="226">
                  <c:v>674</c:v>
                </c:pt>
                <c:pt idx="227">
                  <c:v>673</c:v>
                </c:pt>
                <c:pt idx="228">
                  <c:v>672</c:v>
                </c:pt>
                <c:pt idx="229">
                  <c:v>671</c:v>
                </c:pt>
                <c:pt idx="230">
                  <c:v>670</c:v>
                </c:pt>
                <c:pt idx="231">
                  <c:v>669</c:v>
                </c:pt>
                <c:pt idx="232">
                  <c:v>668</c:v>
                </c:pt>
                <c:pt idx="233">
                  <c:v>667</c:v>
                </c:pt>
                <c:pt idx="234">
                  <c:v>666</c:v>
                </c:pt>
                <c:pt idx="235">
                  <c:v>665</c:v>
                </c:pt>
                <c:pt idx="236">
                  <c:v>664</c:v>
                </c:pt>
                <c:pt idx="237">
                  <c:v>663</c:v>
                </c:pt>
                <c:pt idx="238">
                  <c:v>662</c:v>
                </c:pt>
                <c:pt idx="239">
                  <c:v>661</c:v>
                </c:pt>
                <c:pt idx="240">
                  <c:v>660</c:v>
                </c:pt>
                <c:pt idx="241">
                  <c:v>659</c:v>
                </c:pt>
                <c:pt idx="242">
                  <c:v>658</c:v>
                </c:pt>
                <c:pt idx="243">
                  <c:v>657</c:v>
                </c:pt>
                <c:pt idx="244">
                  <c:v>656</c:v>
                </c:pt>
                <c:pt idx="245">
                  <c:v>655</c:v>
                </c:pt>
                <c:pt idx="246">
                  <c:v>654</c:v>
                </c:pt>
                <c:pt idx="247">
                  <c:v>653</c:v>
                </c:pt>
                <c:pt idx="248">
                  <c:v>652</c:v>
                </c:pt>
                <c:pt idx="249">
                  <c:v>651</c:v>
                </c:pt>
                <c:pt idx="250">
                  <c:v>650</c:v>
                </c:pt>
                <c:pt idx="251">
                  <c:v>649</c:v>
                </c:pt>
                <c:pt idx="252">
                  <c:v>648</c:v>
                </c:pt>
                <c:pt idx="253">
                  <c:v>647</c:v>
                </c:pt>
                <c:pt idx="254">
                  <c:v>646</c:v>
                </c:pt>
                <c:pt idx="255">
                  <c:v>645</c:v>
                </c:pt>
                <c:pt idx="256">
                  <c:v>644</c:v>
                </c:pt>
                <c:pt idx="257">
                  <c:v>643</c:v>
                </c:pt>
                <c:pt idx="258">
                  <c:v>642</c:v>
                </c:pt>
                <c:pt idx="259">
                  <c:v>641</c:v>
                </c:pt>
                <c:pt idx="260">
                  <c:v>640</c:v>
                </c:pt>
                <c:pt idx="261">
                  <c:v>639</c:v>
                </c:pt>
                <c:pt idx="262">
                  <c:v>638</c:v>
                </c:pt>
                <c:pt idx="263">
                  <c:v>637</c:v>
                </c:pt>
                <c:pt idx="264">
                  <c:v>636</c:v>
                </c:pt>
                <c:pt idx="265">
                  <c:v>635</c:v>
                </c:pt>
                <c:pt idx="266">
                  <c:v>634</c:v>
                </c:pt>
                <c:pt idx="267">
                  <c:v>633</c:v>
                </c:pt>
                <c:pt idx="268">
                  <c:v>632</c:v>
                </c:pt>
                <c:pt idx="269">
                  <c:v>631</c:v>
                </c:pt>
                <c:pt idx="270">
                  <c:v>630</c:v>
                </c:pt>
                <c:pt idx="271">
                  <c:v>629</c:v>
                </c:pt>
                <c:pt idx="272">
                  <c:v>628</c:v>
                </c:pt>
                <c:pt idx="273">
                  <c:v>627</c:v>
                </c:pt>
                <c:pt idx="274">
                  <c:v>626</c:v>
                </c:pt>
                <c:pt idx="275">
                  <c:v>625</c:v>
                </c:pt>
                <c:pt idx="276">
                  <c:v>624</c:v>
                </c:pt>
                <c:pt idx="277">
                  <c:v>623</c:v>
                </c:pt>
                <c:pt idx="278">
                  <c:v>622</c:v>
                </c:pt>
                <c:pt idx="279">
                  <c:v>621</c:v>
                </c:pt>
                <c:pt idx="280">
                  <c:v>620</c:v>
                </c:pt>
                <c:pt idx="281">
                  <c:v>619</c:v>
                </c:pt>
                <c:pt idx="282">
                  <c:v>618</c:v>
                </c:pt>
                <c:pt idx="283">
                  <c:v>617</c:v>
                </c:pt>
                <c:pt idx="284">
                  <c:v>616</c:v>
                </c:pt>
                <c:pt idx="285">
                  <c:v>615</c:v>
                </c:pt>
                <c:pt idx="286">
                  <c:v>614</c:v>
                </c:pt>
                <c:pt idx="287">
                  <c:v>613</c:v>
                </c:pt>
                <c:pt idx="288">
                  <c:v>612</c:v>
                </c:pt>
                <c:pt idx="289">
                  <c:v>611</c:v>
                </c:pt>
                <c:pt idx="290">
                  <c:v>610</c:v>
                </c:pt>
                <c:pt idx="291">
                  <c:v>609</c:v>
                </c:pt>
                <c:pt idx="292">
                  <c:v>608</c:v>
                </c:pt>
                <c:pt idx="293">
                  <c:v>607</c:v>
                </c:pt>
                <c:pt idx="294">
                  <c:v>606</c:v>
                </c:pt>
                <c:pt idx="295">
                  <c:v>605</c:v>
                </c:pt>
                <c:pt idx="296">
                  <c:v>604</c:v>
                </c:pt>
                <c:pt idx="297">
                  <c:v>603</c:v>
                </c:pt>
                <c:pt idx="298">
                  <c:v>602</c:v>
                </c:pt>
                <c:pt idx="299">
                  <c:v>601</c:v>
                </c:pt>
                <c:pt idx="300">
                  <c:v>600</c:v>
                </c:pt>
                <c:pt idx="301">
                  <c:v>599</c:v>
                </c:pt>
                <c:pt idx="302">
                  <c:v>598</c:v>
                </c:pt>
                <c:pt idx="303">
                  <c:v>597</c:v>
                </c:pt>
                <c:pt idx="304">
                  <c:v>596</c:v>
                </c:pt>
                <c:pt idx="305">
                  <c:v>595</c:v>
                </c:pt>
                <c:pt idx="306">
                  <c:v>594</c:v>
                </c:pt>
                <c:pt idx="307">
                  <c:v>593</c:v>
                </c:pt>
                <c:pt idx="308">
                  <c:v>592</c:v>
                </c:pt>
                <c:pt idx="309">
                  <c:v>591</c:v>
                </c:pt>
                <c:pt idx="310">
                  <c:v>590</c:v>
                </c:pt>
                <c:pt idx="311">
                  <c:v>589</c:v>
                </c:pt>
                <c:pt idx="312">
                  <c:v>588</c:v>
                </c:pt>
                <c:pt idx="313">
                  <c:v>587</c:v>
                </c:pt>
                <c:pt idx="314">
                  <c:v>586</c:v>
                </c:pt>
                <c:pt idx="315">
                  <c:v>585</c:v>
                </c:pt>
                <c:pt idx="316">
                  <c:v>584</c:v>
                </c:pt>
                <c:pt idx="317">
                  <c:v>583</c:v>
                </c:pt>
                <c:pt idx="318">
                  <c:v>582</c:v>
                </c:pt>
                <c:pt idx="319">
                  <c:v>581</c:v>
                </c:pt>
                <c:pt idx="320">
                  <c:v>580</c:v>
                </c:pt>
                <c:pt idx="321">
                  <c:v>579</c:v>
                </c:pt>
                <c:pt idx="322">
                  <c:v>578</c:v>
                </c:pt>
                <c:pt idx="323">
                  <c:v>577</c:v>
                </c:pt>
                <c:pt idx="324">
                  <c:v>576</c:v>
                </c:pt>
                <c:pt idx="325">
                  <c:v>575</c:v>
                </c:pt>
                <c:pt idx="326">
                  <c:v>574</c:v>
                </c:pt>
                <c:pt idx="327">
                  <c:v>573</c:v>
                </c:pt>
                <c:pt idx="328">
                  <c:v>572</c:v>
                </c:pt>
                <c:pt idx="329">
                  <c:v>571</c:v>
                </c:pt>
                <c:pt idx="330">
                  <c:v>570</c:v>
                </c:pt>
                <c:pt idx="331">
                  <c:v>569</c:v>
                </c:pt>
                <c:pt idx="332">
                  <c:v>568</c:v>
                </c:pt>
                <c:pt idx="333">
                  <c:v>567</c:v>
                </c:pt>
                <c:pt idx="334">
                  <c:v>566</c:v>
                </c:pt>
                <c:pt idx="335">
                  <c:v>565</c:v>
                </c:pt>
                <c:pt idx="336">
                  <c:v>564</c:v>
                </c:pt>
                <c:pt idx="337">
                  <c:v>563</c:v>
                </c:pt>
                <c:pt idx="338">
                  <c:v>562</c:v>
                </c:pt>
                <c:pt idx="339">
                  <c:v>561</c:v>
                </c:pt>
                <c:pt idx="340">
                  <c:v>560</c:v>
                </c:pt>
                <c:pt idx="341">
                  <c:v>559</c:v>
                </c:pt>
                <c:pt idx="342">
                  <c:v>558</c:v>
                </c:pt>
                <c:pt idx="343">
                  <c:v>557</c:v>
                </c:pt>
                <c:pt idx="344">
                  <c:v>556</c:v>
                </c:pt>
                <c:pt idx="345">
                  <c:v>555</c:v>
                </c:pt>
                <c:pt idx="346">
                  <c:v>554</c:v>
                </c:pt>
                <c:pt idx="347">
                  <c:v>553</c:v>
                </c:pt>
                <c:pt idx="348">
                  <c:v>552</c:v>
                </c:pt>
                <c:pt idx="349">
                  <c:v>551</c:v>
                </c:pt>
                <c:pt idx="350">
                  <c:v>550</c:v>
                </c:pt>
                <c:pt idx="351">
                  <c:v>549</c:v>
                </c:pt>
                <c:pt idx="352">
                  <c:v>548</c:v>
                </c:pt>
                <c:pt idx="353">
                  <c:v>547</c:v>
                </c:pt>
                <c:pt idx="354">
                  <c:v>546</c:v>
                </c:pt>
                <c:pt idx="355">
                  <c:v>545</c:v>
                </c:pt>
                <c:pt idx="356">
                  <c:v>544</c:v>
                </c:pt>
                <c:pt idx="357">
                  <c:v>543</c:v>
                </c:pt>
                <c:pt idx="358">
                  <c:v>542</c:v>
                </c:pt>
                <c:pt idx="359">
                  <c:v>541</c:v>
                </c:pt>
                <c:pt idx="360">
                  <c:v>540</c:v>
                </c:pt>
                <c:pt idx="361">
                  <c:v>539</c:v>
                </c:pt>
                <c:pt idx="362">
                  <c:v>538</c:v>
                </c:pt>
                <c:pt idx="363">
                  <c:v>537</c:v>
                </c:pt>
                <c:pt idx="364">
                  <c:v>536</c:v>
                </c:pt>
                <c:pt idx="365">
                  <c:v>535</c:v>
                </c:pt>
                <c:pt idx="366">
                  <c:v>534</c:v>
                </c:pt>
                <c:pt idx="367">
                  <c:v>533</c:v>
                </c:pt>
                <c:pt idx="368">
                  <c:v>532</c:v>
                </c:pt>
                <c:pt idx="369">
                  <c:v>531</c:v>
                </c:pt>
                <c:pt idx="370">
                  <c:v>530</c:v>
                </c:pt>
                <c:pt idx="371">
                  <c:v>529</c:v>
                </c:pt>
                <c:pt idx="372">
                  <c:v>528</c:v>
                </c:pt>
                <c:pt idx="373">
                  <c:v>527</c:v>
                </c:pt>
                <c:pt idx="374">
                  <c:v>526</c:v>
                </c:pt>
                <c:pt idx="375">
                  <c:v>525</c:v>
                </c:pt>
                <c:pt idx="376">
                  <c:v>524</c:v>
                </c:pt>
                <c:pt idx="377">
                  <c:v>523</c:v>
                </c:pt>
                <c:pt idx="378">
                  <c:v>522</c:v>
                </c:pt>
                <c:pt idx="379">
                  <c:v>521</c:v>
                </c:pt>
                <c:pt idx="380">
                  <c:v>520</c:v>
                </c:pt>
                <c:pt idx="381">
                  <c:v>519</c:v>
                </c:pt>
                <c:pt idx="382">
                  <c:v>518</c:v>
                </c:pt>
                <c:pt idx="383">
                  <c:v>517</c:v>
                </c:pt>
                <c:pt idx="384">
                  <c:v>516</c:v>
                </c:pt>
                <c:pt idx="385">
                  <c:v>515</c:v>
                </c:pt>
                <c:pt idx="386">
                  <c:v>514</c:v>
                </c:pt>
                <c:pt idx="387">
                  <c:v>513</c:v>
                </c:pt>
                <c:pt idx="388">
                  <c:v>512</c:v>
                </c:pt>
                <c:pt idx="389">
                  <c:v>511</c:v>
                </c:pt>
                <c:pt idx="390">
                  <c:v>510</c:v>
                </c:pt>
                <c:pt idx="391">
                  <c:v>509</c:v>
                </c:pt>
                <c:pt idx="392">
                  <c:v>508</c:v>
                </c:pt>
                <c:pt idx="393">
                  <c:v>507</c:v>
                </c:pt>
                <c:pt idx="394">
                  <c:v>506</c:v>
                </c:pt>
                <c:pt idx="395">
                  <c:v>505</c:v>
                </c:pt>
                <c:pt idx="396">
                  <c:v>504</c:v>
                </c:pt>
                <c:pt idx="397">
                  <c:v>503</c:v>
                </c:pt>
                <c:pt idx="398">
                  <c:v>502</c:v>
                </c:pt>
                <c:pt idx="399">
                  <c:v>501</c:v>
                </c:pt>
                <c:pt idx="400">
                  <c:v>500</c:v>
                </c:pt>
                <c:pt idx="401">
                  <c:v>499</c:v>
                </c:pt>
                <c:pt idx="402">
                  <c:v>498</c:v>
                </c:pt>
                <c:pt idx="403">
                  <c:v>497</c:v>
                </c:pt>
                <c:pt idx="404">
                  <c:v>496</c:v>
                </c:pt>
                <c:pt idx="405">
                  <c:v>495</c:v>
                </c:pt>
                <c:pt idx="406">
                  <c:v>494</c:v>
                </c:pt>
                <c:pt idx="407">
                  <c:v>493</c:v>
                </c:pt>
                <c:pt idx="408">
                  <c:v>492</c:v>
                </c:pt>
                <c:pt idx="409">
                  <c:v>491</c:v>
                </c:pt>
                <c:pt idx="410">
                  <c:v>490</c:v>
                </c:pt>
                <c:pt idx="411">
                  <c:v>489</c:v>
                </c:pt>
                <c:pt idx="412">
                  <c:v>488</c:v>
                </c:pt>
                <c:pt idx="413">
                  <c:v>487</c:v>
                </c:pt>
                <c:pt idx="414">
                  <c:v>486</c:v>
                </c:pt>
                <c:pt idx="415">
                  <c:v>485</c:v>
                </c:pt>
                <c:pt idx="416">
                  <c:v>484</c:v>
                </c:pt>
                <c:pt idx="417">
                  <c:v>483</c:v>
                </c:pt>
                <c:pt idx="418">
                  <c:v>482</c:v>
                </c:pt>
                <c:pt idx="419">
                  <c:v>481</c:v>
                </c:pt>
                <c:pt idx="420">
                  <c:v>480</c:v>
                </c:pt>
                <c:pt idx="421">
                  <c:v>479</c:v>
                </c:pt>
                <c:pt idx="422">
                  <c:v>478</c:v>
                </c:pt>
                <c:pt idx="423">
                  <c:v>477</c:v>
                </c:pt>
                <c:pt idx="424">
                  <c:v>476</c:v>
                </c:pt>
                <c:pt idx="425">
                  <c:v>475</c:v>
                </c:pt>
                <c:pt idx="426">
                  <c:v>474</c:v>
                </c:pt>
                <c:pt idx="427">
                  <c:v>473</c:v>
                </c:pt>
                <c:pt idx="428">
                  <c:v>472</c:v>
                </c:pt>
                <c:pt idx="429">
                  <c:v>471</c:v>
                </c:pt>
                <c:pt idx="430">
                  <c:v>470</c:v>
                </c:pt>
                <c:pt idx="431">
                  <c:v>469</c:v>
                </c:pt>
                <c:pt idx="432">
                  <c:v>468</c:v>
                </c:pt>
                <c:pt idx="433">
                  <c:v>467</c:v>
                </c:pt>
                <c:pt idx="434">
                  <c:v>466</c:v>
                </c:pt>
                <c:pt idx="435">
                  <c:v>465</c:v>
                </c:pt>
                <c:pt idx="436">
                  <c:v>464</c:v>
                </c:pt>
                <c:pt idx="437">
                  <c:v>463</c:v>
                </c:pt>
                <c:pt idx="438">
                  <c:v>462</c:v>
                </c:pt>
                <c:pt idx="439">
                  <c:v>461</c:v>
                </c:pt>
                <c:pt idx="440">
                  <c:v>460</c:v>
                </c:pt>
                <c:pt idx="441">
                  <c:v>459</c:v>
                </c:pt>
                <c:pt idx="442">
                  <c:v>458</c:v>
                </c:pt>
                <c:pt idx="443">
                  <c:v>457</c:v>
                </c:pt>
                <c:pt idx="444">
                  <c:v>456</c:v>
                </c:pt>
                <c:pt idx="445">
                  <c:v>455</c:v>
                </c:pt>
                <c:pt idx="446">
                  <c:v>454</c:v>
                </c:pt>
                <c:pt idx="447">
                  <c:v>453</c:v>
                </c:pt>
                <c:pt idx="448">
                  <c:v>452</c:v>
                </c:pt>
                <c:pt idx="449">
                  <c:v>451</c:v>
                </c:pt>
                <c:pt idx="450">
                  <c:v>450</c:v>
                </c:pt>
                <c:pt idx="451">
                  <c:v>449</c:v>
                </c:pt>
                <c:pt idx="452">
                  <c:v>448</c:v>
                </c:pt>
                <c:pt idx="453">
                  <c:v>447</c:v>
                </c:pt>
                <c:pt idx="454">
                  <c:v>446</c:v>
                </c:pt>
                <c:pt idx="455">
                  <c:v>445</c:v>
                </c:pt>
                <c:pt idx="456">
                  <c:v>444</c:v>
                </c:pt>
                <c:pt idx="457">
                  <c:v>443</c:v>
                </c:pt>
                <c:pt idx="458">
                  <c:v>442</c:v>
                </c:pt>
                <c:pt idx="459">
                  <c:v>441</c:v>
                </c:pt>
                <c:pt idx="460">
                  <c:v>440</c:v>
                </c:pt>
                <c:pt idx="461">
                  <c:v>439</c:v>
                </c:pt>
                <c:pt idx="462">
                  <c:v>438</c:v>
                </c:pt>
                <c:pt idx="463">
                  <c:v>437</c:v>
                </c:pt>
                <c:pt idx="464">
                  <c:v>436</c:v>
                </c:pt>
                <c:pt idx="465">
                  <c:v>435</c:v>
                </c:pt>
                <c:pt idx="466">
                  <c:v>434</c:v>
                </c:pt>
                <c:pt idx="467">
                  <c:v>433</c:v>
                </c:pt>
                <c:pt idx="468">
                  <c:v>432</c:v>
                </c:pt>
                <c:pt idx="469">
                  <c:v>431</c:v>
                </c:pt>
                <c:pt idx="470">
                  <c:v>430</c:v>
                </c:pt>
                <c:pt idx="471">
                  <c:v>429</c:v>
                </c:pt>
                <c:pt idx="472">
                  <c:v>428</c:v>
                </c:pt>
                <c:pt idx="473">
                  <c:v>427</c:v>
                </c:pt>
                <c:pt idx="474">
                  <c:v>426</c:v>
                </c:pt>
                <c:pt idx="475">
                  <c:v>425</c:v>
                </c:pt>
                <c:pt idx="476">
                  <c:v>424</c:v>
                </c:pt>
                <c:pt idx="477">
                  <c:v>423</c:v>
                </c:pt>
                <c:pt idx="478">
                  <c:v>422</c:v>
                </c:pt>
                <c:pt idx="479">
                  <c:v>421</c:v>
                </c:pt>
                <c:pt idx="480">
                  <c:v>420</c:v>
                </c:pt>
                <c:pt idx="481">
                  <c:v>419</c:v>
                </c:pt>
                <c:pt idx="482">
                  <c:v>418</c:v>
                </c:pt>
                <c:pt idx="483">
                  <c:v>417</c:v>
                </c:pt>
                <c:pt idx="484">
                  <c:v>416</c:v>
                </c:pt>
                <c:pt idx="485">
                  <c:v>415</c:v>
                </c:pt>
                <c:pt idx="486">
                  <c:v>414</c:v>
                </c:pt>
                <c:pt idx="487">
                  <c:v>413</c:v>
                </c:pt>
                <c:pt idx="488">
                  <c:v>412</c:v>
                </c:pt>
                <c:pt idx="489">
                  <c:v>411</c:v>
                </c:pt>
                <c:pt idx="490">
                  <c:v>410</c:v>
                </c:pt>
                <c:pt idx="491">
                  <c:v>409</c:v>
                </c:pt>
                <c:pt idx="492">
                  <c:v>408</c:v>
                </c:pt>
                <c:pt idx="493">
                  <c:v>407</c:v>
                </c:pt>
                <c:pt idx="494">
                  <c:v>406</c:v>
                </c:pt>
                <c:pt idx="495">
                  <c:v>405</c:v>
                </c:pt>
                <c:pt idx="496">
                  <c:v>404</c:v>
                </c:pt>
                <c:pt idx="497">
                  <c:v>403</c:v>
                </c:pt>
                <c:pt idx="498">
                  <c:v>402</c:v>
                </c:pt>
                <c:pt idx="499">
                  <c:v>401</c:v>
                </c:pt>
                <c:pt idx="500">
                  <c:v>400</c:v>
                </c:pt>
                <c:pt idx="501">
                  <c:v>399</c:v>
                </c:pt>
                <c:pt idx="502">
                  <c:v>398</c:v>
                </c:pt>
                <c:pt idx="503">
                  <c:v>397</c:v>
                </c:pt>
                <c:pt idx="504">
                  <c:v>396</c:v>
                </c:pt>
                <c:pt idx="505">
                  <c:v>395</c:v>
                </c:pt>
                <c:pt idx="506">
                  <c:v>394</c:v>
                </c:pt>
                <c:pt idx="507">
                  <c:v>393</c:v>
                </c:pt>
                <c:pt idx="508">
                  <c:v>392</c:v>
                </c:pt>
                <c:pt idx="509">
                  <c:v>391</c:v>
                </c:pt>
                <c:pt idx="510">
                  <c:v>390</c:v>
                </c:pt>
                <c:pt idx="511">
                  <c:v>389</c:v>
                </c:pt>
                <c:pt idx="512">
                  <c:v>388</c:v>
                </c:pt>
                <c:pt idx="513">
                  <c:v>387</c:v>
                </c:pt>
                <c:pt idx="514">
                  <c:v>386</c:v>
                </c:pt>
                <c:pt idx="515">
                  <c:v>385</c:v>
                </c:pt>
                <c:pt idx="516">
                  <c:v>384</c:v>
                </c:pt>
                <c:pt idx="517">
                  <c:v>383</c:v>
                </c:pt>
                <c:pt idx="518">
                  <c:v>382</c:v>
                </c:pt>
                <c:pt idx="519">
                  <c:v>381</c:v>
                </c:pt>
                <c:pt idx="520">
                  <c:v>380</c:v>
                </c:pt>
                <c:pt idx="521">
                  <c:v>379</c:v>
                </c:pt>
                <c:pt idx="522">
                  <c:v>378</c:v>
                </c:pt>
                <c:pt idx="523">
                  <c:v>377</c:v>
                </c:pt>
                <c:pt idx="524">
                  <c:v>376</c:v>
                </c:pt>
                <c:pt idx="525">
                  <c:v>375</c:v>
                </c:pt>
                <c:pt idx="526">
                  <c:v>374</c:v>
                </c:pt>
                <c:pt idx="527">
                  <c:v>373</c:v>
                </c:pt>
                <c:pt idx="528">
                  <c:v>372</c:v>
                </c:pt>
                <c:pt idx="529">
                  <c:v>371</c:v>
                </c:pt>
                <c:pt idx="530">
                  <c:v>370</c:v>
                </c:pt>
                <c:pt idx="531">
                  <c:v>369</c:v>
                </c:pt>
                <c:pt idx="532">
                  <c:v>368</c:v>
                </c:pt>
                <c:pt idx="533">
                  <c:v>367</c:v>
                </c:pt>
                <c:pt idx="534">
                  <c:v>366</c:v>
                </c:pt>
                <c:pt idx="535">
                  <c:v>365</c:v>
                </c:pt>
                <c:pt idx="536">
                  <c:v>364</c:v>
                </c:pt>
                <c:pt idx="537">
                  <c:v>363</c:v>
                </c:pt>
                <c:pt idx="538">
                  <c:v>362</c:v>
                </c:pt>
                <c:pt idx="539">
                  <c:v>361</c:v>
                </c:pt>
                <c:pt idx="540">
                  <c:v>360</c:v>
                </c:pt>
                <c:pt idx="541">
                  <c:v>359</c:v>
                </c:pt>
                <c:pt idx="542">
                  <c:v>358</c:v>
                </c:pt>
                <c:pt idx="543">
                  <c:v>357</c:v>
                </c:pt>
                <c:pt idx="544">
                  <c:v>356</c:v>
                </c:pt>
                <c:pt idx="545">
                  <c:v>355</c:v>
                </c:pt>
                <c:pt idx="546">
                  <c:v>354</c:v>
                </c:pt>
                <c:pt idx="547">
                  <c:v>353</c:v>
                </c:pt>
                <c:pt idx="548">
                  <c:v>352</c:v>
                </c:pt>
                <c:pt idx="549">
                  <c:v>351</c:v>
                </c:pt>
                <c:pt idx="550">
                  <c:v>350</c:v>
                </c:pt>
                <c:pt idx="551">
                  <c:v>349</c:v>
                </c:pt>
                <c:pt idx="552">
                  <c:v>348</c:v>
                </c:pt>
                <c:pt idx="553">
                  <c:v>347</c:v>
                </c:pt>
                <c:pt idx="554">
                  <c:v>346</c:v>
                </c:pt>
                <c:pt idx="555">
                  <c:v>345</c:v>
                </c:pt>
                <c:pt idx="556">
                  <c:v>344</c:v>
                </c:pt>
                <c:pt idx="557">
                  <c:v>343</c:v>
                </c:pt>
                <c:pt idx="558">
                  <c:v>342</c:v>
                </c:pt>
                <c:pt idx="559">
                  <c:v>341</c:v>
                </c:pt>
                <c:pt idx="560">
                  <c:v>340</c:v>
                </c:pt>
                <c:pt idx="561">
                  <c:v>339</c:v>
                </c:pt>
                <c:pt idx="562">
                  <c:v>338</c:v>
                </c:pt>
                <c:pt idx="563">
                  <c:v>337</c:v>
                </c:pt>
                <c:pt idx="564">
                  <c:v>336</c:v>
                </c:pt>
                <c:pt idx="565">
                  <c:v>335</c:v>
                </c:pt>
                <c:pt idx="566">
                  <c:v>334</c:v>
                </c:pt>
                <c:pt idx="567">
                  <c:v>333</c:v>
                </c:pt>
                <c:pt idx="568">
                  <c:v>332</c:v>
                </c:pt>
                <c:pt idx="569">
                  <c:v>331</c:v>
                </c:pt>
                <c:pt idx="570">
                  <c:v>330</c:v>
                </c:pt>
                <c:pt idx="571">
                  <c:v>329</c:v>
                </c:pt>
                <c:pt idx="572">
                  <c:v>328</c:v>
                </c:pt>
                <c:pt idx="573">
                  <c:v>327</c:v>
                </c:pt>
                <c:pt idx="574">
                  <c:v>326</c:v>
                </c:pt>
                <c:pt idx="575">
                  <c:v>325</c:v>
                </c:pt>
                <c:pt idx="576">
                  <c:v>324</c:v>
                </c:pt>
                <c:pt idx="577">
                  <c:v>323</c:v>
                </c:pt>
                <c:pt idx="578">
                  <c:v>322</c:v>
                </c:pt>
                <c:pt idx="579">
                  <c:v>321</c:v>
                </c:pt>
                <c:pt idx="580">
                  <c:v>320</c:v>
                </c:pt>
                <c:pt idx="581">
                  <c:v>319</c:v>
                </c:pt>
                <c:pt idx="582">
                  <c:v>318</c:v>
                </c:pt>
                <c:pt idx="583">
                  <c:v>317</c:v>
                </c:pt>
                <c:pt idx="584">
                  <c:v>316</c:v>
                </c:pt>
                <c:pt idx="585">
                  <c:v>315</c:v>
                </c:pt>
                <c:pt idx="586">
                  <c:v>314</c:v>
                </c:pt>
                <c:pt idx="587">
                  <c:v>313</c:v>
                </c:pt>
                <c:pt idx="588">
                  <c:v>312</c:v>
                </c:pt>
                <c:pt idx="589">
                  <c:v>311</c:v>
                </c:pt>
                <c:pt idx="590">
                  <c:v>310</c:v>
                </c:pt>
                <c:pt idx="591">
                  <c:v>309</c:v>
                </c:pt>
                <c:pt idx="592">
                  <c:v>308</c:v>
                </c:pt>
                <c:pt idx="593">
                  <c:v>307</c:v>
                </c:pt>
                <c:pt idx="594">
                  <c:v>306</c:v>
                </c:pt>
                <c:pt idx="595">
                  <c:v>305</c:v>
                </c:pt>
                <c:pt idx="596">
                  <c:v>304</c:v>
                </c:pt>
                <c:pt idx="597">
                  <c:v>303</c:v>
                </c:pt>
                <c:pt idx="598">
                  <c:v>302</c:v>
                </c:pt>
                <c:pt idx="599">
                  <c:v>301</c:v>
                </c:pt>
                <c:pt idx="600">
                  <c:v>300</c:v>
                </c:pt>
                <c:pt idx="601">
                  <c:v>299</c:v>
                </c:pt>
                <c:pt idx="602">
                  <c:v>298</c:v>
                </c:pt>
                <c:pt idx="603">
                  <c:v>297</c:v>
                </c:pt>
                <c:pt idx="604">
                  <c:v>296</c:v>
                </c:pt>
                <c:pt idx="605">
                  <c:v>295</c:v>
                </c:pt>
                <c:pt idx="606">
                  <c:v>294</c:v>
                </c:pt>
                <c:pt idx="607">
                  <c:v>293</c:v>
                </c:pt>
                <c:pt idx="608">
                  <c:v>292</c:v>
                </c:pt>
                <c:pt idx="609">
                  <c:v>291</c:v>
                </c:pt>
                <c:pt idx="610">
                  <c:v>290</c:v>
                </c:pt>
                <c:pt idx="611">
                  <c:v>289</c:v>
                </c:pt>
                <c:pt idx="612">
                  <c:v>288</c:v>
                </c:pt>
                <c:pt idx="613">
                  <c:v>287</c:v>
                </c:pt>
                <c:pt idx="614">
                  <c:v>286</c:v>
                </c:pt>
                <c:pt idx="615">
                  <c:v>285</c:v>
                </c:pt>
                <c:pt idx="616">
                  <c:v>284</c:v>
                </c:pt>
                <c:pt idx="617">
                  <c:v>283</c:v>
                </c:pt>
                <c:pt idx="618">
                  <c:v>282</c:v>
                </c:pt>
                <c:pt idx="619">
                  <c:v>281</c:v>
                </c:pt>
                <c:pt idx="620">
                  <c:v>280</c:v>
                </c:pt>
                <c:pt idx="621">
                  <c:v>279</c:v>
                </c:pt>
                <c:pt idx="622">
                  <c:v>278</c:v>
                </c:pt>
                <c:pt idx="623">
                  <c:v>277</c:v>
                </c:pt>
                <c:pt idx="624">
                  <c:v>276</c:v>
                </c:pt>
                <c:pt idx="625">
                  <c:v>275</c:v>
                </c:pt>
                <c:pt idx="626">
                  <c:v>274</c:v>
                </c:pt>
                <c:pt idx="627">
                  <c:v>273</c:v>
                </c:pt>
                <c:pt idx="628">
                  <c:v>272</c:v>
                </c:pt>
                <c:pt idx="629">
                  <c:v>271</c:v>
                </c:pt>
                <c:pt idx="630">
                  <c:v>270</c:v>
                </c:pt>
                <c:pt idx="631">
                  <c:v>269</c:v>
                </c:pt>
                <c:pt idx="632">
                  <c:v>268</c:v>
                </c:pt>
                <c:pt idx="633">
                  <c:v>267</c:v>
                </c:pt>
                <c:pt idx="634">
                  <c:v>266</c:v>
                </c:pt>
                <c:pt idx="635">
                  <c:v>265</c:v>
                </c:pt>
                <c:pt idx="636">
                  <c:v>264</c:v>
                </c:pt>
                <c:pt idx="637">
                  <c:v>263</c:v>
                </c:pt>
                <c:pt idx="638">
                  <c:v>262</c:v>
                </c:pt>
                <c:pt idx="639">
                  <c:v>261</c:v>
                </c:pt>
                <c:pt idx="640">
                  <c:v>260</c:v>
                </c:pt>
                <c:pt idx="641">
                  <c:v>259</c:v>
                </c:pt>
                <c:pt idx="642">
                  <c:v>258</c:v>
                </c:pt>
                <c:pt idx="643">
                  <c:v>257</c:v>
                </c:pt>
                <c:pt idx="644">
                  <c:v>256</c:v>
                </c:pt>
                <c:pt idx="645">
                  <c:v>255</c:v>
                </c:pt>
                <c:pt idx="646">
                  <c:v>254</c:v>
                </c:pt>
                <c:pt idx="647">
                  <c:v>253</c:v>
                </c:pt>
                <c:pt idx="648">
                  <c:v>252</c:v>
                </c:pt>
                <c:pt idx="649">
                  <c:v>251</c:v>
                </c:pt>
                <c:pt idx="650">
                  <c:v>250</c:v>
                </c:pt>
                <c:pt idx="651">
                  <c:v>249</c:v>
                </c:pt>
                <c:pt idx="652">
                  <c:v>248</c:v>
                </c:pt>
                <c:pt idx="653">
                  <c:v>247</c:v>
                </c:pt>
                <c:pt idx="654">
                  <c:v>246</c:v>
                </c:pt>
                <c:pt idx="655">
                  <c:v>245</c:v>
                </c:pt>
                <c:pt idx="656">
                  <c:v>244</c:v>
                </c:pt>
                <c:pt idx="657">
                  <c:v>243</c:v>
                </c:pt>
                <c:pt idx="658">
                  <c:v>242</c:v>
                </c:pt>
                <c:pt idx="659">
                  <c:v>241</c:v>
                </c:pt>
                <c:pt idx="660">
                  <c:v>240</c:v>
                </c:pt>
                <c:pt idx="661">
                  <c:v>239</c:v>
                </c:pt>
                <c:pt idx="662">
                  <c:v>238</c:v>
                </c:pt>
                <c:pt idx="663">
                  <c:v>237</c:v>
                </c:pt>
                <c:pt idx="664">
                  <c:v>236</c:v>
                </c:pt>
                <c:pt idx="665">
                  <c:v>235</c:v>
                </c:pt>
                <c:pt idx="666">
                  <c:v>234</c:v>
                </c:pt>
                <c:pt idx="667">
                  <c:v>233</c:v>
                </c:pt>
                <c:pt idx="668">
                  <c:v>232</c:v>
                </c:pt>
                <c:pt idx="669">
                  <c:v>231</c:v>
                </c:pt>
                <c:pt idx="670">
                  <c:v>230</c:v>
                </c:pt>
                <c:pt idx="671">
                  <c:v>229</c:v>
                </c:pt>
                <c:pt idx="672">
                  <c:v>228</c:v>
                </c:pt>
                <c:pt idx="673">
                  <c:v>227</c:v>
                </c:pt>
                <c:pt idx="674">
                  <c:v>226</c:v>
                </c:pt>
                <c:pt idx="675">
                  <c:v>225</c:v>
                </c:pt>
                <c:pt idx="676">
                  <c:v>224</c:v>
                </c:pt>
                <c:pt idx="677">
                  <c:v>223</c:v>
                </c:pt>
                <c:pt idx="678">
                  <c:v>222</c:v>
                </c:pt>
                <c:pt idx="679">
                  <c:v>221</c:v>
                </c:pt>
                <c:pt idx="680">
                  <c:v>220</c:v>
                </c:pt>
                <c:pt idx="681">
                  <c:v>219</c:v>
                </c:pt>
                <c:pt idx="682">
                  <c:v>218</c:v>
                </c:pt>
                <c:pt idx="683">
                  <c:v>217</c:v>
                </c:pt>
                <c:pt idx="684">
                  <c:v>216</c:v>
                </c:pt>
                <c:pt idx="685">
                  <c:v>215</c:v>
                </c:pt>
                <c:pt idx="686">
                  <c:v>214</c:v>
                </c:pt>
                <c:pt idx="687">
                  <c:v>213</c:v>
                </c:pt>
                <c:pt idx="688">
                  <c:v>212</c:v>
                </c:pt>
                <c:pt idx="689">
                  <c:v>211</c:v>
                </c:pt>
                <c:pt idx="690">
                  <c:v>210</c:v>
                </c:pt>
                <c:pt idx="691">
                  <c:v>209</c:v>
                </c:pt>
                <c:pt idx="692">
                  <c:v>208</c:v>
                </c:pt>
                <c:pt idx="693">
                  <c:v>207</c:v>
                </c:pt>
                <c:pt idx="694">
                  <c:v>206</c:v>
                </c:pt>
                <c:pt idx="695">
                  <c:v>205</c:v>
                </c:pt>
                <c:pt idx="696">
                  <c:v>204</c:v>
                </c:pt>
                <c:pt idx="697">
                  <c:v>203</c:v>
                </c:pt>
                <c:pt idx="698">
                  <c:v>202</c:v>
                </c:pt>
                <c:pt idx="699">
                  <c:v>201</c:v>
                </c:pt>
                <c:pt idx="700">
                  <c:v>200</c:v>
                </c:pt>
              </c:numCache>
              <c:extLst xmlns:c15="http://schemas.microsoft.com/office/drawing/2012/chart"/>
            </c:numRef>
          </c:xVal>
          <c:yVal>
            <c:numRef>
              <c:f>'P-A'!$AL$7:$AL$707</c:f>
              <c:numCache>
                <c:formatCode>General</c:formatCode>
                <c:ptCount val="701"/>
                <c:pt idx="0">
                  <c:v>2.0374657543469783</c:v>
                </c:pt>
                <c:pt idx="1">
                  <c:v>2.0858617624354299</c:v>
                </c:pt>
                <c:pt idx="2">
                  <c:v>2.0497040092053762</c:v>
                </c:pt>
                <c:pt idx="3">
                  <c:v>2.0938399614252399</c:v>
                </c:pt>
                <c:pt idx="4">
                  <c:v>2.0885091432479403</c:v>
                </c:pt>
                <c:pt idx="5">
                  <c:v>2.1170031303957226</c:v>
                </c:pt>
                <c:pt idx="6">
                  <c:v>2.1419394374352736</c:v>
                </c:pt>
                <c:pt idx="7">
                  <c:v>2.1382069603984042</c:v>
                </c:pt>
                <c:pt idx="8">
                  <c:v>2.1666359714747832</c:v>
                </c:pt>
                <c:pt idx="9">
                  <c:v>2.1631167039520145</c:v>
                </c:pt>
                <c:pt idx="10">
                  <c:v>2.1916018991256632</c:v>
                </c:pt>
                <c:pt idx="11">
                  <c:v>2.2202198497422043</c:v>
                </c:pt>
                <c:pt idx="12">
                  <c:v>2.2216776641105125</c:v>
                </c:pt>
                <c:pt idx="13">
                  <c:v>2.2216929529436702</c:v>
                </c:pt>
                <c:pt idx="14">
                  <c:v>2.2204146491734718</c:v>
                </c:pt>
                <c:pt idx="15">
                  <c:v>2.2554103559658811</c:v>
                </c:pt>
                <c:pt idx="16">
                  <c:v>2.2557189268448377</c:v>
                </c:pt>
                <c:pt idx="17">
                  <c:v>2.2818698355190206</c:v>
                </c:pt>
                <c:pt idx="18">
                  <c:v>2.2901153275154278</c:v>
                </c:pt>
                <c:pt idx="19">
                  <c:v>2.3125893704063807</c:v>
                </c:pt>
                <c:pt idx="20">
                  <c:v>2.3172125893657674</c:v>
                </c:pt>
                <c:pt idx="21">
                  <c:v>2.3194141856153663</c:v>
                </c:pt>
                <c:pt idx="22">
                  <c:v>2.3280387023793607</c:v>
                </c:pt>
                <c:pt idx="23">
                  <c:v>2.3406033637528094</c:v>
                </c:pt>
                <c:pt idx="24">
                  <c:v>2.3576691920550128</c:v>
                </c:pt>
                <c:pt idx="25">
                  <c:v>2.3687992899922947</c:v>
                </c:pt>
                <c:pt idx="26">
                  <c:v>2.3787477846530982</c:v>
                </c:pt>
                <c:pt idx="27">
                  <c:v>2.3901407804114645</c:v>
                </c:pt>
                <c:pt idx="28">
                  <c:v>2.4043218098655621</c:v>
                </c:pt>
                <c:pt idx="29">
                  <c:v>2.4207146922489828</c:v>
                </c:pt>
                <c:pt idx="30">
                  <c:v>2.4228291446611196</c:v>
                </c:pt>
                <c:pt idx="31">
                  <c:v>2.4446992313506981</c:v>
                </c:pt>
                <c:pt idx="32">
                  <c:v>2.4478910717135132</c:v>
                </c:pt>
                <c:pt idx="33">
                  <c:v>2.458478049229353</c:v>
                </c:pt>
                <c:pt idx="34">
                  <c:v>2.4721083135782451</c:v>
                </c:pt>
                <c:pt idx="35">
                  <c:v>2.4909422477960841</c:v>
                </c:pt>
                <c:pt idx="36">
                  <c:v>2.4976462838415356</c:v>
                </c:pt>
                <c:pt idx="37">
                  <c:v>2.508154652996899</c:v>
                </c:pt>
                <c:pt idx="38">
                  <c:v>2.5137930224769902</c:v>
                </c:pt>
                <c:pt idx="39">
                  <c:v>2.5329024666944524</c:v>
                </c:pt>
                <c:pt idx="40">
                  <c:v>2.5358856199085165</c:v>
                </c:pt>
                <c:pt idx="41">
                  <c:v>2.5409458955809683</c:v>
                </c:pt>
                <c:pt idx="42">
                  <c:v>2.5613836492908346</c:v>
                </c:pt>
                <c:pt idx="43">
                  <c:v>2.5670679483259469</c:v>
                </c:pt>
                <c:pt idx="44">
                  <c:v>2.5741029148549055</c:v>
                </c:pt>
                <c:pt idx="45">
                  <c:v>2.5871346382984708</c:v>
                </c:pt>
                <c:pt idx="46">
                  <c:v>2.5972874874436918</c:v>
                </c:pt>
                <c:pt idx="47">
                  <c:v>2.6154986733034469</c:v>
                </c:pt>
                <c:pt idx="48">
                  <c:v>2.6162325175233403</c:v>
                </c:pt>
                <c:pt idx="49">
                  <c:v>2.6300041999719452</c:v>
                </c:pt>
                <c:pt idx="50">
                  <c:v>2.6366688049245077</c:v>
                </c:pt>
                <c:pt idx="51">
                  <c:v>2.6473324152384121</c:v>
                </c:pt>
                <c:pt idx="52">
                  <c:v>2.6586826662813521</c:v>
                </c:pt>
                <c:pt idx="53">
                  <c:v>2.6610014106567252</c:v>
                </c:pt>
                <c:pt idx="54">
                  <c:v>2.6713212223458047</c:v>
                </c:pt>
                <c:pt idx="55">
                  <c:v>2.684389829010585</c:v>
                </c:pt>
                <c:pt idx="56">
                  <c:v>2.6922450835734324</c:v>
                </c:pt>
                <c:pt idx="57">
                  <c:v>2.6948659650242885</c:v>
                </c:pt>
                <c:pt idx="58">
                  <c:v>2.709107511774357</c:v>
                </c:pt>
                <c:pt idx="59">
                  <c:v>2.7120018010169575</c:v>
                </c:pt>
                <c:pt idx="60">
                  <c:v>2.7245288786113546</c:v>
                </c:pt>
                <c:pt idx="61">
                  <c:v>2.7330477778651363</c:v>
                </c:pt>
                <c:pt idx="62">
                  <c:v>2.7402259467520982</c:v>
                </c:pt>
                <c:pt idx="63">
                  <c:v>2.7504271456098097</c:v>
                </c:pt>
                <c:pt idx="64">
                  <c:v>2.7544567916930163</c:v>
                </c:pt>
                <c:pt idx="65">
                  <c:v>2.7618042796913871</c:v>
                </c:pt>
                <c:pt idx="66">
                  <c:v>2.7688459990421492</c:v>
                </c:pt>
                <c:pt idx="67">
                  <c:v>2.7735430485682548</c:v>
                </c:pt>
                <c:pt idx="68">
                  <c:v>2.7837113126577302</c:v>
                </c:pt>
                <c:pt idx="69">
                  <c:v>2.7882541406014587</c:v>
                </c:pt>
                <c:pt idx="70">
                  <c:v>2.7963047043836555</c:v>
                </c:pt>
                <c:pt idx="71">
                  <c:v>2.7979459799405295</c:v>
                </c:pt>
                <c:pt idx="72">
                  <c:v>2.8088908340340644</c:v>
                </c:pt>
                <c:pt idx="73">
                  <c:v>2.810943558804309</c:v>
                </c:pt>
                <c:pt idx="74">
                  <c:v>2.8163569343294341</c:v>
                </c:pt>
                <c:pt idx="75">
                  <c:v>2.8268384851048154</c:v>
                </c:pt>
                <c:pt idx="76">
                  <c:v>2.8264839210809201</c:v>
                </c:pt>
                <c:pt idx="77">
                  <c:v>2.8340456381695573</c:v>
                </c:pt>
                <c:pt idx="78">
                  <c:v>2.839653813125949</c:v>
                </c:pt>
                <c:pt idx="79">
                  <c:v>2.8420179761995232</c:v>
                </c:pt>
                <c:pt idx="80">
                  <c:v>2.8527697499270546</c:v>
                </c:pt>
                <c:pt idx="81">
                  <c:v>2.8512770268312062</c:v>
                </c:pt>
                <c:pt idx="82">
                  <c:v>2.8600616902617069</c:v>
                </c:pt>
                <c:pt idx="83">
                  <c:v>2.8621194477197531</c:v>
                </c:pt>
                <c:pt idx="84">
                  <c:v>2.864155291771413</c:v>
                </c:pt>
                <c:pt idx="85">
                  <c:v>2.866042520306499</c:v>
                </c:pt>
                <c:pt idx="86">
                  <c:v>2.8699824105562812</c:v>
                </c:pt>
                <c:pt idx="87">
                  <c:v>2.87198213606885</c:v>
                </c:pt>
                <c:pt idx="88">
                  <c:v>2.8723581031766798</c:v>
                </c:pt>
                <c:pt idx="89">
                  <c:v>2.8761056136182956</c:v>
                </c:pt>
                <c:pt idx="90">
                  <c:v>2.878422956343627</c:v>
                </c:pt>
                <c:pt idx="91">
                  <c:v>2.879950206627508</c:v>
                </c:pt>
                <c:pt idx="92">
                  <c:v>2.8834125878920629</c:v>
                </c:pt>
                <c:pt idx="93">
                  <c:v>2.8834283223890163</c:v>
                </c:pt>
                <c:pt idx="94">
                  <c:v>2.8882890849607286</c:v>
                </c:pt>
                <c:pt idx="95">
                  <c:v>2.8884373184034255</c:v>
                </c:pt>
                <c:pt idx="96">
                  <c:v>2.8843020553443752</c:v>
                </c:pt>
                <c:pt idx="97">
                  <c:v>2.8831041436585738</c:v>
                </c:pt>
                <c:pt idx="98">
                  <c:v>2.8872451399632615</c:v>
                </c:pt>
                <c:pt idx="99">
                  <c:v>2.8851226613278529</c:v>
                </c:pt>
                <c:pt idx="100">
                  <c:v>2.8832508488057602</c:v>
                </c:pt>
                <c:pt idx="101">
                  <c:v>2.8863403842121613</c:v>
                </c:pt>
                <c:pt idx="102">
                  <c:v>2.8892157541182151</c:v>
                </c:pt>
                <c:pt idx="103">
                  <c:v>2.8864865801056343</c:v>
                </c:pt>
                <c:pt idx="104">
                  <c:v>2.8812417590097952</c:v>
                </c:pt>
                <c:pt idx="105">
                  <c:v>2.8799423711739913</c:v>
                </c:pt>
                <c:pt idx="106">
                  <c:v>2.8774295273908175</c:v>
                </c:pt>
                <c:pt idx="107">
                  <c:v>2.878221850288722</c:v>
                </c:pt>
                <c:pt idx="108">
                  <c:v>2.8748827319350885</c:v>
                </c:pt>
                <c:pt idx="109">
                  <c:v>2.8752341741749392</c:v>
                </c:pt>
                <c:pt idx="110">
                  <c:v>2.8671372346395581</c:v>
                </c:pt>
                <c:pt idx="111">
                  <c:v>2.8660381245866171</c:v>
                </c:pt>
                <c:pt idx="112">
                  <c:v>2.8641081529392109</c:v>
                </c:pt>
                <c:pt idx="113">
                  <c:v>2.8581403812711219</c:v>
                </c:pt>
                <c:pt idx="114">
                  <c:v>2.8547548235743858</c:v>
                </c:pt>
                <c:pt idx="115">
                  <c:v>2.8530312460980971</c:v>
                </c:pt>
                <c:pt idx="116">
                  <c:v>2.8456784705178824</c:v>
                </c:pt>
                <c:pt idx="117">
                  <c:v>2.8424138191645163</c:v>
                </c:pt>
                <c:pt idx="118">
                  <c:v>2.8383690760866451</c:v>
                </c:pt>
                <c:pt idx="119">
                  <c:v>2.8357967356524028</c:v>
                </c:pt>
                <c:pt idx="120">
                  <c:v>2.8280098333046766</c:v>
                </c:pt>
                <c:pt idx="121">
                  <c:v>2.8215621319595217</c:v>
                </c:pt>
                <c:pt idx="122">
                  <c:v>2.81778761236817</c:v>
                </c:pt>
                <c:pt idx="123">
                  <c:v>2.8112702218165087</c:v>
                </c:pt>
                <c:pt idx="124">
                  <c:v>2.8058958317204779</c:v>
                </c:pt>
                <c:pt idx="125">
                  <c:v>2.7966569754299169</c:v>
                </c:pt>
                <c:pt idx="126">
                  <c:v>2.7928695876972469</c:v>
                </c:pt>
                <c:pt idx="127">
                  <c:v>2.7850770151594317</c:v>
                </c:pt>
                <c:pt idx="128">
                  <c:v>2.7795146420438552</c:v>
                </c:pt>
                <c:pt idx="129">
                  <c:v>2.7720363100407166</c:v>
                </c:pt>
                <c:pt idx="130">
                  <c:v>2.7649347744861879</c:v>
                </c:pt>
                <c:pt idx="131">
                  <c:v>2.7559770978509706</c:v>
                </c:pt>
                <c:pt idx="132">
                  <c:v>2.7511729655746922</c:v>
                </c:pt>
                <c:pt idx="133">
                  <c:v>2.739990696117407</c:v>
                </c:pt>
                <c:pt idx="134">
                  <c:v>2.7324884131586584</c:v>
                </c:pt>
                <c:pt idx="135">
                  <c:v>2.7275682805813446</c:v>
                </c:pt>
                <c:pt idx="136">
                  <c:v>2.7171909456661334</c:v>
                </c:pt>
                <c:pt idx="137">
                  <c:v>2.7099843023894743</c:v>
                </c:pt>
                <c:pt idx="138">
                  <c:v>2.6984802748935857</c:v>
                </c:pt>
                <c:pt idx="139">
                  <c:v>2.6905412526369936</c:v>
                </c:pt>
                <c:pt idx="140">
                  <c:v>2.6821854935851888</c:v>
                </c:pt>
                <c:pt idx="141">
                  <c:v>2.6714109151236798</c:v>
                </c:pt>
                <c:pt idx="142">
                  <c:v>2.6632152375453546</c:v>
                </c:pt>
                <c:pt idx="143">
                  <c:v>2.6538114573288976</c:v>
                </c:pt>
                <c:pt idx="144">
                  <c:v>2.6436066904889777</c:v>
                </c:pt>
                <c:pt idx="145">
                  <c:v>2.6314913175363617</c:v>
                </c:pt>
                <c:pt idx="146">
                  <c:v>2.6215747380676291</c:v>
                </c:pt>
                <c:pt idx="147">
                  <c:v>2.6122722432314198</c:v>
                </c:pt>
                <c:pt idx="148">
                  <c:v>2.6027513148891872</c:v>
                </c:pt>
                <c:pt idx="149">
                  <c:v>2.5916907153886575</c:v>
                </c:pt>
                <c:pt idx="150">
                  <c:v>2.5834679009463914</c:v>
                </c:pt>
                <c:pt idx="151">
                  <c:v>2.5714748990427378</c:v>
                </c:pt>
                <c:pt idx="152">
                  <c:v>2.559593311484853</c:v>
                </c:pt>
                <c:pt idx="153">
                  <c:v>2.5497176278146019</c:v>
                </c:pt>
                <c:pt idx="154">
                  <c:v>2.5385857461533989</c:v>
                </c:pt>
                <c:pt idx="155">
                  <c:v>2.5261016035098143</c:v>
                </c:pt>
                <c:pt idx="156">
                  <c:v>2.5160597861021152</c:v>
                </c:pt>
                <c:pt idx="157">
                  <c:v>2.5053020883591914</c:v>
                </c:pt>
                <c:pt idx="158">
                  <c:v>2.4942004017560575</c:v>
                </c:pt>
                <c:pt idx="159">
                  <c:v>2.483370083257967</c:v>
                </c:pt>
                <c:pt idx="160">
                  <c:v>2.4711715795795257</c:v>
                </c:pt>
                <c:pt idx="161">
                  <c:v>2.45974692352313</c:v>
                </c:pt>
                <c:pt idx="162">
                  <c:v>2.4472868606180982</c:v>
                </c:pt>
                <c:pt idx="163">
                  <c:v>2.4356941604548683</c:v>
                </c:pt>
                <c:pt idx="164">
                  <c:v>2.4249177346795214</c:v>
                </c:pt>
                <c:pt idx="165">
                  <c:v>2.4130267828382408</c:v>
                </c:pt>
                <c:pt idx="166">
                  <c:v>2.4006297199078301</c:v>
                </c:pt>
                <c:pt idx="167">
                  <c:v>2.3890446003040768</c:v>
                </c:pt>
                <c:pt idx="168">
                  <c:v>2.3765149743036353</c:v>
                </c:pt>
                <c:pt idx="169">
                  <c:v>2.3648127706983932</c:v>
                </c:pt>
                <c:pt idx="170">
                  <c:v>2.3528960195189268</c:v>
                </c:pt>
                <c:pt idx="171">
                  <c:v>2.3415564697507696</c:v>
                </c:pt>
                <c:pt idx="172">
                  <c:v>2.3289346677594347</c:v>
                </c:pt>
                <c:pt idx="173">
                  <c:v>2.3166206089093828</c:v>
                </c:pt>
                <c:pt idx="174">
                  <c:v>2.3041898481317209</c:v>
                </c:pt>
                <c:pt idx="175">
                  <c:v>2.2919341397111066</c:v>
                </c:pt>
                <c:pt idx="176">
                  <c:v>2.2789747821286657</c:v>
                </c:pt>
                <c:pt idx="177">
                  <c:v>2.2665928808515767</c:v>
                </c:pt>
                <c:pt idx="178">
                  <c:v>2.2550118374150081</c:v>
                </c:pt>
                <c:pt idx="179">
                  <c:v>2.241794359805243</c:v>
                </c:pt>
                <c:pt idx="180">
                  <c:v>2.2290375740520383</c:v>
                </c:pt>
                <c:pt idx="181">
                  <c:v>2.2164018212876706</c:v>
                </c:pt>
                <c:pt idx="182">
                  <c:v>2.2010107761542081</c:v>
                </c:pt>
                <c:pt idx="183">
                  <c:v>2.1913512966022659</c:v>
                </c:pt>
                <c:pt idx="184">
                  <c:v>2.1792514668424796</c:v>
                </c:pt>
                <c:pt idx="185">
                  <c:v>2.1665089498118979</c:v>
                </c:pt>
                <c:pt idx="186">
                  <c:v>2.1539235848436133</c:v>
                </c:pt>
                <c:pt idx="187">
                  <c:v>2.1402523600375836</c:v>
                </c:pt>
                <c:pt idx="188">
                  <c:v>2.127916324191228</c:v>
                </c:pt>
                <c:pt idx="189">
                  <c:v>2.1153742762476333</c:v>
                </c:pt>
                <c:pt idx="190">
                  <c:v>2.1015058938396778</c:v>
                </c:pt>
                <c:pt idx="191">
                  <c:v>2.089955365013874</c:v>
                </c:pt>
                <c:pt idx="192">
                  <c:v>2.0761282615470162</c:v>
                </c:pt>
                <c:pt idx="193">
                  <c:v>2.0633468221428886</c:v>
                </c:pt>
                <c:pt idx="194">
                  <c:v>2.0509374655178991</c:v>
                </c:pt>
                <c:pt idx="195">
                  <c:v>2.0381608674974494</c:v>
                </c:pt>
                <c:pt idx="196">
                  <c:v>2.0249078452609637</c:v>
                </c:pt>
                <c:pt idx="197">
                  <c:v>2.0115036580331211</c:v>
                </c:pt>
                <c:pt idx="198">
                  <c:v>1.998537930237124</c:v>
                </c:pt>
                <c:pt idx="199">
                  <c:v>1.9853343392761049</c:v>
                </c:pt>
                <c:pt idx="200">
                  <c:v>1.9729029420648927</c:v>
                </c:pt>
                <c:pt idx="201">
                  <c:v>1.9591225964250971</c:v>
                </c:pt>
                <c:pt idx="202">
                  <c:v>1.945990543053161</c:v>
                </c:pt>
                <c:pt idx="203">
                  <c:v>1.9318418728518225</c:v>
                </c:pt>
                <c:pt idx="204">
                  <c:v>1.919878619808072</c:v>
                </c:pt>
                <c:pt idx="205">
                  <c:v>1.9065046265695595</c:v>
                </c:pt>
                <c:pt idx="206">
                  <c:v>1.8931768183144788</c:v>
                </c:pt>
                <c:pt idx="207">
                  <c:v>1.8809009160871109</c:v>
                </c:pt>
                <c:pt idx="208">
                  <c:v>1.8677850434102921</c:v>
                </c:pt>
                <c:pt idx="209">
                  <c:v>1.8545858487035238</c:v>
                </c:pt>
                <c:pt idx="210">
                  <c:v>1.841687007882687</c:v>
                </c:pt>
                <c:pt idx="211">
                  <c:v>1.8283339090087649</c:v>
                </c:pt>
                <c:pt idx="212">
                  <c:v>1.8152123672105946</c:v>
                </c:pt>
                <c:pt idx="213">
                  <c:v>1.8011960057196152</c:v>
                </c:pt>
                <c:pt idx="214">
                  <c:v>1.7876468970685058</c:v>
                </c:pt>
                <c:pt idx="215">
                  <c:v>1.7762803376162439</c:v>
                </c:pt>
                <c:pt idx="216">
                  <c:v>1.762796014266784</c:v>
                </c:pt>
                <c:pt idx="217">
                  <c:v>1.7498227053769424</c:v>
                </c:pt>
                <c:pt idx="218">
                  <c:v>1.7370722890357404</c:v>
                </c:pt>
                <c:pt idx="219">
                  <c:v>1.7248265187040177</c:v>
                </c:pt>
                <c:pt idx="220">
                  <c:v>1.7110499626492803</c:v>
                </c:pt>
                <c:pt idx="221">
                  <c:v>1.6987321455816344</c:v>
                </c:pt>
                <c:pt idx="222">
                  <c:v>1.6860158734461603</c:v>
                </c:pt>
                <c:pt idx="223">
                  <c:v>1.6721899808061538</c:v>
                </c:pt>
                <c:pt idx="224">
                  <c:v>1.6611585564134681</c:v>
                </c:pt>
                <c:pt idx="225">
                  <c:v>1.6490595541241704</c:v>
                </c:pt>
                <c:pt idx="226">
                  <c:v>1.6368212367980302</c:v>
                </c:pt>
                <c:pt idx="227">
                  <c:v>1.6233777776658402</c:v>
                </c:pt>
                <c:pt idx="228">
                  <c:v>1.6099216101686808</c:v>
                </c:pt>
                <c:pt idx="229">
                  <c:v>1.5979745369116209</c:v>
                </c:pt>
                <c:pt idx="230">
                  <c:v>1.5858999007292549</c:v>
                </c:pt>
                <c:pt idx="231">
                  <c:v>1.5735175533074379</c:v>
                </c:pt>
                <c:pt idx="232">
                  <c:v>1.5617467110652599</c:v>
                </c:pt>
                <c:pt idx="233">
                  <c:v>1.5484874453675579</c:v>
                </c:pt>
                <c:pt idx="234">
                  <c:v>1.5370718674933643</c:v>
                </c:pt>
                <c:pt idx="235">
                  <c:v>1.5241006292836277</c:v>
                </c:pt>
                <c:pt idx="236">
                  <c:v>1.5123169830778544</c:v>
                </c:pt>
                <c:pt idx="237">
                  <c:v>1.5004639651876699</c:v>
                </c:pt>
                <c:pt idx="238">
                  <c:v>1.4883537519958177</c:v>
                </c:pt>
                <c:pt idx="239">
                  <c:v>1.4759090725607031</c:v>
                </c:pt>
                <c:pt idx="240">
                  <c:v>1.4641969950977298</c:v>
                </c:pt>
                <c:pt idx="241">
                  <c:v>1.4520550900266378</c:v>
                </c:pt>
                <c:pt idx="242">
                  <c:v>1.4405622422261499</c:v>
                </c:pt>
                <c:pt idx="243">
                  <c:v>1.4285813752560284</c:v>
                </c:pt>
                <c:pt idx="244">
                  <c:v>1.4167370529397991</c:v>
                </c:pt>
                <c:pt idx="245">
                  <c:v>1.4051472509805998</c:v>
                </c:pt>
                <c:pt idx="246">
                  <c:v>1.3932581463997202</c:v>
                </c:pt>
                <c:pt idx="247">
                  <c:v>1.3819419116345548</c:v>
                </c:pt>
                <c:pt idx="248">
                  <c:v>1.3713470674580446</c:v>
                </c:pt>
                <c:pt idx="249">
                  <c:v>1.3590533292739608</c:v>
                </c:pt>
                <c:pt idx="250">
                  <c:v>1.3480664963227349</c:v>
                </c:pt>
                <c:pt idx="251">
                  <c:v>1.336665124222489</c:v>
                </c:pt>
                <c:pt idx="252">
                  <c:v>1.3253623624509807</c:v>
                </c:pt>
                <c:pt idx="253">
                  <c:v>1.3140968660814383</c:v>
                </c:pt>
                <c:pt idx="254">
                  <c:v>1.3034687696145972</c:v>
                </c:pt>
                <c:pt idx="255">
                  <c:v>1.2929969335084039</c:v>
                </c:pt>
                <c:pt idx="256">
                  <c:v>1.2814525190936887</c:v>
                </c:pt>
                <c:pt idx="257">
                  <c:v>1.2713601543273059</c:v>
                </c:pt>
                <c:pt idx="258">
                  <c:v>1.2601393129891412</c:v>
                </c:pt>
                <c:pt idx="259">
                  <c:v>1.249747677396037</c:v>
                </c:pt>
                <c:pt idx="260">
                  <c:v>1.2390690654189078</c:v>
                </c:pt>
                <c:pt idx="261">
                  <c:v>1.2293451834407465</c:v>
                </c:pt>
                <c:pt idx="262">
                  <c:v>1.2188927445573496</c:v>
                </c:pt>
                <c:pt idx="263">
                  <c:v>1.208524837889511</c:v>
                </c:pt>
                <c:pt idx="264">
                  <c:v>1.1986994153164383</c:v>
                </c:pt>
                <c:pt idx="265">
                  <c:v>1.1892698991914028</c:v>
                </c:pt>
                <c:pt idx="266">
                  <c:v>1.1787469106070028</c:v>
                </c:pt>
                <c:pt idx="267">
                  <c:v>1.1690419799206579</c:v>
                </c:pt>
                <c:pt idx="268">
                  <c:v>1.1590971802615893</c:v>
                </c:pt>
                <c:pt idx="269">
                  <c:v>1.1498387989271532</c:v>
                </c:pt>
                <c:pt idx="270">
                  <c:v>1.1407071840409402</c:v>
                </c:pt>
                <c:pt idx="271">
                  <c:v>1.1310744911808941</c:v>
                </c:pt>
                <c:pt idx="272">
                  <c:v>1.1215694248360715</c:v>
                </c:pt>
                <c:pt idx="273">
                  <c:v>1.1125232021789802</c:v>
                </c:pt>
                <c:pt idx="274">
                  <c:v>1.1029150344006611</c:v>
                </c:pt>
                <c:pt idx="275">
                  <c:v>1.0942358294521413</c:v>
                </c:pt>
                <c:pt idx="276">
                  <c:v>1.0862370228936162</c:v>
                </c:pt>
                <c:pt idx="277">
                  <c:v>1.0768246743899135</c:v>
                </c:pt>
                <c:pt idx="278">
                  <c:v>1.0685629388565883</c:v>
                </c:pt>
                <c:pt idx="279">
                  <c:v>1.0598931935763418</c:v>
                </c:pt>
                <c:pt idx="280">
                  <c:v>1.0515139920745238</c:v>
                </c:pt>
                <c:pt idx="281">
                  <c:v>1.0426509756585203</c:v>
                </c:pt>
                <c:pt idx="282">
                  <c:v>1.0344163770425729</c:v>
                </c:pt>
                <c:pt idx="283">
                  <c:v>1.0275819748786037</c:v>
                </c:pt>
                <c:pt idx="284">
                  <c:v>1.0190661649192279</c:v>
                </c:pt>
                <c:pt idx="285">
                  <c:v>1.0115520969318079</c:v>
                </c:pt>
                <c:pt idx="286">
                  <c:v>1.002800463013177</c:v>
                </c:pt>
                <c:pt idx="287">
                  <c:v>0.99639149305806607</c:v>
                </c:pt>
                <c:pt idx="288">
                  <c:v>0.98866157160531387</c:v>
                </c:pt>
                <c:pt idx="289">
                  <c:v>0.98076758629366623</c:v>
                </c:pt>
                <c:pt idx="290">
                  <c:v>0.97380297778752867</c:v>
                </c:pt>
                <c:pt idx="291">
                  <c:v>0.9666980661427198</c:v>
                </c:pt>
                <c:pt idx="292">
                  <c:v>0.95973441314189734</c:v>
                </c:pt>
                <c:pt idx="293">
                  <c:v>0.95303706536646604</c:v>
                </c:pt>
                <c:pt idx="294">
                  <c:v>0.94641393007131858</c:v>
                </c:pt>
                <c:pt idx="295">
                  <c:v>0.9396049130560773</c:v>
                </c:pt>
                <c:pt idx="296">
                  <c:v>0.93280838168078173</c:v>
                </c:pt>
                <c:pt idx="297">
                  <c:v>0.92703359451288692</c:v>
                </c:pt>
                <c:pt idx="298">
                  <c:v>0.92050527926673886</c:v>
                </c:pt>
                <c:pt idx="299">
                  <c:v>0.91405327886906496</c:v>
                </c:pt>
                <c:pt idx="300">
                  <c:v>0.90825087700441598</c:v>
                </c:pt>
                <c:pt idx="301">
                  <c:v>0.90314425753404814</c:v>
                </c:pt>
                <c:pt idx="302">
                  <c:v>0.89656711500978137</c:v>
                </c:pt>
                <c:pt idx="303">
                  <c:v>0.89125566252750354</c:v>
                </c:pt>
                <c:pt idx="304">
                  <c:v>0.88549452351944324</c:v>
                </c:pt>
                <c:pt idx="305">
                  <c:v>0.8810300974559867</c:v>
                </c:pt>
                <c:pt idx="306">
                  <c:v>0.87539483308762578</c:v>
                </c:pt>
                <c:pt idx="307">
                  <c:v>0.87021282263945077</c:v>
                </c:pt>
                <c:pt idx="308">
                  <c:v>0.86543555721042842</c:v>
                </c:pt>
                <c:pt idx="309">
                  <c:v>0.86019688408405404</c:v>
                </c:pt>
                <c:pt idx="310">
                  <c:v>0.85569963563017548</c:v>
                </c:pt>
                <c:pt idx="311">
                  <c:v>0.85081977855573887</c:v>
                </c:pt>
                <c:pt idx="312">
                  <c:v>0.84631394637134905</c:v>
                </c:pt>
                <c:pt idx="313">
                  <c:v>0.84225553931631947</c:v>
                </c:pt>
                <c:pt idx="314">
                  <c:v>0.83771217080485039</c:v>
                </c:pt>
                <c:pt idx="315">
                  <c:v>0.83340054933733498</c:v>
                </c:pt>
                <c:pt idx="316">
                  <c:v>0.82949655538255229</c:v>
                </c:pt>
                <c:pt idx="317">
                  <c:v>0.82535262875825366</c:v>
                </c:pt>
                <c:pt idx="318">
                  <c:v>0.82186253698457212</c:v>
                </c:pt>
                <c:pt idx="319">
                  <c:v>0.81847283910323754</c:v>
                </c:pt>
                <c:pt idx="320">
                  <c:v>0.81525688779471717</c:v>
                </c:pt>
                <c:pt idx="321">
                  <c:v>0.81144866944768568</c:v>
                </c:pt>
                <c:pt idx="322">
                  <c:v>0.80791277610037304</c:v>
                </c:pt>
                <c:pt idx="323">
                  <c:v>0.80500283208868384</c:v>
                </c:pt>
                <c:pt idx="324">
                  <c:v>0.80157844863232786</c:v>
                </c:pt>
                <c:pt idx="325">
                  <c:v>0.79838071604908034</c:v>
                </c:pt>
                <c:pt idx="326">
                  <c:v>0.79591560141560869</c:v>
                </c:pt>
                <c:pt idx="327">
                  <c:v>0.79333873802821109</c:v>
                </c:pt>
                <c:pt idx="328">
                  <c:v>0.78977494329514375</c:v>
                </c:pt>
                <c:pt idx="329">
                  <c:v>0.78827634352900178</c:v>
                </c:pt>
                <c:pt idx="330">
                  <c:v>0.78633149707758576</c:v>
                </c:pt>
                <c:pt idx="331">
                  <c:v>0.78347783361678169</c:v>
                </c:pt>
                <c:pt idx="332">
                  <c:v>0.78075980707714865</c:v>
                </c:pt>
                <c:pt idx="333">
                  <c:v>0.7788079693150185</c:v>
                </c:pt>
                <c:pt idx="334">
                  <c:v>0.77661369867741792</c:v>
                </c:pt>
                <c:pt idx="335">
                  <c:v>0.77480980820335288</c:v>
                </c:pt>
                <c:pt idx="336">
                  <c:v>0.77278649719017423</c:v>
                </c:pt>
                <c:pt idx="337">
                  <c:v>0.77077992368467252</c:v>
                </c:pt>
                <c:pt idx="338">
                  <c:v>0.7686325693145607</c:v>
                </c:pt>
                <c:pt idx="339">
                  <c:v>0.76742938655892079</c:v>
                </c:pt>
                <c:pt idx="340">
                  <c:v>0.76590775858566096</c:v>
                </c:pt>
                <c:pt idx="341">
                  <c:v>0.76379868903336978</c:v>
                </c:pt>
                <c:pt idx="342">
                  <c:v>0.76267698072665646</c:v>
                </c:pt>
                <c:pt idx="343">
                  <c:v>0.76080185581107562</c:v>
                </c:pt>
                <c:pt idx="344">
                  <c:v>0.7596219559962839</c:v>
                </c:pt>
                <c:pt idx="345">
                  <c:v>0.75836863985767033</c:v>
                </c:pt>
                <c:pt idx="346">
                  <c:v>0.7571379696919861</c:v>
                </c:pt>
                <c:pt idx="347">
                  <c:v>0.75610284803611627</c:v>
                </c:pt>
                <c:pt idx="348">
                  <c:v>0.7549177405276567</c:v>
                </c:pt>
                <c:pt idx="349">
                  <c:v>0.75350704922766354</c:v>
                </c:pt>
                <c:pt idx="350">
                  <c:v>0.7525971015467825</c:v>
                </c:pt>
                <c:pt idx="351">
                  <c:v>0.75151574831049961</c:v>
                </c:pt>
                <c:pt idx="352">
                  <c:v>0.75021925835810432</c:v>
                </c:pt>
                <c:pt idx="353">
                  <c:v>0.74990783635303138</c:v>
                </c:pt>
                <c:pt idx="354">
                  <c:v>0.74865036367812632</c:v>
                </c:pt>
                <c:pt idx="355">
                  <c:v>0.74739768456086808</c:v>
                </c:pt>
                <c:pt idx="356">
                  <c:v>0.74683217225898424</c:v>
                </c:pt>
                <c:pt idx="357">
                  <c:v>0.74623082767951432</c:v>
                </c:pt>
                <c:pt idx="358">
                  <c:v>0.74538810116820287</c:v>
                </c:pt>
                <c:pt idx="359">
                  <c:v>0.74471400924153619</c:v>
                </c:pt>
                <c:pt idx="360">
                  <c:v>0.74382958997372794</c:v>
                </c:pt>
                <c:pt idx="361">
                  <c:v>0.74299023971300748</c:v>
                </c:pt>
                <c:pt idx="362">
                  <c:v>0.74253540919034866</c:v>
                </c:pt>
                <c:pt idx="363">
                  <c:v>0.74178952531492637</c:v>
                </c:pt>
                <c:pt idx="364">
                  <c:v>0.74091596720512332</c:v>
                </c:pt>
                <c:pt idx="365">
                  <c:v>0.74013859873221921</c:v>
                </c:pt>
                <c:pt idx="366">
                  <c:v>0.73940567822268166</c:v>
                </c:pt>
                <c:pt idx="367">
                  <c:v>0.73849998262327987</c:v>
                </c:pt>
                <c:pt idx="368">
                  <c:v>0.73807474150479735</c:v>
                </c:pt>
                <c:pt idx="369">
                  <c:v>0.73716942803271013</c:v>
                </c:pt>
                <c:pt idx="370">
                  <c:v>0.73567667298159145</c:v>
                </c:pt>
                <c:pt idx="371">
                  <c:v>0.73528829926699968</c:v>
                </c:pt>
                <c:pt idx="372">
                  <c:v>0.73443467980272392</c:v>
                </c:pt>
                <c:pt idx="373">
                  <c:v>0.73356357417971907</c:v>
                </c:pt>
                <c:pt idx="374">
                  <c:v>0.73228337596433135</c:v>
                </c:pt>
                <c:pt idx="375">
                  <c:v>0.73144864409508026</c:v>
                </c:pt>
                <c:pt idx="376">
                  <c:v>0.73017994400561648</c:v>
                </c:pt>
                <c:pt idx="377">
                  <c:v>0.72948882766852452</c:v>
                </c:pt>
                <c:pt idx="378">
                  <c:v>0.7280656826838553</c:v>
                </c:pt>
                <c:pt idx="379">
                  <c:v>0.72688458844734227</c:v>
                </c:pt>
                <c:pt idx="380">
                  <c:v>0.72544289032924281</c:v>
                </c:pt>
                <c:pt idx="381">
                  <c:v>0.72420035567420749</c:v>
                </c:pt>
                <c:pt idx="382">
                  <c:v>0.72292297625560809</c:v>
                </c:pt>
                <c:pt idx="383">
                  <c:v>0.7215201520972172</c:v>
                </c:pt>
                <c:pt idx="384">
                  <c:v>0.7198429008381021</c:v>
                </c:pt>
                <c:pt idx="385">
                  <c:v>0.71806597216867463</c:v>
                </c:pt>
                <c:pt idx="386">
                  <c:v>0.71656143224919466</c:v>
                </c:pt>
                <c:pt idx="387">
                  <c:v>0.71459701340880499</c:v>
                </c:pt>
                <c:pt idx="388">
                  <c:v>0.71279098898533844</c:v>
                </c:pt>
                <c:pt idx="389">
                  <c:v>0.71010427187700986</c:v>
                </c:pt>
                <c:pt idx="390">
                  <c:v>0.70832103685112846</c:v>
                </c:pt>
                <c:pt idx="391">
                  <c:v>0.70571006110639933</c:v>
                </c:pt>
                <c:pt idx="392">
                  <c:v>0.70347745787838389</c:v>
                </c:pt>
                <c:pt idx="393">
                  <c:v>0.70101329875022733</c:v>
                </c:pt>
                <c:pt idx="394">
                  <c:v>0.6989064905943585</c:v>
                </c:pt>
                <c:pt idx="395">
                  <c:v>0.69557616277206269</c:v>
                </c:pt>
                <c:pt idx="396">
                  <c:v>0.69277643873785766</c:v>
                </c:pt>
                <c:pt idx="397">
                  <c:v>0.6896864417434635</c:v>
                </c:pt>
                <c:pt idx="398">
                  <c:v>0.68699380040599523</c:v>
                </c:pt>
                <c:pt idx="399">
                  <c:v>0.68364377285457845</c:v>
                </c:pt>
                <c:pt idx="400">
                  <c:v>0.68041027169053692</c:v>
                </c:pt>
                <c:pt idx="401">
                  <c:v>0.6770909642682259</c:v>
                </c:pt>
                <c:pt idx="402">
                  <c:v>0.67363904578954226</c:v>
                </c:pt>
                <c:pt idx="403">
                  <c:v>0.66914503021503591</c:v>
                </c:pt>
                <c:pt idx="404">
                  <c:v>0.66592149845391324</c:v>
                </c:pt>
                <c:pt idx="405">
                  <c:v>0.66198009556563486</c:v>
                </c:pt>
                <c:pt idx="406">
                  <c:v>0.65770859030558027</c:v>
                </c:pt>
                <c:pt idx="407">
                  <c:v>0.65387678635106528</c:v>
                </c:pt>
                <c:pt idx="408">
                  <c:v>0.64949004456367132</c:v>
                </c:pt>
                <c:pt idx="409">
                  <c:v>0.64458255686828236</c:v>
                </c:pt>
                <c:pt idx="410">
                  <c:v>0.64043291297598104</c:v>
                </c:pt>
                <c:pt idx="411">
                  <c:v>0.63537940487391809</c:v>
                </c:pt>
                <c:pt idx="412">
                  <c:v>0.63072416016150223</c:v>
                </c:pt>
                <c:pt idx="413">
                  <c:v>0.62564107857946116</c:v>
                </c:pt>
                <c:pt idx="414">
                  <c:v>0.62029704267660435</c:v>
                </c:pt>
                <c:pt idx="415">
                  <c:v>0.61564999967425937</c:v>
                </c:pt>
                <c:pt idx="416">
                  <c:v>0.61041839737271519</c:v>
                </c:pt>
                <c:pt idx="417">
                  <c:v>0.60478751247941709</c:v>
                </c:pt>
                <c:pt idx="418">
                  <c:v>0.59956774287226511</c:v>
                </c:pt>
                <c:pt idx="419">
                  <c:v>0.5936938516720589</c:v>
                </c:pt>
                <c:pt idx="420">
                  <c:v>0.58854065039579662</c:v>
                </c:pt>
                <c:pt idx="421">
                  <c:v>0.58222482828858768</c:v>
                </c:pt>
                <c:pt idx="422">
                  <c:v>0.57627812609782969</c:v>
                </c:pt>
                <c:pt idx="423">
                  <c:v>0.57096858473305589</c:v>
                </c:pt>
                <c:pt idx="424">
                  <c:v>0.56463632757105742</c:v>
                </c:pt>
                <c:pt idx="425">
                  <c:v>0.55897182407743862</c:v>
                </c:pt>
                <c:pt idx="426">
                  <c:v>0.55267616366140238</c:v>
                </c:pt>
                <c:pt idx="427">
                  <c:v>0.54626150834012122</c:v>
                </c:pt>
                <c:pt idx="428">
                  <c:v>0.54056983602729147</c:v>
                </c:pt>
                <c:pt idx="429">
                  <c:v>0.53413240733949718</c:v>
                </c:pt>
                <c:pt idx="430">
                  <c:v>0.52775234204804955</c:v>
                </c:pt>
                <c:pt idx="431">
                  <c:v>0.52203340542425802</c:v>
                </c:pt>
                <c:pt idx="432">
                  <c:v>0.5149462188011481</c:v>
                </c:pt>
                <c:pt idx="433">
                  <c:v>0.50913556756070832</c:v>
                </c:pt>
                <c:pt idx="434">
                  <c:v>0.5022540420612398</c:v>
                </c:pt>
                <c:pt idx="435">
                  <c:v>0.4957512871834342</c:v>
                </c:pt>
                <c:pt idx="436">
                  <c:v>0.48952498199324285</c:v>
                </c:pt>
                <c:pt idx="437">
                  <c:v>0.48286475640886983</c:v>
                </c:pt>
                <c:pt idx="438">
                  <c:v>0.47591061090235137</c:v>
                </c:pt>
                <c:pt idx="439">
                  <c:v>0.46940189989357328</c:v>
                </c:pt>
                <c:pt idx="440">
                  <c:v>0.46297029988973076</c:v>
                </c:pt>
                <c:pt idx="441">
                  <c:v>0.45673354757068135</c:v>
                </c:pt>
                <c:pt idx="442">
                  <c:v>0.44997520536114483</c:v>
                </c:pt>
                <c:pt idx="443">
                  <c:v>0.4436395720554292</c:v>
                </c:pt>
                <c:pt idx="444">
                  <c:v>0.43670409120516357</c:v>
                </c:pt>
                <c:pt idx="445">
                  <c:v>0.43043819535948119</c:v>
                </c:pt>
                <c:pt idx="446">
                  <c:v>0.42354455058349399</c:v>
                </c:pt>
                <c:pt idx="447">
                  <c:v>0.41819514779842659</c:v>
                </c:pt>
                <c:pt idx="448">
                  <c:v>0.41080275815735673</c:v>
                </c:pt>
                <c:pt idx="449">
                  <c:v>0.40475067726591851</c:v>
                </c:pt>
                <c:pt idx="450">
                  <c:v>0.39827368180892997</c:v>
                </c:pt>
                <c:pt idx="451">
                  <c:v>0.39168460308298408</c:v>
                </c:pt>
                <c:pt idx="452">
                  <c:v>0.38571558927401711</c:v>
                </c:pt>
                <c:pt idx="453">
                  <c:v>0.37923963690543233</c:v>
                </c:pt>
                <c:pt idx="454">
                  <c:v>0.373457874511332</c:v>
                </c:pt>
                <c:pt idx="455">
                  <c:v>0.36766974981233719</c:v>
                </c:pt>
                <c:pt idx="456">
                  <c:v>0.360754669355903</c:v>
                </c:pt>
                <c:pt idx="457">
                  <c:v>0.35502459290064153</c:v>
                </c:pt>
                <c:pt idx="458">
                  <c:v>0.34883380145063986</c:v>
                </c:pt>
                <c:pt idx="459">
                  <c:v>0.34328783896918685</c:v>
                </c:pt>
                <c:pt idx="460">
                  <c:v>0.33705964660122545</c:v>
                </c:pt>
                <c:pt idx="461">
                  <c:v>0.33212448051229065</c:v>
                </c:pt>
                <c:pt idx="462">
                  <c:v>0.32604929980828079</c:v>
                </c:pt>
                <c:pt idx="463">
                  <c:v>0.32104271598924261</c:v>
                </c:pt>
                <c:pt idx="464">
                  <c:v>0.3152481574867731</c:v>
                </c:pt>
                <c:pt idx="465">
                  <c:v>0.30978789775630283</c:v>
                </c:pt>
                <c:pt idx="466">
                  <c:v>0.30427625459331809</c:v>
                </c:pt>
                <c:pt idx="467">
                  <c:v>0.29892536284230364</c:v>
                </c:pt>
                <c:pt idx="468">
                  <c:v>0.29369412690418673</c:v>
                </c:pt>
                <c:pt idx="469">
                  <c:v>0.28909716929847384</c:v>
                </c:pt>
                <c:pt idx="470">
                  <c:v>0.28377361357074915</c:v>
                </c:pt>
                <c:pt idx="471">
                  <c:v>0.27985107439119827</c:v>
                </c:pt>
                <c:pt idx="472">
                  <c:v>0.27404720744689925</c:v>
                </c:pt>
                <c:pt idx="473">
                  <c:v>0.26973696352938192</c:v>
                </c:pt>
                <c:pt idx="474">
                  <c:v>0.26462533552469469</c:v>
                </c:pt>
                <c:pt idx="475">
                  <c:v>0.26051532215181616</c:v>
                </c:pt>
                <c:pt idx="476">
                  <c:v>0.25580155141629091</c:v>
                </c:pt>
                <c:pt idx="477">
                  <c:v>0.2520644401171917</c:v>
                </c:pt>
                <c:pt idx="478">
                  <c:v>0.24795847175778177</c:v>
                </c:pt>
                <c:pt idx="479">
                  <c:v>0.2433645639566013</c:v>
                </c:pt>
                <c:pt idx="480">
                  <c:v>0.23973774424044025</c:v>
                </c:pt>
                <c:pt idx="481">
                  <c:v>0.2363015441207639</c:v>
                </c:pt>
                <c:pt idx="482">
                  <c:v>0.23235870003913242</c:v>
                </c:pt>
                <c:pt idx="483">
                  <c:v>0.2288332219722819</c:v>
                </c:pt>
                <c:pt idx="484">
                  <c:v>0.22593319953748098</c:v>
                </c:pt>
                <c:pt idx="485">
                  <c:v>0.22289198210204875</c:v>
                </c:pt>
                <c:pt idx="486">
                  <c:v>0.21958633876376996</c:v>
                </c:pt>
                <c:pt idx="487">
                  <c:v>0.21670974269447291</c:v>
                </c:pt>
                <c:pt idx="488">
                  <c:v>0.21353407479749209</c:v>
                </c:pt>
                <c:pt idx="489">
                  <c:v>0.21073882578353784</c:v>
                </c:pt>
                <c:pt idx="490">
                  <c:v>0.20782787448617182</c:v>
                </c:pt>
                <c:pt idx="491">
                  <c:v>0.20610228943876385</c:v>
                </c:pt>
                <c:pt idx="492">
                  <c:v>0.203055108017134</c:v>
                </c:pt>
                <c:pt idx="493">
                  <c:v>0.20068809413806493</c:v>
                </c:pt>
                <c:pt idx="494">
                  <c:v>0.19873728359357754</c:v>
                </c:pt>
                <c:pt idx="495">
                  <c:v>0.19634072797605245</c:v>
                </c:pt>
                <c:pt idx="496">
                  <c:v>0.19397109429923301</c:v>
                </c:pt>
                <c:pt idx="497">
                  <c:v>0.19202957226460915</c:v>
                </c:pt>
                <c:pt idx="498">
                  <c:v>0.19014229232321966</c:v>
                </c:pt>
                <c:pt idx="499">
                  <c:v>0.18851365737331871</c:v>
                </c:pt>
                <c:pt idx="500">
                  <c:v>0.1867848673940404</c:v>
                </c:pt>
                <c:pt idx="501">
                  <c:v>0.18521319773553721</c:v>
                </c:pt>
                <c:pt idx="502">
                  <c:v>0.1840040986059828</c:v>
                </c:pt>
                <c:pt idx="503">
                  <c:v>0.18297985002454834</c:v>
                </c:pt>
                <c:pt idx="504">
                  <c:v>0.18168840435576247</c:v>
                </c:pt>
                <c:pt idx="505">
                  <c:v>0.18026553013589558</c:v>
                </c:pt>
                <c:pt idx="506">
                  <c:v>0.17897856360200215</c:v>
                </c:pt>
                <c:pt idx="507">
                  <c:v>0.17841124368990105</c:v>
                </c:pt>
                <c:pt idx="508">
                  <c:v>0.1770298392717283</c:v>
                </c:pt>
                <c:pt idx="509">
                  <c:v>0.17653968213958088</c:v>
                </c:pt>
                <c:pt idx="510">
                  <c:v>0.17576743766746245</c:v>
                </c:pt>
                <c:pt idx="511">
                  <c:v>0.17465813928059909</c:v>
                </c:pt>
                <c:pt idx="512">
                  <c:v>0.1738261863922973</c:v>
                </c:pt>
                <c:pt idx="513">
                  <c:v>0.1735500193378223</c:v>
                </c:pt>
                <c:pt idx="514">
                  <c:v>0.17240567307371527</c:v>
                </c:pt>
                <c:pt idx="515">
                  <c:v>0.1728858131211925</c:v>
                </c:pt>
                <c:pt idx="516">
                  <c:v>0.172380841322929</c:v>
                </c:pt>
                <c:pt idx="517">
                  <c:v>0.17323143497049925</c:v>
                </c:pt>
                <c:pt idx="518">
                  <c:v>0.17252068659815903</c:v>
                </c:pt>
                <c:pt idx="519">
                  <c:v>0.17269489495668322</c:v>
                </c:pt>
                <c:pt idx="520">
                  <c:v>0.1730318612990267</c:v>
                </c:pt>
                <c:pt idx="521">
                  <c:v>0.17121187031192187</c:v>
                </c:pt>
                <c:pt idx="522">
                  <c:v>0.17157218340412303</c:v>
                </c:pt>
                <c:pt idx="523">
                  <c:v>0.17165199371023762</c:v>
                </c:pt>
                <c:pt idx="524">
                  <c:v>0.17088812605024317</c:v>
                </c:pt>
                <c:pt idx="525">
                  <c:v>0.17186970635774454</c:v>
                </c:pt>
                <c:pt idx="526">
                  <c:v>0.17119088856730333</c:v>
                </c:pt>
                <c:pt idx="527">
                  <c:v>0.17196007930727669</c:v>
                </c:pt>
                <c:pt idx="528">
                  <c:v>0.17213185503615719</c:v>
                </c:pt>
                <c:pt idx="529">
                  <c:v>0.1721576104438626</c:v>
                </c:pt>
                <c:pt idx="530">
                  <c:v>0.17257647737308277</c:v>
                </c:pt>
                <c:pt idx="531">
                  <c:v>0.17338506368643469</c:v>
                </c:pt>
                <c:pt idx="532">
                  <c:v>0.17268594085497702</c:v>
                </c:pt>
                <c:pt idx="533">
                  <c:v>0.17195587495564196</c:v>
                </c:pt>
                <c:pt idx="534">
                  <c:v>0.1743720666268708</c:v>
                </c:pt>
                <c:pt idx="535">
                  <c:v>0.17475268862892049</c:v>
                </c:pt>
                <c:pt idx="536">
                  <c:v>0.17455401079511382</c:v>
                </c:pt>
                <c:pt idx="537">
                  <c:v>0.17532111933398525</c:v>
                </c:pt>
                <c:pt idx="538">
                  <c:v>0.17563096059522515</c:v>
                </c:pt>
                <c:pt idx="539">
                  <c:v>0.17658817910815322</c:v>
                </c:pt>
                <c:pt idx="540">
                  <c:v>0.17665695308474116</c:v>
                </c:pt>
                <c:pt idx="541">
                  <c:v>0.17793000478726487</c:v>
                </c:pt>
                <c:pt idx="542">
                  <c:v>0.17847563820211357</c:v>
                </c:pt>
                <c:pt idx="543">
                  <c:v>0.17696022117905574</c:v>
                </c:pt>
                <c:pt idx="544">
                  <c:v>0.17793312618656393</c:v>
                </c:pt>
                <c:pt idx="545">
                  <c:v>0.18059349064960795</c:v>
                </c:pt>
                <c:pt idx="546">
                  <c:v>0.18078707636843047</c:v>
                </c:pt>
                <c:pt idx="547">
                  <c:v>0.18213586945592844</c:v>
                </c:pt>
                <c:pt idx="548">
                  <c:v>0.18293752414759001</c:v>
                </c:pt>
                <c:pt idx="549">
                  <c:v>0.18166269676874419</c:v>
                </c:pt>
                <c:pt idx="550">
                  <c:v>0.18242137274476766</c:v>
                </c:pt>
                <c:pt idx="551">
                  <c:v>0.18507384614785002</c:v>
                </c:pt>
                <c:pt idx="552">
                  <c:v>0.17695399035566828</c:v>
                </c:pt>
                <c:pt idx="553">
                  <c:v>0.18243968300746036</c:v>
                </c:pt>
                <c:pt idx="554">
                  <c:v>0.1875693624799048</c:v>
                </c:pt>
                <c:pt idx="555">
                  <c:v>0.18633759343768699</c:v>
                </c:pt>
                <c:pt idx="556">
                  <c:v>0.18591389317238707</c:v>
                </c:pt>
                <c:pt idx="557">
                  <c:v>0.18759002572987657</c:v>
                </c:pt>
                <c:pt idx="558">
                  <c:v>0.19262476566839989</c:v>
                </c:pt>
                <c:pt idx="559">
                  <c:v>0.20071618656075824</c:v>
                </c:pt>
                <c:pt idx="560">
                  <c:v>0.20308434313462378</c:v>
                </c:pt>
                <c:pt idx="561">
                  <c:v>0.21161049276123969</c:v>
                </c:pt>
                <c:pt idx="562">
                  <c:v>0.22000587853844758</c:v>
                </c:pt>
                <c:pt idx="563">
                  <c:v>0.23208971147950952</c:v>
                </c:pt>
                <c:pt idx="564">
                  <c:v>0.24533819564019596</c:v>
                </c:pt>
                <c:pt idx="565">
                  <c:v>0.26350267967476537</c:v>
                </c:pt>
                <c:pt idx="566">
                  <c:v>0.28325873615720126</c:v>
                </c:pt>
                <c:pt idx="567">
                  <c:v>0.31326079802235429</c:v>
                </c:pt>
                <c:pt idx="568">
                  <c:v>0.34498030708194716</c:v>
                </c:pt>
                <c:pt idx="569">
                  <c:v>0.37856515472904162</c:v>
                </c:pt>
                <c:pt idx="570">
                  <c:v>0.4145811402217065</c:v>
                </c:pt>
                <c:pt idx="571">
                  <c:v>0.43493188443449238</c:v>
                </c:pt>
                <c:pt idx="572">
                  <c:v>0.43787948415130867</c:v>
                </c:pt>
                <c:pt idx="573">
                  <c:v>0.41766895538723137</c:v>
                </c:pt>
                <c:pt idx="574">
                  <c:v>0.37718347170687239</c:v>
                </c:pt>
                <c:pt idx="575">
                  <c:v>0.32697964008120473</c:v>
                </c:pt>
                <c:pt idx="576">
                  <c:v>0.27948382583519316</c:v>
                </c:pt>
                <c:pt idx="577">
                  <c:v>0.24224064993472169</c:v>
                </c:pt>
                <c:pt idx="578">
                  <c:v>0.21048307915639033</c:v>
                </c:pt>
                <c:pt idx="579">
                  <c:v>0.19532393646140439</c:v>
                </c:pt>
                <c:pt idx="580">
                  <c:v>0.17393970691630767</c:v>
                </c:pt>
                <c:pt idx="581">
                  <c:v>0.16745276996115244</c:v>
                </c:pt>
                <c:pt idx="582">
                  <c:v>0.16414201851422364</c:v>
                </c:pt>
                <c:pt idx="583">
                  <c:v>0.16210482440050994</c:v>
                </c:pt>
                <c:pt idx="584">
                  <c:v>0.15763000695357568</c:v>
                </c:pt>
                <c:pt idx="585">
                  <c:v>0.15693331283483644</c:v>
                </c:pt>
                <c:pt idx="586">
                  <c:v>0.15791002792579997</c:v>
                </c:pt>
                <c:pt idx="587">
                  <c:v>0.16268264315770664</c:v>
                </c:pt>
                <c:pt idx="588">
                  <c:v>0.1680131344293905</c:v>
                </c:pt>
                <c:pt idx="589">
                  <c:v>0.16790375847714817</c:v>
                </c:pt>
                <c:pt idx="590">
                  <c:v>0.17523183334455672</c:v>
                </c:pt>
                <c:pt idx="591">
                  <c:v>0.18592584919915806</c:v>
                </c:pt>
                <c:pt idx="592">
                  <c:v>0.19059103531355417</c:v>
                </c:pt>
                <c:pt idx="593">
                  <c:v>0.19769211296723591</c:v>
                </c:pt>
                <c:pt idx="594">
                  <c:v>0.20387565431158794</c:v>
                </c:pt>
                <c:pt idx="595">
                  <c:v>0.21393029967605157</c:v>
                </c:pt>
                <c:pt idx="596">
                  <c:v>0.22000509018377429</c:v>
                </c:pt>
                <c:pt idx="597">
                  <c:v>0.23199735984150591</c:v>
                </c:pt>
                <c:pt idx="598">
                  <c:v>0.24103957729562328</c:v>
                </c:pt>
                <c:pt idx="599">
                  <c:v>0.25001255879506989</c:v>
                </c:pt>
                <c:pt idx="600">
                  <c:v>0.26050645167886777</c:v>
                </c:pt>
                <c:pt idx="601">
                  <c:v>0.27168864194265868</c:v>
                </c:pt>
                <c:pt idx="602">
                  <c:v>0.28320587962950089</c:v>
                </c:pt>
                <c:pt idx="603">
                  <c:v>0.28629931657127783</c:v>
                </c:pt>
                <c:pt idx="604">
                  <c:v>0.29929238049743823</c:v>
                </c:pt>
                <c:pt idx="605">
                  <c:v>0.30439098945498477</c:v>
                </c:pt>
                <c:pt idx="606">
                  <c:v>0.31123225548264749</c:v>
                </c:pt>
                <c:pt idx="607">
                  <c:v>0.32127111868443825</c:v>
                </c:pt>
                <c:pt idx="608">
                  <c:v>0.32743453430065539</c:v>
                </c:pt>
                <c:pt idx="609">
                  <c:v>0.33294667907587611</c:v>
                </c:pt>
                <c:pt idx="610">
                  <c:v>0.3419795005050752</c:v>
                </c:pt>
                <c:pt idx="611">
                  <c:v>0.34491060937897211</c:v>
                </c:pt>
                <c:pt idx="612">
                  <c:v>0.35408201391971417</c:v>
                </c:pt>
                <c:pt idx="613">
                  <c:v>0.35900297460875963</c:v>
                </c:pt>
                <c:pt idx="614">
                  <c:v>0.36240333448875106</c:v>
                </c:pt>
                <c:pt idx="615">
                  <c:v>0.36251966193052537</c:v>
                </c:pt>
                <c:pt idx="616">
                  <c:v>0.37234769617893859</c:v>
                </c:pt>
                <c:pt idx="617">
                  <c:v>0.37794916678080126</c:v>
                </c:pt>
                <c:pt idx="618">
                  <c:v>0.37873854300740145</c:v>
                </c:pt>
                <c:pt idx="619">
                  <c:v>0.38218549281569719</c:v>
                </c:pt>
                <c:pt idx="620">
                  <c:v>0.3913777915607185</c:v>
                </c:pt>
                <c:pt idx="621">
                  <c:v>0.38942769765857665</c:v>
                </c:pt>
                <c:pt idx="622">
                  <c:v>0.39404379759304453</c:v>
                </c:pt>
                <c:pt idx="623">
                  <c:v>0.39646085721856172</c:v>
                </c:pt>
                <c:pt idx="624">
                  <c:v>0.40345592315797535</c:v>
                </c:pt>
                <c:pt idx="625">
                  <c:v>0.40562363816486069</c:v>
                </c:pt>
                <c:pt idx="626">
                  <c:v>0.40472701209088197</c:v>
                </c:pt>
                <c:pt idx="627">
                  <c:v>0.41072991515809826</c:v>
                </c:pt>
                <c:pt idx="628">
                  <c:v>0.41099862509769358</c:v>
                </c:pt>
                <c:pt idx="629">
                  <c:v>0.41552180808513006</c:v>
                </c:pt>
                <c:pt idx="630">
                  <c:v>0.42241057973591722</c:v>
                </c:pt>
                <c:pt idx="631">
                  <c:v>0.42204298074068303</c:v>
                </c:pt>
                <c:pt idx="632">
                  <c:v>0.42522090212542402</c:v>
                </c:pt>
                <c:pt idx="633">
                  <c:v>0.42955354519080241</c:v>
                </c:pt>
                <c:pt idx="634">
                  <c:v>0.4316303418443751</c:v>
                </c:pt>
                <c:pt idx="635">
                  <c:v>0.43298852700246038</c:v>
                </c:pt>
                <c:pt idx="636">
                  <c:v>0.43566229672253903</c:v>
                </c:pt>
                <c:pt idx="637">
                  <c:v>0.4359749449442924</c:v>
                </c:pt>
                <c:pt idx="638">
                  <c:v>0.43977999416218039</c:v>
                </c:pt>
                <c:pt idx="639">
                  <c:v>0.44254281894409864</c:v>
                </c:pt>
                <c:pt idx="640">
                  <c:v>0.44634344091432981</c:v>
                </c:pt>
                <c:pt idx="641">
                  <c:v>0.44816425998644749</c:v>
                </c:pt>
                <c:pt idx="642">
                  <c:v>0.45141465800701991</c:v>
                </c:pt>
                <c:pt idx="643">
                  <c:v>0.4509666435754609</c:v>
                </c:pt>
                <c:pt idx="644">
                  <c:v>0.45467864043719786</c:v>
                </c:pt>
                <c:pt idx="645">
                  <c:v>0.46083482593316794</c:v>
                </c:pt>
                <c:pt idx="646">
                  <c:v>0.45900699957270108</c:v>
                </c:pt>
                <c:pt idx="647">
                  <c:v>0.46808731860948882</c:v>
                </c:pt>
                <c:pt idx="648">
                  <c:v>0.46749212125136702</c:v>
                </c:pt>
                <c:pt idx="649">
                  <c:v>0.46844586395006099</c:v>
                </c:pt>
                <c:pt idx="650">
                  <c:v>0.46641691528986912</c:v>
                </c:pt>
                <c:pt idx="651">
                  <c:v>0.47532289850508086</c:v>
                </c:pt>
                <c:pt idx="652">
                  <c:v>0.4743676109988732</c:v>
                </c:pt>
                <c:pt idx="653">
                  <c:v>0.47226671120138308</c:v>
                </c:pt>
                <c:pt idx="654">
                  <c:v>0.47517171833764343</c:v>
                </c:pt>
                <c:pt idx="655">
                  <c:v>0.49045875419801366</c:v>
                </c:pt>
                <c:pt idx="656">
                  <c:v>0.47524801704817182</c:v>
                </c:pt>
                <c:pt idx="657">
                  <c:v>0.48692067907526859</c:v>
                </c:pt>
                <c:pt idx="658">
                  <c:v>0.48213479801390224</c:v>
                </c:pt>
                <c:pt idx="659">
                  <c:v>0.49173950992064086</c:v>
                </c:pt>
                <c:pt idx="660">
                  <c:v>0.48849739312425522</c:v>
                </c:pt>
                <c:pt idx="661">
                  <c:v>0.50006709714251063</c:v>
                </c:pt>
                <c:pt idx="662">
                  <c:v>0.50281128911657202</c:v>
                </c:pt>
                <c:pt idx="663">
                  <c:v>0.50160242083445117</c:v>
                </c:pt>
                <c:pt idx="664">
                  <c:v>0.48317530247618057</c:v>
                </c:pt>
                <c:pt idx="665">
                  <c:v>0.5131767751460089</c:v>
                </c:pt>
                <c:pt idx="666">
                  <c:v>0.51840101982684839</c:v>
                </c:pt>
                <c:pt idx="667">
                  <c:v>0.53068031364119894</c:v>
                </c:pt>
                <c:pt idx="668">
                  <c:v>0.54356811845847475</c:v>
                </c:pt>
                <c:pt idx="669">
                  <c:v>0.53820675574574217</c:v>
                </c:pt>
                <c:pt idx="670">
                  <c:v>0.52731558687944502</c:v>
                </c:pt>
                <c:pt idx="671">
                  <c:v>0.53834954321960737</c:v>
                </c:pt>
                <c:pt idx="672">
                  <c:v>0.57014385395480882</c:v>
                </c:pt>
                <c:pt idx="673">
                  <c:v>0.57076040731895084</c:v>
                </c:pt>
                <c:pt idx="674">
                  <c:v>0.56357212608534646</c:v>
                </c:pt>
                <c:pt idx="675">
                  <c:v>0.61725826191064603</c:v>
                </c:pt>
                <c:pt idx="676">
                  <c:v>0.59546871003543977</c:v>
                </c:pt>
                <c:pt idx="677">
                  <c:v>0.62534309766621199</c:v>
                </c:pt>
                <c:pt idx="678">
                  <c:v>0.63644562899995549</c:v>
                </c:pt>
                <c:pt idx="679">
                  <c:v>0.66789550435616019</c:v>
                </c:pt>
                <c:pt idx="680">
                  <c:v>0.68282030024828166</c:v>
                </c:pt>
                <c:pt idx="681">
                  <c:v>0.6094547968473617</c:v>
                </c:pt>
                <c:pt idx="682">
                  <c:v>0.56906065345812451</c:v>
                </c:pt>
                <c:pt idx="683">
                  <c:v>0.63925312457713834</c:v>
                </c:pt>
                <c:pt idx="684">
                  <c:v>0.65201725245434483</c:v>
                </c:pt>
                <c:pt idx="685">
                  <c:v>0.49155698842006618</c:v>
                </c:pt>
                <c:pt idx="686">
                  <c:v>0.63689112719448782</c:v>
                </c:pt>
                <c:pt idx="687">
                  <c:v>0.57688388194732154</c:v>
                </c:pt>
                <c:pt idx="688">
                  <c:v>0.43862102830872601</c:v>
                </c:pt>
                <c:pt idx="689">
                  <c:v>0.44322053394642463</c:v>
                </c:pt>
                <c:pt idx="690">
                  <c:v>0.52381898157442519</c:v>
                </c:pt>
                <c:pt idx="691">
                  <c:v>0.50841690027709108</c:v>
                </c:pt>
                <c:pt idx="692">
                  <c:v>0.48355772005979991</c:v>
                </c:pt>
                <c:pt idx="693">
                  <c:v>0.72335917407728367</c:v>
                </c:pt>
                <c:pt idx="694">
                  <c:v>0.51047209409957495</c:v>
                </c:pt>
                <c:pt idx="695">
                  <c:v>0.8294372808687015</c:v>
                </c:pt>
                <c:pt idx="696">
                  <c:v>0.51731871103181359</c:v>
                </c:pt>
                <c:pt idx="697">
                  <c:v>0.73663454031474396</c:v>
                </c:pt>
                <c:pt idx="698">
                  <c:v>0.70142423876332216</c:v>
                </c:pt>
                <c:pt idx="699">
                  <c:v>0.72074307031331342</c:v>
                </c:pt>
                <c:pt idx="700">
                  <c:v>0.7381143042662236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37"/>
          <c:order val="37"/>
          <c:tx>
            <c:strRef>
              <c:f>'P-A'!$AN$6</c:f>
              <c:strCache>
                <c:ptCount val="1"/>
                <c:pt idx="0">
                  <c:v>P-B OD after 12 hours SSL</c:v>
                </c:pt>
              </c:strCache>
              <c:extLst xmlns:c15="http://schemas.microsoft.com/office/drawing/2012/chart"/>
            </c:strRef>
          </c:tx>
          <c:spPr>
            <a:ln w="317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'P-A'!$B$7:$B$707</c:f>
              <c:numCache>
                <c:formatCode>General</c:formatCode>
                <c:ptCount val="701"/>
                <c:pt idx="0">
                  <c:v>900</c:v>
                </c:pt>
                <c:pt idx="1">
                  <c:v>899</c:v>
                </c:pt>
                <c:pt idx="2">
                  <c:v>898</c:v>
                </c:pt>
                <c:pt idx="3">
                  <c:v>897</c:v>
                </c:pt>
                <c:pt idx="4">
                  <c:v>896</c:v>
                </c:pt>
                <c:pt idx="5">
                  <c:v>895</c:v>
                </c:pt>
                <c:pt idx="6">
                  <c:v>894</c:v>
                </c:pt>
                <c:pt idx="7">
                  <c:v>893</c:v>
                </c:pt>
                <c:pt idx="8">
                  <c:v>892</c:v>
                </c:pt>
                <c:pt idx="9">
                  <c:v>891</c:v>
                </c:pt>
                <c:pt idx="10">
                  <c:v>890</c:v>
                </c:pt>
                <c:pt idx="11">
                  <c:v>889</c:v>
                </c:pt>
                <c:pt idx="12">
                  <c:v>888</c:v>
                </c:pt>
                <c:pt idx="13">
                  <c:v>887</c:v>
                </c:pt>
                <c:pt idx="14">
                  <c:v>886</c:v>
                </c:pt>
                <c:pt idx="15">
                  <c:v>885</c:v>
                </c:pt>
                <c:pt idx="16">
                  <c:v>884</c:v>
                </c:pt>
                <c:pt idx="17">
                  <c:v>883</c:v>
                </c:pt>
                <c:pt idx="18">
                  <c:v>882</c:v>
                </c:pt>
                <c:pt idx="19">
                  <c:v>881</c:v>
                </c:pt>
                <c:pt idx="20">
                  <c:v>880</c:v>
                </c:pt>
                <c:pt idx="21">
                  <c:v>879</c:v>
                </c:pt>
                <c:pt idx="22">
                  <c:v>878</c:v>
                </c:pt>
                <c:pt idx="23">
                  <c:v>877</c:v>
                </c:pt>
                <c:pt idx="24">
                  <c:v>876</c:v>
                </c:pt>
                <c:pt idx="25">
                  <c:v>875</c:v>
                </c:pt>
                <c:pt idx="26">
                  <c:v>874</c:v>
                </c:pt>
                <c:pt idx="27">
                  <c:v>873</c:v>
                </c:pt>
                <c:pt idx="28">
                  <c:v>872</c:v>
                </c:pt>
                <c:pt idx="29">
                  <c:v>871</c:v>
                </c:pt>
                <c:pt idx="30">
                  <c:v>870</c:v>
                </c:pt>
                <c:pt idx="31">
                  <c:v>869</c:v>
                </c:pt>
                <c:pt idx="32">
                  <c:v>868</c:v>
                </c:pt>
                <c:pt idx="33">
                  <c:v>867</c:v>
                </c:pt>
                <c:pt idx="34">
                  <c:v>866</c:v>
                </c:pt>
                <c:pt idx="35">
                  <c:v>865</c:v>
                </c:pt>
                <c:pt idx="36">
                  <c:v>864</c:v>
                </c:pt>
                <c:pt idx="37">
                  <c:v>863</c:v>
                </c:pt>
                <c:pt idx="38">
                  <c:v>862</c:v>
                </c:pt>
                <c:pt idx="39">
                  <c:v>861</c:v>
                </c:pt>
                <c:pt idx="40">
                  <c:v>860</c:v>
                </c:pt>
                <c:pt idx="41">
                  <c:v>859</c:v>
                </c:pt>
                <c:pt idx="42">
                  <c:v>858</c:v>
                </c:pt>
                <c:pt idx="43">
                  <c:v>857</c:v>
                </c:pt>
                <c:pt idx="44">
                  <c:v>856</c:v>
                </c:pt>
                <c:pt idx="45">
                  <c:v>855</c:v>
                </c:pt>
                <c:pt idx="46">
                  <c:v>854</c:v>
                </c:pt>
                <c:pt idx="47">
                  <c:v>853</c:v>
                </c:pt>
                <c:pt idx="48">
                  <c:v>852</c:v>
                </c:pt>
                <c:pt idx="49">
                  <c:v>851</c:v>
                </c:pt>
                <c:pt idx="50">
                  <c:v>850</c:v>
                </c:pt>
                <c:pt idx="51">
                  <c:v>849</c:v>
                </c:pt>
                <c:pt idx="52">
                  <c:v>848</c:v>
                </c:pt>
                <c:pt idx="53">
                  <c:v>847</c:v>
                </c:pt>
                <c:pt idx="54">
                  <c:v>846</c:v>
                </c:pt>
                <c:pt idx="55">
                  <c:v>845</c:v>
                </c:pt>
                <c:pt idx="56">
                  <c:v>844</c:v>
                </c:pt>
                <c:pt idx="57">
                  <c:v>843</c:v>
                </c:pt>
                <c:pt idx="58">
                  <c:v>842</c:v>
                </c:pt>
                <c:pt idx="59">
                  <c:v>841</c:v>
                </c:pt>
                <c:pt idx="60">
                  <c:v>840</c:v>
                </c:pt>
                <c:pt idx="61">
                  <c:v>839</c:v>
                </c:pt>
                <c:pt idx="62">
                  <c:v>838</c:v>
                </c:pt>
                <c:pt idx="63">
                  <c:v>837</c:v>
                </c:pt>
                <c:pt idx="64">
                  <c:v>836</c:v>
                </c:pt>
                <c:pt idx="65">
                  <c:v>835</c:v>
                </c:pt>
                <c:pt idx="66">
                  <c:v>834</c:v>
                </c:pt>
                <c:pt idx="67">
                  <c:v>833</c:v>
                </c:pt>
                <c:pt idx="68">
                  <c:v>832</c:v>
                </c:pt>
                <c:pt idx="69">
                  <c:v>831</c:v>
                </c:pt>
                <c:pt idx="70">
                  <c:v>830</c:v>
                </c:pt>
                <c:pt idx="71">
                  <c:v>829</c:v>
                </c:pt>
                <c:pt idx="72">
                  <c:v>828</c:v>
                </c:pt>
                <c:pt idx="73">
                  <c:v>827</c:v>
                </c:pt>
                <c:pt idx="74">
                  <c:v>826</c:v>
                </c:pt>
                <c:pt idx="75">
                  <c:v>825</c:v>
                </c:pt>
                <c:pt idx="76">
                  <c:v>824</c:v>
                </c:pt>
                <c:pt idx="77">
                  <c:v>823</c:v>
                </c:pt>
                <c:pt idx="78">
                  <c:v>822</c:v>
                </c:pt>
                <c:pt idx="79">
                  <c:v>821</c:v>
                </c:pt>
                <c:pt idx="80">
                  <c:v>820</c:v>
                </c:pt>
                <c:pt idx="81">
                  <c:v>819</c:v>
                </c:pt>
                <c:pt idx="82">
                  <c:v>818</c:v>
                </c:pt>
                <c:pt idx="83">
                  <c:v>817</c:v>
                </c:pt>
                <c:pt idx="84">
                  <c:v>816</c:v>
                </c:pt>
                <c:pt idx="85">
                  <c:v>815</c:v>
                </c:pt>
                <c:pt idx="86">
                  <c:v>814</c:v>
                </c:pt>
                <c:pt idx="87">
                  <c:v>813</c:v>
                </c:pt>
                <c:pt idx="88">
                  <c:v>812</c:v>
                </c:pt>
                <c:pt idx="89">
                  <c:v>811</c:v>
                </c:pt>
                <c:pt idx="90">
                  <c:v>810</c:v>
                </c:pt>
                <c:pt idx="91">
                  <c:v>809</c:v>
                </c:pt>
                <c:pt idx="92">
                  <c:v>808</c:v>
                </c:pt>
                <c:pt idx="93">
                  <c:v>807</c:v>
                </c:pt>
                <c:pt idx="94">
                  <c:v>806</c:v>
                </c:pt>
                <c:pt idx="95">
                  <c:v>805</c:v>
                </c:pt>
                <c:pt idx="96">
                  <c:v>804</c:v>
                </c:pt>
                <c:pt idx="97">
                  <c:v>803</c:v>
                </c:pt>
                <c:pt idx="98">
                  <c:v>802</c:v>
                </c:pt>
                <c:pt idx="99">
                  <c:v>801</c:v>
                </c:pt>
                <c:pt idx="100">
                  <c:v>800</c:v>
                </c:pt>
                <c:pt idx="101">
                  <c:v>799</c:v>
                </c:pt>
                <c:pt idx="102">
                  <c:v>798</c:v>
                </c:pt>
                <c:pt idx="103">
                  <c:v>797</c:v>
                </c:pt>
                <c:pt idx="104">
                  <c:v>796</c:v>
                </c:pt>
                <c:pt idx="105">
                  <c:v>795</c:v>
                </c:pt>
                <c:pt idx="106">
                  <c:v>794</c:v>
                </c:pt>
                <c:pt idx="107">
                  <c:v>793</c:v>
                </c:pt>
                <c:pt idx="108">
                  <c:v>792</c:v>
                </c:pt>
                <c:pt idx="109">
                  <c:v>791</c:v>
                </c:pt>
                <c:pt idx="110">
                  <c:v>790</c:v>
                </c:pt>
                <c:pt idx="111">
                  <c:v>789</c:v>
                </c:pt>
                <c:pt idx="112">
                  <c:v>788</c:v>
                </c:pt>
                <c:pt idx="113">
                  <c:v>787</c:v>
                </c:pt>
                <c:pt idx="114">
                  <c:v>786</c:v>
                </c:pt>
                <c:pt idx="115">
                  <c:v>785</c:v>
                </c:pt>
                <c:pt idx="116">
                  <c:v>784</c:v>
                </c:pt>
                <c:pt idx="117">
                  <c:v>783</c:v>
                </c:pt>
                <c:pt idx="118">
                  <c:v>782</c:v>
                </c:pt>
                <c:pt idx="119">
                  <c:v>781</c:v>
                </c:pt>
                <c:pt idx="120">
                  <c:v>780</c:v>
                </c:pt>
                <c:pt idx="121">
                  <c:v>779</c:v>
                </c:pt>
                <c:pt idx="122">
                  <c:v>778</c:v>
                </c:pt>
                <c:pt idx="123">
                  <c:v>777</c:v>
                </c:pt>
                <c:pt idx="124">
                  <c:v>776</c:v>
                </c:pt>
                <c:pt idx="125">
                  <c:v>775</c:v>
                </c:pt>
                <c:pt idx="126">
                  <c:v>774</c:v>
                </c:pt>
                <c:pt idx="127">
                  <c:v>773</c:v>
                </c:pt>
                <c:pt idx="128">
                  <c:v>772</c:v>
                </c:pt>
                <c:pt idx="129">
                  <c:v>771</c:v>
                </c:pt>
                <c:pt idx="130">
                  <c:v>770</c:v>
                </c:pt>
                <c:pt idx="131">
                  <c:v>769</c:v>
                </c:pt>
                <c:pt idx="132">
                  <c:v>768</c:v>
                </c:pt>
                <c:pt idx="133">
                  <c:v>767</c:v>
                </c:pt>
                <c:pt idx="134">
                  <c:v>766</c:v>
                </c:pt>
                <c:pt idx="135">
                  <c:v>765</c:v>
                </c:pt>
                <c:pt idx="136">
                  <c:v>764</c:v>
                </c:pt>
                <c:pt idx="137">
                  <c:v>763</c:v>
                </c:pt>
                <c:pt idx="138">
                  <c:v>762</c:v>
                </c:pt>
                <c:pt idx="139">
                  <c:v>761</c:v>
                </c:pt>
                <c:pt idx="140">
                  <c:v>760</c:v>
                </c:pt>
                <c:pt idx="141">
                  <c:v>759</c:v>
                </c:pt>
                <c:pt idx="142">
                  <c:v>758</c:v>
                </c:pt>
                <c:pt idx="143">
                  <c:v>757</c:v>
                </c:pt>
                <c:pt idx="144">
                  <c:v>756</c:v>
                </c:pt>
                <c:pt idx="145">
                  <c:v>755</c:v>
                </c:pt>
                <c:pt idx="146">
                  <c:v>754</c:v>
                </c:pt>
                <c:pt idx="147">
                  <c:v>753</c:v>
                </c:pt>
                <c:pt idx="148">
                  <c:v>752</c:v>
                </c:pt>
                <c:pt idx="149">
                  <c:v>751</c:v>
                </c:pt>
                <c:pt idx="150">
                  <c:v>750</c:v>
                </c:pt>
                <c:pt idx="151">
                  <c:v>749</c:v>
                </c:pt>
                <c:pt idx="152">
                  <c:v>748</c:v>
                </c:pt>
                <c:pt idx="153">
                  <c:v>747</c:v>
                </c:pt>
                <c:pt idx="154">
                  <c:v>746</c:v>
                </c:pt>
                <c:pt idx="155">
                  <c:v>745</c:v>
                </c:pt>
                <c:pt idx="156">
                  <c:v>744</c:v>
                </c:pt>
                <c:pt idx="157">
                  <c:v>743</c:v>
                </c:pt>
                <c:pt idx="158">
                  <c:v>742</c:v>
                </c:pt>
                <c:pt idx="159">
                  <c:v>741</c:v>
                </c:pt>
                <c:pt idx="160">
                  <c:v>740</c:v>
                </c:pt>
                <c:pt idx="161">
                  <c:v>739</c:v>
                </c:pt>
                <c:pt idx="162">
                  <c:v>738</c:v>
                </c:pt>
                <c:pt idx="163">
                  <c:v>737</c:v>
                </c:pt>
                <c:pt idx="164">
                  <c:v>736</c:v>
                </c:pt>
                <c:pt idx="165">
                  <c:v>735</c:v>
                </c:pt>
                <c:pt idx="166">
                  <c:v>734</c:v>
                </c:pt>
                <c:pt idx="167">
                  <c:v>733</c:v>
                </c:pt>
                <c:pt idx="168">
                  <c:v>732</c:v>
                </c:pt>
                <c:pt idx="169">
                  <c:v>731</c:v>
                </c:pt>
                <c:pt idx="170">
                  <c:v>730</c:v>
                </c:pt>
                <c:pt idx="171">
                  <c:v>729</c:v>
                </c:pt>
                <c:pt idx="172">
                  <c:v>728</c:v>
                </c:pt>
                <c:pt idx="173">
                  <c:v>727</c:v>
                </c:pt>
                <c:pt idx="174">
                  <c:v>726</c:v>
                </c:pt>
                <c:pt idx="175">
                  <c:v>725</c:v>
                </c:pt>
                <c:pt idx="176">
                  <c:v>724</c:v>
                </c:pt>
                <c:pt idx="177">
                  <c:v>723</c:v>
                </c:pt>
                <c:pt idx="178">
                  <c:v>722</c:v>
                </c:pt>
                <c:pt idx="179">
                  <c:v>721</c:v>
                </c:pt>
                <c:pt idx="180">
                  <c:v>720</c:v>
                </c:pt>
                <c:pt idx="181">
                  <c:v>719</c:v>
                </c:pt>
                <c:pt idx="182">
                  <c:v>718</c:v>
                </c:pt>
                <c:pt idx="183">
                  <c:v>717</c:v>
                </c:pt>
                <c:pt idx="184">
                  <c:v>716</c:v>
                </c:pt>
                <c:pt idx="185">
                  <c:v>715</c:v>
                </c:pt>
                <c:pt idx="186">
                  <c:v>714</c:v>
                </c:pt>
                <c:pt idx="187">
                  <c:v>713</c:v>
                </c:pt>
                <c:pt idx="188">
                  <c:v>712</c:v>
                </c:pt>
                <c:pt idx="189">
                  <c:v>711</c:v>
                </c:pt>
                <c:pt idx="190">
                  <c:v>710</c:v>
                </c:pt>
                <c:pt idx="191">
                  <c:v>709</c:v>
                </c:pt>
                <c:pt idx="192">
                  <c:v>708</c:v>
                </c:pt>
                <c:pt idx="193">
                  <c:v>707</c:v>
                </c:pt>
                <c:pt idx="194">
                  <c:v>706</c:v>
                </c:pt>
                <c:pt idx="195">
                  <c:v>705</c:v>
                </c:pt>
                <c:pt idx="196">
                  <c:v>704</c:v>
                </c:pt>
                <c:pt idx="197">
                  <c:v>703</c:v>
                </c:pt>
                <c:pt idx="198">
                  <c:v>702</c:v>
                </c:pt>
                <c:pt idx="199">
                  <c:v>701</c:v>
                </c:pt>
                <c:pt idx="200">
                  <c:v>700</c:v>
                </c:pt>
                <c:pt idx="201">
                  <c:v>699</c:v>
                </c:pt>
                <c:pt idx="202">
                  <c:v>698</c:v>
                </c:pt>
                <c:pt idx="203">
                  <c:v>697</c:v>
                </c:pt>
                <c:pt idx="204">
                  <c:v>696</c:v>
                </c:pt>
                <c:pt idx="205">
                  <c:v>695</c:v>
                </c:pt>
                <c:pt idx="206">
                  <c:v>694</c:v>
                </c:pt>
                <c:pt idx="207">
                  <c:v>693</c:v>
                </c:pt>
                <c:pt idx="208">
                  <c:v>692</c:v>
                </c:pt>
                <c:pt idx="209">
                  <c:v>691</c:v>
                </c:pt>
                <c:pt idx="210">
                  <c:v>690</c:v>
                </c:pt>
                <c:pt idx="211">
                  <c:v>689</c:v>
                </c:pt>
                <c:pt idx="212">
                  <c:v>688</c:v>
                </c:pt>
                <c:pt idx="213">
                  <c:v>687</c:v>
                </c:pt>
                <c:pt idx="214">
                  <c:v>686</c:v>
                </c:pt>
                <c:pt idx="215">
                  <c:v>685</c:v>
                </c:pt>
                <c:pt idx="216">
                  <c:v>684</c:v>
                </c:pt>
                <c:pt idx="217">
                  <c:v>683</c:v>
                </c:pt>
                <c:pt idx="218">
                  <c:v>682</c:v>
                </c:pt>
                <c:pt idx="219">
                  <c:v>681</c:v>
                </c:pt>
                <c:pt idx="220">
                  <c:v>680</c:v>
                </c:pt>
                <c:pt idx="221">
                  <c:v>679</c:v>
                </c:pt>
                <c:pt idx="222">
                  <c:v>678</c:v>
                </c:pt>
                <c:pt idx="223">
                  <c:v>677</c:v>
                </c:pt>
                <c:pt idx="224">
                  <c:v>676</c:v>
                </c:pt>
                <c:pt idx="225">
                  <c:v>675</c:v>
                </c:pt>
                <c:pt idx="226">
                  <c:v>674</c:v>
                </c:pt>
                <c:pt idx="227">
                  <c:v>673</c:v>
                </c:pt>
                <c:pt idx="228">
                  <c:v>672</c:v>
                </c:pt>
                <c:pt idx="229">
                  <c:v>671</c:v>
                </c:pt>
                <c:pt idx="230">
                  <c:v>670</c:v>
                </c:pt>
                <c:pt idx="231">
                  <c:v>669</c:v>
                </c:pt>
                <c:pt idx="232">
                  <c:v>668</c:v>
                </c:pt>
                <c:pt idx="233">
                  <c:v>667</c:v>
                </c:pt>
                <c:pt idx="234">
                  <c:v>666</c:v>
                </c:pt>
                <c:pt idx="235">
                  <c:v>665</c:v>
                </c:pt>
                <c:pt idx="236">
                  <c:v>664</c:v>
                </c:pt>
                <c:pt idx="237">
                  <c:v>663</c:v>
                </c:pt>
                <c:pt idx="238">
                  <c:v>662</c:v>
                </c:pt>
                <c:pt idx="239">
                  <c:v>661</c:v>
                </c:pt>
                <c:pt idx="240">
                  <c:v>660</c:v>
                </c:pt>
                <c:pt idx="241">
                  <c:v>659</c:v>
                </c:pt>
                <c:pt idx="242">
                  <c:v>658</c:v>
                </c:pt>
                <c:pt idx="243">
                  <c:v>657</c:v>
                </c:pt>
                <c:pt idx="244">
                  <c:v>656</c:v>
                </c:pt>
                <c:pt idx="245">
                  <c:v>655</c:v>
                </c:pt>
                <c:pt idx="246">
                  <c:v>654</c:v>
                </c:pt>
                <c:pt idx="247">
                  <c:v>653</c:v>
                </c:pt>
                <c:pt idx="248">
                  <c:v>652</c:v>
                </c:pt>
                <c:pt idx="249">
                  <c:v>651</c:v>
                </c:pt>
                <c:pt idx="250">
                  <c:v>650</c:v>
                </c:pt>
                <c:pt idx="251">
                  <c:v>649</c:v>
                </c:pt>
                <c:pt idx="252">
                  <c:v>648</c:v>
                </c:pt>
                <c:pt idx="253">
                  <c:v>647</c:v>
                </c:pt>
                <c:pt idx="254">
                  <c:v>646</c:v>
                </c:pt>
                <c:pt idx="255">
                  <c:v>645</c:v>
                </c:pt>
                <c:pt idx="256">
                  <c:v>644</c:v>
                </c:pt>
                <c:pt idx="257">
                  <c:v>643</c:v>
                </c:pt>
                <c:pt idx="258">
                  <c:v>642</c:v>
                </c:pt>
                <c:pt idx="259">
                  <c:v>641</c:v>
                </c:pt>
                <c:pt idx="260">
                  <c:v>640</c:v>
                </c:pt>
                <c:pt idx="261">
                  <c:v>639</c:v>
                </c:pt>
                <c:pt idx="262">
                  <c:v>638</c:v>
                </c:pt>
                <c:pt idx="263">
                  <c:v>637</c:v>
                </c:pt>
                <c:pt idx="264">
                  <c:v>636</c:v>
                </c:pt>
                <c:pt idx="265">
                  <c:v>635</c:v>
                </c:pt>
                <c:pt idx="266">
                  <c:v>634</c:v>
                </c:pt>
                <c:pt idx="267">
                  <c:v>633</c:v>
                </c:pt>
                <c:pt idx="268">
                  <c:v>632</c:v>
                </c:pt>
                <c:pt idx="269">
                  <c:v>631</c:v>
                </c:pt>
                <c:pt idx="270">
                  <c:v>630</c:v>
                </c:pt>
                <c:pt idx="271">
                  <c:v>629</c:v>
                </c:pt>
                <c:pt idx="272">
                  <c:v>628</c:v>
                </c:pt>
                <c:pt idx="273">
                  <c:v>627</c:v>
                </c:pt>
                <c:pt idx="274">
                  <c:v>626</c:v>
                </c:pt>
                <c:pt idx="275">
                  <c:v>625</c:v>
                </c:pt>
                <c:pt idx="276">
                  <c:v>624</c:v>
                </c:pt>
                <c:pt idx="277">
                  <c:v>623</c:v>
                </c:pt>
                <c:pt idx="278">
                  <c:v>622</c:v>
                </c:pt>
                <c:pt idx="279">
                  <c:v>621</c:v>
                </c:pt>
                <c:pt idx="280">
                  <c:v>620</c:v>
                </c:pt>
                <c:pt idx="281">
                  <c:v>619</c:v>
                </c:pt>
                <c:pt idx="282">
                  <c:v>618</c:v>
                </c:pt>
                <c:pt idx="283">
                  <c:v>617</c:v>
                </c:pt>
                <c:pt idx="284">
                  <c:v>616</c:v>
                </c:pt>
                <c:pt idx="285">
                  <c:v>615</c:v>
                </c:pt>
                <c:pt idx="286">
                  <c:v>614</c:v>
                </c:pt>
                <c:pt idx="287">
                  <c:v>613</c:v>
                </c:pt>
                <c:pt idx="288">
                  <c:v>612</c:v>
                </c:pt>
                <c:pt idx="289">
                  <c:v>611</c:v>
                </c:pt>
                <c:pt idx="290">
                  <c:v>610</c:v>
                </c:pt>
                <c:pt idx="291">
                  <c:v>609</c:v>
                </c:pt>
                <c:pt idx="292">
                  <c:v>608</c:v>
                </c:pt>
                <c:pt idx="293">
                  <c:v>607</c:v>
                </c:pt>
                <c:pt idx="294">
                  <c:v>606</c:v>
                </c:pt>
                <c:pt idx="295">
                  <c:v>605</c:v>
                </c:pt>
                <c:pt idx="296">
                  <c:v>604</c:v>
                </c:pt>
                <c:pt idx="297">
                  <c:v>603</c:v>
                </c:pt>
                <c:pt idx="298">
                  <c:v>602</c:v>
                </c:pt>
                <c:pt idx="299">
                  <c:v>601</c:v>
                </c:pt>
                <c:pt idx="300">
                  <c:v>600</c:v>
                </c:pt>
                <c:pt idx="301">
                  <c:v>599</c:v>
                </c:pt>
                <c:pt idx="302">
                  <c:v>598</c:v>
                </c:pt>
                <c:pt idx="303">
                  <c:v>597</c:v>
                </c:pt>
                <c:pt idx="304">
                  <c:v>596</c:v>
                </c:pt>
                <c:pt idx="305">
                  <c:v>595</c:v>
                </c:pt>
                <c:pt idx="306">
                  <c:v>594</c:v>
                </c:pt>
                <c:pt idx="307">
                  <c:v>593</c:v>
                </c:pt>
                <c:pt idx="308">
                  <c:v>592</c:v>
                </c:pt>
                <c:pt idx="309">
                  <c:v>591</c:v>
                </c:pt>
                <c:pt idx="310">
                  <c:v>590</c:v>
                </c:pt>
                <c:pt idx="311">
                  <c:v>589</c:v>
                </c:pt>
                <c:pt idx="312">
                  <c:v>588</c:v>
                </c:pt>
                <c:pt idx="313">
                  <c:v>587</c:v>
                </c:pt>
                <c:pt idx="314">
                  <c:v>586</c:v>
                </c:pt>
                <c:pt idx="315">
                  <c:v>585</c:v>
                </c:pt>
                <c:pt idx="316">
                  <c:v>584</c:v>
                </c:pt>
                <c:pt idx="317">
                  <c:v>583</c:v>
                </c:pt>
                <c:pt idx="318">
                  <c:v>582</c:v>
                </c:pt>
                <c:pt idx="319">
                  <c:v>581</c:v>
                </c:pt>
                <c:pt idx="320">
                  <c:v>580</c:v>
                </c:pt>
                <c:pt idx="321">
                  <c:v>579</c:v>
                </c:pt>
                <c:pt idx="322">
                  <c:v>578</c:v>
                </c:pt>
                <c:pt idx="323">
                  <c:v>577</c:v>
                </c:pt>
                <c:pt idx="324">
                  <c:v>576</c:v>
                </c:pt>
                <c:pt idx="325">
                  <c:v>575</c:v>
                </c:pt>
                <c:pt idx="326">
                  <c:v>574</c:v>
                </c:pt>
                <c:pt idx="327">
                  <c:v>573</c:v>
                </c:pt>
                <c:pt idx="328">
                  <c:v>572</c:v>
                </c:pt>
                <c:pt idx="329">
                  <c:v>571</c:v>
                </c:pt>
                <c:pt idx="330">
                  <c:v>570</c:v>
                </c:pt>
                <c:pt idx="331">
                  <c:v>569</c:v>
                </c:pt>
                <c:pt idx="332">
                  <c:v>568</c:v>
                </c:pt>
                <c:pt idx="333">
                  <c:v>567</c:v>
                </c:pt>
                <c:pt idx="334">
                  <c:v>566</c:v>
                </c:pt>
                <c:pt idx="335">
                  <c:v>565</c:v>
                </c:pt>
                <c:pt idx="336">
                  <c:v>564</c:v>
                </c:pt>
                <c:pt idx="337">
                  <c:v>563</c:v>
                </c:pt>
                <c:pt idx="338">
                  <c:v>562</c:v>
                </c:pt>
                <c:pt idx="339">
                  <c:v>561</c:v>
                </c:pt>
                <c:pt idx="340">
                  <c:v>560</c:v>
                </c:pt>
                <c:pt idx="341">
                  <c:v>559</c:v>
                </c:pt>
                <c:pt idx="342">
                  <c:v>558</c:v>
                </c:pt>
                <c:pt idx="343">
                  <c:v>557</c:v>
                </c:pt>
                <c:pt idx="344">
                  <c:v>556</c:v>
                </c:pt>
                <c:pt idx="345">
                  <c:v>555</c:v>
                </c:pt>
                <c:pt idx="346">
                  <c:v>554</c:v>
                </c:pt>
                <c:pt idx="347">
                  <c:v>553</c:v>
                </c:pt>
                <c:pt idx="348">
                  <c:v>552</c:v>
                </c:pt>
                <c:pt idx="349">
                  <c:v>551</c:v>
                </c:pt>
                <c:pt idx="350">
                  <c:v>550</c:v>
                </c:pt>
                <c:pt idx="351">
                  <c:v>549</c:v>
                </c:pt>
                <c:pt idx="352">
                  <c:v>548</c:v>
                </c:pt>
                <c:pt idx="353">
                  <c:v>547</c:v>
                </c:pt>
                <c:pt idx="354">
                  <c:v>546</c:v>
                </c:pt>
                <c:pt idx="355">
                  <c:v>545</c:v>
                </c:pt>
                <c:pt idx="356">
                  <c:v>544</c:v>
                </c:pt>
                <c:pt idx="357">
                  <c:v>543</c:v>
                </c:pt>
                <c:pt idx="358">
                  <c:v>542</c:v>
                </c:pt>
                <c:pt idx="359">
                  <c:v>541</c:v>
                </c:pt>
                <c:pt idx="360">
                  <c:v>540</c:v>
                </c:pt>
                <c:pt idx="361">
                  <c:v>539</c:v>
                </c:pt>
                <c:pt idx="362">
                  <c:v>538</c:v>
                </c:pt>
                <c:pt idx="363">
                  <c:v>537</c:v>
                </c:pt>
                <c:pt idx="364">
                  <c:v>536</c:v>
                </c:pt>
                <c:pt idx="365">
                  <c:v>535</c:v>
                </c:pt>
                <c:pt idx="366">
                  <c:v>534</c:v>
                </c:pt>
                <c:pt idx="367">
                  <c:v>533</c:v>
                </c:pt>
                <c:pt idx="368">
                  <c:v>532</c:v>
                </c:pt>
                <c:pt idx="369">
                  <c:v>531</c:v>
                </c:pt>
                <c:pt idx="370">
                  <c:v>530</c:v>
                </c:pt>
                <c:pt idx="371">
                  <c:v>529</c:v>
                </c:pt>
                <c:pt idx="372">
                  <c:v>528</c:v>
                </c:pt>
                <c:pt idx="373">
                  <c:v>527</c:v>
                </c:pt>
                <c:pt idx="374">
                  <c:v>526</c:v>
                </c:pt>
                <c:pt idx="375">
                  <c:v>525</c:v>
                </c:pt>
                <c:pt idx="376">
                  <c:v>524</c:v>
                </c:pt>
                <c:pt idx="377">
                  <c:v>523</c:v>
                </c:pt>
                <c:pt idx="378">
                  <c:v>522</c:v>
                </c:pt>
                <c:pt idx="379">
                  <c:v>521</c:v>
                </c:pt>
                <c:pt idx="380">
                  <c:v>520</c:v>
                </c:pt>
                <c:pt idx="381">
                  <c:v>519</c:v>
                </c:pt>
                <c:pt idx="382">
                  <c:v>518</c:v>
                </c:pt>
                <c:pt idx="383">
                  <c:v>517</c:v>
                </c:pt>
                <c:pt idx="384">
                  <c:v>516</c:v>
                </c:pt>
                <c:pt idx="385">
                  <c:v>515</c:v>
                </c:pt>
                <c:pt idx="386">
                  <c:v>514</c:v>
                </c:pt>
                <c:pt idx="387">
                  <c:v>513</c:v>
                </c:pt>
                <c:pt idx="388">
                  <c:v>512</c:v>
                </c:pt>
                <c:pt idx="389">
                  <c:v>511</c:v>
                </c:pt>
                <c:pt idx="390">
                  <c:v>510</c:v>
                </c:pt>
                <c:pt idx="391">
                  <c:v>509</c:v>
                </c:pt>
                <c:pt idx="392">
                  <c:v>508</c:v>
                </c:pt>
                <c:pt idx="393">
                  <c:v>507</c:v>
                </c:pt>
                <c:pt idx="394">
                  <c:v>506</c:v>
                </c:pt>
                <c:pt idx="395">
                  <c:v>505</c:v>
                </c:pt>
                <c:pt idx="396">
                  <c:v>504</c:v>
                </c:pt>
                <c:pt idx="397">
                  <c:v>503</c:v>
                </c:pt>
                <c:pt idx="398">
                  <c:v>502</c:v>
                </c:pt>
                <c:pt idx="399">
                  <c:v>501</c:v>
                </c:pt>
                <c:pt idx="400">
                  <c:v>500</c:v>
                </c:pt>
                <c:pt idx="401">
                  <c:v>499</c:v>
                </c:pt>
                <c:pt idx="402">
                  <c:v>498</c:v>
                </c:pt>
                <c:pt idx="403">
                  <c:v>497</c:v>
                </c:pt>
                <c:pt idx="404">
                  <c:v>496</c:v>
                </c:pt>
                <c:pt idx="405">
                  <c:v>495</c:v>
                </c:pt>
                <c:pt idx="406">
                  <c:v>494</c:v>
                </c:pt>
                <c:pt idx="407">
                  <c:v>493</c:v>
                </c:pt>
                <c:pt idx="408">
                  <c:v>492</c:v>
                </c:pt>
                <c:pt idx="409">
                  <c:v>491</c:v>
                </c:pt>
                <c:pt idx="410">
                  <c:v>490</c:v>
                </c:pt>
                <c:pt idx="411">
                  <c:v>489</c:v>
                </c:pt>
                <c:pt idx="412">
                  <c:v>488</c:v>
                </c:pt>
                <c:pt idx="413">
                  <c:v>487</c:v>
                </c:pt>
                <c:pt idx="414">
                  <c:v>486</c:v>
                </c:pt>
                <c:pt idx="415">
                  <c:v>485</c:v>
                </c:pt>
                <c:pt idx="416">
                  <c:v>484</c:v>
                </c:pt>
                <c:pt idx="417">
                  <c:v>483</c:v>
                </c:pt>
                <c:pt idx="418">
                  <c:v>482</c:v>
                </c:pt>
                <c:pt idx="419">
                  <c:v>481</c:v>
                </c:pt>
                <c:pt idx="420">
                  <c:v>480</c:v>
                </c:pt>
                <c:pt idx="421">
                  <c:v>479</c:v>
                </c:pt>
                <c:pt idx="422">
                  <c:v>478</c:v>
                </c:pt>
                <c:pt idx="423">
                  <c:v>477</c:v>
                </c:pt>
                <c:pt idx="424">
                  <c:v>476</c:v>
                </c:pt>
                <c:pt idx="425">
                  <c:v>475</c:v>
                </c:pt>
                <c:pt idx="426">
                  <c:v>474</c:v>
                </c:pt>
                <c:pt idx="427">
                  <c:v>473</c:v>
                </c:pt>
                <c:pt idx="428">
                  <c:v>472</c:v>
                </c:pt>
                <c:pt idx="429">
                  <c:v>471</c:v>
                </c:pt>
                <c:pt idx="430">
                  <c:v>470</c:v>
                </c:pt>
                <c:pt idx="431">
                  <c:v>469</c:v>
                </c:pt>
                <c:pt idx="432">
                  <c:v>468</c:v>
                </c:pt>
                <c:pt idx="433">
                  <c:v>467</c:v>
                </c:pt>
                <c:pt idx="434">
                  <c:v>466</c:v>
                </c:pt>
                <c:pt idx="435">
                  <c:v>465</c:v>
                </c:pt>
                <c:pt idx="436">
                  <c:v>464</c:v>
                </c:pt>
                <c:pt idx="437">
                  <c:v>463</c:v>
                </c:pt>
                <c:pt idx="438">
                  <c:v>462</c:v>
                </c:pt>
                <c:pt idx="439">
                  <c:v>461</c:v>
                </c:pt>
                <c:pt idx="440">
                  <c:v>460</c:v>
                </c:pt>
                <c:pt idx="441">
                  <c:v>459</c:v>
                </c:pt>
                <c:pt idx="442">
                  <c:v>458</c:v>
                </c:pt>
                <c:pt idx="443">
                  <c:v>457</c:v>
                </c:pt>
                <c:pt idx="444">
                  <c:v>456</c:v>
                </c:pt>
                <c:pt idx="445">
                  <c:v>455</c:v>
                </c:pt>
                <c:pt idx="446">
                  <c:v>454</c:v>
                </c:pt>
                <c:pt idx="447">
                  <c:v>453</c:v>
                </c:pt>
                <c:pt idx="448">
                  <c:v>452</c:v>
                </c:pt>
                <c:pt idx="449">
                  <c:v>451</c:v>
                </c:pt>
                <c:pt idx="450">
                  <c:v>450</c:v>
                </c:pt>
                <c:pt idx="451">
                  <c:v>449</c:v>
                </c:pt>
                <c:pt idx="452">
                  <c:v>448</c:v>
                </c:pt>
                <c:pt idx="453">
                  <c:v>447</c:v>
                </c:pt>
                <c:pt idx="454">
                  <c:v>446</c:v>
                </c:pt>
                <c:pt idx="455">
                  <c:v>445</c:v>
                </c:pt>
                <c:pt idx="456">
                  <c:v>444</c:v>
                </c:pt>
                <c:pt idx="457">
                  <c:v>443</c:v>
                </c:pt>
                <c:pt idx="458">
                  <c:v>442</c:v>
                </c:pt>
                <c:pt idx="459">
                  <c:v>441</c:v>
                </c:pt>
                <c:pt idx="460">
                  <c:v>440</c:v>
                </c:pt>
                <c:pt idx="461">
                  <c:v>439</c:v>
                </c:pt>
                <c:pt idx="462">
                  <c:v>438</c:v>
                </c:pt>
                <c:pt idx="463">
                  <c:v>437</c:v>
                </c:pt>
                <c:pt idx="464">
                  <c:v>436</c:v>
                </c:pt>
                <c:pt idx="465">
                  <c:v>435</c:v>
                </c:pt>
                <c:pt idx="466">
                  <c:v>434</c:v>
                </c:pt>
                <c:pt idx="467">
                  <c:v>433</c:v>
                </c:pt>
                <c:pt idx="468">
                  <c:v>432</c:v>
                </c:pt>
                <c:pt idx="469">
                  <c:v>431</c:v>
                </c:pt>
                <c:pt idx="470">
                  <c:v>430</c:v>
                </c:pt>
                <c:pt idx="471">
                  <c:v>429</c:v>
                </c:pt>
                <c:pt idx="472">
                  <c:v>428</c:v>
                </c:pt>
                <c:pt idx="473">
                  <c:v>427</c:v>
                </c:pt>
                <c:pt idx="474">
                  <c:v>426</c:v>
                </c:pt>
                <c:pt idx="475">
                  <c:v>425</c:v>
                </c:pt>
                <c:pt idx="476">
                  <c:v>424</c:v>
                </c:pt>
                <c:pt idx="477">
                  <c:v>423</c:v>
                </c:pt>
                <c:pt idx="478">
                  <c:v>422</c:v>
                </c:pt>
                <c:pt idx="479">
                  <c:v>421</c:v>
                </c:pt>
                <c:pt idx="480">
                  <c:v>420</c:v>
                </c:pt>
                <c:pt idx="481">
                  <c:v>419</c:v>
                </c:pt>
                <c:pt idx="482">
                  <c:v>418</c:v>
                </c:pt>
                <c:pt idx="483">
                  <c:v>417</c:v>
                </c:pt>
                <c:pt idx="484">
                  <c:v>416</c:v>
                </c:pt>
                <c:pt idx="485">
                  <c:v>415</c:v>
                </c:pt>
                <c:pt idx="486">
                  <c:v>414</c:v>
                </c:pt>
                <c:pt idx="487">
                  <c:v>413</c:v>
                </c:pt>
                <c:pt idx="488">
                  <c:v>412</c:v>
                </c:pt>
                <c:pt idx="489">
                  <c:v>411</c:v>
                </c:pt>
                <c:pt idx="490">
                  <c:v>410</c:v>
                </c:pt>
                <c:pt idx="491">
                  <c:v>409</c:v>
                </c:pt>
                <c:pt idx="492">
                  <c:v>408</c:v>
                </c:pt>
                <c:pt idx="493">
                  <c:v>407</c:v>
                </c:pt>
                <c:pt idx="494">
                  <c:v>406</c:v>
                </c:pt>
                <c:pt idx="495">
                  <c:v>405</c:v>
                </c:pt>
                <c:pt idx="496">
                  <c:v>404</c:v>
                </c:pt>
                <c:pt idx="497">
                  <c:v>403</c:v>
                </c:pt>
                <c:pt idx="498">
                  <c:v>402</c:v>
                </c:pt>
                <c:pt idx="499">
                  <c:v>401</c:v>
                </c:pt>
                <c:pt idx="500">
                  <c:v>400</c:v>
                </c:pt>
                <c:pt idx="501">
                  <c:v>399</c:v>
                </c:pt>
                <c:pt idx="502">
                  <c:v>398</c:v>
                </c:pt>
                <c:pt idx="503">
                  <c:v>397</c:v>
                </c:pt>
                <c:pt idx="504">
                  <c:v>396</c:v>
                </c:pt>
                <c:pt idx="505">
                  <c:v>395</c:v>
                </c:pt>
                <c:pt idx="506">
                  <c:v>394</c:v>
                </c:pt>
                <c:pt idx="507">
                  <c:v>393</c:v>
                </c:pt>
                <c:pt idx="508">
                  <c:v>392</c:v>
                </c:pt>
                <c:pt idx="509">
                  <c:v>391</c:v>
                </c:pt>
                <c:pt idx="510">
                  <c:v>390</c:v>
                </c:pt>
                <c:pt idx="511">
                  <c:v>389</c:v>
                </c:pt>
                <c:pt idx="512">
                  <c:v>388</c:v>
                </c:pt>
                <c:pt idx="513">
                  <c:v>387</c:v>
                </c:pt>
                <c:pt idx="514">
                  <c:v>386</c:v>
                </c:pt>
                <c:pt idx="515">
                  <c:v>385</c:v>
                </c:pt>
                <c:pt idx="516">
                  <c:v>384</c:v>
                </c:pt>
                <c:pt idx="517">
                  <c:v>383</c:v>
                </c:pt>
                <c:pt idx="518">
                  <c:v>382</c:v>
                </c:pt>
                <c:pt idx="519">
                  <c:v>381</c:v>
                </c:pt>
                <c:pt idx="520">
                  <c:v>380</c:v>
                </c:pt>
                <c:pt idx="521">
                  <c:v>379</c:v>
                </c:pt>
                <c:pt idx="522">
                  <c:v>378</c:v>
                </c:pt>
                <c:pt idx="523">
                  <c:v>377</c:v>
                </c:pt>
                <c:pt idx="524">
                  <c:v>376</c:v>
                </c:pt>
                <c:pt idx="525">
                  <c:v>375</c:v>
                </c:pt>
                <c:pt idx="526">
                  <c:v>374</c:v>
                </c:pt>
                <c:pt idx="527">
                  <c:v>373</c:v>
                </c:pt>
                <c:pt idx="528">
                  <c:v>372</c:v>
                </c:pt>
                <c:pt idx="529">
                  <c:v>371</c:v>
                </c:pt>
                <c:pt idx="530">
                  <c:v>370</c:v>
                </c:pt>
                <c:pt idx="531">
                  <c:v>369</c:v>
                </c:pt>
                <c:pt idx="532">
                  <c:v>368</c:v>
                </c:pt>
                <c:pt idx="533">
                  <c:v>367</c:v>
                </c:pt>
                <c:pt idx="534">
                  <c:v>366</c:v>
                </c:pt>
                <c:pt idx="535">
                  <c:v>365</c:v>
                </c:pt>
                <c:pt idx="536">
                  <c:v>364</c:v>
                </c:pt>
                <c:pt idx="537">
                  <c:v>363</c:v>
                </c:pt>
                <c:pt idx="538">
                  <c:v>362</c:v>
                </c:pt>
                <c:pt idx="539">
                  <c:v>361</c:v>
                </c:pt>
                <c:pt idx="540">
                  <c:v>360</c:v>
                </c:pt>
                <c:pt idx="541">
                  <c:v>359</c:v>
                </c:pt>
                <c:pt idx="542">
                  <c:v>358</c:v>
                </c:pt>
                <c:pt idx="543">
                  <c:v>357</c:v>
                </c:pt>
                <c:pt idx="544">
                  <c:v>356</c:v>
                </c:pt>
                <c:pt idx="545">
                  <c:v>355</c:v>
                </c:pt>
                <c:pt idx="546">
                  <c:v>354</c:v>
                </c:pt>
                <c:pt idx="547">
                  <c:v>353</c:v>
                </c:pt>
                <c:pt idx="548">
                  <c:v>352</c:v>
                </c:pt>
                <c:pt idx="549">
                  <c:v>351</c:v>
                </c:pt>
                <c:pt idx="550">
                  <c:v>350</c:v>
                </c:pt>
                <c:pt idx="551">
                  <c:v>349</c:v>
                </c:pt>
                <c:pt idx="552">
                  <c:v>348</c:v>
                </c:pt>
                <c:pt idx="553">
                  <c:v>347</c:v>
                </c:pt>
                <c:pt idx="554">
                  <c:v>346</c:v>
                </c:pt>
                <c:pt idx="555">
                  <c:v>345</c:v>
                </c:pt>
                <c:pt idx="556">
                  <c:v>344</c:v>
                </c:pt>
                <c:pt idx="557">
                  <c:v>343</c:v>
                </c:pt>
                <c:pt idx="558">
                  <c:v>342</c:v>
                </c:pt>
                <c:pt idx="559">
                  <c:v>341</c:v>
                </c:pt>
                <c:pt idx="560">
                  <c:v>340</c:v>
                </c:pt>
                <c:pt idx="561">
                  <c:v>339</c:v>
                </c:pt>
                <c:pt idx="562">
                  <c:v>338</c:v>
                </c:pt>
                <c:pt idx="563">
                  <c:v>337</c:v>
                </c:pt>
                <c:pt idx="564">
                  <c:v>336</c:v>
                </c:pt>
                <c:pt idx="565">
                  <c:v>335</c:v>
                </c:pt>
                <c:pt idx="566">
                  <c:v>334</c:v>
                </c:pt>
                <c:pt idx="567">
                  <c:v>333</c:v>
                </c:pt>
                <c:pt idx="568">
                  <c:v>332</c:v>
                </c:pt>
                <c:pt idx="569">
                  <c:v>331</c:v>
                </c:pt>
                <c:pt idx="570">
                  <c:v>330</c:v>
                </c:pt>
                <c:pt idx="571">
                  <c:v>329</c:v>
                </c:pt>
                <c:pt idx="572">
                  <c:v>328</c:v>
                </c:pt>
                <c:pt idx="573">
                  <c:v>327</c:v>
                </c:pt>
                <c:pt idx="574">
                  <c:v>326</c:v>
                </c:pt>
                <c:pt idx="575">
                  <c:v>325</c:v>
                </c:pt>
                <c:pt idx="576">
                  <c:v>324</c:v>
                </c:pt>
                <c:pt idx="577">
                  <c:v>323</c:v>
                </c:pt>
                <c:pt idx="578">
                  <c:v>322</c:v>
                </c:pt>
                <c:pt idx="579">
                  <c:v>321</c:v>
                </c:pt>
                <c:pt idx="580">
                  <c:v>320</c:v>
                </c:pt>
                <c:pt idx="581">
                  <c:v>319</c:v>
                </c:pt>
                <c:pt idx="582">
                  <c:v>318</c:v>
                </c:pt>
                <c:pt idx="583">
                  <c:v>317</c:v>
                </c:pt>
                <c:pt idx="584">
                  <c:v>316</c:v>
                </c:pt>
                <c:pt idx="585">
                  <c:v>315</c:v>
                </c:pt>
                <c:pt idx="586">
                  <c:v>314</c:v>
                </c:pt>
                <c:pt idx="587">
                  <c:v>313</c:v>
                </c:pt>
                <c:pt idx="588">
                  <c:v>312</c:v>
                </c:pt>
                <c:pt idx="589">
                  <c:v>311</c:v>
                </c:pt>
                <c:pt idx="590">
                  <c:v>310</c:v>
                </c:pt>
                <c:pt idx="591">
                  <c:v>309</c:v>
                </c:pt>
                <c:pt idx="592">
                  <c:v>308</c:v>
                </c:pt>
                <c:pt idx="593">
                  <c:v>307</c:v>
                </c:pt>
                <c:pt idx="594">
                  <c:v>306</c:v>
                </c:pt>
                <c:pt idx="595">
                  <c:v>305</c:v>
                </c:pt>
                <c:pt idx="596">
                  <c:v>304</c:v>
                </c:pt>
                <c:pt idx="597">
                  <c:v>303</c:v>
                </c:pt>
                <c:pt idx="598">
                  <c:v>302</c:v>
                </c:pt>
                <c:pt idx="599">
                  <c:v>301</c:v>
                </c:pt>
                <c:pt idx="600">
                  <c:v>300</c:v>
                </c:pt>
                <c:pt idx="601">
                  <c:v>299</c:v>
                </c:pt>
                <c:pt idx="602">
                  <c:v>298</c:v>
                </c:pt>
                <c:pt idx="603">
                  <c:v>297</c:v>
                </c:pt>
                <c:pt idx="604">
                  <c:v>296</c:v>
                </c:pt>
                <c:pt idx="605">
                  <c:v>295</c:v>
                </c:pt>
                <c:pt idx="606">
                  <c:v>294</c:v>
                </c:pt>
                <c:pt idx="607">
                  <c:v>293</c:v>
                </c:pt>
                <c:pt idx="608">
                  <c:v>292</c:v>
                </c:pt>
                <c:pt idx="609">
                  <c:v>291</c:v>
                </c:pt>
                <c:pt idx="610">
                  <c:v>290</c:v>
                </c:pt>
                <c:pt idx="611">
                  <c:v>289</c:v>
                </c:pt>
                <c:pt idx="612">
                  <c:v>288</c:v>
                </c:pt>
                <c:pt idx="613">
                  <c:v>287</c:v>
                </c:pt>
                <c:pt idx="614">
                  <c:v>286</c:v>
                </c:pt>
                <c:pt idx="615">
                  <c:v>285</c:v>
                </c:pt>
                <c:pt idx="616">
                  <c:v>284</c:v>
                </c:pt>
                <c:pt idx="617">
                  <c:v>283</c:v>
                </c:pt>
                <c:pt idx="618">
                  <c:v>282</c:v>
                </c:pt>
                <c:pt idx="619">
                  <c:v>281</c:v>
                </c:pt>
                <c:pt idx="620">
                  <c:v>280</c:v>
                </c:pt>
                <c:pt idx="621">
                  <c:v>279</c:v>
                </c:pt>
                <c:pt idx="622">
                  <c:v>278</c:v>
                </c:pt>
                <c:pt idx="623">
                  <c:v>277</c:v>
                </c:pt>
                <c:pt idx="624">
                  <c:v>276</c:v>
                </c:pt>
                <c:pt idx="625">
                  <c:v>275</c:v>
                </c:pt>
                <c:pt idx="626">
                  <c:v>274</c:v>
                </c:pt>
                <c:pt idx="627">
                  <c:v>273</c:v>
                </c:pt>
                <c:pt idx="628">
                  <c:v>272</c:v>
                </c:pt>
                <c:pt idx="629">
                  <c:v>271</c:v>
                </c:pt>
                <c:pt idx="630">
                  <c:v>270</c:v>
                </c:pt>
                <c:pt idx="631">
                  <c:v>269</c:v>
                </c:pt>
                <c:pt idx="632">
                  <c:v>268</c:v>
                </c:pt>
                <c:pt idx="633">
                  <c:v>267</c:v>
                </c:pt>
                <c:pt idx="634">
                  <c:v>266</c:v>
                </c:pt>
                <c:pt idx="635">
                  <c:v>265</c:v>
                </c:pt>
                <c:pt idx="636">
                  <c:v>264</c:v>
                </c:pt>
                <c:pt idx="637">
                  <c:v>263</c:v>
                </c:pt>
                <c:pt idx="638">
                  <c:v>262</c:v>
                </c:pt>
                <c:pt idx="639">
                  <c:v>261</c:v>
                </c:pt>
                <c:pt idx="640">
                  <c:v>260</c:v>
                </c:pt>
                <c:pt idx="641">
                  <c:v>259</c:v>
                </c:pt>
                <c:pt idx="642">
                  <c:v>258</c:v>
                </c:pt>
                <c:pt idx="643">
                  <c:v>257</c:v>
                </c:pt>
                <c:pt idx="644">
                  <c:v>256</c:v>
                </c:pt>
                <c:pt idx="645">
                  <c:v>255</c:v>
                </c:pt>
                <c:pt idx="646">
                  <c:v>254</c:v>
                </c:pt>
                <c:pt idx="647">
                  <c:v>253</c:v>
                </c:pt>
                <c:pt idx="648">
                  <c:v>252</c:v>
                </c:pt>
                <c:pt idx="649">
                  <c:v>251</c:v>
                </c:pt>
                <c:pt idx="650">
                  <c:v>250</c:v>
                </c:pt>
                <c:pt idx="651">
                  <c:v>249</c:v>
                </c:pt>
                <c:pt idx="652">
                  <c:v>248</c:v>
                </c:pt>
                <c:pt idx="653">
                  <c:v>247</c:v>
                </c:pt>
                <c:pt idx="654">
                  <c:v>246</c:v>
                </c:pt>
                <c:pt idx="655">
                  <c:v>245</c:v>
                </c:pt>
                <c:pt idx="656">
                  <c:v>244</c:v>
                </c:pt>
                <c:pt idx="657">
                  <c:v>243</c:v>
                </c:pt>
                <c:pt idx="658">
                  <c:v>242</c:v>
                </c:pt>
                <c:pt idx="659">
                  <c:v>241</c:v>
                </c:pt>
                <c:pt idx="660">
                  <c:v>240</c:v>
                </c:pt>
                <c:pt idx="661">
                  <c:v>239</c:v>
                </c:pt>
                <c:pt idx="662">
                  <c:v>238</c:v>
                </c:pt>
                <c:pt idx="663">
                  <c:v>237</c:v>
                </c:pt>
                <c:pt idx="664">
                  <c:v>236</c:v>
                </c:pt>
                <c:pt idx="665">
                  <c:v>235</c:v>
                </c:pt>
                <c:pt idx="666">
                  <c:v>234</c:v>
                </c:pt>
                <c:pt idx="667">
                  <c:v>233</c:v>
                </c:pt>
                <c:pt idx="668">
                  <c:v>232</c:v>
                </c:pt>
                <c:pt idx="669">
                  <c:v>231</c:v>
                </c:pt>
                <c:pt idx="670">
                  <c:v>230</c:v>
                </c:pt>
                <c:pt idx="671">
                  <c:v>229</c:v>
                </c:pt>
                <c:pt idx="672">
                  <c:v>228</c:v>
                </c:pt>
                <c:pt idx="673">
                  <c:v>227</c:v>
                </c:pt>
                <c:pt idx="674">
                  <c:v>226</c:v>
                </c:pt>
                <c:pt idx="675">
                  <c:v>225</c:v>
                </c:pt>
                <c:pt idx="676">
                  <c:v>224</c:v>
                </c:pt>
                <c:pt idx="677">
                  <c:v>223</c:v>
                </c:pt>
                <c:pt idx="678">
                  <c:v>222</c:v>
                </c:pt>
                <c:pt idx="679">
                  <c:v>221</c:v>
                </c:pt>
                <c:pt idx="680">
                  <c:v>220</c:v>
                </c:pt>
                <c:pt idx="681">
                  <c:v>219</c:v>
                </c:pt>
                <c:pt idx="682">
                  <c:v>218</c:v>
                </c:pt>
                <c:pt idx="683">
                  <c:v>217</c:v>
                </c:pt>
                <c:pt idx="684">
                  <c:v>216</c:v>
                </c:pt>
                <c:pt idx="685">
                  <c:v>215</c:v>
                </c:pt>
                <c:pt idx="686">
                  <c:v>214</c:v>
                </c:pt>
                <c:pt idx="687">
                  <c:v>213</c:v>
                </c:pt>
                <c:pt idx="688">
                  <c:v>212</c:v>
                </c:pt>
                <c:pt idx="689">
                  <c:v>211</c:v>
                </c:pt>
                <c:pt idx="690">
                  <c:v>210</c:v>
                </c:pt>
                <c:pt idx="691">
                  <c:v>209</c:v>
                </c:pt>
                <c:pt idx="692">
                  <c:v>208</c:v>
                </c:pt>
                <c:pt idx="693">
                  <c:v>207</c:v>
                </c:pt>
                <c:pt idx="694">
                  <c:v>206</c:v>
                </c:pt>
                <c:pt idx="695">
                  <c:v>205</c:v>
                </c:pt>
                <c:pt idx="696">
                  <c:v>204</c:v>
                </c:pt>
                <c:pt idx="697">
                  <c:v>203</c:v>
                </c:pt>
                <c:pt idx="698">
                  <c:v>202</c:v>
                </c:pt>
                <c:pt idx="699">
                  <c:v>201</c:v>
                </c:pt>
                <c:pt idx="700">
                  <c:v>200</c:v>
                </c:pt>
              </c:numCache>
              <c:extLst xmlns:c15="http://schemas.microsoft.com/office/drawing/2012/chart"/>
            </c:numRef>
          </c:xVal>
          <c:yVal>
            <c:numRef>
              <c:f>'P-A'!$AN$7:$AN$707</c:f>
              <c:numCache>
                <c:formatCode>General</c:formatCode>
                <c:ptCount val="701"/>
                <c:pt idx="0">
                  <c:v>0.41131718963992459</c:v>
                </c:pt>
                <c:pt idx="1">
                  <c:v>0.41266755542900102</c:v>
                </c:pt>
                <c:pt idx="2">
                  <c:v>0.41117511880840496</c:v>
                </c:pt>
                <c:pt idx="3">
                  <c:v>0.41494162842130478</c:v>
                </c:pt>
                <c:pt idx="4">
                  <c:v>0.42637504257283559</c:v>
                </c:pt>
                <c:pt idx="5">
                  <c:v>0.44271237707878858</c:v>
                </c:pt>
                <c:pt idx="6">
                  <c:v>0.45573454482796094</c:v>
                </c:pt>
                <c:pt idx="7">
                  <c:v>0.45398738088919793</c:v>
                </c:pt>
                <c:pt idx="8">
                  <c:v>0.45942034440687352</c:v>
                </c:pt>
                <c:pt idx="9">
                  <c:v>0.46128688543163249</c:v>
                </c:pt>
                <c:pt idx="10">
                  <c:v>0.48261117563295686</c:v>
                </c:pt>
                <c:pt idx="11">
                  <c:v>0.49421260311166393</c:v>
                </c:pt>
                <c:pt idx="12">
                  <c:v>0.4999545360941775</c:v>
                </c:pt>
                <c:pt idx="13">
                  <c:v>0.50685904197473297</c:v>
                </c:pt>
                <c:pt idx="14">
                  <c:v>0.52000695702345778</c:v>
                </c:pt>
                <c:pt idx="15">
                  <c:v>0.52373413082147102</c:v>
                </c:pt>
                <c:pt idx="16">
                  <c:v>0.54183898204773517</c:v>
                </c:pt>
                <c:pt idx="17">
                  <c:v>0.54546964772489037</c:v>
                </c:pt>
                <c:pt idx="18">
                  <c:v>0.54294599114411146</c:v>
                </c:pt>
                <c:pt idx="19">
                  <c:v>0.56320283105615465</c:v>
                </c:pt>
                <c:pt idx="20">
                  <c:v>0.56575152239986926</c:v>
                </c:pt>
                <c:pt idx="21">
                  <c:v>0.58460821357909143</c:v>
                </c:pt>
                <c:pt idx="22">
                  <c:v>0.5994227098193019</c:v>
                </c:pt>
                <c:pt idx="23">
                  <c:v>0.59914621235909382</c:v>
                </c:pt>
                <c:pt idx="24">
                  <c:v>0.61169872298168648</c:v>
                </c:pt>
                <c:pt idx="25">
                  <c:v>0.62215952281713383</c:v>
                </c:pt>
                <c:pt idx="26">
                  <c:v>0.63075195007787099</c:v>
                </c:pt>
                <c:pt idx="27">
                  <c:v>0.64455018040884027</c:v>
                </c:pt>
                <c:pt idx="28">
                  <c:v>0.65552745809316804</c:v>
                </c:pt>
                <c:pt idx="29">
                  <c:v>0.6598605311653285</c:v>
                </c:pt>
                <c:pt idx="30">
                  <c:v>0.67444490484352604</c:v>
                </c:pt>
                <c:pt idx="31">
                  <c:v>0.68369129434846387</c:v>
                </c:pt>
                <c:pt idx="32">
                  <c:v>0.69950299384358761</c:v>
                </c:pt>
                <c:pt idx="33">
                  <c:v>0.71447765224700688</c:v>
                </c:pt>
                <c:pt idx="34">
                  <c:v>0.72106298050370954</c:v>
                </c:pt>
                <c:pt idx="35">
                  <c:v>0.73117219440746573</c:v>
                </c:pt>
                <c:pt idx="36">
                  <c:v>0.74224441958781384</c:v>
                </c:pt>
                <c:pt idx="37">
                  <c:v>0.75535682078947519</c:v>
                </c:pt>
                <c:pt idx="38">
                  <c:v>0.76425672058700467</c:v>
                </c:pt>
                <c:pt idx="39">
                  <c:v>0.77531158694877034</c:v>
                </c:pt>
                <c:pt idx="40">
                  <c:v>0.78813003654020108</c:v>
                </c:pt>
                <c:pt idx="41">
                  <c:v>0.79808955128036796</c:v>
                </c:pt>
                <c:pt idx="42">
                  <c:v>0.81437987392020728</c:v>
                </c:pt>
                <c:pt idx="43">
                  <c:v>0.82569980331304882</c:v>
                </c:pt>
                <c:pt idx="44">
                  <c:v>0.83609850978442013</c:v>
                </c:pt>
                <c:pt idx="45">
                  <c:v>0.84992109013781247</c:v>
                </c:pt>
                <c:pt idx="46">
                  <c:v>0.86320679219505592</c:v>
                </c:pt>
                <c:pt idx="47">
                  <c:v>0.87273966454075569</c:v>
                </c:pt>
                <c:pt idx="48">
                  <c:v>0.8861145804743229</c:v>
                </c:pt>
                <c:pt idx="49">
                  <c:v>0.90033800425805488</c:v>
                </c:pt>
                <c:pt idx="50">
                  <c:v>0.91097212049922327</c:v>
                </c:pt>
                <c:pt idx="51">
                  <c:v>0.92259542969623143</c:v>
                </c:pt>
                <c:pt idx="52">
                  <c:v>0.94001397369319006</c:v>
                </c:pt>
                <c:pt idx="53">
                  <c:v>0.95114935910544107</c:v>
                </c:pt>
                <c:pt idx="54">
                  <c:v>0.96397507077238842</c:v>
                </c:pt>
                <c:pt idx="55">
                  <c:v>0.9789717699223407</c:v>
                </c:pt>
                <c:pt idx="56">
                  <c:v>0.9916438645920661</c:v>
                </c:pt>
                <c:pt idx="57">
                  <c:v>1.0058102751514952</c:v>
                </c:pt>
                <c:pt idx="58">
                  <c:v>1.0186722332854867</c:v>
                </c:pt>
                <c:pt idx="59">
                  <c:v>1.0324392019577457</c:v>
                </c:pt>
                <c:pt idx="60">
                  <c:v>1.0466057078486153</c:v>
                </c:pt>
                <c:pt idx="61">
                  <c:v>1.0609963809186425</c:v>
                </c:pt>
                <c:pt idx="62">
                  <c:v>1.073584771431104</c:v>
                </c:pt>
                <c:pt idx="63">
                  <c:v>1.0879433382186854</c:v>
                </c:pt>
                <c:pt idx="64">
                  <c:v>1.101689444641935</c:v>
                </c:pt>
                <c:pt idx="65">
                  <c:v>1.116829313660251</c:v>
                </c:pt>
                <c:pt idx="66">
                  <c:v>1.1321090714140327</c:v>
                </c:pt>
                <c:pt idx="67">
                  <c:v>1.144446859403097</c:v>
                </c:pt>
                <c:pt idx="68">
                  <c:v>1.1615875050913589</c:v>
                </c:pt>
                <c:pt idx="69">
                  <c:v>1.1748111613433723</c:v>
                </c:pt>
                <c:pt idx="70">
                  <c:v>1.1899665096439784</c:v>
                </c:pt>
                <c:pt idx="71">
                  <c:v>1.2051462557930384</c:v>
                </c:pt>
                <c:pt idx="72">
                  <c:v>1.2191674264452417</c:v>
                </c:pt>
                <c:pt idx="73">
                  <c:v>1.2350991081458844</c:v>
                </c:pt>
                <c:pt idx="74">
                  <c:v>1.2491457278573552</c:v>
                </c:pt>
                <c:pt idx="75">
                  <c:v>1.2618877986363355</c:v>
                </c:pt>
                <c:pt idx="76">
                  <c:v>1.2796733929918154</c:v>
                </c:pt>
                <c:pt idx="77">
                  <c:v>1.2949793007901966</c:v>
                </c:pt>
                <c:pt idx="78">
                  <c:v>1.3090755115000456</c:v>
                </c:pt>
                <c:pt idx="79">
                  <c:v>1.3230062891371588</c:v>
                </c:pt>
                <c:pt idx="80">
                  <c:v>1.3378844713749898</c:v>
                </c:pt>
                <c:pt idx="81">
                  <c:v>1.3580594547107923</c:v>
                </c:pt>
                <c:pt idx="82">
                  <c:v>1.3724014274153522</c:v>
                </c:pt>
                <c:pt idx="83">
                  <c:v>1.3882118845558493</c:v>
                </c:pt>
                <c:pt idx="84">
                  <c:v>1.400893630358282</c:v>
                </c:pt>
                <c:pt idx="85">
                  <c:v>1.4172616371138733</c:v>
                </c:pt>
                <c:pt idx="86">
                  <c:v>1.4327101408148115</c:v>
                </c:pt>
                <c:pt idx="87">
                  <c:v>1.4476850222638762</c:v>
                </c:pt>
                <c:pt idx="88">
                  <c:v>1.4637224171802301</c:v>
                </c:pt>
                <c:pt idx="89">
                  <c:v>1.4804375984906162</c:v>
                </c:pt>
                <c:pt idx="90">
                  <c:v>1.4960778445508702</c:v>
                </c:pt>
                <c:pt idx="91">
                  <c:v>1.5116640079201802</c:v>
                </c:pt>
                <c:pt idx="92">
                  <c:v>1.5263435364295925</c:v>
                </c:pt>
                <c:pt idx="93">
                  <c:v>1.542629240517652</c:v>
                </c:pt>
                <c:pt idx="94">
                  <c:v>1.5600737750500464</c:v>
                </c:pt>
                <c:pt idx="95">
                  <c:v>1.5750320303005088</c:v>
                </c:pt>
                <c:pt idx="96">
                  <c:v>1.5897344279353702</c:v>
                </c:pt>
                <c:pt idx="97">
                  <c:v>1.6064572216536284</c:v>
                </c:pt>
                <c:pt idx="98">
                  <c:v>1.622323035634655</c:v>
                </c:pt>
                <c:pt idx="99">
                  <c:v>1.6380031589859634</c:v>
                </c:pt>
                <c:pt idx="100">
                  <c:v>1.6540111875972234</c:v>
                </c:pt>
                <c:pt idx="101">
                  <c:v>1.6688916945007735</c:v>
                </c:pt>
                <c:pt idx="102">
                  <c:v>1.684356792979413</c:v>
                </c:pt>
                <c:pt idx="103">
                  <c:v>1.7040378323820726</c:v>
                </c:pt>
                <c:pt idx="104">
                  <c:v>1.7164302446985591</c:v>
                </c:pt>
                <c:pt idx="105">
                  <c:v>1.7324616835908144</c:v>
                </c:pt>
                <c:pt idx="106">
                  <c:v>1.7457907663161025</c:v>
                </c:pt>
                <c:pt idx="107">
                  <c:v>1.7626132536360553</c:v>
                </c:pt>
                <c:pt idx="108">
                  <c:v>1.7788388555260279</c:v>
                </c:pt>
                <c:pt idx="109">
                  <c:v>1.7932388282742315</c:v>
                </c:pt>
                <c:pt idx="110">
                  <c:v>1.8088417453960381</c:v>
                </c:pt>
                <c:pt idx="111">
                  <c:v>1.8246052543137776</c:v>
                </c:pt>
                <c:pt idx="112">
                  <c:v>1.8385998931681249</c:v>
                </c:pt>
                <c:pt idx="113">
                  <c:v>1.8561178121225088</c:v>
                </c:pt>
                <c:pt idx="114">
                  <c:v>1.8692166769009062</c:v>
                </c:pt>
                <c:pt idx="115">
                  <c:v>1.8841032038994046</c:v>
                </c:pt>
                <c:pt idx="116">
                  <c:v>1.9005246242624405</c:v>
                </c:pt>
                <c:pt idx="117">
                  <c:v>1.9148124826414081</c:v>
                </c:pt>
                <c:pt idx="118">
                  <c:v>1.9303834209812267</c:v>
                </c:pt>
                <c:pt idx="119">
                  <c:v>1.9433411230883211</c:v>
                </c:pt>
                <c:pt idx="120">
                  <c:v>1.9567688802666334</c:v>
                </c:pt>
                <c:pt idx="121">
                  <c:v>1.9728692442176405</c:v>
                </c:pt>
                <c:pt idx="122">
                  <c:v>1.9865733385988806</c:v>
                </c:pt>
                <c:pt idx="123">
                  <c:v>1.9997573091311476</c:v>
                </c:pt>
                <c:pt idx="124">
                  <c:v>2.0139585329263663</c:v>
                </c:pt>
                <c:pt idx="125">
                  <c:v>2.0288600933296124</c:v>
                </c:pt>
                <c:pt idx="126">
                  <c:v>2.0425176858465686</c:v>
                </c:pt>
                <c:pt idx="127">
                  <c:v>2.0547695083353839</c:v>
                </c:pt>
                <c:pt idx="128">
                  <c:v>2.0688639683987575</c:v>
                </c:pt>
                <c:pt idx="129">
                  <c:v>2.0839256749341404</c:v>
                </c:pt>
                <c:pt idx="130">
                  <c:v>2.0971685056839258</c:v>
                </c:pt>
                <c:pt idx="131">
                  <c:v>2.1092754062151053</c:v>
                </c:pt>
                <c:pt idx="132">
                  <c:v>2.123715193198815</c:v>
                </c:pt>
                <c:pt idx="133">
                  <c:v>2.1348758046781251</c:v>
                </c:pt>
                <c:pt idx="134">
                  <c:v>2.1464753848429936</c:v>
                </c:pt>
                <c:pt idx="135">
                  <c:v>2.1599707926098515</c:v>
                </c:pt>
                <c:pt idx="136">
                  <c:v>2.1718172165461547</c:v>
                </c:pt>
                <c:pt idx="137">
                  <c:v>2.1821866524179305</c:v>
                </c:pt>
                <c:pt idx="138">
                  <c:v>2.1948776348964283</c:v>
                </c:pt>
                <c:pt idx="139">
                  <c:v>2.2051931785798295</c:v>
                </c:pt>
                <c:pt idx="140">
                  <c:v>2.2175176212894425</c:v>
                </c:pt>
                <c:pt idx="141">
                  <c:v>2.2298559506478006</c:v>
                </c:pt>
                <c:pt idx="142">
                  <c:v>2.2416145943130918</c:v>
                </c:pt>
                <c:pt idx="143">
                  <c:v>2.2506555293883408</c:v>
                </c:pt>
                <c:pt idx="144">
                  <c:v>2.2636580132257165</c:v>
                </c:pt>
                <c:pt idx="145">
                  <c:v>2.2740653518948726</c:v>
                </c:pt>
                <c:pt idx="146">
                  <c:v>2.2847059651019386</c:v>
                </c:pt>
                <c:pt idx="147">
                  <c:v>2.2966475601677132</c:v>
                </c:pt>
                <c:pt idx="148">
                  <c:v>2.3032147015475388</c:v>
                </c:pt>
                <c:pt idx="149">
                  <c:v>2.3170481746935851</c:v>
                </c:pt>
                <c:pt idx="150">
                  <c:v>2.3260950984428814</c:v>
                </c:pt>
                <c:pt idx="151">
                  <c:v>2.3360843617223308</c:v>
                </c:pt>
                <c:pt idx="152">
                  <c:v>2.3467092415011819</c:v>
                </c:pt>
                <c:pt idx="153">
                  <c:v>2.3540206098917245</c:v>
                </c:pt>
                <c:pt idx="154">
                  <c:v>2.3632404837901899</c:v>
                </c:pt>
                <c:pt idx="155">
                  <c:v>2.3735599775296778</c:v>
                </c:pt>
                <c:pt idx="156">
                  <c:v>2.3811990920985036</c:v>
                </c:pt>
                <c:pt idx="157">
                  <c:v>2.3906744729595926</c:v>
                </c:pt>
                <c:pt idx="158">
                  <c:v>2.3985080690100951</c:v>
                </c:pt>
                <c:pt idx="159">
                  <c:v>2.4059086209247988</c:v>
                </c:pt>
                <c:pt idx="160">
                  <c:v>2.4159412653532244</c:v>
                </c:pt>
                <c:pt idx="161">
                  <c:v>2.4232878614896363</c:v>
                </c:pt>
                <c:pt idx="162">
                  <c:v>2.430850215011823</c:v>
                </c:pt>
                <c:pt idx="163">
                  <c:v>2.439988359300135</c:v>
                </c:pt>
                <c:pt idx="164">
                  <c:v>2.4456034783824538</c:v>
                </c:pt>
                <c:pt idx="165">
                  <c:v>2.4525551870057516</c:v>
                </c:pt>
                <c:pt idx="166">
                  <c:v>2.4614866191733564</c:v>
                </c:pt>
                <c:pt idx="167">
                  <c:v>2.4681298846319022</c:v>
                </c:pt>
                <c:pt idx="168">
                  <c:v>2.4751782926801806</c:v>
                </c:pt>
                <c:pt idx="169">
                  <c:v>2.4836860439266459</c:v>
                </c:pt>
                <c:pt idx="170">
                  <c:v>2.4907097999271093</c:v>
                </c:pt>
                <c:pt idx="171">
                  <c:v>2.4951483473520111</c:v>
                </c:pt>
                <c:pt idx="172">
                  <c:v>2.503211715151239</c:v>
                </c:pt>
                <c:pt idx="173">
                  <c:v>2.5067906711635688</c:v>
                </c:pt>
                <c:pt idx="174">
                  <c:v>2.5122240486569543</c:v>
                </c:pt>
                <c:pt idx="175">
                  <c:v>2.5187132191785921</c:v>
                </c:pt>
                <c:pt idx="176">
                  <c:v>2.5256068953220425</c:v>
                </c:pt>
                <c:pt idx="177">
                  <c:v>2.5310756918654205</c:v>
                </c:pt>
                <c:pt idx="178">
                  <c:v>2.5355278715793959</c:v>
                </c:pt>
                <c:pt idx="179">
                  <c:v>2.5435768424074268</c:v>
                </c:pt>
                <c:pt idx="180">
                  <c:v>2.546588024347392</c:v>
                </c:pt>
                <c:pt idx="181">
                  <c:v>2.5512774927796515</c:v>
                </c:pt>
                <c:pt idx="182">
                  <c:v>2.5554339050973325</c:v>
                </c:pt>
                <c:pt idx="183">
                  <c:v>2.5592014816314963</c:v>
                </c:pt>
                <c:pt idx="184">
                  <c:v>2.5627426620262819</c:v>
                </c:pt>
                <c:pt idx="185">
                  <c:v>2.5684253681072278</c:v>
                </c:pt>
                <c:pt idx="186">
                  <c:v>2.5708146940854388</c:v>
                </c:pt>
                <c:pt idx="187">
                  <c:v>2.5750186914334861</c:v>
                </c:pt>
                <c:pt idx="188">
                  <c:v>2.5800900520577055</c:v>
                </c:pt>
                <c:pt idx="189">
                  <c:v>2.5817910161041402</c:v>
                </c:pt>
                <c:pt idx="190">
                  <c:v>2.5846323055546954</c:v>
                </c:pt>
                <c:pt idx="191">
                  <c:v>2.5907125111447176</c:v>
                </c:pt>
                <c:pt idx="192">
                  <c:v>2.5922703374918061</c:v>
                </c:pt>
                <c:pt idx="193">
                  <c:v>2.593534881258726</c:v>
                </c:pt>
                <c:pt idx="194">
                  <c:v>2.5984502990978293</c:v>
                </c:pt>
                <c:pt idx="195">
                  <c:v>2.6001564871361889</c:v>
                </c:pt>
                <c:pt idx="196">
                  <c:v>2.6029508285242957</c:v>
                </c:pt>
                <c:pt idx="197">
                  <c:v>2.6040861848305328</c:v>
                </c:pt>
                <c:pt idx="198">
                  <c:v>2.6064711145544917</c:v>
                </c:pt>
                <c:pt idx="199">
                  <c:v>2.6069212953716541</c:v>
                </c:pt>
                <c:pt idx="200">
                  <c:v>2.6078121644740091</c:v>
                </c:pt>
                <c:pt idx="201">
                  <c:v>2.6105810250078898</c:v>
                </c:pt>
                <c:pt idx="202">
                  <c:v>2.6112491925985428</c:v>
                </c:pt>
                <c:pt idx="203">
                  <c:v>2.6129032721724479</c:v>
                </c:pt>
                <c:pt idx="204">
                  <c:v>2.6145603463505611</c:v>
                </c:pt>
                <c:pt idx="205">
                  <c:v>2.6135493361213302</c:v>
                </c:pt>
                <c:pt idx="206">
                  <c:v>2.6144914843473588</c:v>
                </c:pt>
                <c:pt idx="207">
                  <c:v>2.6150466457068151</c:v>
                </c:pt>
                <c:pt idx="208">
                  <c:v>2.6157181253168984</c:v>
                </c:pt>
                <c:pt idx="209">
                  <c:v>2.6174854029604924</c:v>
                </c:pt>
                <c:pt idx="210">
                  <c:v>2.613477798532247</c:v>
                </c:pt>
                <c:pt idx="211">
                  <c:v>2.6141524635162927</c:v>
                </c:pt>
                <c:pt idx="212">
                  <c:v>2.6151167175215684</c:v>
                </c:pt>
                <c:pt idx="213">
                  <c:v>2.6150544806259637</c:v>
                </c:pt>
                <c:pt idx="214">
                  <c:v>2.610614722855142</c:v>
                </c:pt>
                <c:pt idx="215">
                  <c:v>2.6098008696934669</c:v>
                </c:pt>
                <c:pt idx="216">
                  <c:v>2.6080753802446841</c:v>
                </c:pt>
                <c:pt idx="217">
                  <c:v>2.6068928204475883</c:v>
                </c:pt>
                <c:pt idx="218">
                  <c:v>2.6049623390120997</c:v>
                </c:pt>
                <c:pt idx="219">
                  <c:v>2.6037641088423391</c:v>
                </c:pt>
                <c:pt idx="220">
                  <c:v>2.6024778429731561</c:v>
                </c:pt>
                <c:pt idx="221">
                  <c:v>2.6002800690654397</c:v>
                </c:pt>
                <c:pt idx="222">
                  <c:v>2.596902792486016</c:v>
                </c:pt>
                <c:pt idx="223">
                  <c:v>2.5948596863588387</c:v>
                </c:pt>
                <c:pt idx="224">
                  <c:v>2.5936028508656004</c:v>
                </c:pt>
                <c:pt idx="225">
                  <c:v>2.5897747570354643</c:v>
                </c:pt>
                <c:pt idx="226">
                  <c:v>2.5845063040023439</c:v>
                </c:pt>
                <c:pt idx="227">
                  <c:v>2.5792179751120612</c:v>
                </c:pt>
                <c:pt idx="228">
                  <c:v>2.576184433567545</c:v>
                </c:pt>
                <c:pt idx="229">
                  <c:v>2.5711465800208244</c:v>
                </c:pt>
                <c:pt idx="230">
                  <c:v>2.5683323002543741</c:v>
                </c:pt>
                <c:pt idx="231">
                  <c:v>2.5631471681824647</c:v>
                </c:pt>
                <c:pt idx="232">
                  <c:v>2.5595064220070638</c:v>
                </c:pt>
                <c:pt idx="233">
                  <c:v>2.5536807695308945</c:v>
                </c:pt>
                <c:pt idx="234">
                  <c:v>2.5474933534764923</c:v>
                </c:pt>
                <c:pt idx="235">
                  <c:v>2.5450013410023602</c:v>
                </c:pt>
                <c:pt idx="236">
                  <c:v>2.5397500871717846</c:v>
                </c:pt>
                <c:pt idx="237">
                  <c:v>2.5320588010829561</c:v>
                </c:pt>
                <c:pt idx="238">
                  <c:v>2.5292459854877287</c:v>
                </c:pt>
                <c:pt idx="239">
                  <c:v>2.5211482823389613</c:v>
                </c:pt>
                <c:pt idx="240">
                  <c:v>2.5163926910792975</c:v>
                </c:pt>
                <c:pt idx="241">
                  <c:v>2.5081516589270598</c:v>
                </c:pt>
                <c:pt idx="242">
                  <c:v>2.5023971608973583</c:v>
                </c:pt>
                <c:pt idx="243">
                  <c:v>2.4954008607791649</c:v>
                </c:pt>
                <c:pt idx="244">
                  <c:v>2.4875877764850065</c:v>
                </c:pt>
                <c:pt idx="245">
                  <c:v>2.4817806612715057</c:v>
                </c:pt>
                <c:pt idx="246">
                  <c:v>2.4743056423565357</c:v>
                </c:pt>
                <c:pt idx="247">
                  <c:v>2.4685120311835349</c:v>
                </c:pt>
                <c:pt idx="248">
                  <c:v>2.4596580606204044</c:v>
                </c:pt>
                <c:pt idx="249">
                  <c:v>2.4515543687975887</c:v>
                </c:pt>
                <c:pt idx="250">
                  <c:v>2.4447994351679707</c:v>
                </c:pt>
                <c:pt idx="251">
                  <c:v>2.4374042338906579</c:v>
                </c:pt>
                <c:pt idx="252">
                  <c:v>2.4281085554661712</c:v>
                </c:pt>
                <c:pt idx="253">
                  <c:v>2.418663241414575</c:v>
                </c:pt>
                <c:pt idx="254">
                  <c:v>2.4125603582704116</c:v>
                </c:pt>
                <c:pt idx="255">
                  <c:v>2.4016288815719093</c:v>
                </c:pt>
                <c:pt idx="256">
                  <c:v>2.393888481622835</c:v>
                </c:pt>
                <c:pt idx="257">
                  <c:v>2.3863481686868706</c:v>
                </c:pt>
                <c:pt idx="258">
                  <c:v>2.3749606512800998</c:v>
                </c:pt>
                <c:pt idx="259">
                  <c:v>2.3673454887356229</c:v>
                </c:pt>
                <c:pt idx="260">
                  <c:v>2.3581613518367397</c:v>
                </c:pt>
                <c:pt idx="261">
                  <c:v>2.3494423650354794</c:v>
                </c:pt>
                <c:pt idx="262">
                  <c:v>2.3387842966630901</c:v>
                </c:pt>
                <c:pt idx="263">
                  <c:v>2.3311086814812962</c:v>
                </c:pt>
                <c:pt idx="264">
                  <c:v>2.3206690460805621</c:v>
                </c:pt>
                <c:pt idx="265">
                  <c:v>2.3106670423739994</c:v>
                </c:pt>
                <c:pt idx="266">
                  <c:v>2.3000254731806864</c:v>
                </c:pt>
                <c:pt idx="267">
                  <c:v>2.2902559809330176</c:v>
                </c:pt>
                <c:pt idx="268">
                  <c:v>2.2787566671066006</c:v>
                </c:pt>
                <c:pt idx="269">
                  <c:v>2.2699163924224623</c:v>
                </c:pt>
                <c:pt idx="270">
                  <c:v>2.2576788391906395</c:v>
                </c:pt>
                <c:pt idx="271">
                  <c:v>2.246658817004632</c:v>
                </c:pt>
                <c:pt idx="272">
                  <c:v>2.2357024338986418</c:v>
                </c:pt>
                <c:pt idx="273">
                  <c:v>2.2246257814172004</c:v>
                </c:pt>
                <c:pt idx="274">
                  <c:v>2.2138263590693832</c:v>
                </c:pt>
                <c:pt idx="275">
                  <c:v>2.2024486521441737</c:v>
                </c:pt>
                <c:pt idx="276">
                  <c:v>2.1896942870828084</c:v>
                </c:pt>
                <c:pt idx="277">
                  <c:v>2.1782345320634868</c:v>
                </c:pt>
                <c:pt idx="278">
                  <c:v>2.1646066242821469</c:v>
                </c:pt>
                <c:pt idx="279">
                  <c:v>2.1531527938125867</c:v>
                </c:pt>
                <c:pt idx="280">
                  <c:v>2.1413280914441777</c:v>
                </c:pt>
                <c:pt idx="281">
                  <c:v>2.1283518531431525</c:v>
                </c:pt>
                <c:pt idx="282">
                  <c:v>2.1151769920002406</c:v>
                </c:pt>
                <c:pt idx="283">
                  <c:v>2.1035425666977488</c:v>
                </c:pt>
                <c:pt idx="284">
                  <c:v>2.0893256089399457</c:v>
                </c:pt>
                <c:pt idx="285">
                  <c:v>2.0767585268746585</c:v>
                </c:pt>
                <c:pt idx="286">
                  <c:v>2.0638437602527451</c:v>
                </c:pt>
                <c:pt idx="287">
                  <c:v>2.0493419276775535</c:v>
                </c:pt>
                <c:pt idx="288">
                  <c:v>2.036691013794234</c:v>
                </c:pt>
                <c:pt idx="289">
                  <c:v>2.0225511355670291</c:v>
                </c:pt>
                <c:pt idx="290">
                  <c:v>2.0106168661666892</c:v>
                </c:pt>
                <c:pt idx="291">
                  <c:v>1.9969400352948579</c:v>
                </c:pt>
                <c:pt idx="292">
                  <c:v>1.9831371387463888</c:v>
                </c:pt>
                <c:pt idx="293">
                  <c:v>1.9699738082190394</c:v>
                </c:pt>
                <c:pt idx="294">
                  <c:v>1.9568619481194875</c:v>
                </c:pt>
                <c:pt idx="295">
                  <c:v>1.9428363505936852</c:v>
                </c:pt>
                <c:pt idx="296">
                  <c:v>1.9281886411433491</c:v>
                </c:pt>
                <c:pt idx="297">
                  <c:v>1.9142347078520978</c:v>
                </c:pt>
                <c:pt idx="298">
                  <c:v>1.9018603866001156</c:v>
                </c:pt>
                <c:pt idx="299">
                  <c:v>1.886951436407148</c:v>
                </c:pt>
                <c:pt idx="300">
                  <c:v>1.8722481162375424</c:v>
                </c:pt>
                <c:pt idx="301">
                  <c:v>1.8590873330474993</c:v>
                </c:pt>
                <c:pt idx="302">
                  <c:v>1.8445276598309541</c:v>
                </c:pt>
                <c:pt idx="303">
                  <c:v>1.8301274952442579</c:v>
                </c:pt>
                <c:pt idx="304">
                  <c:v>1.8166563579857067</c:v>
                </c:pt>
                <c:pt idx="305">
                  <c:v>1.8015936318741592</c:v>
                </c:pt>
                <c:pt idx="306">
                  <c:v>1.7878825933669928</c:v>
                </c:pt>
                <c:pt idx="307">
                  <c:v>1.7730360708393846</c:v>
                </c:pt>
                <c:pt idx="308">
                  <c:v>1.7586997361024597</c:v>
                </c:pt>
                <c:pt idx="309">
                  <c:v>1.744169938925654</c:v>
                </c:pt>
                <c:pt idx="310">
                  <c:v>1.729478976040546</c:v>
                </c:pt>
                <c:pt idx="311">
                  <c:v>1.7153913965131802</c:v>
                </c:pt>
                <c:pt idx="312">
                  <c:v>1.7012901216411926</c:v>
                </c:pt>
                <c:pt idx="313">
                  <c:v>1.6874921936562368</c:v>
                </c:pt>
                <c:pt idx="314">
                  <c:v>1.671605421293207</c:v>
                </c:pt>
                <c:pt idx="315">
                  <c:v>1.6574025414882729</c:v>
                </c:pt>
                <c:pt idx="316">
                  <c:v>1.643276104246018</c:v>
                </c:pt>
                <c:pt idx="317">
                  <c:v>1.6284567185823511</c:v>
                </c:pt>
                <c:pt idx="318">
                  <c:v>1.6144753929987481</c:v>
                </c:pt>
                <c:pt idx="319">
                  <c:v>1.5991921317076654</c:v>
                </c:pt>
                <c:pt idx="320">
                  <c:v>1.5845137182127322</c:v>
                </c:pt>
                <c:pt idx="321">
                  <c:v>1.5705593712129549</c:v>
                </c:pt>
                <c:pt idx="322">
                  <c:v>1.5554365740570364</c:v>
                </c:pt>
                <c:pt idx="323">
                  <c:v>1.540659199954447</c:v>
                </c:pt>
                <c:pt idx="324">
                  <c:v>1.5263685390235111</c:v>
                </c:pt>
                <c:pt idx="325">
                  <c:v>1.5114255724458949</c:v>
                </c:pt>
                <c:pt idx="326">
                  <c:v>1.4961762319942729</c:v>
                </c:pt>
                <c:pt idx="327">
                  <c:v>1.4819823980956495</c:v>
                </c:pt>
                <c:pt idx="328">
                  <c:v>1.4680291012913849</c:v>
                </c:pt>
                <c:pt idx="329">
                  <c:v>1.453849599972487</c:v>
                </c:pt>
                <c:pt idx="330">
                  <c:v>1.4384631740320477</c:v>
                </c:pt>
                <c:pt idx="331">
                  <c:v>1.4243275629020924</c:v>
                </c:pt>
                <c:pt idx="332">
                  <c:v>1.4090649410815583</c:v>
                </c:pt>
                <c:pt idx="333">
                  <c:v>1.3971941825660983</c:v>
                </c:pt>
                <c:pt idx="334">
                  <c:v>1.3814522998313763</c:v>
                </c:pt>
                <c:pt idx="335">
                  <c:v>1.3672150848372131</c:v>
                </c:pt>
                <c:pt idx="336">
                  <c:v>1.3522052949277918</c:v>
                </c:pt>
                <c:pt idx="337">
                  <c:v>1.338050637228017</c:v>
                </c:pt>
                <c:pt idx="338">
                  <c:v>1.3230376940602144</c:v>
                </c:pt>
                <c:pt idx="339">
                  <c:v>1.3097937486700073</c:v>
                </c:pt>
                <c:pt idx="340">
                  <c:v>1.2950637371933822</c:v>
                </c:pt>
                <c:pt idx="341">
                  <c:v>1.2809283488953249</c:v>
                </c:pt>
                <c:pt idx="342">
                  <c:v>1.2661848006213774</c:v>
                </c:pt>
                <c:pt idx="343">
                  <c:v>1.2524500650907788</c:v>
                </c:pt>
                <c:pt idx="344">
                  <c:v>1.2373261214460434</c:v>
                </c:pt>
                <c:pt idx="345">
                  <c:v>1.224117562669627</c:v>
                </c:pt>
                <c:pt idx="346">
                  <c:v>1.2097249473818166</c:v>
                </c:pt>
                <c:pt idx="347">
                  <c:v>1.1954783680508203</c:v>
                </c:pt>
                <c:pt idx="348">
                  <c:v>1.1818254569274453</c:v>
                </c:pt>
                <c:pt idx="349">
                  <c:v>1.1673098653642766</c:v>
                </c:pt>
                <c:pt idx="350">
                  <c:v>1.1529227281608785</c:v>
                </c:pt>
                <c:pt idx="351">
                  <c:v>1.139495799361482</c:v>
                </c:pt>
                <c:pt idx="352">
                  <c:v>1.1254166923089892</c:v>
                </c:pt>
                <c:pt idx="353">
                  <c:v>1.1116028391642008</c:v>
                </c:pt>
                <c:pt idx="354">
                  <c:v>1.0987222167480148</c:v>
                </c:pt>
                <c:pt idx="355">
                  <c:v>1.0847364327096016</c:v>
                </c:pt>
                <c:pt idx="356">
                  <c:v>1.0718356486022433</c:v>
                </c:pt>
                <c:pt idx="357">
                  <c:v>1.0579094891962892</c:v>
                </c:pt>
                <c:pt idx="358">
                  <c:v>1.0446893042591219</c:v>
                </c:pt>
                <c:pt idx="359">
                  <c:v>1.0310549308793482</c:v>
                </c:pt>
                <c:pt idx="360">
                  <c:v>1.0177468379035273</c:v>
                </c:pt>
                <c:pt idx="361">
                  <c:v>1.0050345155569551</c:v>
                </c:pt>
                <c:pt idx="362">
                  <c:v>0.99213733047864838</c:v>
                </c:pt>
                <c:pt idx="363">
                  <c:v>0.9790006586618063</c:v>
                </c:pt>
                <c:pt idx="364">
                  <c:v>0.96605174826166085</c:v>
                </c:pt>
                <c:pt idx="365">
                  <c:v>0.95299355698421651</c:v>
                </c:pt>
                <c:pt idx="366">
                  <c:v>0.94082139385294361</c:v>
                </c:pt>
                <c:pt idx="367">
                  <c:v>0.92813308712063713</c:v>
                </c:pt>
                <c:pt idx="368">
                  <c:v>0.91561620160074619</c:v>
                </c:pt>
                <c:pt idx="369">
                  <c:v>0.90358504184536059</c:v>
                </c:pt>
                <c:pt idx="370">
                  <c:v>0.89142740254449981</c:v>
                </c:pt>
                <c:pt idx="371">
                  <c:v>0.87921106194747844</c:v>
                </c:pt>
                <c:pt idx="372">
                  <c:v>0.8672809015245837</c:v>
                </c:pt>
                <c:pt idx="373">
                  <c:v>0.8549154988922022</c:v>
                </c:pt>
                <c:pt idx="374">
                  <c:v>0.84282984247016213</c:v>
                </c:pt>
                <c:pt idx="375">
                  <c:v>0.83129272192592241</c:v>
                </c:pt>
                <c:pt idx="376">
                  <c:v>0.81884224560181507</c:v>
                </c:pt>
                <c:pt idx="377">
                  <c:v>0.80762468486217942</c:v>
                </c:pt>
                <c:pt idx="378">
                  <c:v>0.79595229365332187</c:v>
                </c:pt>
                <c:pt idx="379">
                  <c:v>0.78408185362182126</c:v>
                </c:pt>
                <c:pt idx="380">
                  <c:v>0.77305699069337885</c:v>
                </c:pt>
                <c:pt idx="381">
                  <c:v>0.7617174730408024</c:v>
                </c:pt>
                <c:pt idx="382">
                  <c:v>0.75059594269608565</c:v>
                </c:pt>
                <c:pt idx="383">
                  <c:v>0.7398116176101186</c:v>
                </c:pt>
                <c:pt idx="384">
                  <c:v>0.72867295154590184</c:v>
                </c:pt>
                <c:pt idx="385">
                  <c:v>0.71768780666653431</c:v>
                </c:pt>
                <c:pt idx="386">
                  <c:v>0.70689262047599921</c:v>
                </c:pt>
                <c:pt idx="387">
                  <c:v>0.69656879540810002</c:v>
                </c:pt>
                <c:pt idx="388">
                  <c:v>0.68560049966610648</c:v>
                </c:pt>
                <c:pt idx="389">
                  <c:v>0.67599284156899608</c:v>
                </c:pt>
                <c:pt idx="390">
                  <c:v>0.66526861910861124</c:v>
                </c:pt>
                <c:pt idx="391">
                  <c:v>0.65495368043785862</c:v>
                </c:pt>
                <c:pt idx="392">
                  <c:v>0.64449741942632777</c:v>
                </c:pt>
                <c:pt idx="393">
                  <c:v>0.6345316938214578</c:v>
                </c:pt>
                <c:pt idx="394">
                  <c:v>0.62450369963289765</c:v>
                </c:pt>
                <c:pt idx="395">
                  <c:v>0.61516005351635994</c:v>
                </c:pt>
                <c:pt idx="396">
                  <c:v>0.60539368246492975</c:v>
                </c:pt>
                <c:pt idx="397">
                  <c:v>0.59671393604024248</c:v>
                </c:pt>
                <c:pt idx="398">
                  <c:v>0.58693855119808214</c:v>
                </c:pt>
                <c:pt idx="399">
                  <c:v>0.57730767385691506</c:v>
                </c:pt>
                <c:pt idx="400">
                  <c:v>0.56821628664754853</c:v>
                </c:pt>
                <c:pt idx="401">
                  <c:v>0.55923347911640175</c:v>
                </c:pt>
                <c:pt idx="402">
                  <c:v>0.55035934675522535</c:v>
                </c:pt>
                <c:pt idx="403">
                  <c:v>0.54161309564300297</c:v>
                </c:pt>
                <c:pt idx="404">
                  <c:v>0.53327444024855442</c:v>
                </c:pt>
                <c:pt idx="405">
                  <c:v>0.52437282058420764</c:v>
                </c:pt>
                <c:pt idx="406">
                  <c:v>0.51591324329624932</c:v>
                </c:pt>
                <c:pt idx="407">
                  <c:v>0.50807875543722403</c:v>
                </c:pt>
                <c:pt idx="408">
                  <c:v>0.49949629752596897</c:v>
                </c:pt>
                <c:pt idx="409">
                  <c:v>0.49124169656770228</c:v>
                </c:pt>
                <c:pt idx="410">
                  <c:v>0.48330388444328237</c:v>
                </c:pt>
                <c:pt idx="411">
                  <c:v>0.47533140266803908</c:v>
                </c:pt>
                <c:pt idx="412">
                  <c:v>0.46734643535972387</c:v>
                </c:pt>
                <c:pt idx="413">
                  <c:v>0.46001240437737406</c:v>
                </c:pt>
                <c:pt idx="414">
                  <c:v>0.45247075348815857</c:v>
                </c:pt>
                <c:pt idx="415">
                  <c:v>0.44549080880376524</c:v>
                </c:pt>
                <c:pt idx="416">
                  <c:v>0.43774504154498528</c:v>
                </c:pt>
                <c:pt idx="417">
                  <c:v>0.43070469162181124</c:v>
                </c:pt>
                <c:pt idx="418">
                  <c:v>0.42316767504826319</c:v>
                </c:pt>
                <c:pt idx="419">
                  <c:v>0.41599863168860157</c:v>
                </c:pt>
                <c:pt idx="420">
                  <c:v>0.40899276032587545</c:v>
                </c:pt>
                <c:pt idx="421">
                  <c:v>0.40215702042240314</c:v>
                </c:pt>
                <c:pt idx="422">
                  <c:v>0.39563869055680895</c:v>
                </c:pt>
                <c:pt idx="423">
                  <c:v>0.38866353932318876</c:v>
                </c:pt>
                <c:pt idx="424">
                  <c:v>0.3822364780363886</c:v>
                </c:pt>
                <c:pt idx="425">
                  <c:v>0.37554290456306061</c:v>
                </c:pt>
                <c:pt idx="426">
                  <c:v>0.3694184744293747</c:v>
                </c:pt>
                <c:pt idx="427">
                  <c:v>0.36276183205672935</c:v>
                </c:pt>
                <c:pt idx="428">
                  <c:v>0.35623596940425312</c:v>
                </c:pt>
                <c:pt idx="429">
                  <c:v>0.35057689648963708</c:v>
                </c:pt>
                <c:pt idx="430">
                  <c:v>0.34436341129411191</c:v>
                </c:pt>
                <c:pt idx="431">
                  <c:v>0.33868576932186767</c:v>
                </c:pt>
                <c:pt idx="432">
                  <c:v>0.33239329395917283</c:v>
                </c:pt>
                <c:pt idx="433">
                  <c:v>0.32562773750015039</c:v>
                </c:pt>
                <c:pt idx="434">
                  <c:v>0.32039390565058007</c:v>
                </c:pt>
                <c:pt idx="435">
                  <c:v>0.31502211178662431</c:v>
                </c:pt>
                <c:pt idx="436">
                  <c:v>0.3093541684524968</c:v>
                </c:pt>
                <c:pt idx="437">
                  <c:v>0.30416833587618791</c:v>
                </c:pt>
                <c:pt idx="438">
                  <c:v>0.29912642149867369</c:v>
                </c:pt>
                <c:pt idx="439">
                  <c:v>0.29432192355364828</c:v>
                </c:pt>
                <c:pt idx="440">
                  <c:v>0.28947722994048303</c:v>
                </c:pt>
                <c:pt idx="441">
                  <c:v>0.28482134815327459</c:v>
                </c:pt>
                <c:pt idx="442">
                  <c:v>0.28008747963711617</c:v>
                </c:pt>
                <c:pt idx="443">
                  <c:v>0.27551157542422527</c:v>
                </c:pt>
                <c:pt idx="444">
                  <c:v>0.27087340278795452</c:v>
                </c:pt>
                <c:pt idx="445">
                  <c:v>0.26671200598256167</c:v>
                </c:pt>
                <c:pt idx="446">
                  <c:v>0.26263405844039095</c:v>
                </c:pt>
                <c:pt idx="447">
                  <c:v>0.25848060839759057</c:v>
                </c:pt>
                <c:pt idx="448">
                  <c:v>0.25387441406237587</c:v>
                </c:pt>
                <c:pt idx="449">
                  <c:v>0.25104680462005141</c:v>
                </c:pt>
                <c:pt idx="450">
                  <c:v>0.24682516176442071</c:v>
                </c:pt>
                <c:pt idx="451">
                  <c:v>0.24279123223227184</c:v>
                </c:pt>
                <c:pt idx="452">
                  <c:v>0.23966691586597252</c:v>
                </c:pt>
                <c:pt idx="453">
                  <c:v>0.23543439603501257</c:v>
                </c:pt>
                <c:pt idx="454">
                  <c:v>0.23197655327375249</c:v>
                </c:pt>
                <c:pt idx="455">
                  <c:v>0.22961901493371761</c:v>
                </c:pt>
                <c:pt idx="456">
                  <c:v>0.22638032210707992</c:v>
                </c:pt>
                <c:pt idx="457">
                  <c:v>0.22323864713594574</c:v>
                </c:pt>
                <c:pt idx="458">
                  <c:v>0.21971520741987216</c:v>
                </c:pt>
                <c:pt idx="459">
                  <c:v>0.21642722535306352</c:v>
                </c:pt>
                <c:pt idx="460">
                  <c:v>0.21420382705959082</c:v>
                </c:pt>
                <c:pt idx="461">
                  <c:v>0.21021710043049419</c:v>
                </c:pt>
                <c:pt idx="462">
                  <c:v>0.2069808919924872</c:v>
                </c:pt>
                <c:pt idx="463">
                  <c:v>0.2037787002597499</c:v>
                </c:pt>
                <c:pt idx="464">
                  <c:v>0.20115990514601209</c:v>
                </c:pt>
                <c:pt idx="465">
                  <c:v>0.19926643416501175</c:v>
                </c:pt>
                <c:pt idx="466">
                  <c:v>0.19624601544210771</c:v>
                </c:pt>
                <c:pt idx="467">
                  <c:v>0.19420466076295995</c:v>
                </c:pt>
                <c:pt idx="468">
                  <c:v>0.19164787933887137</c:v>
                </c:pt>
                <c:pt idx="469">
                  <c:v>0.18917561415270578</c:v>
                </c:pt>
                <c:pt idx="470">
                  <c:v>0.18685929095010256</c:v>
                </c:pt>
                <c:pt idx="471">
                  <c:v>0.18470719084837464</c:v>
                </c:pt>
                <c:pt idx="472">
                  <c:v>0.18262164309990142</c:v>
                </c:pt>
                <c:pt idx="473">
                  <c:v>0.18013985454867074</c:v>
                </c:pt>
                <c:pt idx="474">
                  <c:v>0.17850478969618935</c:v>
                </c:pt>
                <c:pt idx="475">
                  <c:v>0.17633217762437017</c:v>
                </c:pt>
                <c:pt idx="476">
                  <c:v>0.17470450224098918</c:v>
                </c:pt>
                <c:pt idx="477">
                  <c:v>0.17220400126091182</c:v>
                </c:pt>
                <c:pt idx="478">
                  <c:v>0.1698770398390749</c:v>
                </c:pt>
                <c:pt idx="479">
                  <c:v>0.16878998531242387</c:v>
                </c:pt>
                <c:pt idx="480">
                  <c:v>0.16710118804791688</c:v>
                </c:pt>
                <c:pt idx="481">
                  <c:v>0.16547602884812562</c:v>
                </c:pt>
                <c:pt idx="482">
                  <c:v>0.16400496421118468</c:v>
                </c:pt>
                <c:pt idx="483">
                  <c:v>0.16224491652752704</c:v>
                </c:pt>
                <c:pt idx="484">
                  <c:v>0.16145786539414089</c:v>
                </c:pt>
                <c:pt idx="485">
                  <c:v>0.15997001537005504</c:v>
                </c:pt>
                <c:pt idx="486">
                  <c:v>0.15842110716163529</c:v>
                </c:pt>
                <c:pt idx="487">
                  <c:v>0.15657783310008977</c:v>
                </c:pt>
                <c:pt idx="488">
                  <c:v>0.15541764899205374</c:v>
                </c:pt>
                <c:pt idx="489">
                  <c:v>0.15437348164362116</c:v>
                </c:pt>
                <c:pt idx="490">
                  <c:v>0.15301142663824496</c:v>
                </c:pt>
                <c:pt idx="491">
                  <c:v>0.15230726742115236</c:v>
                </c:pt>
                <c:pt idx="492">
                  <c:v>0.15157555720409732</c:v>
                </c:pt>
                <c:pt idx="493">
                  <c:v>0.15073391364512159</c:v>
                </c:pt>
                <c:pt idx="494">
                  <c:v>0.14996871227476685</c:v>
                </c:pt>
                <c:pt idx="495">
                  <c:v>0.14903923992406895</c:v>
                </c:pt>
                <c:pt idx="496">
                  <c:v>0.1487105070333182</c:v>
                </c:pt>
                <c:pt idx="497">
                  <c:v>0.14752269225089318</c:v>
                </c:pt>
                <c:pt idx="498">
                  <c:v>0.14685567114905682</c:v>
                </c:pt>
                <c:pt idx="499">
                  <c:v>0.14649118565514702</c:v>
                </c:pt>
                <c:pt idx="500">
                  <c:v>0.14535649811178772</c:v>
                </c:pt>
                <c:pt idx="501">
                  <c:v>0.14491592086848609</c:v>
                </c:pt>
                <c:pt idx="502">
                  <c:v>0.14467855215515427</c:v>
                </c:pt>
                <c:pt idx="503">
                  <c:v>0.14449429475669021</c:v>
                </c:pt>
                <c:pt idx="504">
                  <c:v>0.1437572336884963</c:v>
                </c:pt>
                <c:pt idx="505">
                  <c:v>0.14349731454742257</c:v>
                </c:pt>
                <c:pt idx="506">
                  <c:v>0.14290281796088522</c:v>
                </c:pt>
                <c:pt idx="507">
                  <c:v>0.14288501331819659</c:v>
                </c:pt>
                <c:pt idx="508">
                  <c:v>0.14252455691355725</c:v>
                </c:pt>
                <c:pt idx="509">
                  <c:v>0.14202150412542863</c:v>
                </c:pt>
                <c:pt idx="510">
                  <c:v>0.14136228652183988</c:v>
                </c:pt>
                <c:pt idx="511">
                  <c:v>0.14106148686523956</c:v>
                </c:pt>
                <c:pt idx="512">
                  <c:v>0.14026675962718965</c:v>
                </c:pt>
                <c:pt idx="513">
                  <c:v>0.13945056502060749</c:v>
                </c:pt>
                <c:pt idx="514">
                  <c:v>0.13802447379212954</c:v>
                </c:pt>
                <c:pt idx="515">
                  <c:v>0.13920911933853725</c:v>
                </c:pt>
                <c:pt idx="516">
                  <c:v>0.13935959889470112</c:v>
                </c:pt>
                <c:pt idx="517">
                  <c:v>0.13778702545780777</c:v>
                </c:pt>
                <c:pt idx="518">
                  <c:v>0.13734065137895027</c:v>
                </c:pt>
                <c:pt idx="519">
                  <c:v>0.13716980322391406</c:v>
                </c:pt>
                <c:pt idx="520">
                  <c:v>0.13743792386131085</c:v>
                </c:pt>
                <c:pt idx="521">
                  <c:v>0.13754247439682288</c:v>
                </c:pt>
                <c:pt idx="522">
                  <c:v>0.13673049996988679</c:v>
                </c:pt>
                <c:pt idx="523">
                  <c:v>0.13748616210441564</c:v>
                </c:pt>
                <c:pt idx="524">
                  <c:v>0.13763578154014142</c:v>
                </c:pt>
                <c:pt idx="525">
                  <c:v>0.1388277847072536</c:v>
                </c:pt>
                <c:pt idx="526">
                  <c:v>0.13878695191088414</c:v>
                </c:pt>
                <c:pt idx="527">
                  <c:v>0.13987491422369303</c:v>
                </c:pt>
                <c:pt idx="528">
                  <c:v>0.13888992584392343</c:v>
                </c:pt>
                <c:pt idx="529">
                  <c:v>0.14143500207407753</c:v>
                </c:pt>
                <c:pt idx="530">
                  <c:v>0.1413332066919987</c:v>
                </c:pt>
                <c:pt idx="531">
                  <c:v>0.14102516088407974</c:v>
                </c:pt>
                <c:pt idx="532">
                  <c:v>0.13890034101751172</c:v>
                </c:pt>
                <c:pt idx="533">
                  <c:v>0.14049997180423038</c:v>
                </c:pt>
                <c:pt idx="534">
                  <c:v>0.14063216883145563</c:v>
                </c:pt>
                <c:pt idx="535">
                  <c:v>0.14027703153643309</c:v>
                </c:pt>
                <c:pt idx="536">
                  <c:v>0.14074487319757067</c:v>
                </c:pt>
                <c:pt idx="537">
                  <c:v>0.14103645204886706</c:v>
                </c:pt>
                <c:pt idx="538">
                  <c:v>0.1428798216556004</c:v>
                </c:pt>
                <c:pt idx="539">
                  <c:v>0.13968083090040251</c:v>
                </c:pt>
                <c:pt idx="540">
                  <c:v>0.14254584922278576</c:v>
                </c:pt>
                <c:pt idx="541">
                  <c:v>0.14390398660827705</c:v>
                </c:pt>
                <c:pt idx="542">
                  <c:v>0.14403871579672697</c:v>
                </c:pt>
                <c:pt idx="543">
                  <c:v>0.14523060749445343</c:v>
                </c:pt>
                <c:pt idx="544">
                  <c:v>0.14777950590617844</c:v>
                </c:pt>
                <c:pt idx="545">
                  <c:v>0.15180200100919525</c:v>
                </c:pt>
                <c:pt idx="546">
                  <c:v>0.15279565284733981</c:v>
                </c:pt>
                <c:pt idx="547">
                  <c:v>0.15738810353096916</c:v>
                </c:pt>
                <c:pt idx="548">
                  <c:v>0.16179339845179339</c:v>
                </c:pt>
                <c:pt idx="549">
                  <c:v>0.16223380052891728</c:v>
                </c:pt>
                <c:pt idx="550">
                  <c:v>0.16492279501130308</c:v>
                </c:pt>
                <c:pt idx="551">
                  <c:v>0.16809636871594025</c:v>
                </c:pt>
                <c:pt idx="552">
                  <c:v>0.19298303628983876</c:v>
                </c:pt>
                <c:pt idx="553">
                  <c:v>0.19763135338833224</c:v>
                </c:pt>
                <c:pt idx="554">
                  <c:v>0.20474005531287903</c:v>
                </c:pt>
                <c:pt idx="555">
                  <c:v>0.21710244805809678</c:v>
                </c:pt>
                <c:pt idx="556">
                  <c:v>0.21772099210729562</c:v>
                </c:pt>
                <c:pt idx="557">
                  <c:v>0.2253356292601143</c:v>
                </c:pt>
                <c:pt idx="558">
                  <c:v>0.24060903299172184</c:v>
                </c:pt>
                <c:pt idx="559">
                  <c:v>0.24941680409001918</c:v>
                </c:pt>
                <c:pt idx="560">
                  <c:v>0.26563337599787912</c:v>
                </c:pt>
                <c:pt idx="561">
                  <c:v>0.27994403916426047</c:v>
                </c:pt>
                <c:pt idx="562">
                  <c:v>0.29200047238524085</c:v>
                </c:pt>
                <c:pt idx="563">
                  <c:v>0.31777745160769133</c:v>
                </c:pt>
                <c:pt idx="564">
                  <c:v>0.34059315917406796</c:v>
                </c:pt>
                <c:pt idx="565">
                  <c:v>0.3724217574327785</c:v>
                </c:pt>
                <c:pt idx="566">
                  <c:v>0.40065214609476602</c:v>
                </c:pt>
                <c:pt idx="567">
                  <c:v>0.4344253360711619</c:v>
                </c:pt>
                <c:pt idx="568">
                  <c:v>0.46937282001029534</c:v>
                </c:pt>
                <c:pt idx="569">
                  <c:v>0.49611086770374824</c:v>
                </c:pt>
                <c:pt idx="570">
                  <c:v>0.50444535063770768</c:v>
                </c:pt>
                <c:pt idx="571">
                  <c:v>0.49861552516667995</c:v>
                </c:pt>
                <c:pt idx="572">
                  <c:v>0.46933956771996499</c:v>
                </c:pt>
                <c:pt idx="573">
                  <c:v>0.42078327055565268</c:v>
                </c:pt>
                <c:pt idx="574">
                  <c:v>0.37339472218809117</c:v>
                </c:pt>
                <c:pt idx="575">
                  <c:v>0.3212325233447571</c:v>
                </c:pt>
                <c:pt idx="576">
                  <c:v>0.28255692597305659</c:v>
                </c:pt>
                <c:pt idx="577">
                  <c:v>0.25527244466311971</c:v>
                </c:pt>
                <c:pt idx="578">
                  <c:v>0.23757630390192372</c:v>
                </c:pt>
                <c:pt idx="579">
                  <c:v>0.22475153192296721</c:v>
                </c:pt>
                <c:pt idx="580">
                  <c:v>0.21749870478505215</c:v>
                </c:pt>
                <c:pt idx="581">
                  <c:v>0.21551933200059453</c:v>
                </c:pt>
                <c:pt idx="582">
                  <c:v>0.2118395841512791</c:v>
                </c:pt>
                <c:pt idx="583">
                  <c:v>0.22151204283299403</c:v>
                </c:pt>
                <c:pt idx="584">
                  <c:v>0.22355715589004702</c:v>
                </c:pt>
                <c:pt idx="585">
                  <c:v>0.22725497909341655</c:v>
                </c:pt>
                <c:pt idx="586">
                  <c:v>0.23207239257829568</c:v>
                </c:pt>
                <c:pt idx="587">
                  <c:v>0.23364553928631593</c:v>
                </c:pt>
                <c:pt idx="588">
                  <c:v>0.24865069488006933</c:v>
                </c:pt>
                <c:pt idx="589">
                  <c:v>0.25399277194626507</c:v>
                </c:pt>
                <c:pt idx="590">
                  <c:v>0.26365303173047155</c:v>
                </c:pt>
                <c:pt idx="591">
                  <c:v>0.27620735781850647</c:v>
                </c:pt>
                <c:pt idx="592">
                  <c:v>0.28860924567402751</c:v>
                </c:pt>
                <c:pt idx="593">
                  <c:v>0.29576765086789231</c:v>
                </c:pt>
                <c:pt idx="594">
                  <c:v>0.31160725174877052</c:v>
                </c:pt>
                <c:pt idx="595">
                  <c:v>0.32157291376372227</c:v>
                </c:pt>
                <c:pt idx="596">
                  <c:v>0.3329055038558133</c:v>
                </c:pt>
                <c:pt idx="597">
                  <c:v>0.34713491545860292</c:v>
                </c:pt>
                <c:pt idx="598">
                  <c:v>0.36114051090927007</c:v>
                </c:pt>
                <c:pt idx="599">
                  <c:v>0.37402248698915702</c:v>
                </c:pt>
                <c:pt idx="600">
                  <c:v>0.39216794812645617</c:v>
                </c:pt>
                <c:pt idx="601">
                  <c:v>0.40411838160303531</c:v>
                </c:pt>
                <c:pt idx="602">
                  <c:v>0.41883906107215552</c:v>
                </c:pt>
                <c:pt idx="603">
                  <c:v>0.43368880039462709</c:v>
                </c:pt>
                <c:pt idx="604">
                  <c:v>0.44448511736352875</c:v>
                </c:pt>
                <c:pt idx="605">
                  <c:v>0.45946512667152395</c:v>
                </c:pt>
                <c:pt idx="606">
                  <c:v>0.47531364585138125</c:v>
                </c:pt>
                <c:pt idx="607">
                  <c:v>0.48513113747918563</c:v>
                </c:pt>
                <c:pt idx="608">
                  <c:v>0.49610637670586272</c:v>
                </c:pt>
                <c:pt idx="609">
                  <c:v>0.50783202260080662</c:v>
                </c:pt>
                <c:pt idx="610">
                  <c:v>0.51713923137367224</c:v>
                </c:pt>
                <c:pt idx="611">
                  <c:v>0.52461915526223868</c:v>
                </c:pt>
                <c:pt idx="612">
                  <c:v>0.53809570760308978</c:v>
                </c:pt>
                <c:pt idx="613">
                  <c:v>0.54156528746011723</c:v>
                </c:pt>
                <c:pt idx="614">
                  <c:v>0.55353828728863619</c:v>
                </c:pt>
                <c:pt idx="615">
                  <c:v>0.56442905799654708</c:v>
                </c:pt>
                <c:pt idx="616">
                  <c:v>0.56850061940096341</c:v>
                </c:pt>
                <c:pt idx="617">
                  <c:v>0.57805346213371278</c:v>
                </c:pt>
                <c:pt idx="618">
                  <c:v>0.5895838303370815</c:v>
                </c:pt>
                <c:pt idx="619">
                  <c:v>0.59502029744549445</c:v>
                </c:pt>
                <c:pt idx="620">
                  <c:v>0.59740780742389366</c:v>
                </c:pt>
                <c:pt idx="621">
                  <c:v>0.60345097001635239</c:v>
                </c:pt>
                <c:pt idx="622">
                  <c:v>0.61255143476667795</c:v>
                </c:pt>
                <c:pt idx="623">
                  <c:v>0.62035824417872032</c:v>
                </c:pt>
                <c:pt idx="624">
                  <c:v>0.62248040449047981</c:v>
                </c:pt>
                <c:pt idx="625">
                  <c:v>0.63098235932888447</c:v>
                </c:pt>
                <c:pt idx="626">
                  <c:v>0.63768082195848419</c:v>
                </c:pt>
                <c:pt idx="627">
                  <c:v>0.63619010525814257</c:v>
                </c:pt>
                <c:pt idx="628">
                  <c:v>0.64635391153405186</c:v>
                </c:pt>
                <c:pt idx="629">
                  <c:v>0.64837899040038949</c:v>
                </c:pt>
                <c:pt idx="630">
                  <c:v>0.65133819175041652</c:v>
                </c:pt>
                <c:pt idx="631">
                  <c:v>0.65792979462205137</c:v>
                </c:pt>
                <c:pt idx="632">
                  <c:v>0.66097362378626112</c:v>
                </c:pt>
                <c:pt idx="633">
                  <c:v>0.6642144824641335</c:v>
                </c:pt>
                <c:pt idx="634">
                  <c:v>0.66835324922079464</c:v>
                </c:pt>
                <c:pt idx="635">
                  <c:v>0.66983281807413064</c:v>
                </c:pt>
                <c:pt idx="636">
                  <c:v>0.67974481126697539</c:v>
                </c:pt>
                <c:pt idx="637">
                  <c:v>0.67604068165371467</c:v>
                </c:pt>
                <c:pt idx="638">
                  <c:v>0.68213681224325973</c:v>
                </c:pt>
                <c:pt idx="639">
                  <c:v>0.68007112357276078</c:v>
                </c:pt>
                <c:pt idx="640">
                  <c:v>0.68751088348127232</c:v>
                </c:pt>
                <c:pt idx="641">
                  <c:v>0.69358191561109017</c:v>
                </c:pt>
                <c:pt idx="642">
                  <c:v>0.68634173330166337</c:v>
                </c:pt>
                <c:pt idx="643">
                  <c:v>0.69235266280589913</c:v>
                </c:pt>
                <c:pt idx="644">
                  <c:v>0.69545264507397331</c:v>
                </c:pt>
                <c:pt idx="645">
                  <c:v>0.70012516887710774</c:v>
                </c:pt>
                <c:pt idx="646">
                  <c:v>0.69538983512098862</c:v>
                </c:pt>
                <c:pt idx="647">
                  <c:v>0.70730263683217498</c:v>
                </c:pt>
                <c:pt idx="648">
                  <c:v>0.71049199259261098</c:v>
                </c:pt>
                <c:pt idx="649">
                  <c:v>0.70356907694984405</c:v>
                </c:pt>
                <c:pt idx="650">
                  <c:v>0.70737812340860673</c:v>
                </c:pt>
                <c:pt idx="651">
                  <c:v>0.72196614404876036</c:v>
                </c:pt>
                <c:pt idx="652">
                  <c:v>0.71808202498927598</c:v>
                </c:pt>
                <c:pt idx="653">
                  <c:v>0.73085311227536387</c:v>
                </c:pt>
                <c:pt idx="654">
                  <c:v>0.7426181577354235</c:v>
                </c:pt>
                <c:pt idx="655">
                  <c:v>0.73308057161337725</c:v>
                </c:pt>
                <c:pt idx="656">
                  <c:v>0.73917893175094851</c:v>
                </c:pt>
                <c:pt idx="657">
                  <c:v>0.74638270851166233</c:v>
                </c:pt>
                <c:pt idx="658">
                  <c:v>0.75347745977005021</c:v>
                </c:pt>
                <c:pt idx="659">
                  <c:v>0.76710151357486034</c:v>
                </c:pt>
                <c:pt idx="660">
                  <c:v>0.76089931954412238</c:v>
                </c:pt>
                <c:pt idx="661">
                  <c:v>0.79057758534051648</c:v>
                </c:pt>
                <c:pt idx="662">
                  <c:v>0.79322687775146239</c:v>
                </c:pt>
                <c:pt idx="663">
                  <c:v>0.80873414649879038</c:v>
                </c:pt>
                <c:pt idx="664">
                  <c:v>0.82255516612047108</c:v>
                </c:pt>
                <c:pt idx="665">
                  <c:v>0.83641845193008613</c:v>
                </c:pt>
                <c:pt idx="666">
                  <c:v>0.85303343049193792</c:v>
                </c:pt>
                <c:pt idx="667">
                  <c:v>0.86786587479949295</c:v>
                </c:pt>
                <c:pt idx="668">
                  <c:v>0.89445998831651641</c:v>
                </c:pt>
                <c:pt idx="669">
                  <c:v>0.92076126481029297</c:v>
                </c:pt>
                <c:pt idx="670">
                  <c:v>0.92876685561152184</c:v>
                </c:pt>
                <c:pt idx="671">
                  <c:v>0.95760362127359577</c:v>
                </c:pt>
                <c:pt idx="672">
                  <c:v>0.9795799945034499</c:v>
                </c:pt>
                <c:pt idx="673">
                  <c:v>1.0030490272392347</c:v>
                </c:pt>
                <c:pt idx="674">
                  <c:v>1.0221426730492045</c:v>
                </c:pt>
                <c:pt idx="675">
                  <c:v>1.0236252359189433</c:v>
                </c:pt>
                <c:pt idx="676">
                  <c:v>1.107652852545411</c:v>
                </c:pt>
                <c:pt idx="677">
                  <c:v>1.0582562177132302</c:v>
                </c:pt>
                <c:pt idx="678">
                  <c:v>1.0392423264853692</c:v>
                </c:pt>
                <c:pt idx="679">
                  <c:v>1.1162703305467185</c:v>
                </c:pt>
                <c:pt idx="680">
                  <c:v>1.0021462778302048</c:v>
                </c:pt>
                <c:pt idx="681">
                  <c:v>1.1133402089730957</c:v>
                </c:pt>
                <c:pt idx="682">
                  <c:v>1.0761335422354978</c:v>
                </c:pt>
                <c:pt idx="683">
                  <c:v>1.0692455350530867</c:v>
                </c:pt>
                <c:pt idx="684">
                  <c:v>1.014593027624803</c:v>
                </c:pt>
                <c:pt idx="685">
                  <c:v>1.0232631869341964</c:v>
                </c:pt>
                <c:pt idx="686">
                  <c:v>0.869788107126375</c:v>
                </c:pt>
                <c:pt idx="687">
                  <c:v>0.86167247151383952</c:v>
                </c:pt>
                <c:pt idx="688">
                  <c:v>0.85224687311556258</c:v>
                </c:pt>
                <c:pt idx="689">
                  <c:v>0.84289723896621982</c:v>
                </c:pt>
                <c:pt idx="690">
                  <c:v>0.95063401214180066</c:v>
                </c:pt>
                <c:pt idx="691">
                  <c:v>0.76830436197577989</c:v>
                </c:pt>
                <c:pt idx="692">
                  <c:v>0.62079071541744979</c:v>
                </c:pt>
                <c:pt idx="693">
                  <c:v>0.48528879932956542</c:v>
                </c:pt>
                <c:pt idx="694">
                  <c:v>1.066723709968822</c:v>
                </c:pt>
                <c:pt idx="695">
                  <c:v>1.0603692689562563</c:v>
                </c:pt>
                <c:pt idx="696">
                  <c:v>1.0284812523315441</c:v>
                </c:pt>
                <c:pt idx="697">
                  <c:v>0.48816784799253438</c:v>
                </c:pt>
                <c:pt idx="698">
                  <c:v>0.4391341220517907</c:v>
                </c:pt>
                <c:pt idx="699">
                  <c:v>5.5080119006310806</c:v>
                </c:pt>
                <c:pt idx="700">
                  <c:v>0.74759358361678541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39"/>
          <c:order val="39"/>
          <c:tx>
            <c:strRef>
              <c:f>'P-A'!$AP$6</c:f>
              <c:strCache>
                <c:ptCount val="1"/>
                <c:pt idx="0">
                  <c:v>P-C OD before SSL</c:v>
                </c:pt>
              </c:strCache>
              <c:extLst xmlns:c15="http://schemas.microsoft.com/office/drawing/2012/chart"/>
            </c:strRef>
          </c:tx>
          <c:spPr>
            <a:ln w="3175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'P-A'!$B$7:$B$707</c:f>
              <c:numCache>
                <c:formatCode>General</c:formatCode>
                <c:ptCount val="701"/>
                <c:pt idx="0">
                  <c:v>900</c:v>
                </c:pt>
                <c:pt idx="1">
                  <c:v>899</c:v>
                </c:pt>
                <c:pt idx="2">
                  <c:v>898</c:v>
                </c:pt>
                <c:pt idx="3">
                  <c:v>897</c:v>
                </c:pt>
                <c:pt idx="4">
                  <c:v>896</c:v>
                </c:pt>
                <c:pt idx="5">
                  <c:v>895</c:v>
                </c:pt>
                <c:pt idx="6">
                  <c:v>894</c:v>
                </c:pt>
                <c:pt idx="7">
                  <c:v>893</c:v>
                </c:pt>
                <c:pt idx="8">
                  <c:v>892</c:v>
                </c:pt>
                <c:pt idx="9">
                  <c:v>891</c:v>
                </c:pt>
                <c:pt idx="10">
                  <c:v>890</c:v>
                </c:pt>
                <c:pt idx="11">
                  <c:v>889</c:v>
                </c:pt>
                <c:pt idx="12">
                  <c:v>888</c:v>
                </c:pt>
                <c:pt idx="13">
                  <c:v>887</c:v>
                </c:pt>
                <c:pt idx="14">
                  <c:v>886</c:v>
                </c:pt>
                <c:pt idx="15">
                  <c:v>885</c:v>
                </c:pt>
                <c:pt idx="16">
                  <c:v>884</c:v>
                </c:pt>
                <c:pt idx="17">
                  <c:v>883</c:v>
                </c:pt>
                <c:pt idx="18">
                  <c:v>882</c:v>
                </c:pt>
                <c:pt idx="19">
                  <c:v>881</c:v>
                </c:pt>
                <c:pt idx="20">
                  <c:v>880</c:v>
                </c:pt>
                <c:pt idx="21">
                  <c:v>879</c:v>
                </c:pt>
                <c:pt idx="22">
                  <c:v>878</c:v>
                </c:pt>
                <c:pt idx="23">
                  <c:v>877</c:v>
                </c:pt>
                <c:pt idx="24">
                  <c:v>876</c:v>
                </c:pt>
                <c:pt idx="25">
                  <c:v>875</c:v>
                </c:pt>
                <c:pt idx="26">
                  <c:v>874</c:v>
                </c:pt>
                <c:pt idx="27">
                  <c:v>873</c:v>
                </c:pt>
                <c:pt idx="28">
                  <c:v>872</c:v>
                </c:pt>
                <c:pt idx="29">
                  <c:v>871</c:v>
                </c:pt>
                <c:pt idx="30">
                  <c:v>870</c:v>
                </c:pt>
                <c:pt idx="31">
                  <c:v>869</c:v>
                </c:pt>
                <c:pt idx="32">
                  <c:v>868</c:v>
                </c:pt>
                <c:pt idx="33">
                  <c:v>867</c:v>
                </c:pt>
                <c:pt idx="34">
                  <c:v>866</c:v>
                </c:pt>
                <c:pt idx="35">
                  <c:v>865</c:v>
                </c:pt>
                <c:pt idx="36">
                  <c:v>864</c:v>
                </c:pt>
                <c:pt idx="37">
                  <c:v>863</c:v>
                </c:pt>
                <c:pt idx="38">
                  <c:v>862</c:v>
                </c:pt>
                <c:pt idx="39">
                  <c:v>861</c:v>
                </c:pt>
                <c:pt idx="40">
                  <c:v>860</c:v>
                </c:pt>
                <c:pt idx="41">
                  <c:v>859</c:v>
                </c:pt>
                <c:pt idx="42">
                  <c:v>858</c:v>
                </c:pt>
                <c:pt idx="43">
                  <c:v>857</c:v>
                </c:pt>
                <c:pt idx="44">
                  <c:v>856</c:v>
                </c:pt>
                <c:pt idx="45">
                  <c:v>855</c:v>
                </c:pt>
                <c:pt idx="46">
                  <c:v>854</c:v>
                </c:pt>
                <c:pt idx="47">
                  <c:v>853</c:v>
                </c:pt>
                <c:pt idx="48">
                  <c:v>852</c:v>
                </c:pt>
                <c:pt idx="49">
                  <c:v>851</c:v>
                </c:pt>
                <c:pt idx="50">
                  <c:v>850</c:v>
                </c:pt>
                <c:pt idx="51">
                  <c:v>849</c:v>
                </c:pt>
                <c:pt idx="52">
                  <c:v>848</c:v>
                </c:pt>
                <c:pt idx="53">
                  <c:v>847</c:v>
                </c:pt>
                <c:pt idx="54">
                  <c:v>846</c:v>
                </c:pt>
                <c:pt idx="55">
                  <c:v>845</c:v>
                </c:pt>
                <c:pt idx="56">
                  <c:v>844</c:v>
                </c:pt>
                <c:pt idx="57">
                  <c:v>843</c:v>
                </c:pt>
                <c:pt idx="58">
                  <c:v>842</c:v>
                </c:pt>
                <c:pt idx="59">
                  <c:v>841</c:v>
                </c:pt>
                <c:pt idx="60">
                  <c:v>840</c:v>
                </c:pt>
                <c:pt idx="61">
                  <c:v>839</c:v>
                </c:pt>
                <c:pt idx="62">
                  <c:v>838</c:v>
                </c:pt>
                <c:pt idx="63">
                  <c:v>837</c:v>
                </c:pt>
                <c:pt idx="64">
                  <c:v>836</c:v>
                </c:pt>
                <c:pt idx="65">
                  <c:v>835</c:v>
                </c:pt>
                <c:pt idx="66">
                  <c:v>834</c:v>
                </c:pt>
                <c:pt idx="67">
                  <c:v>833</c:v>
                </c:pt>
                <c:pt idx="68">
                  <c:v>832</c:v>
                </c:pt>
                <c:pt idx="69">
                  <c:v>831</c:v>
                </c:pt>
                <c:pt idx="70">
                  <c:v>830</c:v>
                </c:pt>
                <c:pt idx="71">
                  <c:v>829</c:v>
                </c:pt>
                <c:pt idx="72">
                  <c:v>828</c:v>
                </c:pt>
                <c:pt idx="73">
                  <c:v>827</c:v>
                </c:pt>
                <c:pt idx="74">
                  <c:v>826</c:v>
                </c:pt>
                <c:pt idx="75">
                  <c:v>825</c:v>
                </c:pt>
                <c:pt idx="76">
                  <c:v>824</c:v>
                </c:pt>
                <c:pt idx="77">
                  <c:v>823</c:v>
                </c:pt>
                <c:pt idx="78">
                  <c:v>822</c:v>
                </c:pt>
                <c:pt idx="79">
                  <c:v>821</c:v>
                </c:pt>
                <c:pt idx="80">
                  <c:v>820</c:v>
                </c:pt>
                <c:pt idx="81">
                  <c:v>819</c:v>
                </c:pt>
                <c:pt idx="82">
                  <c:v>818</c:v>
                </c:pt>
                <c:pt idx="83">
                  <c:v>817</c:v>
                </c:pt>
                <c:pt idx="84">
                  <c:v>816</c:v>
                </c:pt>
                <c:pt idx="85">
                  <c:v>815</c:v>
                </c:pt>
                <c:pt idx="86">
                  <c:v>814</c:v>
                </c:pt>
                <c:pt idx="87">
                  <c:v>813</c:v>
                </c:pt>
                <c:pt idx="88">
                  <c:v>812</c:v>
                </c:pt>
                <c:pt idx="89">
                  <c:v>811</c:v>
                </c:pt>
                <c:pt idx="90">
                  <c:v>810</c:v>
                </c:pt>
                <c:pt idx="91">
                  <c:v>809</c:v>
                </c:pt>
                <c:pt idx="92">
                  <c:v>808</c:v>
                </c:pt>
                <c:pt idx="93">
                  <c:v>807</c:v>
                </c:pt>
                <c:pt idx="94">
                  <c:v>806</c:v>
                </c:pt>
                <c:pt idx="95">
                  <c:v>805</c:v>
                </c:pt>
                <c:pt idx="96">
                  <c:v>804</c:v>
                </c:pt>
                <c:pt idx="97">
                  <c:v>803</c:v>
                </c:pt>
                <c:pt idx="98">
                  <c:v>802</c:v>
                </c:pt>
                <c:pt idx="99">
                  <c:v>801</c:v>
                </c:pt>
                <c:pt idx="100">
                  <c:v>800</c:v>
                </c:pt>
                <c:pt idx="101">
                  <c:v>799</c:v>
                </c:pt>
                <c:pt idx="102">
                  <c:v>798</c:v>
                </c:pt>
                <c:pt idx="103">
                  <c:v>797</c:v>
                </c:pt>
                <c:pt idx="104">
                  <c:v>796</c:v>
                </c:pt>
                <c:pt idx="105">
                  <c:v>795</c:v>
                </c:pt>
                <c:pt idx="106">
                  <c:v>794</c:v>
                </c:pt>
                <c:pt idx="107">
                  <c:v>793</c:v>
                </c:pt>
                <c:pt idx="108">
                  <c:v>792</c:v>
                </c:pt>
                <c:pt idx="109">
                  <c:v>791</c:v>
                </c:pt>
                <c:pt idx="110">
                  <c:v>790</c:v>
                </c:pt>
                <c:pt idx="111">
                  <c:v>789</c:v>
                </c:pt>
                <c:pt idx="112">
                  <c:v>788</c:v>
                </c:pt>
                <c:pt idx="113">
                  <c:v>787</c:v>
                </c:pt>
                <c:pt idx="114">
                  <c:v>786</c:v>
                </c:pt>
                <c:pt idx="115">
                  <c:v>785</c:v>
                </c:pt>
                <c:pt idx="116">
                  <c:v>784</c:v>
                </c:pt>
                <c:pt idx="117">
                  <c:v>783</c:v>
                </c:pt>
                <c:pt idx="118">
                  <c:v>782</c:v>
                </c:pt>
                <c:pt idx="119">
                  <c:v>781</c:v>
                </c:pt>
                <c:pt idx="120">
                  <c:v>780</c:v>
                </c:pt>
                <c:pt idx="121">
                  <c:v>779</c:v>
                </c:pt>
                <c:pt idx="122">
                  <c:v>778</c:v>
                </c:pt>
                <c:pt idx="123">
                  <c:v>777</c:v>
                </c:pt>
                <c:pt idx="124">
                  <c:v>776</c:v>
                </c:pt>
                <c:pt idx="125">
                  <c:v>775</c:v>
                </c:pt>
                <c:pt idx="126">
                  <c:v>774</c:v>
                </c:pt>
                <c:pt idx="127">
                  <c:v>773</c:v>
                </c:pt>
                <c:pt idx="128">
                  <c:v>772</c:v>
                </c:pt>
                <c:pt idx="129">
                  <c:v>771</c:v>
                </c:pt>
                <c:pt idx="130">
                  <c:v>770</c:v>
                </c:pt>
                <c:pt idx="131">
                  <c:v>769</c:v>
                </c:pt>
                <c:pt idx="132">
                  <c:v>768</c:v>
                </c:pt>
                <c:pt idx="133">
                  <c:v>767</c:v>
                </c:pt>
                <c:pt idx="134">
                  <c:v>766</c:v>
                </c:pt>
                <c:pt idx="135">
                  <c:v>765</c:v>
                </c:pt>
                <c:pt idx="136">
                  <c:v>764</c:v>
                </c:pt>
                <c:pt idx="137">
                  <c:v>763</c:v>
                </c:pt>
                <c:pt idx="138">
                  <c:v>762</c:v>
                </c:pt>
                <c:pt idx="139">
                  <c:v>761</c:v>
                </c:pt>
                <c:pt idx="140">
                  <c:v>760</c:v>
                </c:pt>
                <c:pt idx="141">
                  <c:v>759</c:v>
                </c:pt>
                <c:pt idx="142">
                  <c:v>758</c:v>
                </c:pt>
                <c:pt idx="143">
                  <c:v>757</c:v>
                </c:pt>
                <c:pt idx="144">
                  <c:v>756</c:v>
                </c:pt>
                <c:pt idx="145">
                  <c:v>755</c:v>
                </c:pt>
                <c:pt idx="146">
                  <c:v>754</c:v>
                </c:pt>
                <c:pt idx="147">
                  <c:v>753</c:v>
                </c:pt>
                <c:pt idx="148">
                  <c:v>752</c:v>
                </c:pt>
                <c:pt idx="149">
                  <c:v>751</c:v>
                </c:pt>
                <c:pt idx="150">
                  <c:v>750</c:v>
                </c:pt>
                <c:pt idx="151">
                  <c:v>749</c:v>
                </c:pt>
                <c:pt idx="152">
                  <c:v>748</c:v>
                </c:pt>
                <c:pt idx="153">
                  <c:v>747</c:v>
                </c:pt>
                <c:pt idx="154">
                  <c:v>746</c:v>
                </c:pt>
                <c:pt idx="155">
                  <c:v>745</c:v>
                </c:pt>
                <c:pt idx="156">
                  <c:v>744</c:v>
                </c:pt>
                <c:pt idx="157">
                  <c:v>743</c:v>
                </c:pt>
                <c:pt idx="158">
                  <c:v>742</c:v>
                </c:pt>
                <c:pt idx="159">
                  <c:v>741</c:v>
                </c:pt>
                <c:pt idx="160">
                  <c:v>740</c:v>
                </c:pt>
                <c:pt idx="161">
                  <c:v>739</c:v>
                </c:pt>
                <c:pt idx="162">
                  <c:v>738</c:v>
                </c:pt>
                <c:pt idx="163">
                  <c:v>737</c:v>
                </c:pt>
                <c:pt idx="164">
                  <c:v>736</c:v>
                </c:pt>
                <c:pt idx="165">
                  <c:v>735</c:v>
                </c:pt>
                <c:pt idx="166">
                  <c:v>734</c:v>
                </c:pt>
                <c:pt idx="167">
                  <c:v>733</c:v>
                </c:pt>
                <c:pt idx="168">
                  <c:v>732</c:v>
                </c:pt>
                <c:pt idx="169">
                  <c:v>731</c:v>
                </c:pt>
                <c:pt idx="170">
                  <c:v>730</c:v>
                </c:pt>
                <c:pt idx="171">
                  <c:v>729</c:v>
                </c:pt>
                <c:pt idx="172">
                  <c:v>728</c:v>
                </c:pt>
                <c:pt idx="173">
                  <c:v>727</c:v>
                </c:pt>
                <c:pt idx="174">
                  <c:v>726</c:v>
                </c:pt>
                <c:pt idx="175">
                  <c:v>725</c:v>
                </c:pt>
                <c:pt idx="176">
                  <c:v>724</c:v>
                </c:pt>
                <c:pt idx="177">
                  <c:v>723</c:v>
                </c:pt>
                <c:pt idx="178">
                  <c:v>722</c:v>
                </c:pt>
                <c:pt idx="179">
                  <c:v>721</c:v>
                </c:pt>
                <c:pt idx="180">
                  <c:v>720</c:v>
                </c:pt>
                <c:pt idx="181">
                  <c:v>719</c:v>
                </c:pt>
                <c:pt idx="182">
                  <c:v>718</c:v>
                </c:pt>
                <c:pt idx="183">
                  <c:v>717</c:v>
                </c:pt>
                <c:pt idx="184">
                  <c:v>716</c:v>
                </c:pt>
                <c:pt idx="185">
                  <c:v>715</c:v>
                </c:pt>
                <c:pt idx="186">
                  <c:v>714</c:v>
                </c:pt>
                <c:pt idx="187">
                  <c:v>713</c:v>
                </c:pt>
                <c:pt idx="188">
                  <c:v>712</c:v>
                </c:pt>
                <c:pt idx="189">
                  <c:v>711</c:v>
                </c:pt>
                <c:pt idx="190">
                  <c:v>710</c:v>
                </c:pt>
                <c:pt idx="191">
                  <c:v>709</c:v>
                </c:pt>
                <c:pt idx="192">
                  <c:v>708</c:v>
                </c:pt>
                <c:pt idx="193">
                  <c:v>707</c:v>
                </c:pt>
                <c:pt idx="194">
                  <c:v>706</c:v>
                </c:pt>
                <c:pt idx="195">
                  <c:v>705</c:v>
                </c:pt>
                <c:pt idx="196">
                  <c:v>704</c:v>
                </c:pt>
                <c:pt idx="197">
                  <c:v>703</c:v>
                </c:pt>
                <c:pt idx="198">
                  <c:v>702</c:v>
                </c:pt>
                <c:pt idx="199">
                  <c:v>701</c:v>
                </c:pt>
                <c:pt idx="200">
                  <c:v>700</c:v>
                </c:pt>
                <c:pt idx="201">
                  <c:v>699</c:v>
                </c:pt>
                <c:pt idx="202">
                  <c:v>698</c:v>
                </c:pt>
                <c:pt idx="203">
                  <c:v>697</c:v>
                </c:pt>
                <c:pt idx="204">
                  <c:v>696</c:v>
                </c:pt>
                <c:pt idx="205">
                  <c:v>695</c:v>
                </c:pt>
                <c:pt idx="206">
                  <c:v>694</c:v>
                </c:pt>
                <c:pt idx="207">
                  <c:v>693</c:v>
                </c:pt>
                <c:pt idx="208">
                  <c:v>692</c:v>
                </c:pt>
                <c:pt idx="209">
                  <c:v>691</c:v>
                </c:pt>
                <c:pt idx="210">
                  <c:v>690</c:v>
                </c:pt>
                <c:pt idx="211">
                  <c:v>689</c:v>
                </c:pt>
                <c:pt idx="212">
                  <c:v>688</c:v>
                </c:pt>
                <c:pt idx="213">
                  <c:v>687</c:v>
                </c:pt>
                <c:pt idx="214">
                  <c:v>686</c:v>
                </c:pt>
                <c:pt idx="215">
                  <c:v>685</c:v>
                </c:pt>
                <c:pt idx="216">
                  <c:v>684</c:v>
                </c:pt>
                <c:pt idx="217">
                  <c:v>683</c:v>
                </c:pt>
                <c:pt idx="218">
                  <c:v>682</c:v>
                </c:pt>
                <c:pt idx="219">
                  <c:v>681</c:v>
                </c:pt>
                <c:pt idx="220">
                  <c:v>680</c:v>
                </c:pt>
                <c:pt idx="221">
                  <c:v>679</c:v>
                </c:pt>
                <c:pt idx="222">
                  <c:v>678</c:v>
                </c:pt>
                <c:pt idx="223">
                  <c:v>677</c:v>
                </c:pt>
                <c:pt idx="224">
                  <c:v>676</c:v>
                </c:pt>
                <c:pt idx="225">
                  <c:v>675</c:v>
                </c:pt>
                <c:pt idx="226">
                  <c:v>674</c:v>
                </c:pt>
                <c:pt idx="227">
                  <c:v>673</c:v>
                </c:pt>
                <c:pt idx="228">
                  <c:v>672</c:v>
                </c:pt>
                <c:pt idx="229">
                  <c:v>671</c:v>
                </c:pt>
                <c:pt idx="230">
                  <c:v>670</c:v>
                </c:pt>
                <c:pt idx="231">
                  <c:v>669</c:v>
                </c:pt>
                <c:pt idx="232">
                  <c:v>668</c:v>
                </c:pt>
                <c:pt idx="233">
                  <c:v>667</c:v>
                </c:pt>
                <c:pt idx="234">
                  <c:v>666</c:v>
                </c:pt>
                <c:pt idx="235">
                  <c:v>665</c:v>
                </c:pt>
                <c:pt idx="236">
                  <c:v>664</c:v>
                </c:pt>
                <c:pt idx="237">
                  <c:v>663</c:v>
                </c:pt>
                <c:pt idx="238">
                  <c:v>662</c:v>
                </c:pt>
                <c:pt idx="239">
                  <c:v>661</c:v>
                </c:pt>
                <c:pt idx="240">
                  <c:v>660</c:v>
                </c:pt>
                <c:pt idx="241">
                  <c:v>659</c:v>
                </c:pt>
                <c:pt idx="242">
                  <c:v>658</c:v>
                </c:pt>
                <c:pt idx="243">
                  <c:v>657</c:v>
                </c:pt>
                <c:pt idx="244">
                  <c:v>656</c:v>
                </c:pt>
                <c:pt idx="245">
                  <c:v>655</c:v>
                </c:pt>
                <c:pt idx="246">
                  <c:v>654</c:v>
                </c:pt>
                <c:pt idx="247">
                  <c:v>653</c:v>
                </c:pt>
                <c:pt idx="248">
                  <c:v>652</c:v>
                </c:pt>
                <c:pt idx="249">
                  <c:v>651</c:v>
                </c:pt>
                <c:pt idx="250">
                  <c:v>650</c:v>
                </c:pt>
                <c:pt idx="251">
                  <c:v>649</c:v>
                </c:pt>
                <c:pt idx="252">
                  <c:v>648</c:v>
                </c:pt>
                <c:pt idx="253">
                  <c:v>647</c:v>
                </c:pt>
                <c:pt idx="254">
                  <c:v>646</c:v>
                </c:pt>
                <c:pt idx="255">
                  <c:v>645</c:v>
                </c:pt>
                <c:pt idx="256">
                  <c:v>644</c:v>
                </c:pt>
                <c:pt idx="257">
                  <c:v>643</c:v>
                </c:pt>
                <c:pt idx="258">
                  <c:v>642</c:v>
                </c:pt>
                <c:pt idx="259">
                  <c:v>641</c:v>
                </c:pt>
                <c:pt idx="260">
                  <c:v>640</c:v>
                </c:pt>
                <c:pt idx="261">
                  <c:v>639</c:v>
                </c:pt>
                <c:pt idx="262">
                  <c:v>638</c:v>
                </c:pt>
                <c:pt idx="263">
                  <c:v>637</c:v>
                </c:pt>
                <c:pt idx="264">
                  <c:v>636</c:v>
                </c:pt>
                <c:pt idx="265">
                  <c:v>635</c:v>
                </c:pt>
                <c:pt idx="266">
                  <c:v>634</c:v>
                </c:pt>
                <c:pt idx="267">
                  <c:v>633</c:v>
                </c:pt>
                <c:pt idx="268">
                  <c:v>632</c:v>
                </c:pt>
                <c:pt idx="269">
                  <c:v>631</c:v>
                </c:pt>
                <c:pt idx="270">
                  <c:v>630</c:v>
                </c:pt>
                <c:pt idx="271">
                  <c:v>629</c:v>
                </c:pt>
                <c:pt idx="272">
                  <c:v>628</c:v>
                </c:pt>
                <c:pt idx="273">
                  <c:v>627</c:v>
                </c:pt>
                <c:pt idx="274">
                  <c:v>626</c:v>
                </c:pt>
                <c:pt idx="275">
                  <c:v>625</c:v>
                </c:pt>
                <c:pt idx="276">
                  <c:v>624</c:v>
                </c:pt>
                <c:pt idx="277">
                  <c:v>623</c:v>
                </c:pt>
                <c:pt idx="278">
                  <c:v>622</c:v>
                </c:pt>
                <c:pt idx="279">
                  <c:v>621</c:v>
                </c:pt>
                <c:pt idx="280">
                  <c:v>620</c:v>
                </c:pt>
                <c:pt idx="281">
                  <c:v>619</c:v>
                </c:pt>
                <c:pt idx="282">
                  <c:v>618</c:v>
                </c:pt>
                <c:pt idx="283">
                  <c:v>617</c:v>
                </c:pt>
                <c:pt idx="284">
                  <c:v>616</c:v>
                </c:pt>
                <c:pt idx="285">
                  <c:v>615</c:v>
                </c:pt>
                <c:pt idx="286">
                  <c:v>614</c:v>
                </c:pt>
                <c:pt idx="287">
                  <c:v>613</c:v>
                </c:pt>
                <c:pt idx="288">
                  <c:v>612</c:v>
                </c:pt>
                <c:pt idx="289">
                  <c:v>611</c:v>
                </c:pt>
                <c:pt idx="290">
                  <c:v>610</c:v>
                </c:pt>
                <c:pt idx="291">
                  <c:v>609</c:v>
                </c:pt>
                <c:pt idx="292">
                  <c:v>608</c:v>
                </c:pt>
                <c:pt idx="293">
                  <c:v>607</c:v>
                </c:pt>
                <c:pt idx="294">
                  <c:v>606</c:v>
                </c:pt>
                <c:pt idx="295">
                  <c:v>605</c:v>
                </c:pt>
                <c:pt idx="296">
                  <c:v>604</c:v>
                </c:pt>
                <c:pt idx="297">
                  <c:v>603</c:v>
                </c:pt>
                <c:pt idx="298">
                  <c:v>602</c:v>
                </c:pt>
                <c:pt idx="299">
                  <c:v>601</c:v>
                </c:pt>
                <c:pt idx="300">
                  <c:v>600</c:v>
                </c:pt>
                <c:pt idx="301">
                  <c:v>599</c:v>
                </c:pt>
                <c:pt idx="302">
                  <c:v>598</c:v>
                </c:pt>
                <c:pt idx="303">
                  <c:v>597</c:v>
                </c:pt>
                <c:pt idx="304">
                  <c:v>596</c:v>
                </c:pt>
                <c:pt idx="305">
                  <c:v>595</c:v>
                </c:pt>
                <c:pt idx="306">
                  <c:v>594</c:v>
                </c:pt>
                <c:pt idx="307">
                  <c:v>593</c:v>
                </c:pt>
                <c:pt idx="308">
                  <c:v>592</c:v>
                </c:pt>
                <c:pt idx="309">
                  <c:v>591</c:v>
                </c:pt>
                <c:pt idx="310">
                  <c:v>590</c:v>
                </c:pt>
                <c:pt idx="311">
                  <c:v>589</c:v>
                </c:pt>
                <c:pt idx="312">
                  <c:v>588</c:v>
                </c:pt>
                <c:pt idx="313">
                  <c:v>587</c:v>
                </c:pt>
                <c:pt idx="314">
                  <c:v>586</c:v>
                </c:pt>
                <c:pt idx="315">
                  <c:v>585</c:v>
                </c:pt>
                <c:pt idx="316">
                  <c:v>584</c:v>
                </c:pt>
                <c:pt idx="317">
                  <c:v>583</c:v>
                </c:pt>
                <c:pt idx="318">
                  <c:v>582</c:v>
                </c:pt>
                <c:pt idx="319">
                  <c:v>581</c:v>
                </c:pt>
                <c:pt idx="320">
                  <c:v>580</c:v>
                </c:pt>
                <c:pt idx="321">
                  <c:v>579</c:v>
                </c:pt>
                <c:pt idx="322">
                  <c:v>578</c:v>
                </c:pt>
                <c:pt idx="323">
                  <c:v>577</c:v>
                </c:pt>
                <c:pt idx="324">
                  <c:v>576</c:v>
                </c:pt>
                <c:pt idx="325">
                  <c:v>575</c:v>
                </c:pt>
                <c:pt idx="326">
                  <c:v>574</c:v>
                </c:pt>
                <c:pt idx="327">
                  <c:v>573</c:v>
                </c:pt>
                <c:pt idx="328">
                  <c:v>572</c:v>
                </c:pt>
                <c:pt idx="329">
                  <c:v>571</c:v>
                </c:pt>
                <c:pt idx="330">
                  <c:v>570</c:v>
                </c:pt>
                <c:pt idx="331">
                  <c:v>569</c:v>
                </c:pt>
                <c:pt idx="332">
                  <c:v>568</c:v>
                </c:pt>
                <c:pt idx="333">
                  <c:v>567</c:v>
                </c:pt>
                <c:pt idx="334">
                  <c:v>566</c:v>
                </c:pt>
                <c:pt idx="335">
                  <c:v>565</c:v>
                </c:pt>
                <c:pt idx="336">
                  <c:v>564</c:v>
                </c:pt>
                <c:pt idx="337">
                  <c:v>563</c:v>
                </c:pt>
                <c:pt idx="338">
                  <c:v>562</c:v>
                </c:pt>
                <c:pt idx="339">
                  <c:v>561</c:v>
                </c:pt>
                <c:pt idx="340">
                  <c:v>560</c:v>
                </c:pt>
                <c:pt idx="341">
                  <c:v>559</c:v>
                </c:pt>
                <c:pt idx="342">
                  <c:v>558</c:v>
                </c:pt>
                <c:pt idx="343">
                  <c:v>557</c:v>
                </c:pt>
                <c:pt idx="344">
                  <c:v>556</c:v>
                </c:pt>
                <c:pt idx="345">
                  <c:v>555</c:v>
                </c:pt>
                <c:pt idx="346">
                  <c:v>554</c:v>
                </c:pt>
                <c:pt idx="347">
                  <c:v>553</c:v>
                </c:pt>
                <c:pt idx="348">
                  <c:v>552</c:v>
                </c:pt>
                <c:pt idx="349">
                  <c:v>551</c:v>
                </c:pt>
                <c:pt idx="350">
                  <c:v>550</c:v>
                </c:pt>
                <c:pt idx="351">
                  <c:v>549</c:v>
                </c:pt>
                <c:pt idx="352">
                  <c:v>548</c:v>
                </c:pt>
                <c:pt idx="353">
                  <c:v>547</c:v>
                </c:pt>
                <c:pt idx="354">
                  <c:v>546</c:v>
                </c:pt>
                <c:pt idx="355">
                  <c:v>545</c:v>
                </c:pt>
                <c:pt idx="356">
                  <c:v>544</c:v>
                </c:pt>
                <c:pt idx="357">
                  <c:v>543</c:v>
                </c:pt>
                <c:pt idx="358">
                  <c:v>542</c:v>
                </c:pt>
                <c:pt idx="359">
                  <c:v>541</c:v>
                </c:pt>
                <c:pt idx="360">
                  <c:v>540</c:v>
                </c:pt>
                <c:pt idx="361">
                  <c:v>539</c:v>
                </c:pt>
                <c:pt idx="362">
                  <c:v>538</c:v>
                </c:pt>
                <c:pt idx="363">
                  <c:v>537</c:v>
                </c:pt>
                <c:pt idx="364">
                  <c:v>536</c:v>
                </c:pt>
                <c:pt idx="365">
                  <c:v>535</c:v>
                </c:pt>
                <c:pt idx="366">
                  <c:v>534</c:v>
                </c:pt>
                <c:pt idx="367">
                  <c:v>533</c:v>
                </c:pt>
                <c:pt idx="368">
                  <c:v>532</c:v>
                </c:pt>
                <c:pt idx="369">
                  <c:v>531</c:v>
                </c:pt>
                <c:pt idx="370">
                  <c:v>530</c:v>
                </c:pt>
                <c:pt idx="371">
                  <c:v>529</c:v>
                </c:pt>
                <c:pt idx="372">
                  <c:v>528</c:v>
                </c:pt>
                <c:pt idx="373">
                  <c:v>527</c:v>
                </c:pt>
                <c:pt idx="374">
                  <c:v>526</c:v>
                </c:pt>
                <c:pt idx="375">
                  <c:v>525</c:v>
                </c:pt>
                <c:pt idx="376">
                  <c:v>524</c:v>
                </c:pt>
                <c:pt idx="377">
                  <c:v>523</c:v>
                </c:pt>
                <c:pt idx="378">
                  <c:v>522</c:v>
                </c:pt>
                <c:pt idx="379">
                  <c:v>521</c:v>
                </c:pt>
                <c:pt idx="380">
                  <c:v>520</c:v>
                </c:pt>
                <c:pt idx="381">
                  <c:v>519</c:v>
                </c:pt>
                <c:pt idx="382">
                  <c:v>518</c:v>
                </c:pt>
                <c:pt idx="383">
                  <c:v>517</c:v>
                </c:pt>
                <c:pt idx="384">
                  <c:v>516</c:v>
                </c:pt>
                <c:pt idx="385">
                  <c:v>515</c:v>
                </c:pt>
                <c:pt idx="386">
                  <c:v>514</c:v>
                </c:pt>
                <c:pt idx="387">
                  <c:v>513</c:v>
                </c:pt>
                <c:pt idx="388">
                  <c:v>512</c:v>
                </c:pt>
                <c:pt idx="389">
                  <c:v>511</c:v>
                </c:pt>
                <c:pt idx="390">
                  <c:v>510</c:v>
                </c:pt>
                <c:pt idx="391">
                  <c:v>509</c:v>
                </c:pt>
                <c:pt idx="392">
                  <c:v>508</c:v>
                </c:pt>
                <c:pt idx="393">
                  <c:v>507</c:v>
                </c:pt>
                <c:pt idx="394">
                  <c:v>506</c:v>
                </c:pt>
                <c:pt idx="395">
                  <c:v>505</c:v>
                </c:pt>
                <c:pt idx="396">
                  <c:v>504</c:v>
                </c:pt>
                <c:pt idx="397">
                  <c:v>503</c:v>
                </c:pt>
                <c:pt idx="398">
                  <c:v>502</c:v>
                </c:pt>
                <c:pt idx="399">
                  <c:v>501</c:v>
                </c:pt>
                <c:pt idx="400">
                  <c:v>500</c:v>
                </c:pt>
                <c:pt idx="401">
                  <c:v>499</c:v>
                </c:pt>
                <c:pt idx="402">
                  <c:v>498</c:v>
                </c:pt>
                <c:pt idx="403">
                  <c:v>497</c:v>
                </c:pt>
                <c:pt idx="404">
                  <c:v>496</c:v>
                </c:pt>
                <c:pt idx="405">
                  <c:v>495</c:v>
                </c:pt>
                <c:pt idx="406">
                  <c:v>494</c:v>
                </c:pt>
                <c:pt idx="407">
                  <c:v>493</c:v>
                </c:pt>
                <c:pt idx="408">
                  <c:v>492</c:v>
                </c:pt>
                <c:pt idx="409">
                  <c:v>491</c:v>
                </c:pt>
                <c:pt idx="410">
                  <c:v>490</c:v>
                </c:pt>
                <c:pt idx="411">
                  <c:v>489</c:v>
                </c:pt>
                <c:pt idx="412">
                  <c:v>488</c:v>
                </c:pt>
                <c:pt idx="413">
                  <c:v>487</c:v>
                </c:pt>
                <c:pt idx="414">
                  <c:v>486</c:v>
                </c:pt>
                <c:pt idx="415">
                  <c:v>485</c:v>
                </c:pt>
                <c:pt idx="416">
                  <c:v>484</c:v>
                </c:pt>
                <c:pt idx="417">
                  <c:v>483</c:v>
                </c:pt>
                <c:pt idx="418">
                  <c:v>482</c:v>
                </c:pt>
                <c:pt idx="419">
                  <c:v>481</c:v>
                </c:pt>
                <c:pt idx="420">
                  <c:v>480</c:v>
                </c:pt>
                <c:pt idx="421">
                  <c:v>479</c:v>
                </c:pt>
                <c:pt idx="422">
                  <c:v>478</c:v>
                </c:pt>
                <c:pt idx="423">
                  <c:v>477</c:v>
                </c:pt>
                <c:pt idx="424">
                  <c:v>476</c:v>
                </c:pt>
                <c:pt idx="425">
                  <c:v>475</c:v>
                </c:pt>
                <c:pt idx="426">
                  <c:v>474</c:v>
                </c:pt>
                <c:pt idx="427">
                  <c:v>473</c:v>
                </c:pt>
                <c:pt idx="428">
                  <c:v>472</c:v>
                </c:pt>
                <c:pt idx="429">
                  <c:v>471</c:v>
                </c:pt>
                <c:pt idx="430">
                  <c:v>470</c:v>
                </c:pt>
                <c:pt idx="431">
                  <c:v>469</c:v>
                </c:pt>
                <c:pt idx="432">
                  <c:v>468</c:v>
                </c:pt>
                <c:pt idx="433">
                  <c:v>467</c:v>
                </c:pt>
                <c:pt idx="434">
                  <c:v>466</c:v>
                </c:pt>
                <c:pt idx="435">
                  <c:v>465</c:v>
                </c:pt>
                <c:pt idx="436">
                  <c:v>464</c:v>
                </c:pt>
                <c:pt idx="437">
                  <c:v>463</c:v>
                </c:pt>
                <c:pt idx="438">
                  <c:v>462</c:v>
                </c:pt>
                <c:pt idx="439">
                  <c:v>461</c:v>
                </c:pt>
                <c:pt idx="440">
                  <c:v>460</c:v>
                </c:pt>
                <c:pt idx="441">
                  <c:v>459</c:v>
                </c:pt>
                <c:pt idx="442">
                  <c:v>458</c:v>
                </c:pt>
                <c:pt idx="443">
                  <c:v>457</c:v>
                </c:pt>
                <c:pt idx="444">
                  <c:v>456</c:v>
                </c:pt>
                <c:pt idx="445">
                  <c:v>455</c:v>
                </c:pt>
                <c:pt idx="446">
                  <c:v>454</c:v>
                </c:pt>
                <c:pt idx="447">
                  <c:v>453</c:v>
                </c:pt>
                <c:pt idx="448">
                  <c:v>452</c:v>
                </c:pt>
                <c:pt idx="449">
                  <c:v>451</c:v>
                </c:pt>
                <c:pt idx="450">
                  <c:v>450</c:v>
                </c:pt>
                <c:pt idx="451">
                  <c:v>449</c:v>
                </c:pt>
                <c:pt idx="452">
                  <c:v>448</c:v>
                </c:pt>
                <c:pt idx="453">
                  <c:v>447</c:v>
                </c:pt>
                <c:pt idx="454">
                  <c:v>446</c:v>
                </c:pt>
                <c:pt idx="455">
                  <c:v>445</c:v>
                </c:pt>
                <c:pt idx="456">
                  <c:v>444</c:v>
                </c:pt>
                <c:pt idx="457">
                  <c:v>443</c:v>
                </c:pt>
                <c:pt idx="458">
                  <c:v>442</c:v>
                </c:pt>
                <c:pt idx="459">
                  <c:v>441</c:v>
                </c:pt>
                <c:pt idx="460">
                  <c:v>440</c:v>
                </c:pt>
                <c:pt idx="461">
                  <c:v>439</c:v>
                </c:pt>
                <c:pt idx="462">
                  <c:v>438</c:v>
                </c:pt>
                <c:pt idx="463">
                  <c:v>437</c:v>
                </c:pt>
                <c:pt idx="464">
                  <c:v>436</c:v>
                </c:pt>
                <c:pt idx="465">
                  <c:v>435</c:v>
                </c:pt>
                <c:pt idx="466">
                  <c:v>434</c:v>
                </c:pt>
                <c:pt idx="467">
                  <c:v>433</c:v>
                </c:pt>
                <c:pt idx="468">
                  <c:v>432</c:v>
                </c:pt>
                <c:pt idx="469">
                  <c:v>431</c:v>
                </c:pt>
                <c:pt idx="470">
                  <c:v>430</c:v>
                </c:pt>
                <c:pt idx="471">
                  <c:v>429</c:v>
                </c:pt>
                <c:pt idx="472">
                  <c:v>428</c:v>
                </c:pt>
                <c:pt idx="473">
                  <c:v>427</c:v>
                </c:pt>
                <c:pt idx="474">
                  <c:v>426</c:v>
                </c:pt>
                <c:pt idx="475">
                  <c:v>425</c:v>
                </c:pt>
                <c:pt idx="476">
                  <c:v>424</c:v>
                </c:pt>
                <c:pt idx="477">
                  <c:v>423</c:v>
                </c:pt>
                <c:pt idx="478">
                  <c:v>422</c:v>
                </c:pt>
                <c:pt idx="479">
                  <c:v>421</c:v>
                </c:pt>
                <c:pt idx="480">
                  <c:v>420</c:v>
                </c:pt>
                <c:pt idx="481">
                  <c:v>419</c:v>
                </c:pt>
                <c:pt idx="482">
                  <c:v>418</c:v>
                </c:pt>
                <c:pt idx="483">
                  <c:v>417</c:v>
                </c:pt>
                <c:pt idx="484">
                  <c:v>416</c:v>
                </c:pt>
                <c:pt idx="485">
                  <c:v>415</c:v>
                </c:pt>
                <c:pt idx="486">
                  <c:v>414</c:v>
                </c:pt>
                <c:pt idx="487">
                  <c:v>413</c:v>
                </c:pt>
                <c:pt idx="488">
                  <c:v>412</c:v>
                </c:pt>
                <c:pt idx="489">
                  <c:v>411</c:v>
                </c:pt>
                <c:pt idx="490">
                  <c:v>410</c:v>
                </c:pt>
                <c:pt idx="491">
                  <c:v>409</c:v>
                </c:pt>
                <c:pt idx="492">
                  <c:v>408</c:v>
                </c:pt>
                <c:pt idx="493">
                  <c:v>407</c:v>
                </c:pt>
                <c:pt idx="494">
                  <c:v>406</c:v>
                </c:pt>
                <c:pt idx="495">
                  <c:v>405</c:v>
                </c:pt>
                <c:pt idx="496">
                  <c:v>404</c:v>
                </c:pt>
                <c:pt idx="497">
                  <c:v>403</c:v>
                </c:pt>
                <c:pt idx="498">
                  <c:v>402</c:v>
                </c:pt>
                <c:pt idx="499">
                  <c:v>401</c:v>
                </c:pt>
                <c:pt idx="500">
                  <c:v>400</c:v>
                </c:pt>
                <c:pt idx="501">
                  <c:v>399</c:v>
                </c:pt>
                <c:pt idx="502">
                  <c:v>398</c:v>
                </c:pt>
                <c:pt idx="503">
                  <c:v>397</c:v>
                </c:pt>
                <c:pt idx="504">
                  <c:v>396</c:v>
                </c:pt>
                <c:pt idx="505">
                  <c:v>395</c:v>
                </c:pt>
                <c:pt idx="506">
                  <c:v>394</c:v>
                </c:pt>
                <c:pt idx="507">
                  <c:v>393</c:v>
                </c:pt>
                <c:pt idx="508">
                  <c:v>392</c:v>
                </c:pt>
                <c:pt idx="509">
                  <c:v>391</c:v>
                </c:pt>
                <c:pt idx="510">
                  <c:v>390</c:v>
                </c:pt>
                <c:pt idx="511">
                  <c:v>389</c:v>
                </c:pt>
                <c:pt idx="512">
                  <c:v>388</c:v>
                </c:pt>
                <c:pt idx="513">
                  <c:v>387</c:v>
                </c:pt>
                <c:pt idx="514">
                  <c:v>386</c:v>
                </c:pt>
                <c:pt idx="515">
                  <c:v>385</c:v>
                </c:pt>
                <c:pt idx="516">
                  <c:v>384</c:v>
                </c:pt>
                <c:pt idx="517">
                  <c:v>383</c:v>
                </c:pt>
                <c:pt idx="518">
                  <c:v>382</c:v>
                </c:pt>
                <c:pt idx="519">
                  <c:v>381</c:v>
                </c:pt>
                <c:pt idx="520">
                  <c:v>380</c:v>
                </c:pt>
                <c:pt idx="521">
                  <c:v>379</c:v>
                </c:pt>
                <c:pt idx="522">
                  <c:v>378</c:v>
                </c:pt>
                <c:pt idx="523">
                  <c:v>377</c:v>
                </c:pt>
                <c:pt idx="524">
                  <c:v>376</c:v>
                </c:pt>
                <c:pt idx="525">
                  <c:v>375</c:v>
                </c:pt>
                <c:pt idx="526">
                  <c:v>374</c:v>
                </c:pt>
                <c:pt idx="527">
                  <c:v>373</c:v>
                </c:pt>
                <c:pt idx="528">
                  <c:v>372</c:v>
                </c:pt>
                <c:pt idx="529">
                  <c:v>371</c:v>
                </c:pt>
                <c:pt idx="530">
                  <c:v>370</c:v>
                </c:pt>
                <c:pt idx="531">
                  <c:v>369</c:v>
                </c:pt>
                <c:pt idx="532">
                  <c:v>368</c:v>
                </c:pt>
                <c:pt idx="533">
                  <c:v>367</c:v>
                </c:pt>
                <c:pt idx="534">
                  <c:v>366</c:v>
                </c:pt>
                <c:pt idx="535">
                  <c:v>365</c:v>
                </c:pt>
                <c:pt idx="536">
                  <c:v>364</c:v>
                </c:pt>
                <c:pt idx="537">
                  <c:v>363</c:v>
                </c:pt>
                <c:pt idx="538">
                  <c:v>362</c:v>
                </c:pt>
                <c:pt idx="539">
                  <c:v>361</c:v>
                </c:pt>
                <c:pt idx="540">
                  <c:v>360</c:v>
                </c:pt>
                <c:pt idx="541">
                  <c:v>359</c:v>
                </c:pt>
                <c:pt idx="542">
                  <c:v>358</c:v>
                </c:pt>
                <c:pt idx="543">
                  <c:v>357</c:v>
                </c:pt>
                <c:pt idx="544">
                  <c:v>356</c:v>
                </c:pt>
                <c:pt idx="545">
                  <c:v>355</c:v>
                </c:pt>
                <c:pt idx="546">
                  <c:v>354</c:v>
                </c:pt>
                <c:pt idx="547">
                  <c:v>353</c:v>
                </c:pt>
                <c:pt idx="548">
                  <c:v>352</c:v>
                </c:pt>
                <c:pt idx="549">
                  <c:v>351</c:v>
                </c:pt>
                <c:pt idx="550">
                  <c:v>350</c:v>
                </c:pt>
                <c:pt idx="551">
                  <c:v>349</c:v>
                </c:pt>
                <c:pt idx="552">
                  <c:v>348</c:v>
                </c:pt>
                <c:pt idx="553">
                  <c:v>347</c:v>
                </c:pt>
                <c:pt idx="554">
                  <c:v>346</c:v>
                </c:pt>
                <c:pt idx="555">
                  <c:v>345</c:v>
                </c:pt>
                <c:pt idx="556">
                  <c:v>344</c:v>
                </c:pt>
                <c:pt idx="557">
                  <c:v>343</c:v>
                </c:pt>
                <c:pt idx="558">
                  <c:v>342</c:v>
                </c:pt>
                <c:pt idx="559">
                  <c:v>341</c:v>
                </c:pt>
                <c:pt idx="560">
                  <c:v>340</c:v>
                </c:pt>
                <c:pt idx="561">
                  <c:v>339</c:v>
                </c:pt>
                <c:pt idx="562">
                  <c:v>338</c:v>
                </c:pt>
                <c:pt idx="563">
                  <c:v>337</c:v>
                </c:pt>
                <c:pt idx="564">
                  <c:v>336</c:v>
                </c:pt>
                <c:pt idx="565">
                  <c:v>335</c:v>
                </c:pt>
                <c:pt idx="566">
                  <c:v>334</c:v>
                </c:pt>
                <c:pt idx="567">
                  <c:v>333</c:v>
                </c:pt>
                <c:pt idx="568">
                  <c:v>332</c:v>
                </c:pt>
                <c:pt idx="569">
                  <c:v>331</c:v>
                </c:pt>
                <c:pt idx="570">
                  <c:v>330</c:v>
                </c:pt>
                <c:pt idx="571">
                  <c:v>329</c:v>
                </c:pt>
                <c:pt idx="572">
                  <c:v>328</c:v>
                </c:pt>
                <c:pt idx="573">
                  <c:v>327</c:v>
                </c:pt>
                <c:pt idx="574">
                  <c:v>326</c:v>
                </c:pt>
                <c:pt idx="575">
                  <c:v>325</c:v>
                </c:pt>
                <c:pt idx="576">
                  <c:v>324</c:v>
                </c:pt>
                <c:pt idx="577">
                  <c:v>323</c:v>
                </c:pt>
                <c:pt idx="578">
                  <c:v>322</c:v>
                </c:pt>
                <c:pt idx="579">
                  <c:v>321</c:v>
                </c:pt>
                <c:pt idx="580">
                  <c:v>320</c:v>
                </c:pt>
                <c:pt idx="581">
                  <c:v>319</c:v>
                </c:pt>
                <c:pt idx="582">
                  <c:v>318</c:v>
                </c:pt>
                <c:pt idx="583">
                  <c:v>317</c:v>
                </c:pt>
                <c:pt idx="584">
                  <c:v>316</c:v>
                </c:pt>
                <c:pt idx="585">
                  <c:v>315</c:v>
                </c:pt>
                <c:pt idx="586">
                  <c:v>314</c:v>
                </c:pt>
                <c:pt idx="587">
                  <c:v>313</c:v>
                </c:pt>
                <c:pt idx="588">
                  <c:v>312</c:v>
                </c:pt>
                <c:pt idx="589">
                  <c:v>311</c:v>
                </c:pt>
                <c:pt idx="590">
                  <c:v>310</c:v>
                </c:pt>
                <c:pt idx="591">
                  <c:v>309</c:v>
                </c:pt>
                <c:pt idx="592">
                  <c:v>308</c:v>
                </c:pt>
                <c:pt idx="593">
                  <c:v>307</c:v>
                </c:pt>
                <c:pt idx="594">
                  <c:v>306</c:v>
                </c:pt>
                <c:pt idx="595">
                  <c:v>305</c:v>
                </c:pt>
                <c:pt idx="596">
                  <c:v>304</c:v>
                </c:pt>
                <c:pt idx="597">
                  <c:v>303</c:v>
                </c:pt>
                <c:pt idx="598">
                  <c:v>302</c:v>
                </c:pt>
                <c:pt idx="599">
                  <c:v>301</c:v>
                </c:pt>
                <c:pt idx="600">
                  <c:v>300</c:v>
                </c:pt>
                <c:pt idx="601">
                  <c:v>299</c:v>
                </c:pt>
                <c:pt idx="602">
                  <c:v>298</c:v>
                </c:pt>
                <c:pt idx="603">
                  <c:v>297</c:v>
                </c:pt>
                <c:pt idx="604">
                  <c:v>296</c:v>
                </c:pt>
                <c:pt idx="605">
                  <c:v>295</c:v>
                </c:pt>
                <c:pt idx="606">
                  <c:v>294</c:v>
                </c:pt>
                <c:pt idx="607">
                  <c:v>293</c:v>
                </c:pt>
                <c:pt idx="608">
                  <c:v>292</c:v>
                </c:pt>
                <c:pt idx="609">
                  <c:v>291</c:v>
                </c:pt>
                <c:pt idx="610">
                  <c:v>290</c:v>
                </c:pt>
                <c:pt idx="611">
                  <c:v>289</c:v>
                </c:pt>
                <c:pt idx="612">
                  <c:v>288</c:v>
                </c:pt>
                <c:pt idx="613">
                  <c:v>287</c:v>
                </c:pt>
                <c:pt idx="614">
                  <c:v>286</c:v>
                </c:pt>
                <c:pt idx="615">
                  <c:v>285</c:v>
                </c:pt>
                <c:pt idx="616">
                  <c:v>284</c:v>
                </c:pt>
                <c:pt idx="617">
                  <c:v>283</c:v>
                </c:pt>
                <c:pt idx="618">
                  <c:v>282</c:v>
                </c:pt>
                <c:pt idx="619">
                  <c:v>281</c:v>
                </c:pt>
                <c:pt idx="620">
                  <c:v>280</c:v>
                </c:pt>
                <c:pt idx="621">
                  <c:v>279</c:v>
                </c:pt>
                <c:pt idx="622">
                  <c:v>278</c:v>
                </c:pt>
                <c:pt idx="623">
                  <c:v>277</c:v>
                </c:pt>
                <c:pt idx="624">
                  <c:v>276</c:v>
                </c:pt>
                <c:pt idx="625">
                  <c:v>275</c:v>
                </c:pt>
                <c:pt idx="626">
                  <c:v>274</c:v>
                </c:pt>
                <c:pt idx="627">
                  <c:v>273</c:v>
                </c:pt>
                <c:pt idx="628">
                  <c:v>272</c:v>
                </c:pt>
                <c:pt idx="629">
                  <c:v>271</c:v>
                </c:pt>
                <c:pt idx="630">
                  <c:v>270</c:v>
                </c:pt>
                <c:pt idx="631">
                  <c:v>269</c:v>
                </c:pt>
                <c:pt idx="632">
                  <c:v>268</c:v>
                </c:pt>
                <c:pt idx="633">
                  <c:v>267</c:v>
                </c:pt>
                <c:pt idx="634">
                  <c:v>266</c:v>
                </c:pt>
                <c:pt idx="635">
                  <c:v>265</c:v>
                </c:pt>
                <c:pt idx="636">
                  <c:v>264</c:v>
                </c:pt>
                <c:pt idx="637">
                  <c:v>263</c:v>
                </c:pt>
                <c:pt idx="638">
                  <c:v>262</c:v>
                </c:pt>
                <c:pt idx="639">
                  <c:v>261</c:v>
                </c:pt>
                <c:pt idx="640">
                  <c:v>260</c:v>
                </c:pt>
                <c:pt idx="641">
                  <c:v>259</c:v>
                </c:pt>
                <c:pt idx="642">
                  <c:v>258</c:v>
                </c:pt>
                <c:pt idx="643">
                  <c:v>257</c:v>
                </c:pt>
                <c:pt idx="644">
                  <c:v>256</c:v>
                </c:pt>
                <c:pt idx="645">
                  <c:v>255</c:v>
                </c:pt>
                <c:pt idx="646">
                  <c:v>254</c:v>
                </c:pt>
                <c:pt idx="647">
                  <c:v>253</c:v>
                </c:pt>
                <c:pt idx="648">
                  <c:v>252</c:v>
                </c:pt>
                <c:pt idx="649">
                  <c:v>251</c:v>
                </c:pt>
                <c:pt idx="650">
                  <c:v>250</c:v>
                </c:pt>
                <c:pt idx="651">
                  <c:v>249</c:v>
                </c:pt>
                <c:pt idx="652">
                  <c:v>248</c:v>
                </c:pt>
                <c:pt idx="653">
                  <c:v>247</c:v>
                </c:pt>
                <c:pt idx="654">
                  <c:v>246</c:v>
                </c:pt>
                <c:pt idx="655">
                  <c:v>245</c:v>
                </c:pt>
                <c:pt idx="656">
                  <c:v>244</c:v>
                </c:pt>
                <c:pt idx="657">
                  <c:v>243</c:v>
                </c:pt>
                <c:pt idx="658">
                  <c:v>242</c:v>
                </c:pt>
                <c:pt idx="659">
                  <c:v>241</c:v>
                </c:pt>
                <c:pt idx="660">
                  <c:v>240</c:v>
                </c:pt>
                <c:pt idx="661">
                  <c:v>239</c:v>
                </c:pt>
                <c:pt idx="662">
                  <c:v>238</c:v>
                </c:pt>
                <c:pt idx="663">
                  <c:v>237</c:v>
                </c:pt>
                <c:pt idx="664">
                  <c:v>236</c:v>
                </c:pt>
                <c:pt idx="665">
                  <c:v>235</c:v>
                </c:pt>
                <c:pt idx="666">
                  <c:v>234</c:v>
                </c:pt>
                <c:pt idx="667">
                  <c:v>233</c:v>
                </c:pt>
                <c:pt idx="668">
                  <c:v>232</c:v>
                </c:pt>
                <c:pt idx="669">
                  <c:v>231</c:v>
                </c:pt>
                <c:pt idx="670">
                  <c:v>230</c:v>
                </c:pt>
                <c:pt idx="671">
                  <c:v>229</c:v>
                </c:pt>
                <c:pt idx="672">
                  <c:v>228</c:v>
                </c:pt>
                <c:pt idx="673">
                  <c:v>227</c:v>
                </c:pt>
                <c:pt idx="674">
                  <c:v>226</c:v>
                </c:pt>
                <c:pt idx="675">
                  <c:v>225</c:v>
                </c:pt>
                <c:pt idx="676">
                  <c:v>224</c:v>
                </c:pt>
                <c:pt idx="677">
                  <c:v>223</c:v>
                </c:pt>
                <c:pt idx="678">
                  <c:v>222</c:v>
                </c:pt>
                <c:pt idx="679">
                  <c:v>221</c:v>
                </c:pt>
                <c:pt idx="680">
                  <c:v>220</c:v>
                </c:pt>
                <c:pt idx="681">
                  <c:v>219</c:v>
                </c:pt>
                <c:pt idx="682">
                  <c:v>218</c:v>
                </c:pt>
                <c:pt idx="683">
                  <c:v>217</c:v>
                </c:pt>
                <c:pt idx="684">
                  <c:v>216</c:v>
                </c:pt>
                <c:pt idx="685">
                  <c:v>215</c:v>
                </c:pt>
                <c:pt idx="686">
                  <c:v>214</c:v>
                </c:pt>
                <c:pt idx="687">
                  <c:v>213</c:v>
                </c:pt>
                <c:pt idx="688">
                  <c:v>212</c:v>
                </c:pt>
                <c:pt idx="689">
                  <c:v>211</c:v>
                </c:pt>
                <c:pt idx="690">
                  <c:v>210</c:v>
                </c:pt>
                <c:pt idx="691">
                  <c:v>209</c:v>
                </c:pt>
                <c:pt idx="692">
                  <c:v>208</c:v>
                </c:pt>
                <c:pt idx="693">
                  <c:v>207</c:v>
                </c:pt>
                <c:pt idx="694">
                  <c:v>206</c:v>
                </c:pt>
                <c:pt idx="695">
                  <c:v>205</c:v>
                </c:pt>
                <c:pt idx="696">
                  <c:v>204</c:v>
                </c:pt>
                <c:pt idx="697">
                  <c:v>203</c:v>
                </c:pt>
                <c:pt idx="698">
                  <c:v>202</c:v>
                </c:pt>
                <c:pt idx="699">
                  <c:v>201</c:v>
                </c:pt>
                <c:pt idx="700">
                  <c:v>200</c:v>
                </c:pt>
              </c:numCache>
              <c:extLst xmlns:c15="http://schemas.microsoft.com/office/drawing/2012/chart"/>
            </c:numRef>
          </c:xVal>
          <c:yVal>
            <c:numRef>
              <c:f>'P-A'!$AP$7:$AP$707</c:f>
              <c:numCache>
                <c:formatCode>General</c:formatCode>
                <c:ptCount val="701"/>
                <c:pt idx="0">
                  <c:v>2.4180762289873354</c:v>
                </c:pt>
                <c:pt idx="1">
                  <c:v>2.4651274925285942</c:v>
                </c:pt>
                <c:pt idx="2">
                  <c:v>2.4492427598522633</c:v>
                </c:pt>
                <c:pt idx="3">
                  <c:v>2.4306129257591698</c:v>
                </c:pt>
                <c:pt idx="4">
                  <c:v>2.4785418728462436</c:v>
                </c:pt>
                <c:pt idx="5">
                  <c:v>2.485108568562274</c:v>
                </c:pt>
                <c:pt idx="6">
                  <c:v>2.4934880883343036</c:v>
                </c:pt>
                <c:pt idx="7">
                  <c:v>2.4998976314536678</c:v>
                </c:pt>
                <c:pt idx="8">
                  <c:v>2.4933903693331572</c:v>
                </c:pt>
                <c:pt idx="9">
                  <c:v>2.5200081482389649</c:v>
                </c:pt>
                <c:pt idx="10">
                  <c:v>2.5338354424755773</c:v>
                </c:pt>
                <c:pt idx="11">
                  <c:v>2.5698309478999835</c:v>
                </c:pt>
                <c:pt idx="12">
                  <c:v>2.5436583171235383</c:v>
                </c:pt>
                <c:pt idx="13">
                  <c:v>2.5513030377581645</c:v>
                </c:pt>
                <c:pt idx="14">
                  <c:v>2.56361792381152</c:v>
                </c:pt>
                <c:pt idx="15">
                  <c:v>2.5628633134756109</c:v>
                </c:pt>
                <c:pt idx="16">
                  <c:v>2.5981475250544293</c:v>
                </c:pt>
                <c:pt idx="17">
                  <c:v>2.6083469407225888</c:v>
                </c:pt>
                <c:pt idx="18">
                  <c:v>2.6230595615856731</c:v>
                </c:pt>
                <c:pt idx="19">
                  <c:v>2.6248435297124666</c:v>
                </c:pt>
                <c:pt idx="20">
                  <c:v>2.6437717421290787</c:v>
                </c:pt>
                <c:pt idx="21">
                  <c:v>2.637818494612024</c:v>
                </c:pt>
                <c:pt idx="22">
                  <c:v>2.6631646584451487</c:v>
                </c:pt>
                <c:pt idx="23">
                  <c:v>2.6589128211726929</c:v>
                </c:pt>
                <c:pt idx="24">
                  <c:v>2.6701501290399849</c:v>
                </c:pt>
                <c:pt idx="25">
                  <c:v>2.6857478868285236</c:v>
                </c:pt>
                <c:pt idx="26">
                  <c:v>2.6928551550943207</c:v>
                </c:pt>
                <c:pt idx="27">
                  <c:v>2.7106325951917025</c:v>
                </c:pt>
                <c:pt idx="28">
                  <c:v>2.7205926829892486</c:v>
                </c:pt>
                <c:pt idx="29">
                  <c:v>2.7278637930835976</c:v>
                </c:pt>
                <c:pt idx="30">
                  <c:v>2.7354502899342554</c:v>
                </c:pt>
                <c:pt idx="31">
                  <c:v>2.7373298737855785</c:v>
                </c:pt>
                <c:pt idx="32">
                  <c:v>2.7426706290899059</c:v>
                </c:pt>
                <c:pt idx="33">
                  <c:v>2.7453180740267022</c:v>
                </c:pt>
                <c:pt idx="34">
                  <c:v>2.7677259315690703</c:v>
                </c:pt>
                <c:pt idx="35">
                  <c:v>2.7638412069091305</c:v>
                </c:pt>
                <c:pt idx="36">
                  <c:v>2.7658618903762071</c:v>
                </c:pt>
                <c:pt idx="37">
                  <c:v>2.7825744916459021</c:v>
                </c:pt>
                <c:pt idx="38">
                  <c:v>2.7933466499499402</c:v>
                </c:pt>
                <c:pt idx="39">
                  <c:v>2.7993720078997102</c:v>
                </c:pt>
                <c:pt idx="40">
                  <c:v>2.7977197756396435</c:v>
                </c:pt>
                <c:pt idx="41">
                  <c:v>2.8070693457181362</c:v>
                </c:pt>
                <c:pt idx="42">
                  <c:v>2.8218010141663403</c:v>
                </c:pt>
                <c:pt idx="43">
                  <c:v>2.8302379930402153</c:v>
                </c:pt>
                <c:pt idx="44">
                  <c:v>2.8263781758565019</c:v>
                </c:pt>
                <c:pt idx="45">
                  <c:v>2.837255506006958</c:v>
                </c:pt>
                <c:pt idx="46">
                  <c:v>2.8384281276082874</c:v>
                </c:pt>
                <c:pt idx="47">
                  <c:v>2.8470210481985401</c:v>
                </c:pt>
                <c:pt idx="48">
                  <c:v>2.8543616572640116</c:v>
                </c:pt>
                <c:pt idx="49">
                  <c:v>2.8546722667609292</c:v>
                </c:pt>
                <c:pt idx="50">
                  <c:v>2.8675828284327145</c:v>
                </c:pt>
                <c:pt idx="51">
                  <c:v>2.8665284375888751</c:v>
                </c:pt>
                <c:pt idx="52">
                  <c:v>2.8712301361257961</c:v>
                </c:pt>
                <c:pt idx="53">
                  <c:v>2.8751898381084535</c:v>
                </c:pt>
                <c:pt idx="54">
                  <c:v>2.8825270058371815</c:v>
                </c:pt>
                <c:pt idx="55">
                  <c:v>2.8793853625006962</c:v>
                </c:pt>
                <c:pt idx="56">
                  <c:v>2.8821558790442912</c:v>
                </c:pt>
                <c:pt idx="57">
                  <c:v>2.8893221999004695</c:v>
                </c:pt>
                <c:pt idx="58">
                  <c:v>2.8923198772655665</c:v>
                </c:pt>
                <c:pt idx="59">
                  <c:v>2.8947311791713428</c:v>
                </c:pt>
                <c:pt idx="60">
                  <c:v>2.8927442576758051</c:v>
                </c:pt>
                <c:pt idx="61">
                  <c:v>2.9023771737418076</c:v>
                </c:pt>
                <c:pt idx="62">
                  <c:v>2.8949761125733899</c:v>
                </c:pt>
                <c:pt idx="63">
                  <c:v>2.9022841058889539</c:v>
                </c:pt>
                <c:pt idx="64">
                  <c:v>2.9048317296167245</c:v>
                </c:pt>
                <c:pt idx="65">
                  <c:v>2.903580881728796</c:v>
                </c:pt>
                <c:pt idx="66">
                  <c:v>2.9100946412426998</c:v>
                </c:pt>
                <c:pt idx="67">
                  <c:v>2.9078845725716644</c:v>
                </c:pt>
                <c:pt idx="68">
                  <c:v>2.9072544990825149</c:v>
                </c:pt>
                <c:pt idx="69">
                  <c:v>2.9134797527412712</c:v>
                </c:pt>
                <c:pt idx="70">
                  <c:v>2.908358896182929</c:v>
                </c:pt>
                <c:pt idx="71">
                  <c:v>2.9092863300225393</c:v>
                </c:pt>
                <c:pt idx="72">
                  <c:v>2.9115251915672302</c:v>
                </c:pt>
                <c:pt idx="73">
                  <c:v>2.9100908194351867</c:v>
                </c:pt>
                <c:pt idx="74">
                  <c:v>2.9126772383566668</c:v>
                </c:pt>
                <c:pt idx="75">
                  <c:v>2.9050646236838649</c:v>
                </c:pt>
                <c:pt idx="76">
                  <c:v>2.9082429584030729</c:v>
                </c:pt>
                <c:pt idx="77">
                  <c:v>2.9056615085794752</c:v>
                </c:pt>
                <c:pt idx="78">
                  <c:v>2.9003347681724678</c:v>
                </c:pt>
                <c:pt idx="79">
                  <c:v>2.8970289014679227</c:v>
                </c:pt>
                <c:pt idx="80">
                  <c:v>2.8996746903950039</c:v>
                </c:pt>
                <c:pt idx="81">
                  <c:v>2.9012425815833254</c:v>
                </c:pt>
                <c:pt idx="82">
                  <c:v>2.8948309362560818</c:v>
                </c:pt>
                <c:pt idx="83">
                  <c:v>2.8958025153924232</c:v>
                </c:pt>
                <c:pt idx="84">
                  <c:v>2.886235403669867</c:v>
                </c:pt>
                <c:pt idx="85">
                  <c:v>2.8848296972316443</c:v>
                </c:pt>
                <c:pt idx="86">
                  <c:v>2.8837890647879756</c:v>
                </c:pt>
                <c:pt idx="87">
                  <c:v>2.876007704381764</c:v>
                </c:pt>
                <c:pt idx="88">
                  <c:v>2.8711027329234016</c:v>
                </c:pt>
                <c:pt idx="89">
                  <c:v>2.8678547715188665</c:v>
                </c:pt>
                <c:pt idx="90">
                  <c:v>2.8591543855701937</c:v>
                </c:pt>
                <c:pt idx="91">
                  <c:v>2.8575036821400057</c:v>
                </c:pt>
                <c:pt idx="92">
                  <c:v>2.8534827003167273</c:v>
                </c:pt>
                <c:pt idx="93">
                  <c:v>2.8490986815137496</c:v>
                </c:pt>
                <c:pt idx="94">
                  <c:v>2.8425005809281005</c:v>
                </c:pt>
                <c:pt idx="95">
                  <c:v>2.833952251298375</c:v>
                </c:pt>
                <c:pt idx="96">
                  <c:v>2.8304712050569454</c:v>
                </c:pt>
                <c:pt idx="97">
                  <c:v>2.8224419807687657</c:v>
                </c:pt>
                <c:pt idx="98">
                  <c:v>2.8181165678236346</c:v>
                </c:pt>
                <c:pt idx="99">
                  <c:v>2.8087478235145533</c:v>
                </c:pt>
                <c:pt idx="100">
                  <c:v>2.8074172205101466</c:v>
                </c:pt>
                <c:pt idx="101">
                  <c:v>2.7952434330038081</c:v>
                </c:pt>
                <c:pt idx="102">
                  <c:v>2.78762737859737</c:v>
                </c:pt>
                <c:pt idx="103">
                  <c:v>2.7810771184704981</c:v>
                </c:pt>
                <c:pt idx="104">
                  <c:v>2.772680653855597</c:v>
                </c:pt>
                <c:pt idx="105">
                  <c:v>2.7639958105653841</c:v>
                </c:pt>
                <c:pt idx="106">
                  <c:v>2.7589577667832779</c:v>
                </c:pt>
                <c:pt idx="107">
                  <c:v>2.7487205760319418</c:v>
                </c:pt>
                <c:pt idx="108">
                  <c:v>2.7398718283919981</c:v>
                </c:pt>
                <c:pt idx="109">
                  <c:v>2.73205721580233</c:v>
                </c:pt>
                <c:pt idx="110">
                  <c:v>2.7220557213494811</c:v>
                </c:pt>
                <c:pt idx="111">
                  <c:v>2.7122524035403548</c:v>
                </c:pt>
                <c:pt idx="112">
                  <c:v>2.7029080569194179</c:v>
                </c:pt>
                <c:pt idx="113">
                  <c:v>2.6950019678279546</c:v>
                </c:pt>
                <c:pt idx="114">
                  <c:v>2.6829787072763152</c:v>
                </c:pt>
                <c:pt idx="115">
                  <c:v>2.6745388620468047</c:v>
                </c:pt>
                <c:pt idx="116">
                  <c:v>2.6622004685641603</c:v>
                </c:pt>
                <c:pt idx="117">
                  <c:v>2.6524172804374997</c:v>
                </c:pt>
                <c:pt idx="118">
                  <c:v>2.6438944947175491</c:v>
                </c:pt>
                <c:pt idx="119">
                  <c:v>2.6339158701917027</c:v>
                </c:pt>
                <c:pt idx="120">
                  <c:v>2.6209461923396193</c:v>
                </c:pt>
                <c:pt idx="121">
                  <c:v>2.6122321105119548</c:v>
                </c:pt>
                <c:pt idx="122">
                  <c:v>2.6006492838858351</c:v>
                </c:pt>
                <c:pt idx="123">
                  <c:v>2.5903797322786342</c:v>
                </c:pt>
                <c:pt idx="124">
                  <c:v>2.5817057195805164</c:v>
                </c:pt>
                <c:pt idx="125">
                  <c:v>2.5697813242516556</c:v>
                </c:pt>
                <c:pt idx="126">
                  <c:v>2.559160203224768</c:v>
                </c:pt>
                <c:pt idx="127">
                  <c:v>2.5444105073019769</c:v>
                </c:pt>
                <c:pt idx="128">
                  <c:v>2.5337887487728015</c:v>
                </c:pt>
                <c:pt idx="129">
                  <c:v>2.5207825072522003</c:v>
                </c:pt>
                <c:pt idx="130">
                  <c:v>2.5095974339604603</c:v>
                </c:pt>
                <c:pt idx="131">
                  <c:v>2.4988822890944715</c:v>
                </c:pt>
                <c:pt idx="132">
                  <c:v>2.4867825865145221</c:v>
                </c:pt>
                <c:pt idx="133">
                  <c:v>2.4753370366279057</c:v>
                </c:pt>
                <c:pt idx="134">
                  <c:v>2.4607723948478464</c:v>
                </c:pt>
                <c:pt idx="135">
                  <c:v>2.4498860194323218</c:v>
                </c:pt>
                <c:pt idx="136">
                  <c:v>2.4369659657629361</c:v>
                </c:pt>
                <c:pt idx="137">
                  <c:v>2.4238730255343</c:v>
                </c:pt>
                <c:pt idx="138">
                  <c:v>2.4142134823924382</c:v>
                </c:pt>
                <c:pt idx="139">
                  <c:v>2.3994769730949259</c:v>
                </c:pt>
                <c:pt idx="140">
                  <c:v>2.3869037110514659</c:v>
                </c:pt>
                <c:pt idx="141">
                  <c:v>2.3760777252177094</c:v>
                </c:pt>
                <c:pt idx="142">
                  <c:v>2.3637203488085996</c:v>
                </c:pt>
                <c:pt idx="143">
                  <c:v>2.3503939422035609</c:v>
                </c:pt>
                <c:pt idx="144">
                  <c:v>2.3399368527062405</c:v>
                </c:pt>
                <c:pt idx="145">
                  <c:v>2.3263152515485395</c:v>
                </c:pt>
                <c:pt idx="146">
                  <c:v>2.3112432247435133</c:v>
                </c:pt>
                <c:pt idx="147">
                  <c:v>2.2992506685036549</c:v>
                </c:pt>
                <c:pt idx="148">
                  <c:v>2.2863121416958867</c:v>
                </c:pt>
                <c:pt idx="149">
                  <c:v>2.2731769029499875</c:v>
                </c:pt>
                <c:pt idx="150">
                  <c:v>2.261548210893134</c:v>
                </c:pt>
                <c:pt idx="151">
                  <c:v>2.2487959480396476</c:v>
                </c:pt>
                <c:pt idx="152">
                  <c:v>2.2355845221594803</c:v>
                </c:pt>
                <c:pt idx="153">
                  <c:v>2.221701234060983</c:v>
                </c:pt>
                <c:pt idx="154">
                  <c:v>2.2104285076780674</c:v>
                </c:pt>
                <c:pt idx="155">
                  <c:v>2.1988639634205756</c:v>
                </c:pt>
                <c:pt idx="156">
                  <c:v>2.184972394739134</c:v>
                </c:pt>
                <c:pt idx="157">
                  <c:v>2.1735041031740896</c:v>
                </c:pt>
                <c:pt idx="158">
                  <c:v>2.1593967124482174</c:v>
                </c:pt>
                <c:pt idx="159">
                  <c:v>2.1475465928155</c:v>
                </c:pt>
                <c:pt idx="160">
                  <c:v>2.1352975100368523</c:v>
                </c:pt>
                <c:pt idx="161">
                  <c:v>2.1225942333294059</c:v>
                </c:pt>
                <c:pt idx="162">
                  <c:v>2.1096090122844933</c:v>
                </c:pt>
                <c:pt idx="163">
                  <c:v>2.0982989570165671</c:v>
                </c:pt>
                <c:pt idx="164">
                  <c:v>2.0862201482668379</c:v>
                </c:pt>
                <c:pt idx="165">
                  <c:v>2.0738692061955719</c:v>
                </c:pt>
                <c:pt idx="166">
                  <c:v>2.061931178577638</c:v>
                </c:pt>
                <c:pt idx="167">
                  <c:v>2.0483202786947192</c:v>
                </c:pt>
                <c:pt idx="168">
                  <c:v>2.0364574832935447</c:v>
                </c:pt>
                <c:pt idx="169">
                  <c:v>2.023668655168434</c:v>
                </c:pt>
                <c:pt idx="170">
                  <c:v>2.0130737150192402</c:v>
                </c:pt>
                <c:pt idx="171">
                  <c:v>2.0014696760789401</c:v>
                </c:pt>
                <c:pt idx="172">
                  <c:v>1.9892125029527334</c:v>
                </c:pt>
                <c:pt idx="173">
                  <c:v>1.9778518680502319</c:v>
                </c:pt>
                <c:pt idx="174">
                  <c:v>1.9652724912216266</c:v>
                </c:pt>
                <c:pt idx="175">
                  <c:v>1.9534496361670559</c:v>
                </c:pt>
                <c:pt idx="176">
                  <c:v>1.942575045726767</c:v>
                </c:pt>
                <c:pt idx="177">
                  <c:v>1.9307793280705066</c:v>
                </c:pt>
                <c:pt idx="178">
                  <c:v>1.9192938378372861</c:v>
                </c:pt>
                <c:pt idx="179">
                  <c:v>1.9076873776707786</c:v>
                </c:pt>
                <c:pt idx="180">
                  <c:v>1.8964192377774998</c:v>
                </c:pt>
                <c:pt idx="181">
                  <c:v>1.8852046710542665</c:v>
                </c:pt>
                <c:pt idx="182">
                  <c:v>1.8717371642991045</c:v>
                </c:pt>
                <c:pt idx="183">
                  <c:v>1.8622673889694481</c:v>
                </c:pt>
                <c:pt idx="184">
                  <c:v>1.8517948204035852</c:v>
                </c:pt>
                <c:pt idx="185">
                  <c:v>1.8411907072751186</c:v>
                </c:pt>
                <c:pt idx="186">
                  <c:v>1.8306568572655288</c:v>
                </c:pt>
                <c:pt idx="187">
                  <c:v>1.8190848596283964</c:v>
                </c:pt>
                <c:pt idx="188">
                  <c:v>1.8089417568404491</c:v>
                </c:pt>
                <c:pt idx="189">
                  <c:v>1.7981238608198824</c:v>
                </c:pt>
                <c:pt idx="190">
                  <c:v>1.7880138189112682</c:v>
                </c:pt>
                <c:pt idx="191">
                  <c:v>1.7778472097627689</c:v>
                </c:pt>
                <c:pt idx="192">
                  <c:v>1.7673013840081901</c:v>
                </c:pt>
                <c:pt idx="193">
                  <c:v>1.7577840231137973</c:v>
                </c:pt>
                <c:pt idx="194">
                  <c:v>1.747774248078005</c:v>
                </c:pt>
                <c:pt idx="195">
                  <c:v>1.7374775601412318</c:v>
                </c:pt>
                <c:pt idx="196">
                  <c:v>1.7275946779853819</c:v>
                </c:pt>
                <c:pt idx="197">
                  <c:v>1.7167489445430362</c:v>
                </c:pt>
                <c:pt idx="198">
                  <c:v>1.7079322392749987</c:v>
                </c:pt>
                <c:pt idx="199">
                  <c:v>1.6977027567973444</c:v>
                </c:pt>
                <c:pt idx="200">
                  <c:v>1.6891895266649133</c:v>
                </c:pt>
                <c:pt idx="201">
                  <c:v>1.6792294383329984</c:v>
                </c:pt>
                <c:pt idx="202">
                  <c:v>1.6700450470744437</c:v>
                </c:pt>
                <c:pt idx="203">
                  <c:v>1.6598271577335324</c:v>
                </c:pt>
                <c:pt idx="204">
                  <c:v>1.6510025539564284</c:v>
                </c:pt>
                <c:pt idx="205">
                  <c:v>1.6424223727245506</c:v>
                </c:pt>
                <c:pt idx="206">
                  <c:v>1.6328605799512999</c:v>
                </c:pt>
                <c:pt idx="207">
                  <c:v>1.6244618857349349</c:v>
                </c:pt>
                <c:pt idx="208">
                  <c:v>1.6155501694343959</c:v>
                </c:pt>
                <c:pt idx="209">
                  <c:v>1.6073499379095106</c:v>
                </c:pt>
                <c:pt idx="210">
                  <c:v>1.5983195454548706</c:v>
                </c:pt>
                <c:pt idx="211">
                  <c:v>1.5899058487202906</c:v>
                </c:pt>
                <c:pt idx="212">
                  <c:v>1.5816839272087226</c:v>
                </c:pt>
                <c:pt idx="213">
                  <c:v>1.5726682494611228</c:v>
                </c:pt>
                <c:pt idx="214">
                  <c:v>1.5635667337137316</c:v>
                </c:pt>
                <c:pt idx="215">
                  <c:v>1.5571318371337246</c:v>
                </c:pt>
                <c:pt idx="216">
                  <c:v>1.5485250292534833</c:v>
                </c:pt>
                <c:pt idx="217">
                  <c:v>1.5410162803222434</c:v>
                </c:pt>
                <c:pt idx="218">
                  <c:v>1.5333896831348861</c:v>
                </c:pt>
                <c:pt idx="219">
                  <c:v>1.5253190528860829</c:v>
                </c:pt>
                <c:pt idx="220">
                  <c:v>1.5178376319625966</c:v>
                </c:pt>
                <c:pt idx="221">
                  <c:v>1.5104706831515105</c:v>
                </c:pt>
                <c:pt idx="222">
                  <c:v>1.5039833281487527</c:v>
                </c:pt>
                <c:pt idx="223">
                  <c:v>1.496112880725432</c:v>
                </c:pt>
                <c:pt idx="224">
                  <c:v>1.4892659293315986</c:v>
                </c:pt>
                <c:pt idx="225">
                  <c:v>1.4833076811354491</c:v>
                </c:pt>
                <c:pt idx="226">
                  <c:v>1.4764571624540865</c:v>
                </c:pt>
                <c:pt idx="227">
                  <c:v>1.4692716680620004</c:v>
                </c:pt>
                <c:pt idx="228">
                  <c:v>1.4625855317769301</c:v>
                </c:pt>
                <c:pt idx="229">
                  <c:v>1.4563408167710901</c:v>
                </c:pt>
                <c:pt idx="230">
                  <c:v>1.4503897031499997</c:v>
                </c:pt>
                <c:pt idx="231">
                  <c:v>1.4431084651054318</c:v>
                </c:pt>
                <c:pt idx="232">
                  <c:v>1.4366727085652977</c:v>
                </c:pt>
                <c:pt idx="233">
                  <c:v>1.4307107338396392</c:v>
                </c:pt>
                <c:pt idx="234">
                  <c:v>1.425345453453585</c:v>
                </c:pt>
                <c:pt idx="235">
                  <c:v>1.4193220064610077</c:v>
                </c:pt>
                <c:pt idx="236">
                  <c:v>1.4129364787421619</c:v>
                </c:pt>
                <c:pt idx="237">
                  <c:v>1.4076048328806261</c:v>
                </c:pt>
                <c:pt idx="238">
                  <c:v>1.4020335091901792</c:v>
                </c:pt>
                <c:pt idx="239">
                  <c:v>1.3966990604560534</c:v>
                </c:pt>
                <c:pt idx="240">
                  <c:v>1.3912160591540288</c:v>
                </c:pt>
                <c:pt idx="241">
                  <c:v>1.3855031901305952</c:v>
                </c:pt>
                <c:pt idx="242">
                  <c:v>1.3800584418514323</c:v>
                </c:pt>
                <c:pt idx="243">
                  <c:v>1.3741288275541437</c:v>
                </c:pt>
                <c:pt idx="244">
                  <c:v>1.369899986533536</c:v>
                </c:pt>
                <c:pt idx="245">
                  <c:v>1.3647995461863494</c:v>
                </c:pt>
                <c:pt idx="246">
                  <c:v>1.3597635083188178</c:v>
                </c:pt>
                <c:pt idx="247">
                  <c:v>1.3553284008947348</c:v>
                </c:pt>
                <c:pt idx="248">
                  <c:v>1.350877622937676</c:v>
                </c:pt>
                <c:pt idx="249">
                  <c:v>1.346307372349433</c:v>
                </c:pt>
                <c:pt idx="250">
                  <c:v>1.3417158771711188</c:v>
                </c:pt>
                <c:pt idx="251">
                  <c:v>1.3370401364128097</c:v>
                </c:pt>
                <c:pt idx="252">
                  <c:v>1.3324439273512754</c:v>
                </c:pt>
                <c:pt idx="253">
                  <c:v>1.328056851102287</c:v>
                </c:pt>
                <c:pt idx="254">
                  <c:v>1.3239160140395791</c:v>
                </c:pt>
                <c:pt idx="255">
                  <c:v>1.3197496006843306</c:v>
                </c:pt>
                <c:pt idx="256">
                  <c:v>1.3154710722651659</c:v>
                </c:pt>
                <c:pt idx="257">
                  <c:v>1.3123795623650909</c:v>
                </c:pt>
                <c:pt idx="258">
                  <c:v>1.3078908180741706</c:v>
                </c:pt>
                <c:pt idx="259">
                  <c:v>1.3040174328325445</c:v>
                </c:pt>
                <c:pt idx="260">
                  <c:v>1.3001244592243097</c:v>
                </c:pt>
                <c:pt idx="261">
                  <c:v>1.2972172704194906</c:v>
                </c:pt>
                <c:pt idx="262">
                  <c:v>1.2930159802919712</c:v>
                </c:pt>
                <c:pt idx="263">
                  <c:v>1.289531143877678</c:v>
                </c:pt>
                <c:pt idx="264">
                  <c:v>1.2863580957784475</c:v>
                </c:pt>
                <c:pt idx="265">
                  <c:v>1.2834250439386508</c:v>
                </c:pt>
                <c:pt idx="266">
                  <c:v>1.2801581630906949</c:v>
                </c:pt>
                <c:pt idx="267">
                  <c:v>1.2773534703326652</c:v>
                </c:pt>
                <c:pt idx="268">
                  <c:v>1.2740073763787683</c:v>
                </c:pt>
                <c:pt idx="269">
                  <c:v>1.2707033573621194</c:v>
                </c:pt>
                <c:pt idx="270">
                  <c:v>1.2683396400057771</c:v>
                </c:pt>
                <c:pt idx="271">
                  <c:v>1.2654019698813852</c:v>
                </c:pt>
                <c:pt idx="272">
                  <c:v>1.2623925715050293</c:v>
                </c:pt>
                <c:pt idx="273">
                  <c:v>1.2604947051247679</c:v>
                </c:pt>
                <c:pt idx="274">
                  <c:v>1.2573993092928932</c:v>
                </c:pt>
                <c:pt idx="275">
                  <c:v>1.254989854113149</c:v>
                </c:pt>
                <c:pt idx="276">
                  <c:v>1.2534798677439054</c:v>
                </c:pt>
                <c:pt idx="277">
                  <c:v>1.2504648636223694</c:v>
                </c:pt>
                <c:pt idx="278">
                  <c:v>1.2488778935883371</c:v>
                </c:pt>
                <c:pt idx="279">
                  <c:v>1.2468689950430585</c:v>
                </c:pt>
                <c:pt idx="280">
                  <c:v>1.2438976903407106</c:v>
                </c:pt>
                <c:pt idx="281">
                  <c:v>1.2420250816621565</c:v>
                </c:pt>
                <c:pt idx="282">
                  <c:v>1.240166105219239</c:v>
                </c:pt>
                <c:pt idx="283">
                  <c:v>1.2391700008408595</c:v>
                </c:pt>
                <c:pt idx="284">
                  <c:v>1.2366305622042812</c:v>
                </c:pt>
                <c:pt idx="285">
                  <c:v>1.2352033243801128</c:v>
                </c:pt>
                <c:pt idx="286">
                  <c:v>1.2335780377867378</c:v>
                </c:pt>
                <c:pt idx="287">
                  <c:v>1.2325109695713341</c:v>
                </c:pt>
                <c:pt idx="288">
                  <c:v>1.2316926886810702</c:v>
                </c:pt>
                <c:pt idx="289">
                  <c:v>1.2291693029185307</c:v>
                </c:pt>
                <c:pt idx="290">
                  <c:v>1.2280390745246612</c:v>
                </c:pt>
                <c:pt idx="291">
                  <c:v>1.227244458809434</c:v>
                </c:pt>
                <c:pt idx="292">
                  <c:v>1.2255716825705696</c:v>
                </c:pt>
                <c:pt idx="293">
                  <c:v>1.2251244961973049</c:v>
                </c:pt>
                <c:pt idx="294">
                  <c:v>1.2235357425996631</c:v>
                </c:pt>
                <c:pt idx="295">
                  <c:v>1.2223765935644955</c:v>
                </c:pt>
                <c:pt idx="296">
                  <c:v>1.2217774148362599</c:v>
                </c:pt>
                <c:pt idx="297">
                  <c:v>1.2203993547828762</c:v>
                </c:pt>
                <c:pt idx="298">
                  <c:v>1.2197349136148588</c:v>
                </c:pt>
                <c:pt idx="299">
                  <c:v>1.2182950946589932</c:v>
                </c:pt>
                <c:pt idx="300">
                  <c:v>1.2176194420006148</c:v>
                </c:pt>
                <c:pt idx="301">
                  <c:v>1.2179652151191149</c:v>
                </c:pt>
                <c:pt idx="302">
                  <c:v>1.216138216923816</c:v>
                </c:pt>
                <c:pt idx="303">
                  <c:v>1.215264674738211</c:v>
                </c:pt>
                <c:pt idx="304">
                  <c:v>1.2149194748908381</c:v>
                </c:pt>
                <c:pt idx="305">
                  <c:v>1.2152210389623777</c:v>
                </c:pt>
                <c:pt idx="306">
                  <c:v>1.2137832585710371</c:v>
                </c:pt>
                <c:pt idx="307">
                  <c:v>1.2132091465075701</c:v>
                </c:pt>
                <c:pt idx="308">
                  <c:v>1.2131573888029663</c:v>
                </c:pt>
                <c:pt idx="309">
                  <c:v>1.2117868136569971</c:v>
                </c:pt>
                <c:pt idx="310">
                  <c:v>1.2114091896310251</c:v>
                </c:pt>
                <c:pt idx="311">
                  <c:v>1.2106427938389486</c:v>
                </c:pt>
                <c:pt idx="312">
                  <c:v>1.2109741385119137</c:v>
                </c:pt>
                <c:pt idx="313">
                  <c:v>1.2102806812108466</c:v>
                </c:pt>
                <c:pt idx="314">
                  <c:v>1.2101207898124404</c:v>
                </c:pt>
                <c:pt idx="315">
                  <c:v>1.2097954967621987</c:v>
                </c:pt>
                <c:pt idx="316">
                  <c:v>1.2096169407075392</c:v>
                </c:pt>
                <c:pt idx="317">
                  <c:v>1.208982343891176</c:v>
                </c:pt>
                <c:pt idx="318">
                  <c:v>1.2087784664380179</c:v>
                </c:pt>
                <c:pt idx="319">
                  <c:v>1.2085836663655078</c:v>
                </c:pt>
                <c:pt idx="320">
                  <c:v>1.2078899861791061</c:v>
                </c:pt>
                <c:pt idx="321">
                  <c:v>1.2076899944974371</c:v>
                </c:pt>
                <c:pt idx="322">
                  <c:v>1.207796535664569</c:v>
                </c:pt>
                <c:pt idx="323">
                  <c:v>1.2075812555772376</c:v>
                </c:pt>
                <c:pt idx="324">
                  <c:v>1.2073731738151943</c:v>
                </c:pt>
                <c:pt idx="325">
                  <c:v>1.2064714436082715</c:v>
                </c:pt>
                <c:pt idx="326">
                  <c:v>1.2072536374872185</c:v>
                </c:pt>
                <c:pt idx="327">
                  <c:v>1.2062861033643455</c:v>
                </c:pt>
                <c:pt idx="328">
                  <c:v>1.2062011889145992</c:v>
                </c:pt>
                <c:pt idx="329">
                  <c:v>1.2065513255839644</c:v>
                </c:pt>
                <c:pt idx="330">
                  <c:v>1.2069161773878643</c:v>
                </c:pt>
                <c:pt idx="331">
                  <c:v>1.2058066521078985</c:v>
                </c:pt>
                <c:pt idx="332">
                  <c:v>1.2064817313882759</c:v>
                </c:pt>
                <c:pt idx="333">
                  <c:v>1.205768239896494</c:v>
                </c:pt>
                <c:pt idx="334">
                  <c:v>1.2055319382647365</c:v>
                </c:pt>
                <c:pt idx="335">
                  <c:v>1.2055417801671979</c:v>
                </c:pt>
                <c:pt idx="336">
                  <c:v>1.204644827593724</c:v>
                </c:pt>
                <c:pt idx="337">
                  <c:v>1.2043200442246911</c:v>
                </c:pt>
                <c:pt idx="338">
                  <c:v>1.2035160324845455</c:v>
                </c:pt>
                <c:pt idx="339">
                  <c:v>1.2032362862207673</c:v>
                </c:pt>
                <c:pt idx="340">
                  <c:v>1.2031596212002487</c:v>
                </c:pt>
                <c:pt idx="341">
                  <c:v>1.2020675182219096</c:v>
                </c:pt>
                <c:pt idx="342">
                  <c:v>1.2012780305259234</c:v>
                </c:pt>
                <c:pt idx="343">
                  <c:v>1.2009651593653985</c:v>
                </c:pt>
                <c:pt idx="344">
                  <c:v>1.200212204611709</c:v>
                </c:pt>
                <c:pt idx="345">
                  <c:v>1.1995807290984581</c:v>
                </c:pt>
                <c:pt idx="346">
                  <c:v>1.1992131381187596</c:v>
                </c:pt>
                <c:pt idx="347">
                  <c:v>1.1986882356210369</c:v>
                </c:pt>
                <c:pt idx="348">
                  <c:v>1.1977841803208997</c:v>
                </c:pt>
                <c:pt idx="349">
                  <c:v>1.1961060849724185</c:v>
                </c:pt>
                <c:pt idx="350">
                  <c:v>1.1960096404949154</c:v>
                </c:pt>
                <c:pt idx="351">
                  <c:v>1.1948681687622891</c:v>
                </c:pt>
                <c:pt idx="352">
                  <c:v>1.1939785419076869</c:v>
                </c:pt>
                <c:pt idx="353">
                  <c:v>1.1931964116720948</c:v>
                </c:pt>
                <c:pt idx="354">
                  <c:v>1.1920892433871757</c:v>
                </c:pt>
                <c:pt idx="355">
                  <c:v>1.1904858064499582</c:v>
                </c:pt>
                <c:pt idx="356">
                  <c:v>1.1897523444108158</c:v>
                </c:pt>
                <c:pt idx="357">
                  <c:v>1.1884008161018507</c:v>
                </c:pt>
                <c:pt idx="358">
                  <c:v>1.1873571265862308</c:v>
                </c:pt>
                <c:pt idx="359">
                  <c:v>1.1861321417867166</c:v>
                </c:pt>
                <c:pt idx="360">
                  <c:v>1.184414678721516</c:v>
                </c:pt>
                <c:pt idx="361">
                  <c:v>1.1833338828855986</c:v>
                </c:pt>
                <c:pt idx="362">
                  <c:v>1.1819752837518034</c:v>
                </c:pt>
                <c:pt idx="363">
                  <c:v>1.1802840339470615</c:v>
                </c:pt>
                <c:pt idx="364">
                  <c:v>1.1790034057248917</c:v>
                </c:pt>
                <c:pt idx="365">
                  <c:v>1.1770805044748209</c:v>
                </c:pt>
                <c:pt idx="366">
                  <c:v>1.1754280490622349</c:v>
                </c:pt>
                <c:pt idx="367">
                  <c:v>1.1735362980549258</c:v>
                </c:pt>
                <c:pt idx="368">
                  <c:v>1.1716785956012823</c:v>
                </c:pt>
                <c:pt idx="369">
                  <c:v>1.1700158205068587</c:v>
                </c:pt>
                <c:pt idx="370">
                  <c:v>1.1677029689931606</c:v>
                </c:pt>
                <c:pt idx="371">
                  <c:v>1.1660465322638978</c:v>
                </c:pt>
                <c:pt idx="372">
                  <c:v>1.1644889924454989</c:v>
                </c:pt>
                <c:pt idx="373">
                  <c:v>1.1622879057167983</c:v>
                </c:pt>
                <c:pt idx="374">
                  <c:v>1.1594353410256544</c:v>
                </c:pt>
                <c:pt idx="375">
                  <c:v>1.1574717662746303</c:v>
                </c:pt>
                <c:pt idx="376">
                  <c:v>1.155482360390462</c:v>
                </c:pt>
                <c:pt idx="377">
                  <c:v>1.1536599169432777</c:v>
                </c:pt>
                <c:pt idx="378">
                  <c:v>1.1507999946848659</c:v>
                </c:pt>
                <c:pt idx="379">
                  <c:v>1.1488647035537851</c:v>
                </c:pt>
                <c:pt idx="380">
                  <c:v>1.1458229446421848</c:v>
                </c:pt>
                <c:pt idx="381">
                  <c:v>1.1434847398815915</c:v>
                </c:pt>
                <c:pt idx="382">
                  <c:v>1.1410886301950465</c:v>
                </c:pt>
                <c:pt idx="383">
                  <c:v>1.138907131672644</c:v>
                </c:pt>
                <c:pt idx="384">
                  <c:v>1.136319948603409</c:v>
                </c:pt>
                <c:pt idx="385">
                  <c:v>1.1336827277498249</c:v>
                </c:pt>
                <c:pt idx="386">
                  <c:v>1.1310203765346802</c:v>
                </c:pt>
                <c:pt idx="387">
                  <c:v>1.1283535981253157</c:v>
                </c:pt>
                <c:pt idx="388">
                  <c:v>1.1258443222174779</c:v>
                </c:pt>
                <c:pt idx="389">
                  <c:v>1.1226988250647729</c:v>
                </c:pt>
                <c:pt idx="390">
                  <c:v>1.1205055417808831</c:v>
                </c:pt>
                <c:pt idx="391">
                  <c:v>1.1172745250054721</c:v>
                </c:pt>
                <c:pt idx="392">
                  <c:v>1.1148577441068563</c:v>
                </c:pt>
                <c:pt idx="393">
                  <c:v>1.1115829005186733</c:v>
                </c:pt>
                <c:pt idx="394">
                  <c:v>1.1093613655166736</c:v>
                </c:pt>
                <c:pt idx="395">
                  <c:v>1.1066705395912106</c:v>
                </c:pt>
                <c:pt idx="396">
                  <c:v>1.1033501811718338</c:v>
                </c:pt>
                <c:pt idx="397">
                  <c:v>1.1013034118378817</c:v>
                </c:pt>
                <c:pt idx="398">
                  <c:v>1.0984064790181078</c:v>
                </c:pt>
                <c:pt idx="399">
                  <c:v>1.095248974004833</c:v>
                </c:pt>
                <c:pt idx="400">
                  <c:v>1.0925305334360529</c:v>
                </c:pt>
                <c:pt idx="401">
                  <c:v>1.0900442220385407</c:v>
                </c:pt>
                <c:pt idx="402">
                  <c:v>1.0877421680394928</c:v>
                </c:pt>
                <c:pt idx="403">
                  <c:v>1.0845729738099184</c:v>
                </c:pt>
                <c:pt idx="404">
                  <c:v>1.0821800810785476</c:v>
                </c:pt>
                <c:pt idx="405">
                  <c:v>1.0799088586245542</c:v>
                </c:pt>
                <c:pt idx="406">
                  <c:v>1.0772309961184128</c:v>
                </c:pt>
                <c:pt idx="407">
                  <c:v>1.0746884678668076</c:v>
                </c:pt>
                <c:pt idx="408">
                  <c:v>1.0724650535957001</c:v>
                </c:pt>
                <c:pt idx="409">
                  <c:v>1.0693567902103127</c:v>
                </c:pt>
                <c:pt idx="410">
                  <c:v>1.0678425994253102</c:v>
                </c:pt>
                <c:pt idx="411">
                  <c:v>1.0655060508881795</c:v>
                </c:pt>
                <c:pt idx="412">
                  <c:v>1.062961993860132</c:v>
                </c:pt>
                <c:pt idx="413">
                  <c:v>1.0605947729130527</c:v>
                </c:pt>
                <c:pt idx="414">
                  <c:v>1.0587069076772326</c:v>
                </c:pt>
                <c:pt idx="415">
                  <c:v>1.0572771854644329</c:v>
                </c:pt>
                <c:pt idx="416">
                  <c:v>1.0552488896963579</c:v>
                </c:pt>
                <c:pt idx="417">
                  <c:v>1.0531018538636423</c:v>
                </c:pt>
                <c:pt idx="418">
                  <c:v>1.0516340698252307</c:v>
                </c:pt>
                <c:pt idx="419">
                  <c:v>1.050010949136527</c:v>
                </c:pt>
                <c:pt idx="420">
                  <c:v>1.0485163148163006</c:v>
                </c:pt>
                <c:pt idx="421">
                  <c:v>1.0463804586255494</c:v>
                </c:pt>
                <c:pt idx="422">
                  <c:v>1.0449294918761156</c:v>
                </c:pt>
                <c:pt idx="423">
                  <c:v>1.0443220000752977</c:v>
                </c:pt>
                <c:pt idx="424">
                  <c:v>1.0432560467674994</c:v>
                </c:pt>
                <c:pt idx="425">
                  <c:v>1.0419677742890618</c:v>
                </c:pt>
                <c:pt idx="426">
                  <c:v>1.0406794381138322</c:v>
                </c:pt>
                <c:pt idx="427">
                  <c:v>1.0399240308733451</c:v>
                </c:pt>
                <c:pt idx="428">
                  <c:v>1.0395714098153492</c:v>
                </c:pt>
                <c:pt idx="429">
                  <c:v>1.0390174911845771</c:v>
                </c:pt>
                <c:pt idx="430">
                  <c:v>1.0385173686626221</c:v>
                </c:pt>
                <c:pt idx="431">
                  <c:v>1.0387350375399595</c:v>
                </c:pt>
                <c:pt idx="432">
                  <c:v>1.0380117360475489</c:v>
                </c:pt>
                <c:pt idx="433">
                  <c:v>1.0381645883626469</c:v>
                </c:pt>
                <c:pt idx="434">
                  <c:v>1.0381565300237947</c:v>
                </c:pt>
                <c:pt idx="435">
                  <c:v>1.0382280671319459</c:v>
                </c:pt>
                <c:pt idx="436">
                  <c:v>1.0387697231684176</c:v>
                </c:pt>
                <c:pt idx="437">
                  <c:v>1.0394184299997937</c:v>
                </c:pt>
                <c:pt idx="438">
                  <c:v>1.0394023453307961</c:v>
                </c:pt>
                <c:pt idx="439">
                  <c:v>1.0398792803502168</c:v>
                </c:pt>
                <c:pt idx="440">
                  <c:v>1.0408005670219156</c:v>
                </c:pt>
                <c:pt idx="441">
                  <c:v>1.0421630838824696</c:v>
                </c:pt>
                <c:pt idx="442">
                  <c:v>1.0426136146044922</c:v>
                </c:pt>
                <c:pt idx="443">
                  <c:v>1.0439973758948073</c:v>
                </c:pt>
                <c:pt idx="444">
                  <c:v>1.0450252674838671</c:v>
                </c:pt>
                <c:pt idx="445">
                  <c:v>1.0465324510339573</c:v>
                </c:pt>
                <c:pt idx="446">
                  <c:v>1.0479006054880877</c:v>
                </c:pt>
                <c:pt idx="447">
                  <c:v>1.0505489422334078</c:v>
                </c:pt>
                <c:pt idx="448">
                  <c:v>1.0519424818897027</c:v>
                </c:pt>
                <c:pt idx="449">
                  <c:v>1.0541418805999818</c:v>
                </c:pt>
                <c:pt idx="450">
                  <c:v>1.0562835017244556</c:v>
                </c:pt>
                <c:pt idx="451">
                  <c:v>1.0581905412977377</c:v>
                </c:pt>
                <c:pt idx="452">
                  <c:v>1.0605313578405455</c:v>
                </c:pt>
                <c:pt idx="453">
                  <c:v>1.063437399996237</c:v>
                </c:pt>
                <c:pt idx="454">
                  <c:v>1.0660261120022247</c:v>
                </c:pt>
                <c:pt idx="455">
                  <c:v>1.0693274554864305</c:v>
                </c:pt>
                <c:pt idx="456">
                  <c:v>1.0717152202519971</c:v>
                </c:pt>
                <c:pt idx="457">
                  <c:v>1.0746177589238246</c:v>
                </c:pt>
                <c:pt idx="458">
                  <c:v>1.078311823749289</c:v>
                </c:pt>
                <c:pt idx="459">
                  <c:v>1.0817792377016451</c:v>
                </c:pt>
                <c:pt idx="460">
                  <c:v>1.0842476170628847</c:v>
                </c:pt>
                <c:pt idx="461">
                  <c:v>1.0885918857012076</c:v>
                </c:pt>
                <c:pt idx="462">
                  <c:v>1.0927389655838884</c:v>
                </c:pt>
                <c:pt idx="463">
                  <c:v>1.0963631814799339</c:v>
                </c:pt>
                <c:pt idx="464">
                  <c:v>1.1005124590088085</c:v>
                </c:pt>
                <c:pt idx="465">
                  <c:v>1.1046719607277691</c:v>
                </c:pt>
                <c:pt idx="466">
                  <c:v>1.1089622103185033</c:v>
                </c:pt>
                <c:pt idx="467">
                  <c:v>1.1127816083074995</c:v>
                </c:pt>
                <c:pt idx="468">
                  <c:v>1.117811403461932</c:v>
                </c:pt>
                <c:pt idx="469">
                  <c:v>1.122268328640339</c:v>
                </c:pt>
                <c:pt idx="470">
                  <c:v>1.1268780424904894</c:v>
                </c:pt>
                <c:pt idx="471">
                  <c:v>1.1328390617108333</c:v>
                </c:pt>
                <c:pt idx="472">
                  <c:v>1.1366883358998796</c:v>
                </c:pt>
                <c:pt idx="473">
                  <c:v>1.1418592621978407</c:v>
                </c:pt>
                <c:pt idx="474">
                  <c:v>1.1469480451236871</c:v>
                </c:pt>
                <c:pt idx="475">
                  <c:v>1.1526059713357386</c:v>
                </c:pt>
                <c:pt idx="476">
                  <c:v>1.158328363831111</c:v>
                </c:pt>
                <c:pt idx="477">
                  <c:v>1.1639564458518188</c:v>
                </c:pt>
                <c:pt idx="478">
                  <c:v>1.1692403153254278</c:v>
                </c:pt>
                <c:pt idx="479">
                  <c:v>1.1749382463289912</c:v>
                </c:pt>
                <c:pt idx="480">
                  <c:v>1.180461889230136</c:v>
                </c:pt>
                <c:pt idx="481">
                  <c:v>1.1865037777798837</c:v>
                </c:pt>
                <c:pt idx="482">
                  <c:v>1.1924074336038806</c:v>
                </c:pt>
                <c:pt idx="483">
                  <c:v>1.1986863246104069</c:v>
                </c:pt>
                <c:pt idx="484">
                  <c:v>1.2049475702162242</c:v>
                </c:pt>
                <c:pt idx="485">
                  <c:v>1.212462784799335</c:v>
                </c:pt>
                <c:pt idx="486">
                  <c:v>1.2182891066796246</c:v>
                </c:pt>
                <c:pt idx="487">
                  <c:v>1.2249124012701886</c:v>
                </c:pt>
                <c:pt idx="488">
                  <c:v>1.2310685070382954</c:v>
                </c:pt>
                <c:pt idx="489">
                  <c:v>1.238053054243397</c:v>
                </c:pt>
                <c:pt idx="490">
                  <c:v>1.2447674422465778</c:v>
                </c:pt>
                <c:pt idx="491">
                  <c:v>1.2521556993445271</c:v>
                </c:pt>
                <c:pt idx="492">
                  <c:v>1.2597349024315827</c:v>
                </c:pt>
                <c:pt idx="493">
                  <c:v>1.2662894627331491</c:v>
                </c:pt>
                <c:pt idx="494">
                  <c:v>1.2742116679145108</c:v>
                </c:pt>
                <c:pt idx="495">
                  <c:v>1.2809172013689407</c:v>
                </c:pt>
                <c:pt idx="496">
                  <c:v>1.2893746924266543</c:v>
                </c:pt>
                <c:pt idx="497">
                  <c:v>1.2972452353951629</c:v>
                </c:pt>
                <c:pt idx="498">
                  <c:v>1.3041085262985976</c:v>
                </c:pt>
                <c:pt idx="499">
                  <c:v>1.3125495823015219</c:v>
                </c:pt>
                <c:pt idx="500">
                  <c:v>1.320032277214283</c:v>
                </c:pt>
                <c:pt idx="501">
                  <c:v>1.3288068437414067</c:v>
                </c:pt>
                <c:pt idx="502">
                  <c:v>1.3373307438345938</c:v>
                </c:pt>
                <c:pt idx="503">
                  <c:v>1.346191881034926</c:v>
                </c:pt>
                <c:pt idx="504">
                  <c:v>1.3545246122536718</c:v>
                </c:pt>
                <c:pt idx="505">
                  <c:v>1.3627589559755779</c:v>
                </c:pt>
                <c:pt idx="506">
                  <c:v>1.3720229112602351</c:v>
                </c:pt>
                <c:pt idx="507">
                  <c:v>1.3814437002301041</c:v>
                </c:pt>
                <c:pt idx="508">
                  <c:v>1.3903574869435633</c:v>
                </c:pt>
                <c:pt idx="509">
                  <c:v>1.399935173348873</c:v>
                </c:pt>
                <c:pt idx="510">
                  <c:v>1.4092871325914296</c:v>
                </c:pt>
                <c:pt idx="511">
                  <c:v>1.418584563105189</c:v>
                </c:pt>
                <c:pt idx="512">
                  <c:v>1.4285407016482017</c:v>
                </c:pt>
                <c:pt idx="513">
                  <c:v>1.4384972860687575</c:v>
                </c:pt>
                <c:pt idx="514">
                  <c:v>1.448235914976413</c:v>
                </c:pt>
                <c:pt idx="515">
                  <c:v>1.4595953713279539</c:v>
                </c:pt>
                <c:pt idx="516">
                  <c:v>1.4695545993791201</c:v>
                </c:pt>
                <c:pt idx="517">
                  <c:v>1.4807383982006539</c:v>
                </c:pt>
                <c:pt idx="518">
                  <c:v>1.4907605318034294</c:v>
                </c:pt>
                <c:pt idx="519">
                  <c:v>1.5013977057577925</c:v>
                </c:pt>
                <c:pt idx="520">
                  <c:v>1.5139083803061066</c:v>
                </c:pt>
                <c:pt idx="521">
                  <c:v>1.523571171984353</c:v>
                </c:pt>
                <c:pt idx="522">
                  <c:v>1.5347546522684901</c:v>
                </c:pt>
                <c:pt idx="523">
                  <c:v>1.5471098630935503</c:v>
                </c:pt>
                <c:pt idx="524">
                  <c:v>1.5581639011298367</c:v>
                </c:pt>
                <c:pt idx="525">
                  <c:v>1.5709124061397868</c:v>
                </c:pt>
                <c:pt idx="526">
                  <c:v>1.5811867670685225</c:v>
                </c:pt>
                <c:pt idx="527">
                  <c:v>1.592804565905227</c:v>
                </c:pt>
                <c:pt idx="528">
                  <c:v>1.605726116823281</c:v>
                </c:pt>
                <c:pt idx="529">
                  <c:v>1.6182395615407987</c:v>
                </c:pt>
                <c:pt idx="530">
                  <c:v>1.6316548655153673</c:v>
                </c:pt>
                <c:pt idx="531">
                  <c:v>1.6448338982103414</c:v>
                </c:pt>
                <c:pt idx="532">
                  <c:v>1.6615283769946299</c:v>
                </c:pt>
                <c:pt idx="533">
                  <c:v>1.6710534779576625</c:v>
                </c:pt>
                <c:pt idx="534">
                  <c:v>1.6860739371865963</c:v>
                </c:pt>
                <c:pt idx="535">
                  <c:v>1.7010835680677854</c:v>
                </c:pt>
                <c:pt idx="536">
                  <c:v>1.7132537569191311</c:v>
                </c:pt>
                <c:pt idx="537">
                  <c:v>1.7304553965605658</c:v>
                </c:pt>
                <c:pt idx="538">
                  <c:v>1.7467180093859582</c:v>
                </c:pt>
                <c:pt idx="539">
                  <c:v>1.7603072502221633</c:v>
                </c:pt>
                <c:pt idx="540">
                  <c:v>1.7785471648312869</c:v>
                </c:pt>
                <c:pt idx="541">
                  <c:v>1.7942863401851699</c:v>
                </c:pt>
                <c:pt idx="542">
                  <c:v>1.8110923919159643</c:v>
                </c:pt>
                <c:pt idx="543">
                  <c:v>1.823906891665056</c:v>
                </c:pt>
                <c:pt idx="544">
                  <c:v>1.8455558062071811</c:v>
                </c:pt>
                <c:pt idx="545">
                  <c:v>1.8653688359965508</c:v>
                </c:pt>
                <c:pt idx="546">
                  <c:v>1.8830721906331742</c:v>
                </c:pt>
                <c:pt idx="547">
                  <c:v>1.9029951695283516</c:v>
                </c:pt>
                <c:pt idx="548">
                  <c:v>1.9232901676127487</c:v>
                </c:pt>
                <c:pt idx="549">
                  <c:v>1.9430029941192148</c:v>
                </c:pt>
                <c:pt idx="550">
                  <c:v>1.9656387125065524</c:v>
                </c:pt>
                <c:pt idx="551">
                  <c:v>1.9872392773361869</c:v>
                </c:pt>
                <c:pt idx="552">
                  <c:v>1.9890591091080305</c:v>
                </c:pt>
                <c:pt idx="553">
                  <c:v>2.0165209362335808</c:v>
                </c:pt>
                <c:pt idx="554">
                  <c:v>2.0401712953535394</c:v>
                </c:pt>
                <c:pt idx="555">
                  <c:v>2.0644714135844251</c:v>
                </c:pt>
                <c:pt idx="556">
                  <c:v>2.093799319452061</c:v>
                </c:pt>
                <c:pt idx="557">
                  <c:v>2.122816679412697</c:v>
                </c:pt>
                <c:pt idx="558">
                  <c:v>2.1602662415221867</c:v>
                </c:pt>
                <c:pt idx="559">
                  <c:v>2.204668913370647</c:v>
                </c:pt>
                <c:pt idx="560">
                  <c:v>2.2268748355173291</c:v>
                </c:pt>
                <c:pt idx="561">
                  <c:v>2.2836223982418273</c:v>
                </c:pt>
                <c:pt idx="562">
                  <c:v>2.3244431846667744</c:v>
                </c:pt>
                <c:pt idx="563">
                  <c:v>2.368706222139441</c:v>
                </c:pt>
                <c:pt idx="564">
                  <c:v>2.4088387102225308</c:v>
                </c:pt>
                <c:pt idx="565">
                  <c:v>2.4283814534698323</c:v>
                </c:pt>
                <c:pt idx="566">
                  <c:v>2.4300546442187763</c:v>
                </c:pt>
                <c:pt idx="567">
                  <c:v>2.4081377361122165</c:v>
                </c:pt>
                <c:pt idx="568">
                  <c:v>2.4008350303784951</c:v>
                </c:pt>
                <c:pt idx="569">
                  <c:v>2.3739103366034455</c:v>
                </c:pt>
                <c:pt idx="570">
                  <c:v>2.3267328166157948</c:v>
                </c:pt>
                <c:pt idx="571">
                  <c:v>2.3046954494327676</c:v>
                </c:pt>
                <c:pt idx="572">
                  <c:v>2.2811705815427086</c:v>
                </c:pt>
                <c:pt idx="573">
                  <c:v>2.2753719382162751</c:v>
                </c:pt>
                <c:pt idx="574">
                  <c:v>2.2750406892488089</c:v>
                </c:pt>
                <c:pt idx="575">
                  <c:v>2.2745180159250538</c:v>
                </c:pt>
                <c:pt idx="576">
                  <c:v>2.28318514969027</c:v>
                </c:pt>
                <c:pt idx="577">
                  <c:v>2.2931433265840599</c:v>
                </c:pt>
                <c:pt idx="578">
                  <c:v>2.2999434250865747</c:v>
                </c:pt>
                <c:pt idx="579">
                  <c:v>2.3335473115551375</c:v>
                </c:pt>
                <c:pt idx="580">
                  <c:v>2.3381426930927467</c:v>
                </c:pt>
                <c:pt idx="581">
                  <c:v>2.3464511220082263</c:v>
                </c:pt>
                <c:pt idx="582">
                  <c:v>2.3891655066474464</c:v>
                </c:pt>
                <c:pt idx="583">
                  <c:v>2.4086563957899663</c:v>
                </c:pt>
                <c:pt idx="584">
                  <c:v>2.42783329982622</c:v>
                </c:pt>
                <c:pt idx="585">
                  <c:v>2.4575344982845433</c:v>
                </c:pt>
                <c:pt idx="586">
                  <c:v>2.4695218310668463</c:v>
                </c:pt>
                <c:pt idx="587">
                  <c:v>2.5050781765015708</c:v>
                </c:pt>
                <c:pt idx="588">
                  <c:v>2.5235348050170865</c:v>
                </c:pt>
                <c:pt idx="589">
                  <c:v>2.5461967042821181</c:v>
                </c:pt>
                <c:pt idx="590">
                  <c:v>2.5730336813760735</c:v>
                </c:pt>
                <c:pt idx="591">
                  <c:v>2.5867392415316428</c:v>
                </c:pt>
                <c:pt idx="592">
                  <c:v>2.6415856249480227</c:v>
                </c:pt>
                <c:pt idx="593">
                  <c:v>2.6602889705895052</c:v>
                </c:pt>
                <c:pt idx="594">
                  <c:v>2.6979898988357784</c:v>
                </c:pt>
                <c:pt idx="595">
                  <c:v>2.7190890031902071</c:v>
                </c:pt>
                <c:pt idx="596">
                  <c:v>2.7420580091629723</c:v>
                </c:pt>
                <c:pt idx="597">
                  <c:v>2.7775673429453311</c:v>
                </c:pt>
                <c:pt idx="598">
                  <c:v>2.8077459851958562</c:v>
                </c:pt>
                <c:pt idx="599">
                  <c:v>2.8324050626361514</c:v>
                </c:pt>
                <c:pt idx="600">
                  <c:v>2.8874742758128069</c:v>
                </c:pt>
                <c:pt idx="601">
                  <c:v>2.895921638011874</c:v>
                </c:pt>
                <c:pt idx="602">
                  <c:v>2.9368284209839119</c:v>
                </c:pt>
                <c:pt idx="603">
                  <c:v>2.970403577634368</c:v>
                </c:pt>
                <c:pt idx="604">
                  <c:v>2.9974548479428753</c:v>
                </c:pt>
                <c:pt idx="605">
                  <c:v>3.027833641330798</c:v>
                </c:pt>
                <c:pt idx="606">
                  <c:v>3.0544821881383055</c:v>
                </c:pt>
                <c:pt idx="607">
                  <c:v>3.0816979351058076</c:v>
                </c:pt>
                <c:pt idx="608">
                  <c:v>3.1110055841111413</c:v>
                </c:pt>
                <c:pt idx="609">
                  <c:v>3.1513335096621553</c:v>
                </c:pt>
                <c:pt idx="610">
                  <c:v>3.1755518982828885</c:v>
                </c:pt>
                <c:pt idx="611">
                  <c:v>3.1976923351044531</c:v>
                </c:pt>
                <c:pt idx="612">
                  <c:v>3.2287263654205303</c:v>
                </c:pt>
                <c:pt idx="613">
                  <c:v>3.2535489651366785</c:v>
                </c:pt>
                <c:pt idx="614">
                  <c:v>3.2872146423026822</c:v>
                </c:pt>
                <c:pt idx="615">
                  <c:v>3.2987520496962328</c:v>
                </c:pt>
                <c:pt idx="616">
                  <c:v>3.3426417315226624</c:v>
                </c:pt>
                <c:pt idx="617">
                  <c:v>3.3608248875877784</c:v>
                </c:pt>
                <c:pt idx="618">
                  <c:v>3.3923446438821085</c:v>
                </c:pt>
                <c:pt idx="619">
                  <c:v>3.4399616434121394</c:v>
                </c:pt>
                <c:pt idx="620">
                  <c:v>3.4395827447556488</c:v>
                </c:pt>
                <c:pt idx="621">
                  <c:v>3.4662302725213605</c:v>
                </c:pt>
                <c:pt idx="622">
                  <c:v>3.4807051590023645</c:v>
                </c:pt>
                <c:pt idx="623">
                  <c:v>3.5304202389452914</c:v>
                </c:pt>
                <c:pt idx="624">
                  <c:v>3.5381424201156553</c:v>
                </c:pt>
                <c:pt idx="625">
                  <c:v>3.568802075209331</c:v>
                </c:pt>
                <c:pt idx="626">
                  <c:v>3.6121707402560901</c:v>
                </c:pt>
                <c:pt idx="627">
                  <c:v>3.6304592594717464</c:v>
                </c:pt>
                <c:pt idx="628">
                  <c:v>3.6613408519293671</c:v>
                </c:pt>
                <c:pt idx="629">
                  <c:v>3.662608261517553</c:v>
                </c:pt>
                <c:pt idx="630">
                  <c:v>3.6871668177253527</c:v>
                </c:pt>
                <c:pt idx="631">
                  <c:v>3.7226650035003956</c:v>
                </c:pt>
                <c:pt idx="632">
                  <c:v>3.7242357615787207</c:v>
                </c:pt>
                <c:pt idx="633">
                  <c:v>3.7720562867867575</c:v>
                </c:pt>
                <c:pt idx="634">
                  <c:v>3.8273418943171071</c:v>
                </c:pt>
                <c:pt idx="635">
                  <c:v>3.8290865585308467</c:v>
                </c:pt>
                <c:pt idx="636">
                  <c:v>3.852413886210734</c:v>
                </c:pt>
                <c:pt idx="637">
                  <c:v>3.8497431267518767</c:v>
                </c:pt>
                <c:pt idx="638">
                  <c:v>3.8883769677237252</c:v>
                </c:pt>
                <c:pt idx="639">
                  <c:v>3.9343416067451153</c:v>
                </c:pt>
                <c:pt idx="640">
                  <c:v>3.9690041531319316</c:v>
                </c:pt>
                <c:pt idx="641">
                  <c:v>3.9521141418689014</c:v>
                </c:pt>
                <c:pt idx="642">
                  <c:v>3.9830655507128654</c:v>
                </c:pt>
                <c:pt idx="643">
                  <c:v>3.9842506578472667</c:v>
                </c:pt>
                <c:pt idx="644">
                  <c:v>3.9862373891074192</c:v>
                </c:pt>
                <c:pt idx="645">
                  <c:v>4.0358139173062675</c:v>
                </c:pt>
                <c:pt idx="646">
                  <c:v>4.0568211000294747</c:v>
                </c:pt>
                <c:pt idx="647">
                  <c:v>4.1069662300383607</c:v>
                </c:pt>
                <c:pt idx="648">
                  <c:v>4.1173074464144799</c:v>
                </c:pt>
                <c:pt idx="649">
                  <c:v>4.1308708237882126</c:v>
                </c:pt>
                <c:pt idx="650">
                  <c:v>4.1521154870681967</c:v>
                </c:pt>
                <c:pt idx="651">
                  <c:v>4.1377419500917272</c:v>
                </c:pt>
                <c:pt idx="652">
                  <c:v>4.1697959097910058</c:v>
                </c:pt>
                <c:pt idx="653">
                  <c:v>4.2639291411853053</c:v>
                </c:pt>
                <c:pt idx="654">
                  <c:v>4.2157267863064884</c:v>
                </c:pt>
                <c:pt idx="655">
                  <c:v>4.1445070768111529</c:v>
                </c:pt>
                <c:pt idx="656">
                  <c:v>4.1314006955975664</c:v>
                </c:pt>
                <c:pt idx="657">
                  <c:v>4.2179606792876649</c:v>
                </c:pt>
                <c:pt idx="658">
                  <c:v>4.2516367408475988</c:v>
                </c:pt>
                <c:pt idx="659">
                  <c:v>4.3048493651422932</c:v>
                </c:pt>
                <c:pt idx="660">
                  <c:v>4.3084644396937142</c:v>
                </c:pt>
                <c:pt idx="661">
                  <c:v>4.2151500305589735</c:v>
                </c:pt>
                <c:pt idx="662">
                  <c:v>4.394509714296519</c:v>
                </c:pt>
                <c:pt idx="663">
                  <c:v>4.3343906723625212</c:v>
                </c:pt>
                <c:pt idx="664">
                  <c:v>4.464657068528977</c:v>
                </c:pt>
                <c:pt idx="665">
                  <c:v>4.2713072052468837</c:v>
                </c:pt>
                <c:pt idx="666">
                  <c:v>4.2531606133846553</c:v>
                </c:pt>
                <c:pt idx="667">
                  <c:v>4.5284868648632104</c:v>
                </c:pt>
                <c:pt idx="668">
                  <c:v>4.6165077852400316</c:v>
                </c:pt>
                <c:pt idx="669">
                  <c:v>4.5424831597272748</c:v>
                </c:pt>
                <c:pt idx="670">
                  <c:v>4.5931489885662389</c:v>
                </c:pt>
                <c:pt idx="671">
                  <c:v>4.6348290473854314</c:v>
                </c:pt>
                <c:pt idx="672">
                  <c:v>4.4405581851359406</c:v>
                </c:pt>
                <c:pt idx="673">
                  <c:v>4.0181097979875195</c:v>
                </c:pt>
                <c:pt idx="674">
                  <c:v>4.3109740345130065</c:v>
                </c:pt>
                <c:pt idx="675">
                  <c:v>4.3278468455047561</c:v>
                </c:pt>
                <c:pt idx="676">
                  <c:v>4.0104792194300485</c:v>
                </c:pt>
                <c:pt idx="677">
                  <c:v>4.2897144650081129</c:v>
                </c:pt>
                <c:pt idx="678">
                  <c:v>8.4731242040932209</c:v>
                </c:pt>
                <c:pt idx="679">
                  <c:v>4.4902772776561335</c:v>
                </c:pt>
                <c:pt idx="680">
                  <c:v>4.0353164063527798</c:v>
                </c:pt>
                <c:pt idx="681">
                  <c:v>7.9131554473653614</c:v>
                </c:pt>
                <c:pt idx="682">
                  <c:v>7.9000423138643407</c:v>
                </c:pt>
                <c:pt idx="683">
                  <c:v>7.593045205758755</c:v>
                </c:pt>
                <c:pt idx="684">
                  <c:v>3.7023112734470538</c:v>
                </c:pt>
                <c:pt idx="685">
                  <c:v>16.0310717807114</c:v>
                </c:pt>
                <c:pt idx="686">
                  <c:v>7.4502695687027343</c:v>
                </c:pt>
                <c:pt idx="687">
                  <c:v>11.54265306536216</c:v>
                </c:pt>
                <c:pt idx="688">
                  <c:v>6.5823858250828282</c:v>
                </c:pt>
                <c:pt idx="689">
                  <c:v>7.1720009967530469</c:v>
                </c:pt>
                <c:pt idx="690">
                  <c:v>2.2642802523300869</c:v>
                </c:pt>
                <c:pt idx="691">
                  <c:v>7.3468619983779648</c:v>
                </c:pt>
                <c:pt idx="692">
                  <c:v>7.0719750346032972</c:v>
                </c:pt>
                <c:pt idx="693">
                  <c:v>11.455768775227416</c:v>
                </c:pt>
                <c:pt idx="694">
                  <c:v>16.0310717807114</c:v>
                </c:pt>
                <c:pt idx="695">
                  <c:v>7.4019963778614084</c:v>
                </c:pt>
                <c:pt idx="696">
                  <c:v>7.0666322406810069</c:v>
                </c:pt>
                <c:pt idx="697">
                  <c:v>6.1358375035977426</c:v>
                </c:pt>
                <c:pt idx="698">
                  <c:v>6.5661042298653403</c:v>
                </c:pt>
                <c:pt idx="699">
                  <c:v>5.8736609988781732</c:v>
                </c:pt>
                <c:pt idx="700">
                  <c:v>6.9929534524110366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41"/>
          <c:order val="41"/>
          <c:tx>
            <c:strRef>
              <c:f>'P-A'!$AR$6</c:f>
              <c:strCache>
                <c:ptCount val="1"/>
                <c:pt idx="0">
                  <c:v>P-C OD after 6 hours SSL</c:v>
                </c:pt>
              </c:strCache>
              <c:extLst xmlns:c15="http://schemas.microsoft.com/office/drawing/2012/chart"/>
            </c:strRef>
          </c:tx>
          <c:spPr>
            <a:ln w="31750" cap="rnd">
              <a:solidFill>
                <a:srgbClr val="0070C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'P-A'!$B$7:$B$707</c:f>
              <c:numCache>
                <c:formatCode>General</c:formatCode>
                <c:ptCount val="701"/>
                <c:pt idx="0">
                  <c:v>900</c:v>
                </c:pt>
                <c:pt idx="1">
                  <c:v>899</c:v>
                </c:pt>
                <c:pt idx="2">
                  <c:v>898</c:v>
                </c:pt>
                <c:pt idx="3">
                  <c:v>897</c:v>
                </c:pt>
                <c:pt idx="4">
                  <c:v>896</c:v>
                </c:pt>
                <c:pt idx="5">
                  <c:v>895</c:v>
                </c:pt>
                <c:pt idx="6">
                  <c:v>894</c:v>
                </c:pt>
                <c:pt idx="7">
                  <c:v>893</c:v>
                </c:pt>
                <c:pt idx="8">
                  <c:v>892</c:v>
                </c:pt>
                <c:pt idx="9">
                  <c:v>891</c:v>
                </c:pt>
                <c:pt idx="10">
                  <c:v>890</c:v>
                </c:pt>
                <c:pt idx="11">
                  <c:v>889</c:v>
                </c:pt>
                <c:pt idx="12">
                  <c:v>888</c:v>
                </c:pt>
                <c:pt idx="13">
                  <c:v>887</c:v>
                </c:pt>
                <c:pt idx="14">
                  <c:v>886</c:v>
                </c:pt>
                <c:pt idx="15">
                  <c:v>885</c:v>
                </c:pt>
                <c:pt idx="16">
                  <c:v>884</c:v>
                </c:pt>
                <c:pt idx="17">
                  <c:v>883</c:v>
                </c:pt>
                <c:pt idx="18">
                  <c:v>882</c:v>
                </c:pt>
                <c:pt idx="19">
                  <c:v>881</c:v>
                </c:pt>
                <c:pt idx="20">
                  <c:v>880</c:v>
                </c:pt>
                <c:pt idx="21">
                  <c:v>879</c:v>
                </c:pt>
                <c:pt idx="22">
                  <c:v>878</c:v>
                </c:pt>
                <c:pt idx="23">
                  <c:v>877</c:v>
                </c:pt>
                <c:pt idx="24">
                  <c:v>876</c:v>
                </c:pt>
                <c:pt idx="25">
                  <c:v>875</c:v>
                </c:pt>
                <c:pt idx="26">
                  <c:v>874</c:v>
                </c:pt>
                <c:pt idx="27">
                  <c:v>873</c:v>
                </c:pt>
                <c:pt idx="28">
                  <c:v>872</c:v>
                </c:pt>
                <c:pt idx="29">
                  <c:v>871</c:v>
                </c:pt>
                <c:pt idx="30">
                  <c:v>870</c:v>
                </c:pt>
                <c:pt idx="31">
                  <c:v>869</c:v>
                </c:pt>
                <c:pt idx="32">
                  <c:v>868</c:v>
                </c:pt>
                <c:pt idx="33">
                  <c:v>867</c:v>
                </c:pt>
                <c:pt idx="34">
                  <c:v>866</c:v>
                </c:pt>
                <c:pt idx="35">
                  <c:v>865</c:v>
                </c:pt>
                <c:pt idx="36">
                  <c:v>864</c:v>
                </c:pt>
                <c:pt idx="37">
                  <c:v>863</c:v>
                </c:pt>
                <c:pt idx="38">
                  <c:v>862</c:v>
                </c:pt>
                <c:pt idx="39">
                  <c:v>861</c:v>
                </c:pt>
                <c:pt idx="40">
                  <c:v>860</c:v>
                </c:pt>
                <c:pt idx="41">
                  <c:v>859</c:v>
                </c:pt>
                <c:pt idx="42">
                  <c:v>858</c:v>
                </c:pt>
                <c:pt idx="43">
                  <c:v>857</c:v>
                </c:pt>
                <c:pt idx="44">
                  <c:v>856</c:v>
                </c:pt>
                <c:pt idx="45">
                  <c:v>855</c:v>
                </c:pt>
                <c:pt idx="46">
                  <c:v>854</c:v>
                </c:pt>
                <c:pt idx="47">
                  <c:v>853</c:v>
                </c:pt>
                <c:pt idx="48">
                  <c:v>852</c:v>
                </c:pt>
                <c:pt idx="49">
                  <c:v>851</c:v>
                </c:pt>
                <c:pt idx="50">
                  <c:v>850</c:v>
                </c:pt>
                <c:pt idx="51">
                  <c:v>849</c:v>
                </c:pt>
                <c:pt idx="52">
                  <c:v>848</c:v>
                </c:pt>
                <c:pt idx="53">
                  <c:v>847</c:v>
                </c:pt>
                <c:pt idx="54">
                  <c:v>846</c:v>
                </c:pt>
                <c:pt idx="55">
                  <c:v>845</c:v>
                </c:pt>
                <c:pt idx="56">
                  <c:v>844</c:v>
                </c:pt>
                <c:pt idx="57">
                  <c:v>843</c:v>
                </c:pt>
                <c:pt idx="58">
                  <c:v>842</c:v>
                </c:pt>
                <c:pt idx="59">
                  <c:v>841</c:v>
                </c:pt>
                <c:pt idx="60">
                  <c:v>840</c:v>
                </c:pt>
                <c:pt idx="61">
                  <c:v>839</c:v>
                </c:pt>
                <c:pt idx="62">
                  <c:v>838</c:v>
                </c:pt>
                <c:pt idx="63">
                  <c:v>837</c:v>
                </c:pt>
                <c:pt idx="64">
                  <c:v>836</c:v>
                </c:pt>
                <c:pt idx="65">
                  <c:v>835</c:v>
                </c:pt>
                <c:pt idx="66">
                  <c:v>834</c:v>
                </c:pt>
                <c:pt idx="67">
                  <c:v>833</c:v>
                </c:pt>
                <c:pt idx="68">
                  <c:v>832</c:v>
                </c:pt>
                <c:pt idx="69">
                  <c:v>831</c:v>
                </c:pt>
                <c:pt idx="70">
                  <c:v>830</c:v>
                </c:pt>
                <c:pt idx="71">
                  <c:v>829</c:v>
                </c:pt>
                <c:pt idx="72">
                  <c:v>828</c:v>
                </c:pt>
                <c:pt idx="73">
                  <c:v>827</c:v>
                </c:pt>
                <c:pt idx="74">
                  <c:v>826</c:v>
                </c:pt>
                <c:pt idx="75">
                  <c:v>825</c:v>
                </c:pt>
                <c:pt idx="76">
                  <c:v>824</c:v>
                </c:pt>
                <c:pt idx="77">
                  <c:v>823</c:v>
                </c:pt>
                <c:pt idx="78">
                  <c:v>822</c:v>
                </c:pt>
                <c:pt idx="79">
                  <c:v>821</c:v>
                </c:pt>
                <c:pt idx="80">
                  <c:v>820</c:v>
                </c:pt>
                <c:pt idx="81">
                  <c:v>819</c:v>
                </c:pt>
                <c:pt idx="82">
                  <c:v>818</c:v>
                </c:pt>
                <c:pt idx="83">
                  <c:v>817</c:v>
                </c:pt>
                <c:pt idx="84">
                  <c:v>816</c:v>
                </c:pt>
                <c:pt idx="85">
                  <c:v>815</c:v>
                </c:pt>
                <c:pt idx="86">
                  <c:v>814</c:v>
                </c:pt>
                <c:pt idx="87">
                  <c:v>813</c:v>
                </c:pt>
                <c:pt idx="88">
                  <c:v>812</c:v>
                </c:pt>
                <c:pt idx="89">
                  <c:v>811</c:v>
                </c:pt>
                <c:pt idx="90">
                  <c:v>810</c:v>
                </c:pt>
                <c:pt idx="91">
                  <c:v>809</c:v>
                </c:pt>
                <c:pt idx="92">
                  <c:v>808</c:v>
                </c:pt>
                <c:pt idx="93">
                  <c:v>807</c:v>
                </c:pt>
                <c:pt idx="94">
                  <c:v>806</c:v>
                </c:pt>
                <c:pt idx="95">
                  <c:v>805</c:v>
                </c:pt>
                <c:pt idx="96">
                  <c:v>804</c:v>
                </c:pt>
                <c:pt idx="97">
                  <c:v>803</c:v>
                </c:pt>
                <c:pt idx="98">
                  <c:v>802</c:v>
                </c:pt>
                <c:pt idx="99">
                  <c:v>801</c:v>
                </c:pt>
                <c:pt idx="100">
                  <c:v>800</c:v>
                </c:pt>
                <c:pt idx="101">
                  <c:v>799</c:v>
                </c:pt>
                <c:pt idx="102">
                  <c:v>798</c:v>
                </c:pt>
                <c:pt idx="103">
                  <c:v>797</c:v>
                </c:pt>
                <c:pt idx="104">
                  <c:v>796</c:v>
                </c:pt>
                <c:pt idx="105">
                  <c:v>795</c:v>
                </c:pt>
                <c:pt idx="106">
                  <c:v>794</c:v>
                </c:pt>
                <c:pt idx="107">
                  <c:v>793</c:v>
                </c:pt>
                <c:pt idx="108">
                  <c:v>792</c:v>
                </c:pt>
                <c:pt idx="109">
                  <c:v>791</c:v>
                </c:pt>
                <c:pt idx="110">
                  <c:v>790</c:v>
                </c:pt>
                <c:pt idx="111">
                  <c:v>789</c:v>
                </c:pt>
                <c:pt idx="112">
                  <c:v>788</c:v>
                </c:pt>
                <c:pt idx="113">
                  <c:v>787</c:v>
                </c:pt>
                <c:pt idx="114">
                  <c:v>786</c:v>
                </c:pt>
                <c:pt idx="115">
                  <c:v>785</c:v>
                </c:pt>
                <c:pt idx="116">
                  <c:v>784</c:v>
                </c:pt>
                <c:pt idx="117">
                  <c:v>783</c:v>
                </c:pt>
                <c:pt idx="118">
                  <c:v>782</c:v>
                </c:pt>
                <c:pt idx="119">
                  <c:v>781</c:v>
                </c:pt>
                <c:pt idx="120">
                  <c:v>780</c:v>
                </c:pt>
                <c:pt idx="121">
                  <c:v>779</c:v>
                </c:pt>
                <c:pt idx="122">
                  <c:v>778</c:v>
                </c:pt>
                <c:pt idx="123">
                  <c:v>777</c:v>
                </c:pt>
                <c:pt idx="124">
                  <c:v>776</c:v>
                </c:pt>
                <c:pt idx="125">
                  <c:v>775</c:v>
                </c:pt>
                <c:pt idx="126">
                  <c:v>774</c:v>
                </c:pt>
                <c:pt idx="127">
                  <c:v>773</c:v>
                </c:pt>
                <c:pt idx="128">
                  <c:v>772</c:v>
                </c:pt>
                <c:pt idx="129">
                  <c:v>771</c:v>
                </c:pt>
                <c:pt idx="130">
                  <c:v>770</c:v>
                </c:pt>
                <c:pt idx="131">
                  <c:v>769</c:v>
                </c:pt>
                <c:pt idx="132">
                  <c:v>768</c:v>
                </c:pt>
                <c:pt idx="133">
                  <c:v>767</c:v>
                </c:pt>
                <c:pt idx="134">
                  <c:v>766</c:v>
                </c:pt>
                <c:pt idx="135">
                  <c:v>765</c:v>
                </c:pt>
                <c:pt idx="136">
                  <c:v>764</c:v>
                </c:pt>
                <c:pt idx="137">
                  <c:v>763</c:v>
                </c:pt>
                <c:pt idx="138">
                  <c:v>762</c:v>
                </c:pt>
                <c:pt idx="139">
                  <c:v>761</c:v>
                </c:pt>
                <c:pt idx="140">
                  <c:v>760</c:v>
                </c:pt>
                <c:pt idx="141">
                  <c:v>759</c:v>
                </c:pt>
                <c:pt idx="142">
                  <c:v>758</c:v>
                </c:pt>
                <c:pt idx="143">
                  <c:v>757</c:v>
                </c:pt>
                <c:pt idx="144">
                  <c:v>756</c:v>
                </c:pt>
                <c:pt idx="145">
                  <c:v>755</c:v>
                </c:pt>
                <c:pt idx="146">
                  <c:v>754</c:v>
                </c:pt>
                <c:pt idx="147">
                  <c:v>753</c:v>
                </c:pt>
                <c:pt idx="148">
                  <c:v>752</c:v>
                </c:pt>
                <c:pt idx="149">
                  <c:v>751</c:v>
                </c:pt>
                <c:pt idx="150">
                  <c:v>750</c:v>
                </c:pt>
                <c:pt idx="151">
                  <c:v>749</c:v>
                </c:pt>
                <c:pt idx="152">
                  <c:v>748</c:v>
                </c:pt>
                <c:pt idx="153">
                  <c:v>747</c:v>
                </c:pt>
                <c:pt idx="154">
                  <c:v>746</c:v>
                </c:pt>
                <c:pt idx="155">
                  <c:v>745</c:v>
                </c:pt>
                <c:pt idx="156">
                  <c:v>744</c:v>
                </c:pt>
                <c:pt idx="157">
                  <c:v>743</c:v>
                </c:pt>
                <c:pt idx="158">
                  <c:v>742</c:v>
                </c:pt>
                <c:pt idx="159">
                  <c:v>741</c:v>
                </c:pt>
                <c:pt idx="160">
                  <c:v>740</c:v>
                </c:pt>
                <c:pt idx="161">
                  <c:v>739</c:v>
                </c:pt>
                <c:pt idx="162">
                  <c:v>738</c:v>
                </c:pt>
                <c:pt idx="163">
                  <c:v>737</c:v>
                </c:pt>
                <c:pt idx="164">
                  <c:v>736</c:v>
                </c:pt>
                <c:pt idx="165">
                  <c:v>735</c:v>
                </c:pt>
                <c:pt idx="166">
                  <c:v>734</c:v>
                </c:pt>
                <c:pt idx="167">
                  <c:v>733</c:v>
                </c:pt>
                <c:pt idx="168">
                  <c:v>732</c:v>
                </c:pt>
                <c:pt idx="169">
                  <c:v>731</c:v>
                </c:pt>
                <c:pt idx="170">
                  <c:v>730</c:v>
                </c:pt>
                <c:pt idx="171">
                  <c:v>729</c:v>
                </c:pt>
                <c:pt idx="172">
                  <c:v>728</c:v>
                </c:pt>
                <c:pt idx="173">
                  <c:v>727</c:v>
                </c:pt>
                <c:pt idx="174">
                  <c:v>726</c:v>
                </c:pt>
                <c:pt idx="175">
                  <c:v>725</c:v>
                </c:pt>
                <c:pt idx="176">
                  <c:v>724</c:v>
                </c:pt>
                <c:pt idx="177">
                  <c:v>723</c:v>
                </c:pt>
                <c:pt idx="178">
                  <c:v>722</c:v>
                </c:pt>
                <c:pt idx="179">
                  <c:v>721</c:v>
                </c:pt>
                <c:pt idx="180">
                  <c:v>720</c:v>
                </c:pt>
                <c:pt idx="181">
                  <c:v>719</c:v>
                </c:pt>
                <c:pt idx="182">
                  <c:v>718</c:v>
                </c:pt>
                <c:pt idx="183">
                  <c:v>717</c:v>
                </c:pt>
                <c:pt idx="184">
                  <c:v>716</c:v>
                </c:pt>
                <c:pt idx="185">
                  <c:v>715</c:v>
                </c:pt>
                <c:pt idx="186">
                  <c:v>714</c:v>
                </c:pt>
                <c:pt idx="187">
                  <c:v>713</c:v>
                </c:pt>
                <c:pt idx="188">
                  <c:v>712</c:v>
                </c:pt>
                <c:pt idx="189">
                  <c:v>711</c:v>
                </c:pt>
                <c:pt idx="190">
                  <c:v>710</c:v>
                </c:pt>
                <c:pt idx="191">
                  <c:v>709</c:v>
                </c:pt>
                <c:pt idx="192">
                  <c:v>708</c:v>
                </c:pt>
                <c:pt idx="193">
                  <c:v>707</c:v>
                </c:pt>
                <c:pt idx="194">
                  <c:v>706</c:v>
                </c:pt>
                <c:pt idx="195">
                  <c:v>705</c:v>
                </c:pt>
                <c:pt idx="196">
                  <c:v>704</c:v>
                </c:pt>
                <c:pt idx="197">
                  <c:v>703</c:v>
                </c:pt>
                <c:pt idx="198">
                  <c:v>702</c:v>
                </c:pt>
                <c:pt idx="199">
                  <c:v>701</c:v>
                </c:pt>
                <c:pt idx="200">
                  <c:v>700</c:v>
                </c:pt>
                <c:pt idx="201">
                  <c:v>699</c:v>
                </c:pt>
                <c:pt idx="202">
                  <c:v>698</c:v>
                </c:pt>
                <c:pt idx="203">
                  <c:v>697</c:v>
                </c:pt>
                <c:pt idx="204">
                  <c:v>696</c:v>
                </c:pt>
                <c:pt idx="205">
                  <c:v>695</c:v>
                </c:pt>
                <c:pt idx="206">
                  <c:v>694</c:v>
                </c:pt>
                <c:pt idx="207">
                  <c:v>693</c:v>
                </c:pt>
                <c:pt idx="208">
                  <c:v>692</c:v>
                </c:pt>
                <c:pt idx="209">
                  <c:v>691</c:v>
                </c:pt>
                <c:pt idx="210">
                  <c:v>690</c:v>
                </c:pt>
                <c:pt idx="211">
                  <c:v>689</c:v>
                </c:pt>
                <c:pt idx="212">
                  <c:v>688</c:v>
                </c:pt>
                <c:pt idx="213">
                  <c:v>687</c:v>
                </c:pt>
                <c:pt idx="214">
                  <c:v>686</c:v>
                </c:pt>
                <c:pt idx="215">
                  <c:v>685</c:v>
                </c:pt>
                <c:pt idx="216">
                  <c:v>684</c:v>
                </c:pt>
                <c:pt idx="217">
                  <c:v>683</c:v>
                </c:pt>
                <c:pt idx="218">
                  <c:v>682</c:v>
                </c:pt>
                <c:pt idx="219">
                  <c:v>681</c:v>
                </c:pt>
                <c:pt idx="220">
                  <c:v>680</c:v>
                </c:pt>
                <c:pt idx="221">
                  <c:v>679</c:v>
                </c:pt>
                <c:pt idx="222">
                  <c:v>678</c:v>
                </c:pt>
                <c:pt idx="223">
                  <c:v>677</c:v>
                </c:pt>
                <c:pt idx="224">
                  <c:v>676</c:v>
                </c:pt>
                <c:pt idx="225">
                  <c:v>675</c:v>
                </c:pt>
                <c:pt idx="226">
                  <c:v>674</c:v>
                </c:pt>
                <c:pt idx="227">
                  <c:v>673</c:v>
                </c:pt>
                <c:pt idx="228">
                  <c:v>672</c:v>
                </c:pt>
                <c:pt idx="229">
                  <c:v>671</c:v>
                </c:pt>
                <c:pt idx="230">
                  <c:v>670</c:v>
                </c:pt>
                <c:pt idx="231">
                  <c:v>669</c:v>
                </c:pt>
                <c:pt idx="232">
                  <c:v>668</c:v>
                </c:pt>
                <c:pt idx="233">
                  <c:v>667</c:v>
                </c:pt>
                <c:pt idx="234">
                  <c:v>666</c:v>
                </c:pt>
                <c:pt idx="235">
                  <c:v>665</c:v>
                </c:pt>
                <c:pt idx="236">
                  <c:v>664</c:v>
                </c:pt>
                <c:pt idx="237">
                  <c:v>663</c:v>
                </c:pt>
                <c:pt idx="238">
                  <c:v>662</c:v>
                </c:pt>
                <c:pt idx="239">
                  <c:v>661</c:v>
                </c:pt>
                <c:pt idx="240">
                  <c:v>660</c:v>
                </c:pt>
                <c:pt idx="241">
                  <c:v>659</c:v>
                </c:pt>
                <c:pt idx="242">
                  <c:v>658</c:v>
                </c:pt>
                <c:pt idx="243">
                  <c:v>657</c:v>
                </c:pt>
                <c:pt idx="244">
                  <c:v>656</c:v>
                </c:pt>
                <c:pt idx="245">
                  <c:v>655</c:v>
                </c:pt>
                <c:pt idx="246">
                  <c:v>654</c:v>
                </c:pt>
                <c:pt idx="247">
                  <c:v>653</c:v>
                </c:pt>
                <c:pt idx="248">
                  <c:v>652</c:v>
                </c:pt>
                <c:pt idx="249">
                  <c:v>651</c:v>
                </c:pt>
                <c:pt idx="250">
                  <c:v>650</c:v>
                </c:pt>
                <c:pt idx="251">
                  <c:v>649</c:v>
                </c:pt>
                <c:pt idx="252">
                  <c:v>648</c:v>
                </c:pt>
                <c:pt idx="253">
                  <c:v>647</c:v>
                </c:pt>
                <c:pt idx="254">
                  <c:v>646</c:v>
                </c:pt>
                <c:pt idx="255">
                  <c:v>645</c:v>
                </c:pt>
                <c:pt idx="256">
                  <c:v>644</c:v>
                </c:pt>
                <c:pt idx="257">
                  <c:v>643</c:v>
                </c:pt>
                <c:pt idx="258">
                  <c:v>642</c:v>
                </c:pt>
                <c:pt idx="259">
                  <c:v>641</c:v>
                </c:pt>
                <c:pt idx="260">
                  <c:v>640</c:v>
                </c:pt>
                <c:pt idx="261">
                  <c:v>639</c:v>
                </c:pt>
                <c:pt idx="262">
                  <c:v>638</c:v>
                </c:pt>
                <c:pt idx="263">
                  <c:v>637</c:v>
                </c:pt>
                <c:pt idx="264">
                  <c:v>636</c:v>
                </c:pt>
                <c:pt idx="265">
                  <c:v>635</c:v>
                </c:pt>
                <c:pt idx="266">
                  <c:v>634</c:v>
                </c:pt>
                <c:pt idx="267">
                  <c:v>633</c:v>
                </c:pt>
                <c:pt idx="268">
                  <c:v>632</c:v>
                </c:pt>
                <c:pt idx="269">
                  <c:v>631</c:v>
                </c:pt>
                <c:pt idx="270">
                  <c:v>630</c:v>
                </c:pt>
                <c:pt idx="271">
                  <c:v>629</c:v>
                </c:pt>
                <c:pt idx="272">
                  <c:v>628</c:v>
                </c:pt>
                <c:pt idx="273">
                  <c:v>627</c:v>
                </c:pt>
                <c:pt idx="274">
                  <c:v>626</c:v>
                </c:pt>
                <c:pt idx="275">
                  <c:v>625</c:v>
                </c:pt>
                <c:pt idx="276">
                  <c:v>624</c:v>
                </c:pt>
                <c:pt idx="277">
                  <c:v>623</c:v>
                </c:pt>
                <c:pt idx="278">
                  <c:v>622</c:v>
                </c:pt>
                <c:pt idx="279">
                  <c:v>621</c:v>
                </c:pt>
                <c:pt idx="280">
                  <c:v>620</c:v>
                </c:pt>
                <c:pt idx="281">
                  <c:v>619</c:v>
                </c:pt>
                <c:pt idx="282">
                  <c:v>618</c:v>
                </c:pt>
                <c:pt idx="283">
                  <c:v>617</c:v>
                </c:pt>
                <c:pt idx="284">
                  <c:v>616</c:v>
                </c:pt>
                <c:pt idx="285">
                  <c:v>615</c:v>
                </c:pt>
                <c:pt idx="286">
                  <c:v>614</c:v>
                </c:pt>
                <c:pt idx="287">
                  <c:v>613</c:v>
                </c:pt>
                <c:pt idx="288">
                  <c:v>612</c:v>
                </c:pt>
                <c:pt idx="289">
                  <c:v>611</c:v>
                </c:pt>
                <c:pt idx="290">
                  <c:v>610</c:v>
                </c:pt>
                <c:pt idx="291">
                  <c:v>609</c:v>
                </c:pt>
                <c:pt idx="292">
                  <c:v>608</c:v>
                </c:pt>
                <c:pt idx="293">
                  <c:v>607</c:v>
                </c:pt>
                <c:pt idx="294">
                  <c:v>606</c:v>
                </c:pt>
                <c:pt idx="295">
                  <c:v>605</c:v>
                </c:pt>
                <c:pt idx="296">
                  <c:v>604</c:v>
                </c:pt>
                <c:pt idx="297">
                  <c:v>603</c:v>
                </c:pt>
                <c:pt idx="298">
                  <c:v>602</c:v>
                </c:pt>
                <c:pt idx="299">
                  <c:v>601</c:v>
                </c:pt>
                <c:pt idx="300">
                  <c:v>600</c:v>
                </c:pt>
                <c:pt idx="301">
                  <c:v>599</c:v>
                </c:pt>
                <c:pt idx="302">
                  <c:v>598</c:v>
                </c:pt>
                <c:pt idx="303">
                  <c:v>597</c:v>
                </c:pt>
                <c:pt idx="304">
                  <c:v>596</c:v>
                </c:pt>
                <c:pt idx="305">
                  <c:v>595</c:v>
                </c:pt>
                <c:pt idx="306">
                  <c:v>594</c:v>
                </c:pt>
                <c:pt idx="307">
                  <c:v>593</c:v>
                </c:pt>
                <c:pt idx="308">
                  <c:v>592</c:v>
                </c:pt>
                <c:pt idx="309">
                  <c:v>591</c:v>
                </c:pt>
                <c:pt idx="310">
                  <c:v>590</c:v>
                </c:pt>
                <c:pt idx="311">
                  <c:v>589</c:v>
                </c:pt>
                <c:pt idx="312">
                  <c:v>588</c:v>
                </c:pt>
                <c:pt idx="313">
                  <c:v>587</c:v>
                </c:pt>
                <c:pt idx="314">
                  <c:v>586</c:v>
                </c:pt>
                <c:pt idx="315">
                  <c:v>585</c:v>
                </c:pt>
                <c:pt idx="316">
                  <c:v>584</c:v>
                </c:pt>
                <c:pt idx="317">
                  <c:v>583</c:v>
                </c:pt>
                <c:pt idx="318">
                  <c:v>582</c:v>
                </c:pt>
                <c:pt idx="319">
                  <c:v>581</c:v>
                </c:pt>
                <c:pt idx="320">
                  <c:v>580</c:v>
                </c:pt>
                <c:pt idx="321">
                  <c:v>579</c:v>
                </c:pt>
                <c:pt idx="322">
                  <c:v>578</c:v>
                </c:pt>
                <c:pt idx="323">
                  <c:v>577</c:v>
                </c:pt>
                <c:pt idx="324">
                  <c:v>576</c:v>
                </c:pt>
                <c:pt idx="325">
                  <c:v>575</c:v>
                </c:pt>
                <c:pt idx="326">
                  <c:v>574</c:v>
                </c:pt>
                <c:pt idx="327">
                  <c:v>573</c:v>
                </c:pt>
                <c:pt idx="328">
                  <c:v>572</c:v>
                </c:pt>
                <c:pt idx="329">
                  <c:v>571</c:v>
                </c:pt>
                <c:pt idx="330">
                  <c:v>570</c:v>
                </c:pt>
                <c:pt idx="331">
                  <c:v>569</c:v>
                </c:pt>
                <c:pt idx="332">
                  <c:v>568</c:v>
                </c:pt>
                <c:pt idx="333">
                  <c:v>567</c:v>
                </c:pt>
                <c:pt idx="334">
                  <c:v>566</c:v>
                </c:pt>
                <c:pt idx="335">
                  <c:v>565</c:v>
                </c:pt>
                <c:pt idx="336">
                  <c:v>564</c:v>
                </c:pt>
                <c:pt idx="337">
                  <c:v>563</c:v>
                </c:pt>
                <c:pt idx="338">
                  <c:v>562</c:v>
                </c:pt>
                <c:pt idx="339">
                  <c:v>561</c:v>
                </c:pt>
                <c:pt idx="340">
                  <c:v>560</c:v>
                </c:pt>
                <c:pt idx="341">
                  <c:v>559</c:v>
                </c:pt>
                <c:pt idx="342">
                  <c:v>558</c:v>
                </c:pt>
                <c:pt idx="343">
                  <c:v>557</c:v>
                </c:pt>
                <c:pt idx="344">
                  <c:v>556</c:v>
                </c:pt>
                <c:pt idx="345">
                  <c:v>555</c:v>
                </c:pt>
                <c:pt idx="346">
                  <c:v>554</c:v>
                </c:pt>
                <c:pt idx="347">
                  <c:v>553</c:v>
                </c:pt>
                <c:pt idx="348">
                  <c:v>552</c:v>
                </c:pt>
                <c:pt idx="349">
                  <c:v>551</c:v>
                </c:pt>
                <c:pt idx="350">
                  <c:v>550</c:v>
                </c:pt>
                <c:pt idx="351">
                  <c:v>549</c:v>
                </c:pt>
                <c:pt idx="352">
                  <c:v>548</c:v>
                </c:pt>
                <c:pt idx="353">
                  <c:v>547</c:v>
                </c:pt>
                <c:pt idx="354">
                  <c:v>546</c:v>
                </c:pt>
                <c:pt idx="355">
                  <c:v>545</c:v>
                </c:pt>
                <c:pt idx="356">
                  <c:v>544</c:v>
                </c:pt>
                <c:pt idx="357">
                  <c:v>543</c:v>
                </c:pt>
                <c:pt idx="358">
                  <c:v>542</c:v>
                </c:pt>
                <c:pt idx="359">
                  <c:v>541</c:v>
                </c:pt>
                <c:pt idx="360">
                  <c:v>540</c:v>
                </c:pt>
                <c:pt idx="361">
                  <c:v>539</c:v>
                </c:pt>
                <c:pt idx="362">
                  <c:v>538</c:v>
                </c:pt>
                <c:pt idx="363">
                  <c:v>537</c:v>
                </c:pt>
                <c:pt idx="364">
                  <c:v>536</c:v>
                </c:pt>
                <c:pt idx="365">
                  <c:v>535</c:v>
                </c:pt>
                <c:pt idx="366">
                  <c:v>534</c:v>
                </c:pt>
                <c:pt idx="367">
                  <c:v>533</c:v>
                </c:pt>
                <c:pt idx="368">
                  <c:v>532</c:v>
                </c:pt>
                <c:pt idx="369">
                  <c:v>531</c:v>
                </c:pt>
                <c:pt idx="370">
                  <c:v>530</c:v>
                </c:pt>
                <c:pt idx="371">
                  <c:v>529</c:v>
                </c:pt>
                <c:pt idx="372">
                  <c:v>528</c:v>
                </c:pt>
                <c:pt idx="373">
                  <c:v>527</c:v>
                </c:pt>
                <c:pt idx="374">
                  <c:v>526</c:v>
                </c:pt>
                <c:pt idx="375">
                  <c:v>525</c:v>
                </c:pt>
                <c:pt idx="376">
                  <c:v>524</c:v>
                </c:pt>
                <c:pt idx="377">
                  <c:v>523</c:v>
                </c:pt>
                <c:pt idx="378">
                  <c:v>522</c:v>
                </c:pt>
                <c:pt idx="379">
                  <c:v>521</c:v>
                </c:pt>
                <c:pt idx="380">
                  <c:v>520</c:v>
                </c:pt>
                <c:pt idx="381">
                  <c:v>519</c:v>
                </c:pt>
                <c:pt idx="382">
                  <c:v>518</c:v>
                </c:pt>
                <c:pt idx="383">
                  <c:v>517</c:v>
                </c:pt>
                <c:pt idx="384">
                  <c:v>516</c:v>
                </c:pt>
                <c:pt idx="385">
                  <c:v>515</c:v>
                </c:pt>
                <c:pt idx="386">
                  <c:v>514</c:v>
                </c:pt>
                <c:pt idx="387">
                  <c:v>513</c:v>
                </c:pt>
                <c:pt idx="388">
                  <c:v>512</c:v>
                </c:pt>
                <c:pt idx="389">
                  <c:v>511</c:v>
                </c:pt>
                <c:pt idx="390">
                  <c:v>510</c:v>
                </c:pt>
                <c:pt idx="391">
                  <c:v>509</c:v>
                </c:pt>
                <c:pt idx="392">
                  <c:v>508</c:v>
                </c:pt>
                <c:pt idx="393">
                  <c:v>507</c:v>
                </c:pt>
                <c:pt idx="394">
                  <c:v>506</c:v>
                </c:pt>
                <c:pt idx="395">
                  <c:v>505</c:v>
                </c:pt>
                <c:pt idx="396">
                  <c:v>504</c:v>
                </c:pt>
                <c:pt idx="397">
                  <c:v>503</c:v>
                </c:pt>
                <c:pt idx="398">
                  <c:v>502</c:v>
                </c:pt>
                <c:pt idx="399">
                  <c:v>501</c:v>
                </c:pt>
                <c:pt idx="400">
                  <c:v>500</c:v>
                </c:pt>
                <c:pt idx="401">
                  <c:v>499</c:v>
                </c:pt>
                <c:pt idx="402">
                  <c:v>498</c:v>
                </c:pt>
                <c:pt idx="403">
                  <c:v>497</c:v>
                </c:pt>
                <c:pt idx="404">
                  <c:v>496</c:v>
                </c:pt>
                <c:pt idx="405">
                  <c:v>495</c:v>
                </c:pt>
                <c:pt idx="406">
                  <c:v>494</c:v>
                </c:pt>
                <c:pt idx="407">
                  <c:v>493</c:v>
                </c:pt>
                <c:pt idx="408">
                  <c:v>492</c:v>
                </c:pt>
                <c:pt idx="409">
                  <c:v>491</c:v>
                </c:pt>
                <c:pt idx="410">
                  <c:v>490</c:v>
                </c:pt>
                <c:pt idx="411">
                  <c:v>489</c:v>
                </c:pt>
                <c:pt idx="412">
                  <c:v>488</c:v>
                </c:pt>
                <c:pt idx="413">
                  <c:v>487</c:v>
                </c:pt>
                <c:pt idx="414">
                  <c:v>486</c:v>
                </c:pt>
                <c:pt idx="415">
                  <c:v>485</c:v>
                </c:pt>
                <c:pt idx="416">
                  <c:v>484</c:v>
                </c:pt>
                <c:pt idx="417">
                  <c:v>483</c:v>
                </c:pt>
                <c:pt idx="418">
                  <c:v>482</c:v>
                </c:pt>
                <c:pt idx="419">
                  <c:v>481</c:v>
                </c:pt>
                <c:pt idx="420">
                  <c:v>480</c:v>
                </c:pt>
                <c:pt idx="421">
                  <c:v>479</c:v>
                </c:pt>
                <c:pt idx="422">
                  <c:v>478</c:v>
                </c:pt>
                <c:pt idx="423">
                  <c:v>477</c:v>
                </c:pt>
                <c:pt idx="424">
                  <c:v>476</c:v>
                </c:pt>
                <c:pt idx="425">
                  <c:v>475</c:v>
                </c:pt>
                <c:pt idx="426">
                  <c:v>474</c:v>
                </c:pt>
                <c:pt idx="427">
                  <c:v>473</c:v>
                </c:pt>
                <c:pt idx="428">
                  <c:v>472</c:v>
                </c:pt>
                <c:pt idx="429">
                  <c:v>471</c:v>
                </c:pt>
                <c:pt idx="430">
                  <c:v>470</c:v>
                </c:pt>
                <c:pt idx="431">
                  <c:v>469</c:v>
                </c:pt>
                <c:pt idx="432">
                  <c:v>468</c:v>
                </c:pt>
                <c:pt idx="433">
                  <c:v>467</c:v>
                </c:pt>
                <c:pt idx="434">
                  <c:v>466</c:v>
                </c:pt>
                <c:pt idx="435">
                  <c:v>465</c:v>
                </c:pt>
                <c:pt idx="436">
                  <c:v>464</c:v>
                </c:pt>
                <c:pt idx="437">
                  <c:v>463</c:v>
                </c:pt>
                <c:pt idx="438">
                  <c:v>462</c:v>
                </c:pt>
                <c:pt idx="439">
                  <c:v>461</c:v>
                </c:pt>
                <c:pt idx="440">
                  <c:v>460</c:v>
                </c:pt>
                <c:pt idx="441">
                  <c:v>459</c:v>
                </c:pt>
                <c:pt idx="442">
                  <c:v>458</c:v>
                </c:pt>
                <c:pt idx="443">
                  <c:v>457</c:v>
                </c:pt>
                <c:pt idx="444">
                  <c:v>456</c:v>
                </c:pt>
                <c:pt idx="445">
                  <c:v>455</c:v>
                </c:pt>
                <c:pt idx="446">
                  <c:v>454</c:v>
                </c:pt>
                <c:pt idx="447">
                  <c:v>453</c:v>
                </c:pt>
                <c:pt idx="448">
                  <c:v>452</c:v>
                </c:pt>
                <c:pt idx="449">
                  <c:v>451</c:v>
                </c:pt>
                <c:pt idx="450">
                  <c:v>450</c:v>
                </c:pt>
                <c:pt idx="451">
                  <c:v>449</c:v>
                </c:pt>
                <c:pt idx="452">
                  <c:v>448</c:v>
                </c:pt>
                <c:pt idx="453">
                  <c:v>447</c:v>
                </c:pt>
                <c:pt idx="454">
                  <c:v>446</c:v>
                </c:pt>
                <c:pt idx="455">
                  <c:v>445</c:v>
                </c:pt>
                <c:pt idx="456">
                  <c:v>444</c:v>
                </c:pt>
                <c:pt idx="457">
                  <c:v>443</c:v>
                </c:pt>
                <c:pt idx="458">
                  <c:v>442</c:v>
                </c:pt>
                <c:pt idx="459">
                  <c:v>441</c:v>
                </c:pt>
                <c:pt idx="460">
                  <c:v>440</c:v>
                </c:pt>
                <c:pt idx="461">
                  <c:v>439</c:v>
                </c:pt>
                <c:pt idx="462">
                  <c:v>438</c:v>
                </c:pt>
                <c:pt idx="463">
                  <c:v>437</c:v>
                </c:pt>
                <c:pt idx="464">
                  <c:v>436</c:v>
                </c:pt>
                <c:pt idx="465">
                  <c:v>435</c:v>
                </c:pt>
                <c:pt idx="466">
                  <c:v>434</c:v>
                </c:pt>
                <c:pt idx="467">
                  <c:v>433</c:v>
                </c:pt>
                <c:pt idx="468">
                  <c:v>432</c:v>
                </c:pt>
                <c:pt idx="469">
                  <c:v>431</c:v>
                </c:pt>
                <c:pt idx="470">
                  <c:v>430</c:v>
                </c:pt>
                <c:pt idx="471">
                  <c:v>429</c:v>
                </c:pt>
                <c:pt idx="472">
                  <c:v>428</c:v>
                </c:pt>
                <c:pt idx="473">
                  <c:v>427</c:v>
                </c:pt>
                <c:pt idx="474">
                  <c:v>426</c:v>
                </c:pt>
                <c:pt idx="475">
                  <c:v>425</c:v>
                </c:pt>
                <c:pt idx="476">
                  <c:v>424</c:v>
                </c:pt>
                <c:pt idx="477">
                  <c:v>423</c:v>
                </c:pt>
                <c:pt idx="478">
                  <c:v>422</c:v>
                </c:pt>
                <c:pt idx="479">
                  <c:v>421</c:v>
                </c:pt>
                <c:pt idx="480">
                  <c:v>420</c:v>
                </c:pt>
                <c:pt idx="481">
                  <c:v>419</c:v>
                </c:pt>
                <c:pt idx="482">
                  <c:v>418</c:v>
                </c:pt>
                <c:pt idx="483">
                  <c:v>417</c:v>
                </c:pt>
                <c:pt idx="484">
                  <c:v>416</c:v>
                </c:pt>
                <c:pt idx="485">
                  <c:v>415</c:v>
                </c:pt>
                <c:pt idx="486">
                  <c:v>414</c:v>
                </c:pt>
                <c:pt idx="487">
                  <c:v>413</c:v>
                </c:pt>
                <c:pt idx="488">
                  <c:v>412</c:v>
                </c:pt>
                <c:pt idx="489">
                  <c:v>411</c:v>
                </c:pt>
                <c:pt idx="490">
                  <c:v>410</c:v>
                </c:pt>
                <c:pt idx="491">
                  <c:v>409</c:v>
                </c:pt>
                <c:pt idx="492">
                  <c:v>408</c:v>
                </c:pt>
                <c:pt idx="493">
                  <c:v>407</c:v>
                </c:pt>
                <c:pt idx="494">
                  <c:v>406</c:v>
                </c:pt>
                <c:pt idx="495">
                  <c:v>405</c:v>
                </c:pt>
                <c:pt idx="496">
                  <c:v>404</c:v>
                </c:pt>
                <c:pt idx="497">
                  <c:v>403</c:v>
                </c:pt>
                <c:pt idx="498">
                  <c:v>402</c:v>
                </c:pt>
                <c:pt idx="499">
                  <c:v>401</c:v>
                </c:pt>
                <c:pt idx="500">
                  <c:v>400</c:v>
                </c:pt>
                <c:pt idx="501">
                  <c:v>399</c:v>
                </c:pt>
                <c:pt idx="502">
                  <c:v>398</c:v>
                </c:pt>
                <c:pt idx="503">
                  <c:v>397</c:v>
                </c:pt>
                <c:pt idx="504">
                  <c:v>396</c:v>
                </c:pt>
                <c:pt idx="505">
                  <c:v>395</c:v>
                </c:pt>
                <c:pt idx="506">
                  <c:v>394</c:v>
                </c:pt>
                <c:pt idx="507">
                  <c:v>393</c:v>
                </c:pt>
                <c:pt idx="508">
                  <c:v>392</c:v>
                </c:pt>
                <c:pt idx="509">
                  <c:v>391</c:v>
                </c:pt>
                <c:pt idx="510">
                  <c:v>390</c:v>
                </c:pt>
                <c:pt idx="511">
                  <c:v>389</c:v>
                </c:pt>
                <c:pt idx="512">
                  <c:v>388</c:v>
                </c:pt>
                <c:pt idx="513">
                  <c:v>387</c:v>
                </c:pt>
                <c:pt idx="514">
                  <c:v>386</c:v>
                </c:pt>
                <c:pt idx="515">
                  <c:v>385</c:v>
                </c:pt>
                <c:pt idx="516">
                  <c:v>384</c:v>
                </c:pt>
                <c:pt idx="517">
                  <c:v>383</c:v>
                </c:pt>
                <c:pt idx="518">
                  <c:v>382</c:v>
                </c:pt>
                <c:pt idx="519">
                  <c:v>381</c:v>
                </c:pt>
                <c:pt idx="520">
                  <c:v>380</c:v>
                </c:pt>
                <c:pt idx="521">
                  <c:v>379</c:v>
                </c:pt>
                <c:pt idx="522">
                  <c:v>378</c:v>
                </c:pt>
                <c:pt idx="523">
                  <c:v>377</c:v>
                </c:pt>
                <c:pt idx="524">
                  <c:v>376</c:v>
                </c:pt>
                <c:pt idx="525">
                  <c:v>375</c:v>
                </c:pt>
                <c:pt idx="526">
                  <c:v>374</c:v>
                </c:pt>
                <c:pt idx="527">
                  <c:v>373</c:v>
                </c:pt>
                <c:pt idx="528">
                  <c:v>372</c:v>
                </c:pt>
                <c:pt idx="529">
                  <c:v>371</c:v>
                </c:pt>
                <c:pt idx="530">
                  <c:v>370</c:v>
                </c:pt>
                <c:pt idx="531">
                  <c:v>369</c:v>
                </c:pt>
                <c:pt idx="532">
                  <c:v>368</c:v>
                </c:pt>
                <c:pt idx="533">
                  <c:v>367</c:v>
                </c:pt>
                <c:pt idx="534">
                  <c:v>366</c:v>
                </c:pt>
                <c:pt idx="535">
                  <c:v>365</c:v>
                </c:pt>
                <c:pt idx="536">
                  <c:v>364</c:v>
                </c:pt>
                <c:pt idx="537">
                  <c:v>363</c:v>
                </c:pt>
                <c:pt idx="538">
                  <c:v>362</c:v>
                </c:pt>
                <c:pt idx="539">
                  <c:v>361</c:v>
                </c:pt>
                <c:pt idx="540">
                  <c:v>360</c:v>
                </c:pt>
                <c:pt idx="541">
                  <c:v>359</c:v>
                </c:pt>
                <c:pt idx="542">
                  <c:v>358</c:v>
                </c:pt>
                <c:pt idx="543">
                  <c:v>357</c:v>
                </c:pt>
                <c:pt idx="544">
                  <c:v>356</c:v>
                </c:pt>
                <c:pt idx="545">
                  <c:v>355</c:v>
                </c:pt>
                <c:pt idx="546">
                  <c:v>354</c:v>
                </c:pt>
                <c:pt idx="547">
                  <c:v>353</c:v>
                </c:pt>
                <c:pt idx="548">
                  <c:v>352</c:v>
                </c:pt>
                <c:pt idx="549">
                  <c:v>351</c:v>
                </c:pt>
                <c:pt idx="550">
                  <c:v>350</c:v>
                </c:pt>
                <c:pt idx="551">
                  <c:v>349</c:v>
                </c:pt>
                <c:pt idx="552">
                  <c:v>348</c:v>
                </c:pt>
                <c:pt idx="553">
                  <c:v>347</c:v>
                </c:pt>
                <c:pt idx="554">
                  <c:v>346</c:v>
                </c:pt>
                <c:pt idx="555">
                  <c:v>345</c:v>
                </c:pt>
                <c:pt idx="556">
                  <c:v>344</c:v>
                </c:pt>
                <c:pt idx="557">
                  <c:v>343</c:v>
                </c:pt>
                <c:pt idx="558">
                  <c:v>342</c:v>
                </c:pt>
                <c:pt idx="559">
                  <c:v>341</c:v>
                </c:pt>
                <c:pt idx="560">
                  <c:v>340</c:v>
                </c:pt>
                <c:pt idx="561">
                  <c:v>339</c:v>
                </c:pt>
                <c:pt idx="562">
                  <c:v>338</c:v>
                </c:pt>
                <c:pt idx="563">
                  <c:v>337</c:v>
                </c:pt>
                <c:pt idx="564">
                  <c:v>336</c:v>
                </c:pt>
                <c:pt idx="565">
                  <c:v>335</c:v>
                </c:pt>
                <c:pt idx="566">
                  <c:v>334</c:v>
                </c:pt>
                <c:pt idx="567">
                  <c:v>333</c:v>
                </c:pt>
                <c:pt idx="568">
                  <c:v>332</c:v>
                </c:pt>
                <c:pt idx="569">
                  <c:v>331</c:v>
                </c:pt>
                <c:pt idx="570">
                  <c:v>330</c:v>
                </c:pt>
                <c:pt idx="571">
                  <c:v>329</c:v>
                </c:pt>
                <c:pt idx="572">
                  <c:v>328</c:v>
                </c:pt>
                <c:pt idx="573">
                  <c:v>327</c:v>
                </c:pt>
                <c:pt idx="574">
                  <c:v>326</c:v>
                </c:pt>
                <c:pt idx="575">
                  <c:v>325</c:v>
                </c:pt>
                <c:pt idx="576">
                  <c:v>324</c:v>
                </c:pt>
                <c:pt idx="577">
                  <c:v>323</c:v>
                </c:pt>
                <c:pt idx="578">
                  <c:v>322</c:v>
                </c:pt>
                <c:pt idx="579">
                  <c:v>321</c:v>
                </c:pt>
                <c:pt idx="580">
                  <c:v>320</c:v>
                </c:pt>
                <c:pt idx="581">
                  <c:v>319</c:v>
                </c:pt>
                <c:pt idx="582">
                  <c:v>318</c:v>
                </c:pt>
                <c:pt idx="583">
                  <c:v>317</c:v>
                </c:pt>
                <c:pt idx="584">
                  <c:v>316</c:v>
                </c:pt>
                <c:pt idx="585">
                  <c:v>315</c:v>
                </c:pt>
                <c:pt idx="586">
                  <c:v>314</c:v>
                </c:pt>
                <c:pt idx="587">
                  <c:v>313</c:v>
                </c:pt>
                <c:pt idx="588">
                  <c:v>312</c:v>
                </c:pt>
                <c:pt idx="589">
                  <c:v>311</c:v>
                </c:pt>
                <c:pt idx="590">
                  <c:v>310</c:v>
                </c:pt>
                <c:pt idx="591">
                  <c:v>309</c:v>
                </c:pt>
                <c:pt idx="592">
                  <c:v>308</c:v>
                </c:pt>
                <c:pt idx="593">
                  <c:v>307</c:v>
                </c:pt>
                <c:pt idx="594">
                  <c:v>306</c:v>
                </c:pt>
                <c:pt idx="595">
                  <c:v>305</c:v>
                </c:pt>
                <c:pt idx="596">
                  <c:v>304</c:v>
                </c:pt>
                <c:pt idx="597">
                  <c:v>303</c:v>
                </c:pt>
                <c:pt idx="598">
                  <c:v>302</c:v>
                </c:pt>
                <c:pt idx="599">
                  <c:v>301</c:v>
                </c:pt>
                <c:pt idx="600">
                  <c:v>300</c:v>
                </c:pt>
                <c:pt idx="601">
                  <c:v>299</c:v>
                </c:pt>
                <c:pt idx="602">
                  <c:v>298</c:v>
                </c:pt>
                <c:pt idx="603">
                  <c:v>297</c:v>
                </c:pt>
                <c:pt idx="604">
                  <c:v>296</c:v>
                </c:pt>
                <c:pt idx="605">
                  <c:v>295</c:v>
                </c:pt>
                <c:pt idx="606">
                  <c:v>294</c:v>
                </c:pt>
                <c:pt idx="607">
                  <c:v>293</c:v>
                </c:pt>
                <c:pt idx="608">
                  <c:v>292</c:v>
                </c:pt>
                <c:pt idx="609">
                  <c:v>291</c:v>
                </c:pt>
                <c:pt idx="610">
                  <c:v>290</c:v>
                </c:pt>
                <c:pt idx="611">
                  <c:v>289</c:v>
                </c:pt>
                <c:pt idx="612">
                  <c:v>288</c:v>
                </c:pt>
                <c:pt idx="613">
                  <c:v>287</c:v>
                </c:pt>
                <c:pt idx="614">
                  <c:v>286</c:v>
                </c:pt>
                <c:pt idx="615">
                  <c:v>285</c:v>
                </c:pt>
                <c:pt idx="616">
                  <c:v>284</c:v>
                </c:pt>
                <c:pt idx="617">
                  <c:v>283</c:v>
                </c:pt>
                <c:pt idx="618">
                  <c:v>282</c:v>
                </c:pt>
                <c:pt idx="619">
                  <c:v>281</c:v>
                </c:pt>
                <c:pt idx="620">
                  <c:v>280</c:v>
                </c:pt>
                <c:pt idx="621">
                  <c:v>279</c:v>
                </c:pt>
                <c:pt idx="622">
                  <c:v>278</c:v>
                </c:pt>
                <c:pt idx="623">
                  <c:v>277</c:v>
                </c:pt>
                <c:pt idx="624">
                  <c:v>276</c:v>
                </c:pt>
                <c:pt idx="625">
                  <c:v>275</c:v>
                </c:pt>
                <c:pt idx="626">
                  <c:v>274</c:v>
                </c:pt>
                <c:pt idx="627">
                  <c:v>273</c:v>
                </c:pt>
                <c:pt idx="628">
                  <c:v>272</c:v>
                </c:pt>
                <c:pt idx="629">
                  <c:v>271</c:v>
                </c:pt>
                <c:pt idx="630">
                  <c:v>270</c:v>
                </c:pt>
                <c:pt idx="631">
                  <c:v>269</c:v>
                </c:pt>
                <c:pt idx="632">
                  <c:v>268</c:v>
                </c:pt>
                <c:pt idx="633">
                  <c:v>267</c:v>
                </c:pt>
                <c:pt idx="634">
                  <c:v>266</c:v>
                </c:pt>
                <c:pt idx="635">
                  <c:v>265</c:v>
                </c:pt>
                <c:pt idx="636">
                  <c:v>264</c:v>
                </c:pt>
                <c:pt idx="637">
                  <c:v>263</c:v>
                </c:pt>
                <c:pt idx="638">
                  <c:v>262</c:v>
                </c:pt>
                <c:pt idx="639">
                  <c:v>261</c:v>
                </c:pt>
                <c:pt idx="640">
                  <c:v>260</c:v>
                </c:pt>
                <c:pt idx="641">
                  <c:v>259</c:v>
                </c:pt>
                <c:pt idx="642">
                  <c:v>258</c:v>
                </c:pt>
                <c:pt idx="643">
                  <c:v>257</c:v>
                </c:pt>
                <c:pt idx="644">
                  <c:v>256</c:v>
                </c:pt>
                <c:pt idx="645">
                  <c:v>255</c:v>
                </c:pt>
                <c:pt idx="646">
                  <c:v>254</c:v>
                </c:pt>
                <c:pt idx="647">
                  <c:v>253</c:v>
                </c:pt>
                <c:pt idx="648">
                  <c:v>252</c:v>
                </c:pt>
                <c:pt idx="649">
                  <c:v>251</c:v>
                </c:pt>
                <c:pt idx="650">
                  <c:v>250</c:v>
                </c:pt>
                <c:pt idx="651">
                  <c:v>249</c:v>
                </c:pt>
                <c:pt idx="652">
                  <c:v>248</c:v>
                </c:pt>
                <c:pt idx="653">
                  <c:v>247</c:v>
                </c:pt>
                <c:pt idx="654">
                  <c:v>246</c:v>
                </c:pt>
                <c:pt idx="655">
                  <c:v>245</c:v>
                </c:pt>
                <c:pt idx="656">
                  <c:v>244</c:v>
                </c:pt>
                <c:pt idx="657">
                  <c:v>243</c:v>
                </c:pt>
                <c:pt idx="658">
                  <c:v>242</c:v>
                </c:pt>
                <c:pt idx="659">
                  <c:v>241</c:v>
                </c:pt>
                <c:pt idx="660">
                  <c:v>240</c:v>
                </c:pt>
                <c:pt idx="661">
                  <c:v>239</c:v>
                </c:pt>
                <c:pt idx="662">
                  <c:v>238</c:v>
                </c:pt>
                <c:pt idx="663">
                  <c:v>237</c:v>
                </c:pt>
                <c:pt idx="664">
                  <c:v>236</c:v>
                </c:pt>
                <c:pt idx="665">
                  <c:v>235</c:v>
                </c:pt>
                <c:pt idx="666">
                  <c:v>234</c:v>
                </c:pt>
                <c:pt idx="667">
                  <c:v>233</c:v>
                </c:pt>
                <c:pt idx="668">
                  <c:v>232</c:v>
                </c:pt>
                <c:pt idx="669">
                  <c:v>231</c:v>
                </c:pt>
                <c:pt idx="670">
                  <c:v>230</c:v>
                </c:pt>
                <c:pt idx="671">
                  <c:v>229</c:v>
                </c:pt>
                <c:pt idx="672">
                  <c:v>228</c:v>
                </c:pt>
                <c:pt idx="673">
                  <c:v>227</c:v>
                </c:pt>
                <c:pt idx="674">
                  <c:v>226</c:v>
                </c:pt>
                <c:pt idx="675">
                  <c:v>225</c:v>
                </c:pt>
                <c:pt idx="676">
                  <c:v>224</c:v>
                </c:pt>
                <c:pt idx="677">
                  <c:v>223</c:v>
                </c:pt>
                <c:pt idx="678">
                  <c:v>222</c:v>
                </c:pt>
                <c:pt idx="679">
                  <c:v>221</c:v>
                </c:pt>
                <c:pt idx="680">
                  <c:v>220</c:v>
                </c:pt>
                <c:pt idx="681">
                  <c:v>219</c:v>
                </c:pt>
                <c:pt idx="682">
                  <c:v>218</c:v>
                </c:pt>
                <c:pt idx="683">
                  <c:v>217</c:v>
                </c:pt>
                <c:pt idx="684">
                  <c:v>216</c:v>
                </c:pt>
                <c:pt idx="685">
                  <c:v>215</c:v>
                </c:pt>
                <c:pt idx="686">
                  <c:v>214</c:v>
                </c:pt>
                <c:pt idx="687">
                  <c:v>213</c:v>
                </c:pt>
                <c:pt idx="688">
                  <c:v>212</c:v>
                </c:pt>
                <c:pt idx="689">
                  <c:v>211</c:v>
                </c:pt>
                <c:pt idx="690">
                  <c:v>210</c:v>
                </c:pt>
                <c:pt idx="691">
                  <c:v>209</c:v>
                </c:pt>
                <c:pt idx="692">
                  <c:v>208</c:v>
                </c:pt>
                <c:pt idx="693">
                  <c:v>207</c:v>
                </c:pt>
                <c:pt idx="694">
                  <c:v>206</c:v>
                </c:pt>
                <c:pt idx="695">
                  <c:v>205</c:v>
                </c:pt>
                <c:pt idx="696">
                  <c:v>204</c:v>
                </c:pt>
                <c:pt idx="697">
                  <c:v>203</c:v>
                </c:pt>
                <c:pt idx="698">
                  <c:v>202</c:v>
                </c:pt>
                <c:pt idx="699">
                  <c:v>201</c:v>
                </c:pt>
                <c:pt idx="700">
                  <c:v>200</c:v>
                </c:pt>
              </c:numCache>
              <c:extLst xmlns:c15="http://schemas.microsoft.com/office/drawing/2012/chart"/>
            </c:numRef>
          </c:xVal>
          <c:yVal>
            <c:numRef>
              <c:f>'P-A'!$AR$7:$AR$707</c:f>
              <c:numCache>
                <c:formatCode>General</c:formatCode>
                <c:ptCount val="701"/>
                <c:pt idx="0">
                  <c:v>0.43901329575690562</c:v>
                </c:pt>
                <c:pt idx="1">
                  <c:v>0.45090846793814371</c:v>
                </c:pt>
                <c:pt idx="2">
                  <c:v>0.4357975036903648</c:v>
                </c:pt>
                <c:pt idx="3">
                  <c:v>0.45787304464932244</c:v>
                </c:pt>
                <c:pt idx="4">
                  <c:v>0.45112129548524016</c:v>
                </c:pt>
                <c:pt idx="5">
                  <c:v>0.46809730382973197</c:v>
                </c:pt>
                <c:pt idx="6">
                  <c:v>0.47453248715217589</c:v>
                </c:pt>
                <c:pt idx="7">
                  <c:v>0.46795352900215581</c:v>
                </c:pt>
                <c:pt idx="8">
                  <c:v>0.46841606747787445</c:v>
                </c:pt>
                <c:pt idx="9">
                  <c:v>0.48811994426446059</c:v>
                </c:pt>
                <c:pt idx="10">
                  <c:v>0.47529106352180672</c:v>
                </c:pt>
                <c:pt idx="11">
                  <c:v>0.4908605052542005</c:v>
                </c:pt>
                <c:pt idx="12">
                  <c:v>0.50064845525042256</c:v>
                </c:pt>
                <c:pt idx="13">
                  <c:v>0.50453782966929506</c:v>
                </c:pt>
                <c:pt idx="14">
                  <c:v>0.50744621294927239</c:v>
                </c:pt>
                <c:pt idx="15">
                  <c:v>0.50087817965404968</c:v>
                </c:pt>
                <c:pt idx="16">
                  <c:v>0.51457627087983959</c:v>
                </c:pt>
                <c:pt idx="17">
                  <c:v>0.52816509752658658</c:v>
                </c:pt>
                <c:pt idx="18">
                  <c:v>0.51667242489227683</c:v>
                </c:pt>
                <c:pt idx="19">
                  <c:v>0.53381496556009678</c:v>
                </c:pt>
                <c:pt idx="20">
                  <c:v>0.53597802241845471</c:v>
                </c:pt>
                <c:pt idx="21">
                  <c:v>0.54131914403277237</c:v>
                </c:pt>
                <c:pt idx="22">
                  <c:v>0.54550584599184482</c:v>
                </c:pt>
                <c:pt idx="23">
                  <c:v>0.55116159064221182</c:v>
                </c:pt>
                <c:pt idx="24">
                  <c:v>0.5582294281357405</c:v>
                </c:pt>
                <c:pt idx="25">
                  <c:v>0.5621965024342519</c:v>
                </c:pt>
                <c:pt idx="26">
                  <c:v>0.56248061230233204</c:v>
                </c:pt>
                <c:pt idx="27">
                  <c:v>0.57179231239370465</c:v>
                </c:pt>
                <c:pt idx="28">
                  <c:v>0.57428399056655388</c:v>
                </c:pt>
                <c:pt idx="29">
                  <c:v>0.57889330583082255</c:v>
                </c:pt>
                <c:pt idx="30">
                  <c:v>0.5896861037122838</c:v>
                </c:pt>
                <c:pt idx="31">
                  <c:v>0.59454280507914525</c:v>
                </c:pt>
                <c:pt idx="32">
                  <c:v>0.60111935814090278</c:v>
                </c:pt>
                <c:pt idx="33">
                  <c:v>0.60173372999679708</c:v>
                </c:pt>
                <c:pt idx="34">
                  <c:v>0.60845980748346162</c:v>
                </c:pt>
                <c:pt idx="35">
                  <c:v>0.61565929994024216</c:v>
                </c:pt>
                <c:pt idx="36">
                  <c:v>0.6195673389619305</c:v>
                </c:pt>
                <c:pt idx="37">
                  <c:v>0.62305959653340937</c:v>
                </c:pt>
                <c:pt idx="38">
                  <c:v>0.63485671594658666</c:v>
                </c:pt>
                <c:pt idx="39">
                  <c:v>0.63963770801199193</c:v>
                </c:pt>
                <c:pt idx="40">
                  <c:v>0.6463265672814783</c:v>
                </c:pt>
                <c:pt idx="41">
                  <c:v>0.6507764378798746</c:v>
                </c:pt>
                <c:pt idx="42">
                  <c:v>0.6573987451167278</c:v>
                </c:pt>
                <c:pt idx="43">
                  <c:v>0.66395567823066504</c:v>
                </c:pt>
                <c:pt idx="44">
                  <c:v>0.67119965098014045</c:v>
                </c:pt>
                <c:pt idx="45">
                  <c:v>0.67635527252074656</c:v>
                </c:pt>
                <c:pt idx="46">
                  <c:v>0.68329162952252187</c:v>
                </c:pt>
                <c:pt idx="47">
                  <c:v>0.68856121386837754</c:v>
                </c:pt>
                <c:pt idx="48">
                  <c:v>0.69538177667526313</c:v>
                </c:pt>
                <c:pt idx="49">
                  <c:v>0.69894323049779183</c:v>
                </c:pt>
                <c:pt idx="50">
                  <c:v>0.70867389671865677</c:v>
                </c:pt>
                <c:pt idx="51">
                  <c:v>0.71553016446298112</c:v>
                </c:pt>
                <c:pt idx="52">
                  <c:v>0.72181880166647028</c:v>
                </c:pt>
                <c:pt idx="53">
                  <c:v>0.72913197023950005</c:v>
                </c:pt>
                <c:pt idx="54">
                  <c:v>0.73630090218321298</c:v>
                </c:pt>
                <c:pt idx="55">
                  <c:v>0.74152586398733022</c:v>
                </c:pt>
                <c:pt idx="56">
                  <c:v>0.75136673367367501</c:v>
                </c:pt>
                <c:pt idx="57">
                  <c:v>0.75626925296586078</c:v>
                </c:pt>
                <c:pt idx="58">
                  <c:v>0.76441118156671917</c:v>
                </c:pt>
                <c:pt idx="59">
                  <c:v>0.77408255697547679</c:v>
                </c:pt>
                <c:pt idx="60">
                  <c:v>0.77790552257262413</c:v>
                </c:pt>
                <c:pt idx="61">
                  <c:v>0.78761836785254358</c:v>
                </c:pt>
                <c:pt idx="62">
                  <c:v>0.79421127661528568</c:v>
                </c:pt>
                <c:pt idx="63">
                  <c:v>0.8015899788203954</c:v>
                </c:pt>
                <c:pt idx="64">
                  <c:v>0.80787845688877868</c:v>
                </c:pt>
                <c:pt idx="65">
                  <c:v>0.81442135955525674</c:v>
                </c:pt>
                <c:pt idx="66">
                  <c:v>0.82312680998668963</c:v>
                </c:pt>
                <c:pt idx="67">
                  <c:v>0.83307055827463405</c:v>
                </c:pt>
                <c:pt idx="68">
                  <c:v>0.84067296494873267</c:v>
                </c:pt>
                <c:pt idx="69">
                  <c:v>0.84725236865567444</c:v>
                </c:pt>
                <c:pt idx="70">
                  <c:v>0.85632001122932544</c:v>
                </c:pt>
                <c:pt idx="71">
                  <c:v>0.86437556003360294</c:v>
                </c:pt>
                <c:pt idx="72">
                  <c:v>0.87139206924150436</c:v>
                </c:pt>
                <c:pt idx="73">
                  <c:v>0.88220635052256957</c:v>
                </c:pt>
                <c:pt idx="74">
                  <c:v>0.88947190184277847</c:v>
                </c:pt>
                <c:pt idx="75">
                  <c:v>0.89768743775096072</c:v>
                </c:pt>
                <c:pt idx="76">
                  <c:v>0.90578721179358113</c:v>
                </c:pt>
                <c:pt idx="77">
                  <c:v>0.91321284581631945</c:v>
                </c:pt>
                <c:pt idx="78">
                  <c:v>0.92092024868972566</c:v>
                </c:pt>
                <c:pt idx="79">
                  <c:v>0.93074960453969657</c:v>
                </c:pt>
                <c:pt idx="80">
                  <c:v>0.94005956835912141</c:v>
                </c:pt>
                <c:pt idx="81">
                  <c:v>0.94708505977654178</c:v>
                </c:pt>
                <c:pt idx="82">
                  <c:v>0.95613244495352145</c:v>
                </c:pt>
                <c:pt idx="83">
                  <c:v>0.96377046091299756</c:v>
                </c:pt>
                <c:pt idx="84">
                  <c:v>0.97450750304742673</c:v>
                </c:pt>
                <c:pt idx="85">
                  <c:v>0.98419544138549031</c:v>
                </c:pt>
                <c:pt idx="86">
                  <c:v>0.99341502870182874</c:v>
                </c:pt>
                <c:pt idx="87">
                  <c:v>1.0016324434516237</c:v>
                </c:pt>
                <c:pt idx="88">
                  <c:v>1.0123169955286535</c:v>
                </c:pt>
                <c:pt idx="89">
                  <c:v>1.0217999419334485</c:v>
                </c:pt>
                <c:pt idx="90">
                  <c:v>1.0292413260567161</c:v>
                </c:pt>
                <c:pt idx="91">
                  <c:v>1.0403239983124852</c:v>
                </c:pt>
                <c:pt idx="92">
                  <c:v>1.0483349717063755</c:v>
                </c:pt>
                <c:pt idx="93">
                  <c:v>1.0560260511546886</c:v>
                </c:pt>
                <c:pt idx="94">
                  <c:v>1.0663141075883569</c:v>
                </c:pt>
                <c:pt idx="95">
                  <c:v>1.0784719065052555</c:v>
                </c:pt>
                <c:pt idx="96">
                  <c:v>1.0855304432518693</c:v>
                </c:pt>
                <c:pt idx="97">
                  <c:v>1.0967331931514714</c:v>
                </c:pt>
                <c:pt idx="98">
                  <c:v>1.1054679619016565</c:v>
                </c:pt>
                <c:pt idx="99">
                  <c:v>1.1161538201369785</c:v>
                </c:pt>
                <c:pt idx="100">
                  <c:v>1.1256554941467012</c:v>
                </c:pt>
                <c:pt idx="101">
                  <c:v>1.1349612697417497</c:v>
                </c:pt>
                <c:pt idx="102">
                  <c:v>1.1449944713033569</c:v>
                </c:pt>
                <c:pt idx="103">
                  <c:v>1.1538006022627001</c:v>
                </c:pt>
                <c:pt idx="104">
                  <c:v>1.1653944969010881</c:v>
                </c:pt>
                <c:pt idx="105">
                  <c:v>1.1764801631198232</c:v>
                </c:pt>
                <c:pt idx="106">
                  <c:v>1.1855440471018213</c:v>
                </c:pt>
                <c:pt idx="107">
                  <c:v>1.1962105401230532</c:v>
                </c:pt>
                <c:pt idx="108">
                  <c:v>1.2038141887242828</c:v>
                </c:pt>
                <c:pt idx="109">
                  <c:v>1.2163763180968179</c:v>
                </c:pt>
                <c:pt idx="110">
                  <c:v>1.2258087646483378</c:v>
                </c:pt>
                <c:pt idx="111">
                  <c:v>1.2385693250242675</c:v>
                </c:pt>
                <c:pt idx="112">
                  <c:v>1.2476186374566962</c:v>
                </c:pt>
                <c:pt idx="113">
                  <c:v>1.2585965517348847</c:v>
                </c:pt>
                <c:pt idx="114">
                  <c:v>1.2684868547807362</c:v>
                </c:pt>
                <c:pt idx="115">
                  <c:v>1.2765390751070169</c:v>
                </c:pt>
                <c:pt idx="116">
                  <c:v>1.2887476759560192</c:v>
                </c:pt>
                <c:pt idx="117">
                  <c:v>1.301426905147367</c:v>
                </c:pt>
                <c:pt idx="118">
                  <c:v>1.3096089181607269</c:v>
                </c:pt>
                <c:pt idx="119">
                  <c:v>1.322505848024371</c:v>
                </c:pt>
                <c:pt idx="120">
                  <c:v>1.3316360618483478</c:v>
                </c:pt>
                <c:pt idx="121">
                  <c:v>1.3428893589997599</c:v>
                </c:pt>
                <c:pt idx="122">
                  <c:v>1.3535543705896489</c:v>
                </c:pt>
                <c:pt idx="123">
                  <c:v>1.3627170402268725</c:v>
                </c:pt>
                <c:pt idx="124">
                  <c:v>1.3756359792558379</c:v>
                </c:pt>
                <c:pt idx="125">
                  <c:v>1.384377675673383</c:v>
                </c:pt>
                <c:pt idx="126">
                  <c:v>1.3960502578123053</c:v>
                </c:pt>
                <c:pt idx="127">
                  <c:v>1.406013499349166</c:v>
                </c:pt>
                <c:pt idx="128">
                  <c:v>1.4189540650420802</c:v>
                </c:pt>
                <c:pt idx="129">
                  <c:v>1.4278600804263095</c:v>
                </c:pt>
                <c:pt idx="130">
                  <c:v>1.4398905071342196</c:v>
                </c:pt>
                <c:pt idx="131">
                  <c:v>1.4510841478047773</c:v>
                </c:pt>
                <c:pt idx="132">
                  <c:v>1.4604563643371318</c:v>
                </c:pt>
                <c:pt idx="133">
                  <c:v>1.4724770769102224</c:v>
                </c:pt>
                <c:pt idx="134">
                  <c:v>1.4831037399854992</c:v>
                </c:pt>
                <c:pt idx="135">
                  <c:v>1.4939633606643956</c:v>
                </c:pt>
                <c:pt idx="136">
                  <c:v>1.5076400640357697</c:v>
                </c:pt>
                <c:pt idx="137">
                  <c:v>1.5161812270817296</c:v>
                </c:pt>
                <c:pt idx="138">
                  <c:v>1.5275833637037888</c:v>
                </c:pt>
                <c:pt idx="139">
                  <c:v>1.5391803003449211</c:v>
                </c:pt>
                <c:pt idx="140">
                  <c:v>1.5500820912390691</c:v>
                </c:pt>
                <c:pt idx="141">
                  <c:v>1.5622013501234844</c:v>
                </c:pt>
                <c:pt idx="142">
                  <c:v>1.5720997112944401</c:v>
                </c:pt>
                <c:pt idx="143">
                  <c:v>1.5825292811592619</c:v>
                </c:pt>
                <c:pt idx="144">
                  <c:v>1.594403830168208</c:v>
                </c:pt>
                <c:pt idx="145">
                  <c:v>1.6042630147662564</c:v>
                </c:pt>
                <c:pt idx="146">
                  <c:v>1.6153150464604731</c:v>
                </c:pt>
                <c:pt idx="147">
                  <c:v>1.626766201237279</c:v>
                </c:pt>
                <c:pt idx="148">
                  <c:v>1.6377460911847534</c:v>
                </c:pt>
                <c:pt idx="149">
                  <c:v>1.6469716016614937</c:v>
                </c:pt>
                <c:pt idx="150">
                  <c:v>1.6576408499964692</c:v>
                </c:pt>
                <c:pt idx="151">
                  <c:v>1.6703049181223024</c:v>
                </c:pt>
                <c:pt idx="152">
                  <c:v>1.6771920655583332</c:v>
                </c:pt>
                <c:pt idx="153">
                  <c:v>1.6908232220898067</c:v>
                </c:pt>
                <c:pt idx="154">
                  <c:v>1.7000439875830466</c:v>
                </c:pt>
                <c:pt idx="155">
                  <c:v>1.7124125436341213</c:v>
                </c:pt>
                <c:pt idx="156">
                  <c:v>1.7225989951882805</c:v>
                </c:pt>
                <c:pt idx="157">
                  <c:v>1.7329765212473045</c:v>
                </c:pt>
                <c:pt idx="158">
                  <c:v>1.7450455511501208</c:v>
                </c:pt>
                <c:pt idx="159">
                  <c:v>1.7572026813575787</c:v>
                </c:pt>
                <c:pt idx="160">
                  <c:v>1.76650504869333</c:v>
                </c:pt>
                <c:pt idx="161">
                  <c:v>1.7759305198583337</c:v>
                </c:pt>
                <c:pt idx="162">
                  <c:v>1.7887401461081665</c:v>
                </c:pt>
                <c:pt idx="163">
                  <c:v>1.7957663547557388</c:v>
                </c:pt>
                <c:pt idx="164">
                  <c:v>1.8071884297027034</c:v>
                </c:pt>
                <c:pt idx="165">
                  <c:v>1.8172411403305506</c:v>
                </c:pt>
                <c:pt idx="166">
                  <c:v>1.8302324758934256</c:v>
                </c:pt>
                <c:pt idx="167">
                  <c:v>1.8403741783672523</c:v>
                </c:pt>
                <c:pt idx="168">
                  <c:v>1.8484478980173349</c:v>
                </c:pt>
                <c:pt idx="169">
                  <c:v>1.8593683222537098</c:v>
                </c:pt>
                <c:pt idx="170">
                  <c:v>1.8697684611013443</c:v>
                </c:pt>
                <c:pt idx="171">
                  <c:v>1.8788748505617421</c:v>
                </c:pt>
                <c:pt idx="172">
                  <c:v>1.8888105728401623</c:v>
                </c:pt>
                <c:pt idx="173">
                  <c:v>1.8989666710027009</c:v>
                </c:pt>
                <c:pt idx="174">
                  <c:v>1.9109470283450505</c:v>
                </c:pt>
                <c:pt idx="175">
                  <c:v>1.9191977752199134</c:v>
                </c:pt>
                <c:pt idx="176">
                  <c:v>1.931424403543502</c:v>
                </c:pt>
                <c:pt idx="177">
                  <c:v>1.940914149687704</c:v>
                </c:pt>
                <c:pt idx="178">
                  <c:v>1.9489270979493265</c:v>
                </c:pt>
                <c:pt idx="179">
                  <c:v>1.9605742952067053</c:v>
                </c:pt>
                <c:pt idx="180">
                  <c:v>1.9710974435140178</c:v>
                </c:pt>
                <c:pt idx="181">
                  <c:v>1.9789456271985972</c:v>
                </c:pt>
                <c:pt idx="182">
                  <c:v>1.9923112427593077</c:v>
                </c:pt>
                <c:pt idx="183">
                  <c:v>1.9982308559121549</c:v>
                </c:pt>
                <c:pt idx="184">
                  <c:v>2.0079448959878547</c:v>
                </c:pt>
                <c:pt idx="185">
                  <c:v>2.0186009893322012</c:v>
                </c:pt>
                <c:pt idx="186">
                  <c:v>2.0280420675471373</c:v>
                </c:pt>
                <c:pt idx="187">
                  <c:v>2.0383076048670903</c:v>
                </c:pt>
                <c:pt idx="188">
                  <c:v>2.0466081033182344</c:v>
                </c:pt>
                <c:pt idx="189">
                  <c:v>2.0563579435559394</c:v>
                </c:pt>
                <c:pt idx="190">
                  <c:v>2.0662633435964555</c:v>
                </c:pt>
                <c:pt idx="191">
                  <c:v>2.0744778123161898</c:v>
                </c:pt>
                <c:pt idx="192">
                  <c:v>2.0838002461719833</c:v>
                </c:pt>
                <c:pt idx="193">
                  <c:v>2.092604593514281</c:v>
                </c:pt>
                <c:pt idx="194">
                  <c:v>2.1024085796587895</c:v>
                </c:pt>
                <c:pt idx="195">
                  <c:v>2.1099248771407995</c:v>
                </c:pt>
                <c:pt idx="196">
                  <c:v>2.1198908899690383</c:v>
                </c:pt>
                <c:pt idx="197">
                  <c:v>2.1289566689840318</c:v>
                </c:pt>
                <c:pt idx="198">
                  <c:v>2.1386271372478745</c:v>
                </c:pt>
                <c:pt idx="199">
                  <c:v>2.1445203774707875</c:v>
                </c:pt>
                <c:pt idx="200">
                  <c:v>2.154971733882781</c:v>
                </c:pt>
                <c:pt idx="201">
                  <c:v>2.1622658396946086</c:v>
                </c:pt>
                <c:pt idx="202">
                  <c:v>2.1734468356435523</c:v>
                </c:pt>
                <c:pt idx="203">
                  <c:v>2.1812534540186559</c:v>
                </c:pt>
                <c:pt idx="204">
                  <c:v>2.1895291717459142</c:v>
                </c:pt>
                <c:pt idx="205">
                  <c:v>2.1969814488755834</c:v>
                </c:pt>
                <c:pt idx="206">
                  <c:v>2.2072867050461649</c:v>
                </c:pt>
                <c:pt idx="207">
                  <c:v>2.2168111364982037</c:v>
                </c:pt>
                <c:pt idx="208">
                  <c:v>2.2231570423009686</c:v>
                </c:pt>
                <c:pt idx="209">
                  <c:v>2.2305895399736531</c:v>
                </c:pt>
                <c:pt idx="210">
                  <c:v>2.2393571952385476</c:v>
                </c:pt>
                <c:pt idx="211">
                  <c:v>2.2486338265588461</c:v>
                </c:pt>
                <c:pt idx="212">
                  <c:v>2.2577503761919169</c:v>
                </c:pt>
                <c:pt idx="213">
                  <c:v>2.2655879537194061</c:v>
                </c:pt>
                <c:pt idx="214">
                  <c:v>2.2712199214047293</c:v>
                </c:pt>
                <c:pt idx="215">
                  <c:v>2.2824009173002353</c:v>
                </c:pt>
                <c:pt idx="216">
                  <c:v>2.2850626951908164</c:v>
                </c:pt>
                <c:pt idx="217">
                  <c:v>2.2932592640432947</c:v>
                </c:pt>
                <c:pt idx="218">
                  <c:v>2.300906437004409</c:v>
                </c:pt>
                <c:pt idx="219">
                  <c:v>2.3082468536435821</c:v>
                </c:pt>
                <c:pt idx="220">
                  <c:v>2.3174508337496773</c:v>
                </c:pt>
                <c:pt idx="221">
                  <c:v>2.3208460100360448</c:v>
                </c:pt>
                <c:pt idx="222">
                  <c:v>2.3298994943411575</c:v>
                </c:pt>
                <c:pt idx="223">
                  <c:v>2.3379145769262406</c:v>
                </c:pt>
                <c:pt idx="224">
                  <c:v>2.3428134966550056</c:v>
                </c:pt>
                <c:pt idx="225">
                  <c:v>2.3519681714364213</c:v>
                </c:pt>
                <c:pt idx="226">
                  <c:v>2.3578607116358672</c:v>
                </c:pt>
                <c:pt idx="227">
                  <c:v>2.3658031423120667</c:v>
                </c:pt>
                <c:pt idx="228">
                  <c:v>2.3726881546230842</c:v>
                </c:pt>
                <c:pt idx="229">
                  <c:v>2.3772544560102311</c:v>
                </c:pt>
                <c:pt idx="230">
                  <c:v>2.3851271649902848</c:v>
                </c:pt>
                <c:pt idx="231">
                  <c:v>2.3926218999326334</c:v>
                </c:pt>
                <c:pt idx="232">
                  <c:v>2.3973204459592883</c:v>
                </c:pt>
                <c:pt idx="233">
                  <c:v>2.4044735798161305</c:v>
                </c:pt>
                <c:pt idx="234">
                  <c:v>2.4107247919481782</c:v>
                </c:pt>
                <c:pt idx="235">
                  <c:v>2.4160916331728179</c:v>
                </c:pt>
                <c:pt idx="236">
                  <c:v>2.4245150117128893</c:v>
                </c:pt>
                <c:pt idx="237">
                  <c:v>2.4278753429150721</c:v>
                </c:pt>
                <c:pt idx="238">
                  <c:v>2.4355464998558034</c:v>
                </c:pt>
                <c:pt idx="239">
                  <c:v>2.4418076176939789</c:v>
                </c:pt>
                <c:pt idx="240">
                  <c:v>2.4475783600087153</c:v>
                </c:pt>
                <c:pt idx="241">
                  <c:v>2.4523286000966196</c:v>
                </c:pt>
                <c:pt idx="242">
                  <c:v>2.4595965248170053</c:v>
                </c:pt>
                <c:pt idx="243">
                  <c:v>2.4673459705655163</c:v>
                </c:pt>
                <c:pt idx="244">
                  <c:v>2.4689529107728498</c:v>
                </c:pt>
                <c:pt idx="245">
                  <c:v>2.4757114123846766</c:v>
                </c:pt>
                <c:pt idx="246">
                  <c:v>2.483242042553286</c:v>
                </c:pt>
                <c:pt idx="247">
                  <c:v>2.490178463412164</c:v>
                </c:pt>
                <c:pt idx="248">
                  <c:v>2.4923697404608571</c:v>
                </c:pt>
                <c:pt idx="249">
                  <c:v>2.4985243483924906</c:v>
                </c:pt>
                <c:pt idx="250">
                  <c:v>2.5034086173247547</c:v>
                </c:pt>
                <c:pt idx="251">
                  <c:v>2.5103979102614726</c:v>
                </c:pt>
                <c:pt idx="252">
                  <c:v>2.5147312222500391</c:v>
                </c:pt>
                <c:pt idx="253">
                  <c:v>2.5186177936894478</c:v>
                </c:pt>
                <c:pt idx="254">
                  <c:v>2.5263599784311799</c:v>
                </c:pt>
                <c:pt idx="255">
                  <c:v>2.530730363876347</c:v>
                </c:pt>
                <c:pt idx="256">
                  <c:v>2.53556870378796</c:v>
                </c:pt>
                <c:pt idx="257">
                  <c:v>2.54269170655071</c:v>
                </c:pt>
                <c:pt idx="258">
                  <c:v>2.5435807919291449</c:v>
                </c:pt>
                <c:pt idx="259">
                  <c:v>2.5491590908457971</c:v>
                </c:pt>
                <c:pt idx="260">
                  <c:v>2.554721974818194</c:v>
                </c:pt>
                <c:pt idx="261">
                  <c:v>2.5591530688634561</c:v>
                </c:pt>
                <c:pt idx="262">
                  <c:v>2.5642699753657117</c:v>
                </c:pt>
                <c:pt idx="263">
                  <c:v>2.5677304462608799</c:v>
                </c:pt>
                <c:pt idx="264">
                  <c:v>2.5724424645330752</c:v>
                </c:pt>
                <c:pt idx="265">
                  <c:v>2.5759688669515248</c:v>
                </c:pt>
                <c:pt idx="266">
                  <c:v>2.5783651359869233</c:v>
                </c:pt>
                <c:pt idx="267">
                  <c:v>2.5849524711735015</c:v>
                </c:pt>
                <c:pt idx="268">
                  <c:v>2.5873341519335793</c:v>
                </c:pt>
                <c:pt idx="269">
                  <c:v>2.5883889889755838</c:v>
                </c:pt>
                <c:pt idx="270">
                  <c:v>2.5944396364754572</c:v>
                </c:pt>
                <c:pt idx="271">
                  <c:v>2.5985275693981817</c:v>
                </c:pt>
                <c:pt idx="272">
                  <c:v>2.6034888532023883</c:v>
                </c:pt>
                <c:pt idx="273">
                  <c:v>2.6044585855592608</c:v>
                </c:pt>
                <c:pt idx="274">
                  <c:v>2.6082588414332495</c:v>
                </c:pt>
                <c:pt idx="275">
                  <c:v>2.6103201027492173</c:v>
                </c:pt>
                <c:pt idx="276">
                  <c:v>2.6138483514127673</c:v>
                </c:pt>
                <c:pt idx="277">
                  <c:v>2.6156174769045686</c:v>
                </c:pt>
                <c:pt idx="278">
                  <c:v>2.6204084220212001</c:v>
                </c:pt>
                <c:pt idx="279">
                  <c:v>2.6233557110558445</c:v>
                </c:pt>
                <c:pt idx="280">
                  <c:v>2.6249188885746935</c:v>
                </c:pt>
                <c:pt idx="281">
                  <c:v>2.6259832812042165</c:v>
                </c:pt>
                <c:pt idx="282">
                  <c:v>2.6278138147852128</c:v>
                </c:pt>
                <c:pt idx="283">
                  <c:v>2.631155482079258</c:v>
                </c:pt>
                <c:pt idx="284">
                  <c:v>2.6313515554463636</c:v>
                </c:pt>
                <c:pt idx="285">
                  <c:v>2.6348871944340035</c:v>
                </c:pt>
                <c:pt idx="286">
                  <c:v>2.6322761229303389</c:v>
                </c:pt>
                <c:pt idx="287">
                  <c:v>2.6376277708135727</c:v>
                </c:pt>
                <c:pt idx="288">
                  <c:v>2.6390566015384693</c:v>
                </c:pt>
                <c:pt idx="289">
                  <c:v>2.6385245644656878</c:v>
                </c:pt>
                <c:pt idx="290">
                  <c:v>2.6423514474155354</c:v>
                </c:pt>
                <c:pt idx="291">
                  <c:v>2.6395818227338999</c:v>
                </c:pt>
                <c:pt idx="292">
                  <c:v>2.6425782256287902</c:v>
                </c:pt>
                <c:pt idx="293">
                  <c:v>2.6421637187556626</c:v>
                </c:pt>
                <c:pt idx="294">
                  <c:v>2.6455266614194373</c:v>
                </c:pt>
                <c:pt idx="295">
                  <c:v>2.6443352476613979</c:v>
                </c:pt>
                <c:pt idx="296">
                  <c:v>2.6464678547279568</c:v>
                </c:pt>
                <c:pt idx="297">
                  <c:v>2.6449232150061466</c:v>
                </c:pt>
                <c:pt idx="298">
                  <c:v>2.645284913391353</c:v>
                </c:pt>
                <c:pt idx="299">
                  <c:v>2.642357945343297</c:v>
                </c:pt>
                <c:pt idx="300">
                  <c:v>2.6470678619419816</c:v>
                </c:pt>
                <c:pt idx="301">
                  <c:v>2.6452311489171834</c:v>
                </c:pt>
                <c:pt idx="302">
                  <c:v>2.6447511561845691</c:v>
                </c:pt>
                <c:pt idx="303">
                  <c:v>2.6428599150722163</c:v>
                </c:pt>
                <c:pt idx="304">
                  <c:v>2.6430488546123789</c:v>
                </c:pt>
                <c:pt idx="305">
                  <c:v>2.6420104526251644</c:v>
                </c:pt>
                <c:pt idx="306">
                  <c:v>2.640807508251561</c:v>
                </c:pt>
                <c:pt idx="307">
                  <c:v>2.6406480626772617</c:v>
                </c:pt>
                <c:pt idx="308">
                  <c:v>2.6397082063601283</c:v>
                </c:pt>
                <c:pt idx="309">
                  <c:v>2.6364726674331154</c:v>
                </c:pt>
                <c:pt idx="310">
                  <c:v>2.6353696078584568</c:v>
                </c:pt>
                <c:pt idx="311">
                  <c:v>2.6346874253704842</c:v>
                </c:pt>
                <c:pt idx="312">
                  <c:v>2.6336781352752547</c:v>
                </c:pt>
                <c:pt idx="313">
                  <c:v>2.6309077453771263</c:v>
                </c:pt>
                <c:pt idx="314">
                  <c:v>2.6271880087673711</c:v>
                </c:pt>
                <c:pt idx="315">
                  <c:v>2.6267011360331161</c:v>
                </c:pt>
                <c:pt idx="316">
                  <c:v>2.6254495239974331</c:v>
                </c:pt>
                <c:pt idx="317">
                  <c:v>2.6237724478510587</c:v>
                </c:pt>
                <c:pt idx="318">
                  <c:v>2.6199459475094571</c:v>
                </c:pt>
                <c:pt idx="319">
                  <c:v>2.6179645043655162</c:v>
                </c:pt>
                <c:pt idx="320">
                  <c:v>2.6139471525112588</c:v>
                </c:pt>
                <c:pt idx="321">
                  <c:v>2.6115324749961348</c:v>
                </c:pt>
                <c:pt idx="322">
                  <c:v>2.6101497004717245</c:v>
                </c:pt>
                <c:pt idx="323">
                  <c:v>2.6040470086316847</c:v>
                </c:pt>
                <c:pt idx="324">
                  <c:v>2.6008545307665814</c:v>
                </c:pt>
                <c:pt idx="325">
                  <c:v>2.5999400922481262</c:v>
                </c:pt>
                <c:pt idx="326">
                  <c:v>2.5942515893316247</c:v>
                </c:pt>
                <c:pt idx="327">
                  <c:v>2.5922074000383639</c:v>
                </c:pt>
                <c:pt idx="328">
                  <c:v>2.5895160646988766</c:v>
                </c:pt>
                <c:pt idx="329">
                  <c:v>2.5837145544824405</c:v>
                </c:pt>
                <c:pt idx="330">
                  <c:v>2.5790515864805736</c:v>
                </c:pt>
                <c:pt idx="331">
                  <c:v>2.5752917171513516</c:v>
                </c:pt>
                <c:pt idx="332">
                  <c:v>2.5722498308996053</c:v>
                </c:pt>
                <c:pt idx="333">
                  <c:v>2.5666550333382445</c:v>
                </c:pt>
                <c:pt idx="334">
                  <c:v>2.562939946808044</c:v>
                </c:pt>
                <c:pt idx="335">
                  <c:v>2.5580201963046072</c:v>
                </c:pt>
                <c:pt idx="336">
                  <c:v>2.5539998514492481</c:v>
                </c:pt>
                <c:pt idx="337">
                  <c:v>2.5484516193420896</c:v>
                </c:pt>
                <c:pt idx="338">
                  <c:v>2.5429932066582732</c:v>
                </c:pt>
                <c:pt idx="339">
                  <c:v>2.5394791631274285</c:v>
                </c:pt>
                <c:pt idx="340">
                  <c:v>2.5357222889367859</c:v>
                </c:pt>
                <c:pt idx="341">
                  <c:v>2.531031800393992</c:v>
                </c:pt>
                <c:pt idx="342">
                  <c:v>2.5246274176766343</c:v>
                </c:pt>
                <c:pt idx="343">
                  <c:v>2.5188469925945416</c:v>
                </c:pt>
                <c:pt idx="344">
                  <c:v>2.5139626606067282</c:v>
                </c:pt>
                <c:pt idx="345">
                  <c:v>2.5081156675678051</c:v>
                </c:pt>
                <c:pt idx="346">
                  <c:v>2.5038939612291302</c:v>
                </c:pt>
                <c:pt idx="347">
                  <c:v>2.4970712482280235</c:v>
                </c:pt>
                <c:pt idx="348">
                  <c:v>2.4923154667329741</c:v>
                </c:pt>
                <c:pt idx="349">
                  <c:v>2.4858464253594343</c:v>
                </c:pt>
                <c:pt idx="350">
                  <c:v>2.4801140320402419</c:v>
                </c:pt>
                <c:pt idx="351">
                  <c:v>2.4751001941077866</c:v>
                </c:pt>
                <c:pt idx="352">
                  <c:v>2.4692841597403166</c:v>
                </c:pt>
                <c:pt idx="353">
                  <c:v>2.4636338139808669</c:v>
                </c:pt>
                <c:pt idx="354">
                  <c:v>2.4587871298963924</c:v>
                </c:pt>
                <c:pt idx="355">
                  <c:v>2.452123097787462</c:v>
                </c:pt>
                <c:pt idx="356">
                  <c:v>2.4472529073424356</c:v>
                </c:pt>
                <c:pt idx="357">
                  <c:v>2.4403440700800325</c:v>
                </c:pt>
                <c:pt idx="358">
                  <c:v>2.4353635479209514</c:v>
                </c:pt>
                <c:pt idx="359">
                  <c:v>2.4284988564896488</c:v>
                </c:pt>
                <c:pt idx="360">
                  <c:v>2.4233208582446824</c:v>
                </c:pt>
                <c:pt idx="361">
                  <c:v>2.4163035371164323</c:v>
                </c:pt>
                <c:pt idx="362">
                  <c:v>2.4113140968721196</c:v>
                </c:pt>
                <c:pt idx="363">
                  <c:v>2.4045943263297151</c:v>
                </c:pt>
                <c:pt idx="364">
                  <c:v>2.3981426759972111</c:v>
                </c:pt>
                <c:pt idx="365">
                  <c:v>2.3929109148811833</c:v>
                </c:pt>
                <c:pt idx="366">
                  <c:v>2.3879150408333953</c:v>
                </c:pt>
                <c:pt idx="367">
                  <c:v>2.3801111931084278</c:v>
                </c:pt>
                <c:pt idx="368">
                  <c:v>2.3745248679685043</c:v>
                </c:pt>
                <c:pt idx="369">
                  <c:v>2.3696279868577004</c:v>
                </c:pt>
                <c:pt idx="370">
                  <c:v>2.3633871253474581</c:v>
                </c:pt>
                <c:pt idx="371">
                  <c:v>2.3579162907204876</c:v>
                </c:pt>
                <c:pt idx="372">
                  <c:v>2.3519208093448261</c:v>
                </c:pt>
                <c:pt idx="373">
                  <c:v>2.3460782120257848</c:v>
                </c:pt>
                <c:pt idx="374">
                  <c:v>2.3411577609645113</c:v>
                </c:pt>
                <c:pt idx="375">
                  <c:v>2.3348742829874163</c:v>
                </c:pt>
                <c:pt idx="376">
                  <c:v>2.3279591391013748</c:v>
                </c:pt>
                <c:pt idx="377">
                  <c:v>2.3227683379081152</c:v>
                </c:pt>
                <c:pt idx="378">
                  <c:v>2.3166109261420278</c:v>
                </c:pt>
                <c:pt idx="379">
                  <c:v>2.3112645011819803</c:v>
                </c:pt>
                <c:pt idx="380">
                  <c:v>2.3062065820770798</c:v>
                </c:pt>
                <c:pt idx="381">
                  <c:v>2.3001728152957921</c:v>
                </c:pt>
                <c:pt idx="382">
                  <c:v>2.2954520691737503</c:v>
                </c:pt>
                <c:pt idx="383">
                  <c:v>2.2895311183882736</c:v>
                </c:pt>
                <c:pt idx="384">
                  <c:v>2.2835870433161225</c:v>
                </c:pt>
                <c:pt idx="385">
                  <c:v>2.2781344921265174</c:v>
                </c:pt>
                <c:pt idx="386">
                  <c:v>2.272867376084784</c:v>
                </c:pt>
                <c:pt idx="387">
                  <c:v>2.2675178939993481</c:v>
                </c:pt>
                <c:pt idx="388">
                  <c:v>2.2619318232190961</c:v>
                </c:pt>
                <c:pt idx="389">
                  <c:v>2.2567276446308044</c:v>
                </c:pt>
                <c:pt idx="390">
                  <c:v>2.2518528041062233</c:v>
                </c:pt>
                <c:pt idx="391">
                  <c:v>2.247008986377383</c:v>
                </c:pt>
                <c:pt idx="392">
                  <c:v>2.2430138669478406</c:v>
                </c:pt>
                <c:pt idx="393">
                  <c:v>2.2374723871281157</c:v>
                </c:pt>
                <c:pt idx="394">
                  <c:v>2.2331523894790317</c:v>
                </c:pt>
                <c:pt idx="395">
                  <c:v>2.2285370054387927</c:v>
                </c:pt>
                <c:pt idx="396">
                  <c:v>2.223679364651125</c:v>
                </c:pt>
                <c:pt idx="397">
                  <c:v>2.2185622657760078</c:v>
                </c:pt>
                <c:pt idx="398">
                  <c:v>2.2141880574545905</c:v>
                </c:pt>
                <c:pt idx="399">
                  <c:v>2.2098799078362905</c:v>
                </c:pt>
                <c:pt idx="400">
                  <c:v>2.2044353823355887</c:v>
                </c:pt>
                <c:pt idx="401">
                  <c:v>2.1996161535990146</c:v>
                </c:pt>
                <c:pt idx="402">
                  <c:v>2.1957789514482617</c:v>
                </c:pt>
                <c:pt idx="403">
                  <c:v>2.191109930648059</c:v>
                </c:pt>
                <c:pt idx="404">
                  <c:v>2.1874466335639835</c:v>
                </c:pt>
                <c:pt idx="405">
                  <c:v>2.1828132867078143</c:v>
                </c:pt>
                <c:pt idx="406">
                  <c:v>2.1778999069523031</c:v>
                </c:pt>
                <c:pt idx="407">
                  <c:v>2.1733893126846038</c:v>
                </c:pt>
                <c:pt idx="408">
                  <c:v>2.1698315695208237</c:v>
                </c:pt>
                <c:pt idx="409">
                  <c:v>2.1659700968617637</c:v>
                </c:pt>
                <c:pt idx="410">
                  <c:v>2.1624452873974804</c:v>
                </c:pt>
                <c:pt idx="411">
                  <c:v>2.1579106144599667</c:v>
                </c:pt>
                <c:pt idx="412">
                  <c:v>2.1537964360008917</c:v>
                </c:pt>
                <c:pt idx="413">
                  <c:v>2.1493445117153267</c:v>
                </c:pt>
                <c:pt idx="414">
                  <c:v>2.1460544436320208</c:v>
                </c:pt>
                <c:pt idx="415">
                  <c:v>2.1412117721248132</c:v>
                </c:pt>
                <c:pt idx="416">
                  <c:v>2.137604724331033</c:v>
                </c:pt>
                <c:pt idx="417">
                  <c:v>2.1343805872366399</c:v>
                </c:pt>
                <c:pt idx="418">
                  <c:v>2.1293598057126264</c:v>
                </c:pt>
                <c:pt idx="419">
                  <c:v>2.1247925170252056</c:v>
                </c:pt>
                <c:pt idx="420">
                  <c:v>2.1205939349732055</c:v>
                </c:pt>
                <c:pt idx="421">
                  <c:v>2.1175455502593281</c:v>
                </c:pt>
                <c:pt idx="422">
                  <c:v>2.1132865786255604</c:v>
                </c:pt>
                <c:pt idx="423">
                  <c:v>2.1103227904118387</c:v>
                </c:pt>
                <c:pt idx="424">
                  <c:v>2.1057338432120729</c:v>
                </c:pt>
                <c:pt idx="425">
                  <c:v>2.1024278493276913</c:v>
                </c:pt>
                <c:pt idx="426">
                  <c:v>2.0977584475223492</c:v>
                </c:pt>
                <c:pt idx="427">
                  <c:v>2.093942584865613</c:v>
                </c:pt>
                <c:pt idx="428">
                  <c:v>2.0897855355800128</c:v>
                </c:pt>
                <c:pt idx="429">
                  <c:v>2.0864002333116871</c:v>
                </c:pt>
                <c:pt idx="430">
                  <c:v>2.0819369061247643</c:v>
                </c:pt>
                <c:pt idx="431">
                  <c:v>2.0779565016160082</c:v>
                </c:pt>
                <c:pt idx="432">
                  <c:v>2.0740125349318572</c:v>
                </c:pt>
                <c:pt idx="433">
                  <c:v>2.0711972359098643</c:v>
                </c:pt>
                <c:pt idx="434">
                  <c:v>2.0672271830382161</c:v>
                </c:pt>
                <c:pt idx="435">
                  <c:v>2.0624285933981321</c:v>
                </c:pt>
                <c:pt idx="436">
                  <c:v>2.0587481609151776</c:v>
                </c:pt>
                <c:pt idx="437">
                  <c:v>2.0551085928632413</c:v>
                </c:pt>
                <c:pt idx="438">
                  <c:v>2.0517299477646569</c:v>
                </c:pt>
                <c:pt idx="439">
                  <c:v>2.047515980906816</c:v>
                </c:pt>
                <c:pt idx="440">
                  <c:v>2.0433919286434468</c:v>
                </c:pt>
                <c:pt idx="441">
                  <c:v>2.0406700489288379</c:v>
                </c:pt>
                <c:pt idx="442">
                  <c:v>2.0368702069771225</c:v>
                </c:pt>
                <c:pt idx="443">
                  <c:v>2.0333467033505093</c:v>
                </c:pt>
                <c:pt idx="444">
                  <c:v>2.0300307720719157</c:v>
                </c:pt>
                <c:pt idx="445">
                  <c:v>2.0262873705543076</c:v>
                </c:pt>
                <c:pt idx="446">
                  <c:v>2.0215093885898137</c:v>
                </c:pt>
                <c:pt idx="447">
                  <c:v>2.0191845929123375</c:v>
                </c:pt>
                <c:pt idx="448">
                  <c:v>2.0165340266724283</c:v>
                </c:pt>
                <c:pt idx="449">
                  <c:v>2.0127569264525778</c:v>
                </c:pt>
                <c:pt idx="450">
                  <c:v>2.0098934047910557</c:v>
                </c:pt>
                <c:pt idx="451">
                  <c:v>2.0055484675501658</c:v>
                </c:pt>
                <c:pt idx="452">
                  <c:v>2.0035318295774895</c:v>
                </c:pt>
                <c:pt idx="453">
                  <c:v>2.0003454675128345</c:v>
                </c:pt>
                <c:pt idx="454">
                  <c:v>1.994601576121156</c:v>
                </c:pt>
                <c:pt idx="455">
                  <c:v>1.9910978197825098</c:v>
                </c:pt>
                <c:pt idx="456">
                  <c:v>1.987868363899121</c:v>
                </c:pt>
                <c:pt idx="457">
                  <c:v>1.9863482170900197</c:v>
                </c:pt>
                <c:pt idx="458">
                  <c:v>1.9848370839113378</c:v>
                </c:pt>
                <c:pt idx="459">
                  <c:v>1.9818562555767409</c:v>
                </c:pt>
                <c:pt idx="460">
                  <c:v>1.9804931658191178</c:v>
                </c:pt>
                <c:pt idx="461">
                  <c:v>1.9771135965292448</c:v>
                </c:pt>
                <c:pt idx="462">
                  <c:v>1.9760349030080815</c:v>
                </c:pt>
                <c:pt idx="463">
                  <c:v>1.9737985254245258</c:v>
                </c:pt>
                <c:pt idx="464">
                  <c:v>1.9699642846402263</c:v>
                </c:pt>
                <c:pt idx="465">
                  <c:v>1.9694142203600422</c:v>
                </c:pt>
                <c:pt idx="466">
                  <c:v>1.9676156004214471</c:v>
                </c:pt>
                <c:pt idx="467">
                  <c:v>1.9651315827496854</c:v>
                </c:pt>
                <c:pt idx="468">
                  <c:v>1.9641255088080762</c:v>
                </c:pt>
                <c:pt idx="469">
                  <c:v>1.9628749163485577</c:v>
                </c:pt>
                <c:pt idx="470">
                  <c:v>1.960948288622415</c:v>
                </c:pt>
                <c:pt idx="471">
                  <c:v>1.9608408553795753</c:v>
                </c:pt>
                <c:pt idx="472">
                  <c:v>1.9589106601521549</c:v>
                </c:pt>
                <c:pt idx="473">
                  <c:v>1.9596202338637412</c:v>
                </c:pt>
                <c:pt idx="474">
                  <c:v>1.9593256134906329</c:v>
                </c:pt>
                <c:pt idx="475">
                  <c:v>1.9588960727852616</c:v>
                </c:pt>
                <c:pt idx="476">
                  <c:v>1.9583432685811626</c:v>
                </c:pt>
                <c:pt idx="477">
                  <c:v>1.9579566632006622</c:v>
                </c:pt>
                <c:pt idx="478">
                  <c:v>1.9573789515737743</c:v>
                </c:pt>
                <c:pt idx="479">
                  <c:v>1.958103750207979</c:v>
                </c:pt>
                <c:pt idx="480">
                  <c:v>1.95846892012178</c:v>
                </c:pt>
                <c:pt idx="481">
                  <c:v>1.9596275599032345</c:v>
                </c:pt>
                <c:pt idx="482">
                  <c:v>1.9602642269187709</c:v>
                </c:pt>
                <c:pt idx="483">
                  <c:v>1.9614158594653128</c:v>
                </c:pt>
                <c:pt idx="484">
                  <c:v>1.9627472895127127</c:v>
                </c:pt>
                <c:pt idx="485">
                  <c:v>1.9638327041675945</c:v>
                </c:pt>
                <c:pt idx="486">
                  <c:v>1.9664690651679251</c:v>
                </c:pt>
                <c:pt idx="487">
                  <c:v>1.9680093733475772</c:v>
                </c:pt>
                <c:pt idx="488">
                  <c:v>1.9695251562851923</c:v>
                </c:pt>
                <c:pt idx="489">
                  <c:v>1.9726068563449497</c:v>
                </c:pt>
                <c:pt idx="490">
                  <c:v>1.9742846336369668</c:v>
                </c:pt>
                <c:pt idx="491">
                  <c:v>1.9764876948593417</c:v>
                </c:pt>
                <c:pt idx="492">
                  <c:v>1.9800540690987321</c:v>
                </c:pt>
                <c:pt idx="493">
                  <c:v>1.9825012677804403</c:v>
                </c:pt>
                <c:pt idx="494">
                  <c:v>1.9857427636399789</c:v>
                </c:pt>
                <c:pt idx="495">
                  <c:v>1.989576813066718</c:v>
                </c:pt>
                <c:pt idx="496">
                  <c:v>1.99166244027587</c:v>
                </c:pt>
                <c:pt idx="497">
                  <c:v>1.9974616885615155</c:v>
                </c:pt>
                <c:pt idx="498">
                  <c:v>2.0021251670461457</c:v>
                </c:pt>
                <c:pt idx="499">
                  <c:v>2.0053701026393194</c:v>
                </c:pt>
                <c:pt idx="500">
                  <c:v>2.0105827220143988</c:v>
                </c:pt>
                <c:pt idx="501">
                  <c:v>2.0154026514691203</c:v>
                </c:pt>
                <c:pt idx="502">
                  <c:v>2.0202597191994087</c:v>
                </c:pt>
                <c:pt idx="503">
                  <c:v>2.0250803494791514</c:v>
                </c:pt>
                <c:pt idx="504">
                  <c:v>2.0307244841601499</c:v>
                </c:pt>
                <c:pt idx="505">
                  <c:v>2.0362972418834042</c:v>
                </c:pt>
                <c:pt idx="506">
                  <c:v>2.0426458537310861</c:v>
                </c:pt>
                <c:pt idx="507">
                  <c:v>2.046770351391066</c:v>
                </c:pt>
                <c:pt idx="508">
                  <c:v>2.0538193333517141</c:v>
                </c:pt>
                <c:pt idx="509">
                  <c:v>2.0614188249891576</c:v>
                </c:pt>
                <c:pt idx="510">
                  <c:v>2.0673327691275278</c:v>
                </c:pt>
                <c:pt idx="511">
                  <c:v>2.0742840951425787</c:v>
                </c:pt>
                <c:pt idx="512">
                  <c:v>2.0823496933982595</c:v>
                </c:pt>
                <c:pt idx="513">
                  <c:v>2.0889564577094677</c:v>
                </c:pt>
                <c:pt idx="514">
                  <c:v>2.0953312834054145</c:v>
                </c:pt>
                <c:pt idx="515">
                  <c:v>2.1031948826754925</c:v>
                </c:pt>
                <c:pt idx="516">
                  <c:v>2.113124393875462</c:v>
                </c:pt>
                <c:pt idx="517">
                  <c:v>2.1225105928154977</c:v>
                </c:pt>
                <c:pt idx="518">
                  <c:v>2.1310113368804875</c:v>
                </c:pt>
                <c:pt idx="519">
                  <c:v>2.1414002018768925</c:v>
                </c:pt>
                <c:pt idx="520">
                  <c:v>2.1520380133869805</c:v>
                </c:pt>
                <c:pt idx="521">
                  <c:v>2.1617084491077474</c:v>
                </c:pt>
                <c:pt idx="522">
                  <c:v>2.1739016662730846</c:v>
                </c:pt>
                <c:pt idx="523">
                  <c:v>2.1845064788906501</c:v>
                </c:pt>
                <c:pt idx="524">
                  <c:v>2.1942244365862349</c:v>
                </c:pt>
                <c:pt idx="525">
                  <c:v>2.2049256953378467</c:v>
                </c:pt>
                <c:pt idx="526">
                  <c:v>2.2165640696276872</c:v>
                </c:pt>
                <c:pt idx="527">
                  <c:v>2.2283571116980672</c:v>
                </c:pt>
                <c:pt idx="528">
                  <c:v>2.2409798060857313</c:v>
                </c:pt>
                <c:pt idx="529">
                  <c:v>2.2489588333475825</c:v>
                </c:pt>
                <c:pt idx="530">
                  <c:v>2.2612245430195124</c:v>
                </c:pt>
                <c:pt idx="531">
                  <c:v>2.2715277288840472</c:v>
                </c:pt>
                <c:pt idx="532">
                  <c:v>2.2866384215654705</c:v>
                </c:pt>
                <c:pt idx="533">
                  <c:v>2.2920075240796582</c:v>
                </c:pt>
                <c:pt idx="534">
                  <c:v>2.3058353916942718</c:v>
                </c:pt>
                <c:pt idx="535">
                  <c:v>2.3148553057594636</c:v>
                </c:pt>
                <c:pt idx="536">
                  <c:v>2.3285388247944412</c:v>
                </c:pt>
                <c:pt idx="537">
                  <c:v>2.3396105728366567</c:v>
                </c:pt>
                <c:pt idx="538">
                  <c:v>2.3526238220731019</c:v>
                </c:pt>
                <c:pt idx="539">
                  <c:v>2.3608003879420187</c:v>
                </c:pt>
                <c:pt idx="540">
                  <c:v>2.3802068734916131</c:v>
                </c:pt>
                <c:pt idx="541">
                  <c:v>2.3875311100234744</c:v>
                </c:pt>
                <c:pt idx="542">
                  <c:v>2.4048170278414158</c:v>
                </c:pt>
                <c:pt idx="543">
                  <c:v>2.4244634135708871</c:v>
                </c:pt>
                <c:pt idx="544">
                  <c:v>2.4355494298013558</c:v>
                </c:pt>
                <c:pt idx="545">
                  <c:v>2.4581229748830058</c:v>
                </c:pt>
                <c:pt idx="546">
                  <c:v>2.4711517678466501</c:v>
                </c:pt>
                <c:pt idx="547">
                  <c:v>2.4842694247817576</c:v>
                </c:pt>
                <c:pt idx="548">
                  <c:v>2.5082907835147705</c:v>
                </c:pt>
                <c:pt idx="549">
                  <c:v>2.5381354386907695</c:v>
                </c:pt>
                <c:pt idx="550">
                  <c:v>2.557656395711521</c:v>
                </c:pt>
                <c:pt idx="551">
                  <c:v>2.5831525777800013</c:v>
                </c:pt>
                <c:pt idx="552">
                  <c:v>2.5619153678796573</c:v>
                </c:pt>
                <c:pt idx="553">
                  <c:v>2.5695706626092307</c:v>
                </c:pt>
                <c:pt idx="554">
                  <c:v>2.6151497784009017</c:v>
                </c:pt>
                <c:pt idx="555">
                  <c:v>2.6352538613827243</c:v>
                </c:pt>
                <c:pt idx="556">
                  <c:v>2.6837121694223307</c:v>
                </c:pt>
                <c:pt idx="557">
                  <c:v>2.7184538970132559</c:v>
                </c:pt>
                <c:pt idx="558">
                  <c:v>2.742085655814996</c:v>
                </c:pt>
                <c:pt idx="559">
                  <c:v>2.7642299785683604</c:v>
                </c:pt>
                <c:pt idx="560">
                  <c:v>2.812805115181046</c:v>
                </c:pt>
                <c:pt idx="561">
                  <c:v>2.802424978034487</c:v>
                </c:pt>
                <c:pt idx="562">
                  <c:v>2.8269246734903994</c:v>
                </c:pt>
                <c:pt idx="563">
                  <c:v>2.8223269359196079</c:v>
                </c:pt>
                <c:pt idx="564">
                  <c:v>2.7998374770156613</c:v>
                </c:pt>
                <c:pt idx="565">
                  <c:v>2.7675931766605473</c:v>
                </c:pt>
                <c:pt idx="566">
                  <c:v>2.7175014285175845</c:v>
                </c:pt>
                <c:pt idx="567">
                  <c:v>2.6774374828850007</c:v>
                </c:pt>
                <c:pt idx="568">
                  <c:v>2.6358378792057553</c:v>
                </c:pt>
                <c:pt idx="569">
                  <c:v>2.6126647731082451</c:v>
                </c:pt>
                <c:pt idx="570">
                  <c:v>2.5937598757480611</c:v>
                </c:pt>
                <c:pt idx="571">
                  <c:v>2.5826592717766412</c:v>
                </c:pt>
                <c:pt idx="572">
                  <c:v>2.5791859968644419</c:v>
                </c:pt>
                <c:pt idx="573">
                  <c:v>2.597020449865505</c:v>
                </c:pt>
                <c:pt idx="574">
                  <c:v>2.6149198784036018</c:v>
                </c:pt>
                <c:pt idx="575">
                  <c:v>2.6162125144863415</c:v>
                </c:pt>
                <c:pt idx="576">
                  <c:v>2.640497598778111</c:v>
                </c:pt>
                <c:pt idx="577">
                  <c:v>2.6805288014809525</c:v>
                </c:pt>
                <c:pt idx="578">
                  <c:v>2.6742183779440394</c:v>
                </c:pt>
                <c:pt idx="579">
                  <c:v>2.6973783620749283</c:v>
                </c:pt>
                <c:pt idx="580">
                  <c:v>2.7144059055058736</c:v>
                </c:pt>
                <c:pt idx="581">
                  <c:v>2.7366805614071841</c:v>
                </c:pt>
                <c:pt idx="582">
                  <c:v>2.7556821587267177</c:v>
                </c:pt>
                <c:pt idx="583">
                  <c:v>2.7647393380870025</c:v>
                </c:pt>
                <c:pt idx="584">
                  <c:v>2.8043121424452861</c:v>
                </c:pt>
                <c:pt idx="585">
                  <c:v>2.8201934364567189</c:v>
                </c:pt>
                <c:pt idx="586">
                  <c:v>2.8507570926832497</c:v>
                </c:pt>
                <c:pt idx="587">
                  <c:v>2.8656337461446384</c:v>
                </c:pt>
                <c:pt idx="588">
                  <c:v>2.9172972714077225</c:v>
                </c:pt>
                <c:pt idx="589">
                  <c:v>2.9427719226780629</c:v>
                </c:pt>
                <c:pt idx="590">
                  <c:v>2.945019320234108</c:v>
                </c:pt>
                <c:pt idx="591">
                  <c:v>2.9934838071831473</c:v>
                </c:pt>
                <c:pt idx="592">
                  <c:v>3.0310658687727501</c:v>
                </c:pt>
                <c:pt idx="593">
                  <c:v>3.0564164283257576</c:v>
                </c:pt>
                <c:pt idx="594">
                  <c:v>3.0870067126968843</c:v>
                </c:pt>
                <c:pt idx="595">
                  <c:v>3.1273786558304248</c:v>
                </c:pt>
                <c:pt idx="596">
                  <c:v>3.1823948045563792</c:v>
                </c:pt>
                <c:pt idx="597">
                  <c:v>3.2013748064191163</c:v>
                </c:pt>
                <c:pt idx="598">
                  <c:v>3.2396341444543579</c:v>
                </c:pt>
                <c:pt idx="599">
                  <c:v>3.2933624990156187</c:v>
                </c:pt>
                <c:pt idx="600">
                  <c:v>3.3026748037990203</c:v>
                </c:pt>
                <c:pt idx="601">
                  <c:v>3.3547207310421463</c:v>
                </c:pt>
                <c:pt idx="602">
                  <c:v>3.4043801356071475</c:v>
                </c:pt>
                <c:pt idx="603">
                  <c:v>3.4260816037431536</c:v>
                </c:pt>
                <c:pt idx="604">
                  <c:v>3.4673354973594477</c:v>
                </c:pt>
                <c:pt idx="605">
                  <c:v>3.4828192929305422</c:v>
                </c:pt>
                <c:pt idx="606">
                  <c:v>3.5131614585256599</c:v>
                </c:pt>
                <c:pt idx="607">
                  <c:v>3.5669324284850363</c:v>
                </c:pt>
                <c:pt idx="608">
                  <c:v>3.6061909292530943</c:v>
                </c:pt>
                <c:pt idx="609">
                  <c:v>3.6177298654765244</c:v>
                </c:pt>
                <c:pt idx="610">
                  <c:v>3.6693201340852601</c:v>
                </c:pt>
                <c:pt idx="611">
                  <c:v>3.6870949621866798</c:v>
                </c:pt>
                <c:pt idx="612">
                  <c:v>3.7377479228843278</c:v>
                </c:pt>
                <c:pt idx="613">
                  <c:v>3.7589614992442826</c:v>
                </c:pt>
                <c:pt idx="614">
                  <c:v>3.7760242698867277</c:v>
                </c:pt>
                <c:pt idx="615">
                  <c:v>3.810032980995433</c:v>
                </c:pt>
                <c:pt idx="616">
                  <c:v>3.8467984491788241</c:v>
                </c:pt>
                <c:pt idx="617">
                  <c:v>3.876856887246924</c:v>
                </c:pt>
                <c:pt idx="618">
                  <c:v>3.8921558830349596</c:v>
                </c:pt>
                <c:pt idx="619">
                  <c:v>3.9126892524693546</c:v>
                </c:pt>
                <c:pt idx="620">
                  <c:v>3.9380138855043403</c:v>
                </c:pt>
                <c:pt idx="621">
                  <c:v>3.9899918426062237</c:v>
                </c:pt>
                <c:pt idx="622">
                  <c:v>4.022963362608003</c:v>
                </c:pt>
                <c:pt idx="623">
                  <c:v>4.0226961967812418</c:v>
                </c:pt>
                <c:pt idx="624">
                  <c:v>4.0671117362366509</c:v>
                </c:pt>
                <c:pt idx="625">
                  <c:v>4.059784378455114</c:v>
                </c:pt>
                <c:pt idx="626">
                  <c:v>4.1044774029381905</c:v>
                </c:pt>
                <c:pt idx="627">
                  <c:v>4.1580053514680149</c:v>
                </c:pt>
                <c:pt idx="628">
                  <c:v>4.1743461253869798</c:v>
                </c:pt>
                <c:pt idx="629">
                  <c:v>4.1505140246780901</c:v>
                </c:pt>
                <c:pt idx="630">
                  <c:v>4.2152762875397345</c:v>
                </c:pt>
                <c:pt idx="631">
                  <c:v>4.2067472598548026</c:v>
                </c:pt>
                <c:pt idx="632">
                  <c:v>4.2513812964061541</c:v>
                </c:pt>
                <c:pt idx="633">
                  <c:v>4.2928889779198087</c:v>
                </c:pt>
                <c:pt idx="634">
                  <c:v>4.2898398295925446</c:v>
                </c:pt>
                <c:pt idx="635">
                  <c:v>4.2719058749351539</c:v>
                </c:pt>
                <c:pt idx="636">
                  <c:v>4.3149996028259219</c:v>
                </c:pt>
                <c:pt idx="637">
                  <c:v>4.3543674151974994</c:v>
                </c:pt>
                <c:pt idx="638">
                  <c:v>4.3893313981019624</c:v>
                </c:pt>
                <c:pt idx="639">
                  <c:v>4.4276748864391946</c:v>
                </c:pt>
                <c:pt idx="640">
                  <c:v>4.4263670897718725</c:v>
                </c:pt>
                <c:pt idx="641">
                  <c:v>4.4139283022365685</c:v>
                </c:pt>
                <c:pt idx="642">
                  <c:v>4.4460938675857404</c:v>
                </c:pt>
                <c:pt idx="643">
                  <c:v>4.4501505222843125</c:v>
                </c:pt>
                <c:pt idx="644">
                  <c:v>4.4623147547375019</c:v>
                </c:pt>
                <c:pt idx="645">
                  <c:v>4.4850483828957399</c:v>
                </c:pt>
                <c:pt idx="646">
                  <c:v>4.5121764126477792</c:v>
                </c:pt>
                <c:pt idx="647">
                  <c:v>4.5533333524794202</c:v>
                </c:pt>
                <c:pt idx="648">
                  <c:v>4.5688607830247934</c:v>
                </c:pt>
                <c:pt idx="649">
                  <c:v>4.5811371303815882</c:v>
                </c:pt>
                <c:pt idx="650">
                  <c:v>4.4912078332797885</c:v>
                </c:pt>
                <c:pt idx="651">
                  <c:v>4.650119379982276</c:v>
                </c:pt>
                <c:pt idx="652">
                  <c:v>4.7239678063819843</c:v>
                </c:pt>
                <c:pt idx="653">
                  <c:v>4.6574573123931282</c:v>
                </c:pt>
                <c:pt idx="654">
                  <c:v>4.7262738097958756</c:v>
                </c:pt>
                <c:pt idx="655">
                  <c:v>4.7734263587173844</c:v>
                </c:pt>
                <c:pt idx="656">
                  <c:v>4.667006842839263</c:v>
                </c:pt>
                <c:pt idx="657">
                  <c:v>4.5765899713766345</c:v>
                </c:pt>
                <c:pt idx="658">
                  <c:v>4.6796732999154127</c:v>
                </c:pt>
                <c:pt idx="659">
                  <c:v>4.6257609749118718</c:v>
                </c:pt>
                <c:pt idx="660">
                  <c:v>4.6927257894749941</c:v>
                </c:pt>
                <c:pt idx="661">
                  <c:v>4.7505955224148195</c:v>
                </c:pt>
                <c:pt idx="662">
                  <c:v>5.0309824957639924</c:v>
                </c:pt>
                <c:pt idx="663">
                  <c:v>4.9303041641104581</c:v>
                </c:pt>
                <c:pt idx="664">
                  <c:v>5.0857587437756999</c:v>
                </c:pt>
                <c:pt idx="665">
                  <c:v>5.1969632818237983</c:v>
                </c:pt>
                <c:pt idx="666">
                  <c:v>4.8235351794174237</c:v>
                </c:pt>
                <c:pt idx="667">
                  <c:v>5.1709803542009007</c:v>
                </c:pt>
                <c:pt idx="668">
                  <c:v>4.9666926456098546</c:v>
                </c:pt>
                <c:pt idx="669">
                  <c:v>8.5140281207096251</c:v>
                </c:pt>
                <c:pt idx="670">
                  <c:v>4.9021941077725977</c:v>
                </c:pt>
                <c:pt idx="671">
                  <c:v>8.5104522864813408</c:v>
                </c:pt>
                <c:pt idx="672">
                  <c:v>6.3670654174685817</c:v>
                </c:pt>
                <c:pt idx="673">
                  <c:v>4.5770419989732662</c:v>
                </c:pt>
                <c:pt idx="674">
                  <c:v>4.895701242623284</c:v>
                </c:pt>
                <c:pt idx="675">
                  <c:v>8.816476923054255</c:v>
                </c:pt>
                <c:pt idx="676">
                  <c:v>11.737678793910341</c:v>
                </c:pt>
                <c:pt idx="677">
                  <c:v>8.1328146453197725</c:v>
                </c:pt>
                <c:pt idx="678">
                  <c:v>8.2014708688761786</c:v>
                </c:pt>
                <c:pt idx="679">
                  <c:v>7.8652628111902398</c:v>
                </c:pt>
                <c:pt idx="680">
                  <c:v>3.7438747575184701</c:v>
                </c:pt>
                <c:pt idx="681">
                  <c:v>11.953244262106471</c:v>
                </c:pt>
                <c:pt idx="682">
                  <c:v>4.2654550528746924</c:v>
                </c:pt>
                <c:pt idx="683">
                  <c:v>7.2421039513291028</c:v>
                </c:pt>
                <c:pt idx="684">
                  <c:v>8.1566355344314285</c:v>
                </c:pt>
                <c:pt idx="685">
                  <c:v>15.630294986193615</c:v>
                </c:pt>
                <c:pt idx="686">
                  <c:v>11.357145525980419</c:v>
                </c:pt>
                <c:pt idx="687">
                  <c:v>7.1482885915072378</c:v>
                </c:pt>
                <c:pt idx="688">
                  <c:v>6.5678849484938846</c:v>
                </c:pt>
                <c:pt idx="689">
                  <c:v>7.0377690387128302</c:v>
                </c:pt>
                <c:pt idx="690">
                  <c:v>1.9070957792882715</c:v>
                </c:pt>
                <c:pt idx="691">
                  <c:v>7.3232540002964495</c:v>
                </c:pt>
                <c:pt idx="692">
                  <c:v>2.4932238529874637</c:v>
                </c:pt>
                <c:pt idx="693">
                  <c:v>2.2616598170773949</c:v>
                </c:pt>
                <c:pt idx="694">
                  <c:v>11.361064967529407</c:v>
                </c:pt>
                <c:pt idx="695">
                  <c:v>6.5370211296855461</c:v>
                </c:pt>
                <c:pt idx="696">
                  <c:v>6.7333489852453274</c:v>
                </c:pt>
                <c:pt idx="697">
                  <c:v>11.297947929746352</c:v>
                </c:pt>
                <c:pt idx="698">
                  <c:v>6.2782288281440231</c:v>
                </c:pt>
                <c:pt idx="699">
                  <c:v>5.9635173740009675</c:v>
                </c:pt>
                <c:pt idx="700">
                  <c:v>1.2765934130126231</c:v>
                </c:pt>
              </c:numCache>
              <c:extLst xmlns:c15="http://schemas.microsoft.com/office/drawing/2012/chart"/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157648"/>
        <c:axId val="33863920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'P-A'!$C$6</c15:sqref>
                        </c15:formulaRef>
                      </c:ext>
                    </c:extLst>
                    <c:strCache>
                      <c:ptCount val="1"/>
                      <c:pt idx="0">
                        <c:v>P-A1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'P-A'!$C$7:$C$707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1.5562176700000001</c:v>
                      </c:pt>
                      <c:pt idx="1">
                        <c:v>1.578305721</c:v>
                      </c:pt>
                      <c:pt idx="2">
                        <c:v>1.6020962000000001</c:v>
                      </c:pt>
                      <c:pt idx="3">
                        <c:v>1.5658572909999999</c:v>
                      </c:pt>
                      <c:pt idx="4">
                        <c:v>1.5792064669999999</c:v>
                      </c:pt>
                      <c:pt idx="5">
                        <c:v>1.586006284</c:v>
                      </c:pt>
                      <c:pt idx="6">
                        <c:v>1.5818620919999999</c:v>
                      </c:pt>
                      <c:pt idx="7">
                        <c:v>1.618106246</c:v>
                      </c:pt>
                      <c:pt idx="8">
                        <c:v>1.6029473540000001</c:v>
                      </c:pt>
                      <c:pt idx="9">
                        <c:v>1.6248140339999999</c:v>
                      </c:pt>
                      <c:pt idx="10">
                        <c:v>1.6023378370000001</c:v>
                      </c:pt>
                      <c:pt idx="11">
                        <c:v>1.6264052389999999</c:v>
                      </c:pt>
                      <c:pt idx="12">
                        <c:v>1.5940951109999999</c:v>
                      </c:pt>
                      <c:pt idx="13">
                        <c:v>1.621712923</c:v>
                      </c:pt>
                      <c:pt idx="14">
                        <c:v>1.619991183</c:v>
                      </c:pt>
                      <c:pt idx="15">
                        <c:v>1.6364851</c:v>
                      </c:pt>
                      <c:pt idx="16">
                        <c:v>1.619235754</c:v>
                      </c:pt>
                      <c:pt idx="17">
                        <c:v>1.6201187370000001</c:v>
                      </c:pt>
                      <c:pt idx="18">
                        <c:v>1.6216037270000001</c:v>
                      </c:pt>
                      <c:pt idx="19">
                        <c:v>1.6289979219999999</c:v>
                      </c:pt>
                      <c:pt idx="20">
                        <c:v>1.6319983010000001</c:v>
                      </c:pt>
                      <c:pt idx="21">
                        <c:v>1.6304371360000001</c:v>
                      </c:pt>
                      <c:pt idx="22">
                        <c:v>1.6317902799999999</c:v>
                      </c:pt>
                      <c:pt idx="23">
                        <c:v>1.644097328</c:v>
                      </c:pt>
                      <c:pt idx="24">
                        <c:v>1.637004495</c:v>
                      </c:pt>
                      <c:pt idx="25">
                        <c:v>1.6404085159999999</c:v>
                      </c:pt>
                      <c:pt idx="26">
                        <c:v>1.6446540359999999</c:v>
                      </c:pt>
                      <c:pt idx="27">
                        <c:v>1.6353372340000001</c:v>
                      </c:pt>
                      <c:pt idx="28">
                        <c:v>1.6415365930000001</c:v>
                      </c:pt>
                      <c:pt idx="29">
                        <c:v>1.64316678</c:v>
                      </c:pt>
                      <c:pt idx="30">
                        <c:v>1.6266872880000001</c:v>
                      </c:pt>
                      <c:pt idx="31">
                        <c:v>1.6347788569999999</c:v>
                      </c:pt>
                      <c:pt idx="32">
                        <c:v>1.642035723</c:v>
                      </c:pt>
                      <c:pt idx="33">
                        <c:v>1.638976097</c:v>
                      </c:pt>
                      <c:pt idx="34">
                        <c:v>1.6450663809999999</c:v>
                      </c:pt>
                      <c:pt idx="35">
                        <c:v>1.6364661460000001</c:v>
                      </c:pt>
                      <c:pt idx="36">
                        <c:v>1.641532183</c:v>
                      </c:pt>
                      <c:pt idx="37">
                        <c:v>1.6432690619999999</c:v>
                      </c:pt>
                      <c:pt idx="38">
                        <c:v>1.634067774</c:v>
                      </c:pt>
                      <c:pt idx="39">
                        <c:v>1.636211753</c:v>
                      </c:pt>
                      <c:pt idx="40">
                        <c:v>1.6331065890000001</c:v>
                      </c:pt>
                      <c:pt idx="41">
                        <c:v>1.6333845849999999</c:v>
                      </c:pt>
                      <c:pt idx="42">
                        <c:v>1.63136375</c:v>
                      </c:pt>
                      <c:pt idx="43">
                        <c:v>1.6344536540000001</c:v>
                      </c:pt>
                      <c:pt idx="44">
                        <c:v>1.635351896</c:v>
                      </c:pt>
                      <c:pt idx="45">
                        <c:v>1.622197509</c:v>
                      </c:pt>
                      <c:pt idx="46">
                        <c:v>1.6310603619999999</c:v>
                      </c:pt>
                      <c:pt idx="47">
                        <c:v>1.6239901779999999</c:v>
                      </c:pt>
                      <c:pt idx="48">
                        <c:v>1.6252654790000001</c:v>
                      </c:pt>
                      <c:pt idx="49">
                        <c:v>1.6190044880000001</c:v>
                      </c:pt>
                      <c:pt idx="50">
                        <c:v>1.6238747840000001</c:v>
                      </c:pt>
                      <c:pt idx="51">
                        <c:v>1.6228368280000001</c:v>
                      </c:pt>
                      <c:pt idx="52">
                        <c:v>1.6231198309999999</c:v>
                      </c:pt>
                      <c:pt idx="53">
                        <c:v>1.6103060250000001</c:v>
                      </c:pt>
                      <c:pt idx="54">
                        <c:v>1.610309601</c:v>
                      </c:pt>
                      <c:pt idx="55">
                        <c:v>1.6099121569999999</c:v>
                      </c:pt>
                      <c:pt idx="56">
                        <c:v>1.6093032359999999</c:v>
                      </c:pt>
                      <c:pt idx="57">
                        <c:v>1.6050184970000001</c:v>
                      </c:pt>
                      <c:pt idx="58">
                        <c:v>1.5991172789999999</c:v>
                      </c:pt>
                      <c:pt idx="59">
                        <c:v>1.5961399080000001</c:v>
                      </c:pt>
                      <c:pt idx="60">
                        <c:v>1.5937764640000001</c:v>
                      </c:pt>
                      <c:pt idx="61">
                        <c:v>1.589648843</c:v>
                      </c:pt>
                      <c:pt idx="62">
                        <c:v>1.5878622529999999</c:v>
                      </c:pt>
                      <c:pt idx="63">
                        <c:v>1.581247807</c:v>
                      </c:pt>
                      <c:pt idx="64">
                        <c:v>1.580334425</c:v>
                      </c:pt>
                      <c:pt idx="65">
                        <c:v>1.575671434</c:v>
                      </c:pt>
                      <c:pt idx="66">
                        <c:v>1.571735978</c:v>
                      </c:pt>
                      <c:pt idx="67">
                        <c:v>1.5676035880000001</c:v>
                      </c:pt>
                      <c:pt idx="68">
                        <c:v>1.5661426780000001</c:v>
                      </c:pt>
                      <c:pt idx="69">
                        <c:v>1.5600051880000001</c:v>
                      </c:pt>
                      <c:pt idx="70">
                        <c:v>1.5562654730000001</c:v>
                      </c:pt>
                      <c:pt idx="71">
                        <c:v>1.552601933</c:v>
                      </c:pt>
                      <c:pt idx="72">
                        <c:v>1.5486009119999999</c:v>
                      </c:pt>
                      <c:pt idx="73">
                        <c:v>1.543365479</c:v>
                      </c:pt>
                      <c:pt idx="74">
                        <c:v>1.5386531349999999</c:v>
                      </c:pt>
                      <c:pt idx="75">
                        <c:v>1.533222198</c:v>
                      </c:pt>
                      <c:pt idx="76">
                        <c:v>1.5289297100000001</c:v>
                      </c:pt>
                      <c:pt idx="77">
                        <c:v>1.521045566</c:v>
                      </c:pt>
                      <c:pt idx="78">
                        <c:v>1.5179002290000001</c:v>
                      </c:pt>
                      <c:pt idx="79">
                        <c:v>1.5141943689999999</c:v>
                      </c:pt>
                      <c:pt idx="80">
                        <c:v>1.5040264130000001</c:v>
                      </c:pt>
                      <c:pt idx="81">
                        <c:v>1.502234697</c:v>
                      </c:pt>
                      <c:pt idx="82">
                        <c:v>1.4955962899999999</c:v>
                      </c:pt>
                      <c:pt idx="83">
                        <c:v>1.4889079329999999</c:v>
                      </c:pt>
                      <c:pt idx="84">
                        <c:v>1.486457825</c:v>
                      </c:pt>
                      <c:pt idx="85">
                        <c:v>1.4801129099999999</c:v>
                      </c:pt>
                      <c:pt idx="86">
                        <c:v>1.471165657</c:v>
                      </c:pt>
                      <c:pt idx="87">
                        <c:v>1.4689090250000001</c:v>
                      </c:pt>
                      <c:pt idx="88">
                        <c:v>1.4603440759999999</c:v>
                      </c:pt>
                      <c:pt idx="89">
                        <c:v>1.4539332389999999</c:v>
                      </c:pt>
                      <c:pt idx="90">
                        <c:v>1.446376085</c:v>
                      </c:pt>
                      <c:pt idx="91">
                        <c:v>1.440593123</c:v>
                      </c:pt>
                      <c:pt idx="92">
                        <c:v>1.4311046599999999</c:v>
                      </c:pt>
                      <c:pt idx="93">
                        <c:v>1.428653121</c:v>
                      </c:pt>
                      <c:pt idx="94">
                        <c:v>1.420567393</c:v>
                      </c:pt>
                      <c:pt idx="95">
                        <c:v>1.4147157669999999</c:v>
                      </c:pt>
                      <c:pt idx="96">
                        <c:v>1.40841496</c:v>
                      </c:pt>
                      <c:pt idx="97">
                        <c:v>1.400298357</c:v>
                      </c:pt>
                      <c:pt idx="98">
                        <c:v>1.3929543499999999</c:v>
                      </c:pt>
                      <c:pt idx="99">
                        <c:v>1.386701226</c:v>
                      </c:pt>
                      <c:pt idx="100">
                        <c:v>1.380502224</c:v>
                      </c:pt>
                      <c:pt idx="101">
                        <c:v>1.372340798</c:v>
                      </c:pt>
                      <c:pt idx="102">
                        <c:v>1.366336107</c:v>
                      </c:pt>
                      <c:pt idx="103">
                        <c:v>1.3584104779999999</c:v>
                      </c:pt>
                      <c:pt idx="104">
                        <c:v>1.3518093819999999</c:v>
                      </c:pt>
                      <c:pt idx="105">
                        <c:v>1.3444776540000001</c:v>
                      </c:pt>
                      <c:pt idx="106">
                        <c:v>1.338326216</c:v>
                      </c:pt>
                      <c:pt idx="107">
                        <c:v>1.3291382789999999</c:v>
                      </c:pt>
                      <c:pt idx="108">
                        <c:v>1.322389364</c:v>
                      </c:pt>
                      <c:pt idx="109">
                        <c:v>1.313380003</c:v>
                      </c:pt>
                      <c:pt idx="110">
                        <c:v>1.30553031</c:v>
                      </c:pt>
                      <c:pt idx="111">
                        <c:v>1.2985157970000001</c:v>
                      </c:pt>
                      <c:pt idx="112">
                        <c:v>1.291425228</c:v>
                      </c:pt>
                      <c:pt idx="113">
                        <c:v>1.2833434340000001</c:v>
                      </c:pt>
                      <c:pt idx="114">
                        <c:v>1.2762173409999999</c:v>
                      </c:pt>
                      <c:pt idx="115">
                        <c:v>1.2691456080000001</c:v>
                      </c:pt>
                      <c:pt idx="116">
                        <c:v>1.260743618</c:v>
                      </c:pt>
                      <c:pt idx="117">
                        <c:v>1.252305746</c:v>
                      </c:pt>
                      <c:pt idx="118">
                        <c:v>1.2434083220000001</c:v>
                      </c:pt>
                      <c:pt idx="119">
                        <c:v>1.237930059</c:v>
                      </c:pt>
                      <c:pt idx="120">
                        <c:v>1.2299731970000001</c:v>
                      </c:pt>
                      <c:pt idx="121">
                        <c:v>1.220302343</c:v>
                      </c:pt>
                      <c:pt idx="122">
                        <c:v>1.2125248909999999</c:v>
                      </c:pt>
                      <c:pt idx="123">
                        <c:v>1.204956532</c:v>
                      </c:pt>
                      <c:pt idx="124">
                        <c:v>1.1976230139999999</c:v>
                      </c:pt>
                      <c:pt idx="125">
                        <c:v>1.1893150809999999</c:v>
                      </c:pt>
                      <c:pt idx="126">
                        <c:v>1.1809163090000001</c:v>
                      </c:pt>
                      <c:pt idx="127">
                        <c:v>1.174323797</c:v>
                      </c:pt>
                      <c:pt idx="128">
                        <c:v>1.165153742</c:v>
                      </c:pt>
                      <c:pt idx="129">
                        <c:v>1.1592038870000001</c:v>
                      </c:pt>
                      <c:pt idx="130">
                        <c:v>1.1500844960000001</c:v>
                      </c:pt>
                      <c:pt idx="131">
                        <c:v>1.1425629850000001</c:v>
                      </c:pt>
                      <c:pt idx="132">
                        <c:v>1.1352325679999999</c:v>
                      </c:pt>
                      <c:pt idx="133">
                        <c:v>1.126556516</c:v>
                      </c:pt>
                      <c:pt idx="134">
                        <c:v>1.118412733</c:v>
                      </c:pt>
                      <c:pt idx="135">
                        <c:v>1.111965179</c:v>
                      </c:pt>
                      <c:pt idx="136">
                        <c:v>1.1025817389999999</c:v>
                      </c:pt>
                      <c:pt idx="137">
                        <c:v>1.0956375599999999</c:v>
                      </c:pt>
                      <c:pt idx="138">
                        <c:v>1.0879980330000001</c:v>
                      </c:pt>
                      <c:pt idx="139">
                        <c:v>1.079008102</c:v>
                      </c:pt>
                      <c:pt idx="140">
                        <c:v>1.071283102</c:v>
                      </c:pt>
                      <c:pt idx="141">
                        <c:v>1.0642749069999999</c:v>
                      </c:pt>
                      <c:pt idx="142">
                        <c:v>1.056632757</c:v>
                      </c:pt>
                      <c:pt idx="143">
                        <c:v>1.0490818019999999</c:v>
                      </c:pt>
                      <c:pt idx="144">
                        <c:v>1.0417454239999999</c:v>
                      </c:pt>
                      <c:pt idx="145">
                        <c:v>1.034428954</c:v>
                      </c:pt>
                      <c:pt idx="146">
                        <c:v>1.0261011120000001</c:v>
                      </c:pt>
                      <c:pt idx="147">
                        <c:v>1.0185687539999999</c:v>
                      </c:pt>
                      <c:pt idx="148">
                        <c:v>1.012072206</c:v>
                      </c:pt>
                      <c:pt idx="149">
                        <c:v>1.005420685</c:v>
                      </c:pt>
                      <c:pt idx="150">
                        <c:v>0.99800002570000002</c:v>
                      </c:pt>
                      <c:pt idx="151">
                        <c:v>0.98927187920000004</c:v>
                      </c:pt>
                      <c:pt idx="152">
                        <c:v>0.98268622159999997</c:v>
                      </c:pt>
                      <c:pt idx="153">
                        <c:v>0.97568821910000003</c:v>
                      </c:pt>
                      <c:pt idx="154">
                        <c:v>0.9684135318</c:v>
                      </c:pt>
                      <c:pt idx="155">
                        <c:v>0.96063172819999998</c:v>
                      </c:pt>
                      <c:pt idx="156">
                        <c:v>0.95393854379999998</c:v>
                      </c:pt>
                      <c:pt idx="157">
                        <c:v>0.94770920280000004</c:v>
                      </c:pt>
                      <c:pt idx="158">
                        <c:v>0.93958437439999998</c:v>
                      </c:pt>
                      <c:pt idx="159">
                        <c:v>0.93309611079999999</c:v>
                      </c:pt>
                      <c:pt idx="160">
                        <c:v>0.92677116390000003</c:v>
                      </c:pt>
                      <c:pt idx="161">
                        <c:v>0.91945499180000001</c:v>
                      </c:pt>
                      <c:pt idx="162">
                        <c:v>0.91365474459999996</c:v>
                      </c:pt>
                      <c:pt idx="163">
                        <c:v>0.90617269280000001</c:v>
                      </c:pt>
                      <c:pt idx="164">
                        <c:v>0.8987751007</c:v>
                      </c:pt>
                      <c:pt idx="165">
                        <c:v>0.89258056880000003</c:v>
                      </c:pt>
                      <c:pt idx="166">
                        <c:v>0.88615381719999997</c:v>
                      </c:pt>
                      <c:pt idx="167">
                        <c:v>0.87923783060000005</c:v>
                      </c:pt>
                      <c:pt idx="168">
                        <c:v>0.87294346089999997</c:v>
                      </c:pt>
                      <c:pt idx="169">
                        <c:v>0.866802454</c:v>
                      </c:pt>
                      <c:pt idx="170">
                        <c:v>0.86081963780000004</c:v>
                      </c:pt>
                      <c:pt idx="171">
                        <c:v>0.8536610603</c:v>
                      </c:pt>
                      <c:pt idx="172">
                        <c:v>0.84715080259999997</c:v>
                      </c:pt>
                      <c:pt idx="173">
                        <c:v>0.84098708629999996</c:v>
                      </c:pt>
                      <c:pt idx="174">
                        <c:v>0.83478474619999998</c:v>
                      </c:pt>
                      <c:pt idx="175">
                        <c:v>0.82836991550000005</c:v>
                      </c:pt>
                      <c:pt idx="176">
                        <c:v>0.82263731959999997</c:v>
                      </c:pt>
                      <c:pt idx="177">
                        <c:v>0.81596207620000005</c:v>
                      </c:pt>
                      <c:pt idx="178">
                        <c:v>0.81019520759999997</c:v>
                      </c:pt>
                      <c:pt idx="179">
                        <c:v>0.803992331</c:v>
                      </c:pt>
                      <c:pt idx="180">
                        <c:v>0.79795795680000003</c:v>
                      </c:pt>
                      <c:pt idx="181">
                        <c:v>0.79174137119999999</c:v>
                      </c:pt>
                      <c:pt idx="182">
                        <c:v>0.7850092649</c:v>
                      </c:pt>
                      <c:pt idx="183">
                        <c:v>0.77991533280000003</c:v>
                      </c:pt>
                      <c:pt idx="184">
                        <c:v>0.7742697597</c:v>
                      </c:pt>
                      <c:pt idx="185">
                        <c:v>0.76841956379999998</c:v>
                      </c:pt>
                      <c:pt idx="186">
                        <c:v>0.76253706219999995</c:v>
                      </c:pt>
                      <c:pt idx="187">
                        <c:v>0.75703364610000001</c:v>
                      </c:pt>
                      <c:pt idx="188">
                        <c:v>0.75158679490000002</c:v>
                      </c:pt>
                      <c:pt idx="189">
                        <c:v>0.74573588369999999</c:v>
                      </c:pt>
                      <c:pt idx="190">
                        <c:v>0.74084717040000003</c:v>
                      </c:pt>
                      <c:pt idx="191">
                        <c:v>0.73506599660000005</c:v>
                      </c:pt>
                      <c:pt idx="192">
                        <c:v>0.72919273380000005</c:v>
                      </c:pt>
                      <c:pt idx="193">
                        <c:v>0.72380572560000001</c:v>
                      </c:pt>
                      <c:pt idx="194">
                        <c:v>0.71822112800000004</c:v>
                      </c:pt>
                      <c:pt idx="195">
                        <c:v>0.71359920499999996</c:v>
                      </c:pt>
                      <c:pt idx="196">
                        <c:v>0.70792764429999999</c:v>
                      </c:pt>
                      <c:pt idx="197">
                        <c:v>0.70342433449999997</c:v>
                      </c:pt>
                      <c:pt idx="198">
                        <c:v>0.69804453850000003</c:v>
                      </c:pt>
                      <c:pt idx="199">
                        <c:v>0.69294142719999996</c:v>
                      </c:pt>
                      <c:pt idx="200">
                        <c:v>0.688218832</c:v>
                      </c:pt>
                      <c:pt idx="201">
                        <c:v>0.68265533450000004</c:v>
                      </c:pt>
                      <c:pt idx="202">
                        <c:v>0.67778205869999997</c:v>
                      </c:pt>
                      <c:pt idx="203">
                        <c:v>0.67193019389999997</c:v>
                      </c:pt>
                      <c:pt idx="204">
                        <c:v>0.6678666472</c:v>
                      </c:pt>
                      <c:pt idx="205">
                        <c:v>0.66255331039999998</c:v>
                      </c:pt>
                      <c:pt idx="206">
                        <c:v>0.65828347210000004</c:v>
                      </c:pt>
                      <c:pt idx="207">
                        <c:v>0.65263968709999998</c:v>
                      </c:pt>
                      <c:pt idx="208">
                        <c:v>0.64812755580000003</c:v>
                      </c:pt>
                      <c:pt idx="209">
                        <c:v>0.64354020359999997</c:v>
                      </c:pt>
                      <c:pt idx="210">
                        <c:v>0.6384427547</c:v>
                      </c:pt>
                      <c:pt idx="211">
                        <c:v>0.63432610030000003</c:v>
                      </c:pt>
                      <c:pt idx="212">
                        <c:v>0.62965267899999999</c:v>
                      </c:pt>
                      <c:pt idx="213">
                        <c:v>0.62512373919999997</c:v>
                      </c:pt>
                      <c:pt idx="214">
                        <c:v>0.62110269070000002</c:v>
                      </c:pt>
                      <c:pt idx="215">
                        <c:v>0.6159456968</c:v>
                      </c:pt>
                      <c:pt idx="216">
                        <c:v>0.61187636850000005</c:v>
                      </c:pt>
                      <c:pt idx="217">
                        <c:v>0.60727196930000005</c:v>
                      </c:pt>
                      <c:pt idx="218">
                        <c:v>0.60309994219999996</c:v>
                      </c:pt>
                      <c:pt idx="219">
                        <c:v>0.59868431089999996</c:v>
                      </c:pt>
                      <c:pt idx="220">
                        <c:v>0.59414726500000004</c:v>
                      </c:pt>
                      <c:pt idx="221">
                        <c:v>0.59037333729999997</c:v>
                      </c:pt>
                      <c:pt idx="222">
                        <c:v>0.58601260190000004</c:v>
                      </c:pt>
                      <c:pt idx="223">
                        <c:v>0.58264577390000005</c:v>
                      </c:pt>
                      <c:pt idx="224">
                        <c:v>0.57862859960000002</c:v>
                      </c:pt>
                      <c:pt idx="225">
                        <c:v>0.57431036229999999</c:v>
                      </c:pt>
                      <c:pt idx="226">
                        <c:v>0.57011699680000005</c:v>
                      </c:pt>
                      <c:pt idx="227">
                        <c:v>0.56647616619999996</c:v>
                      </c:pt>
                      <c:pt idx="228">
                        <c:v>0.56246966119999997</c:v>
                      </c:pt>
                      <c:pt idx="229">
                        <c:v>0.55855458970000005</c:v>
                      </c:pt>
                      <c:pt idx="230">
                        <c:v>0.5551878214</c:v>
                      </c:pt>
                      <c:pt idx="231">
                        <c:v>0.55105483529999999</c:v>
                      </c:pt>
                      <c:pt idx="232">
                        <c:v>0.54716938729999998</c:v>
                      </c:pt>
                      <c:pt idx="233">
                        <c:v>0.54411876199999998</c:v>
                      </c:pt>
                      <c:pt idx="234">
                        <c:v>0.54002749920000004</c:v>
                      </c:pt>
                      <c:pt idx="235">
                        <c:v>0.53700423239999995</c:v>
                      </c:pt>
                      <c:pt idx="236">
                        <c:v>0.53360915180000001</c:v>
                      </c:pt>
                      <c:pt idx="237">
                        <c:v>0.52962529660000002</c:v>
                      </c:pt>
                      <c:pt idx="238">
                        <c:v>0.52684599160000001</c:v>
                      </c:pt>
                      <c:pt idx="239">
                        <c:v>0.52351099249999999</c:v>
                      </c:pt>
                      <c:pt idx="240">
                        <c:v>0.52019077540000003</c:v>
                      </c:pt>
                      <c:pt idx="241">
                        <c:v>0.5169056058</c:v>
                      </c:pt>
                      <c:pt idx="242">
                        <c:v>0.51389014720000004</c:v>
                      </c:pt>
                      <c:pt idx="243">
                        <c:v>0.51031869649999995</c:v>
                      </c:pt>
                      <c:pt idx="244">
                        <c:v>0.50782519579999996</c:v>
                      </c:pt>
                      <c:pt idx="245">
                        <c:v>0.504394114</c:v>
                      </c:pt>
                      <c:pt idx="246">
                        <c:v>0.50128555299999999</c:v>
                      </c:pt>
                      <c:pt idx="247">
                        <c:v>0.49840730430000002</c:v>
                      </c:pt>
                      <c:pt idx="248">
                        <c:v>0.49532803889999999</c:v>
                      </c:pt>
                      <c:pt idx="249">
                        <c:v>0.4929783344</c:v>
                      </c:pt>
                      <c:pt idx="250">
                        <c:v>0.48951414230000001</c:v>
                      </c:pt>
                      <c:pt idx="251">
                        <c:v>0.48698347809999998</c:v>
                      </c:pt>
                      <c:pt idx="252">
                        <c:v>0.48418888450000003</c:v>
                      </c:pt>
                      <c:pt idx="253">
                        <c:v>0.48202744130000003</c:v>
                      </c:pt>
                      <c:pt idx="254">
                        <c:v>0.47892102600000003</c:v>
                      </c:pt>
                      <c:pt idx="255">
                        <c:v>0.47640469670000002</c:v>
                      </c:pt>
                      <c:pt idx="256">
                        <c:v>0.47432646160000003</c:v>
                      </c:pt>
                      <c:pt idx="257">
                        <c:v>0.4713653028</c:v>
                      </c:pt>
                      <c:pt idx="258">
                        <c:v>0.46902462839999998</c:v>
                      </c:pt>
                      <c:pt idx="259">
                        <c:v>0.46654441949999997</c:v>
                      </c:pt>
                      <c:pt idx="260">
                        <c:v>0.46451079849999999</c:v>
                      </c:pt>
                      <c:pt idx="261">
                        <c:v>0.4619097412</c:v>
                      </c:pt>
                      <c:pt idx="262">
                        <c:v>0.45967939499999999</c:v>
                      </c:pt>
                      <c:pt idx="263">
                        <c:v>0.45759379859999999</c:v>
                      </c:pt>
                      <c:pt idx="264">
                        <c:v>0.45520946379999999</c:v>
                      </c:pt>
                      <c:pt idx="265">
                        <c:v>0.45362904669999998</c:v>
                      </c:pt>
                      <c:pt idx="266">
                        <c:v>0.45114982129999998</c:v>
                      </c:pt>
                      <c:pt idx="267">
                        <c:v>0.44911220670000002</c:v>
                      </c:pt>
                      <c:pt idx="268">
                        <c:v>0.44737166169999998</c:v>
                      </c:pt>
                      <c:pt idx="269">
                        <c:v>0.4453220665</c:v>
                      </c:pt>
                      <c:pt idx="270">
                        <c:v>0.44344910980000002</c:v>
                      </c:pt>
                      <c:pt idx="271">
                        <c:v>0.44104418159999997</c:v>
                      </c:pt>
                      <c:pt idx="272">
                        <c:v>0.43939006330000002</c:v>
                      </c:pt>
                      <c:pt idx="273">
                        <c:v>0.4380037785</c:v>
                      </c:pt>
                      <c:pt idx="274">
                        <c:v>0.43598717450000002</c:v>
                      </c:pt>
                      <c:pt idx="275">
                        <c:v>0.43439525369999998</c:v>
                      </c:pt>
                      <c:pt idx="276">
                        <c:v>0.43281549219999998</c:v>
                      </c:pt>
                      <c:pt idx="277">
                        <c:v>0.43105772139999998</c:v>
                      </c:pt>
                      <c:pt idx="278">
                        <c:v>0.42945763469999998</c:v>
                      </c:pt>
                      <c:pt idx="279">
                        <c:v>0.42786392569999998</c:v>
                      </c:pt>
                      <c:pt idx="280">
                        <c:v>0.42665451770000001</c:v>
                      </c:pt>
                      <c:pt idx="281">
                        <c:v>0.4249024689</c:v>
                      </c:pt>
                      <c:pt idx="282">
                        <c:v>0.42370647189999999</c:v>
                      </c:pt>
                      <c:pt idx="283">
                        <c:v>0.42255547640000002</c:v>
                      </c:pt>
                      <c:pt idx="284">
                        <c:v>0.42082390190000002</c:v>
                      </c:pt>
                      <c:pt idx="285">
                        <c:v>0.42013314369999999</c:v>
                      </c:pt>
                      <c:pt idx="286">
                        <c:v>0.41865044829999998</c:v>
                      </c:pt>
                      <c:pt idx="287">
                        <c:v>0.41725769639999999</c:v>
                      </c:pt>
                      <c:pt idx="288">
                        <c:v>0.41600987319999999</c:v>
                      </c:pt>
                      <c:pt idx="289">
                        <c:v>0.415230602</c:v>
                      </c:pt>
                      <c:pt idx="290">
                        <c:v>0.41403952240000003</c:v>
                      </c:pt>
                      <c:pt idx="291">
                        <c:v>0.41339603069999997</c:v>
                      </c:pt>
                      <c:pt idx="292">
                        <c:v>0.41217365859999999</c:v>
                      </c:pt>
                      <c:pt idx="293">
                        <c:v>0.4108455479</c:v>
                      </c:pt>
                      <c:pt idx="294">
                        <c:v>0.40971601010000003</c:v>
                      </c:pt>
                      <c:pt idx="295">
                        <c:v>0.4090009034</c:v>
                      </c:pt>
                      <c:pt idx="296">
                        <c:v>0.40825864670000001</c:v>
                      </c:pt>
                      <c:pt idx="297">
                        <c:v>0.40746825930000002</c:v>
                      </c:pt>
                      <c:pt idx="298">
                        <c:v>0.40679657460000002</c:v>
                      </c:pt>
                      <c:pt idx="299">
                        <c:v>0.40576684470000002</c:v>
                      </c:pt>
                      <c:pt idx="300">
                        <c:v>0.40506252650000002</c:v>
                      </c:pt>
                      <c:pt idx="301">
                        <c:v>0.4043852389</c:v>
                      </c:pt>
                      <c:pt idx="302">
                        <c:v>0.403535068</c:v>
                      </c:pt>
                      <c:pt idx="303">
                        <c:v>0.40270990130000001</c:v>
                      </c:pt>
                      <c:pt idx="304">
                        <c:v>0.40264901520000002</c:v>
                      </c:pt>
                      <c:pt idx="305">
                        <c:v>0.40173929930000002</c:v>
                      </c:pt>
                      <c:pt idx="306">
                        <c:v>0.40086197849999999</c:v>
                      </c:pt>
                      <c:pt idx="307">
                        <c:v>0.40062031149999999</c:v>
                      </c:pt>
                      <c:pt idx="308">
                        <c:v>0.40001425149999997</c:v>
                      </c:pt>
                      <c:pt idx="309">
                        <c:v>0.39999151230000002</c:v>
                      </c:pt>
                      <c:pt idx="310">
                        <c:v>0.3990571201</c:v>
                      </c:pt>
                      <c:pt idx="311">
                        <c:v>0.39878687260000001</c:v>
                      </c:pt>
                      <c:pt idx="312">
                        <c:v>0.39827781919999999</c:v>
                      </c:pt>
                      <c:pt idx="313">
                        <c:v>0.39785453679999999</c:v>
                      </c:pt>
                      <c:pt idx="314">
                        <c:v>0.39770764110000001</c:v>
                      </c:pt>
                      <c:pt idx="315">
                        <c:v>0.39747011659999998</c:v>
                      </c:pt>
                      <c:pt idx="316">
                        <c:v>0.3969291747</c:v>
                      </c:pt>
                      <c:pt idx="317">
                        <c:v>0.39664882420000003</c:v>
                      </c:pt>
                      <c:pt idx="318">
                        <c:v>0.39607337120000002</c:v>
                      </c:pt>
                      <c:pt idx="319">
                        <c:v>0.3965272903</c:v>
                      </c:pt>
                      <c:pt idx="320">
                        <c:v>0.39551636579999999</c:v>
                      </c:pt>
                      <c:pt idx="321">
                        <c:v>0.395844847</c:v>
                      </c:pt>
                      <c:pt idx="322">
                        <c:v>0.39537134769999999</c:v>
                      </c:pt>
                      <c:pt idx="323">
                        <c:v>0.39500319960000002</c:v>
                      </c:pt>
                      <c:pt idx="324">
                        <c:v>0.3949912786</c:v>
                      </c:pt>
                      <c:pt idx="325">
                        <c:v>0.39496549959999999</c:v>
                      </c:pt>
                      <c:pt idx="326">
                        <c:v>0.39492976670000002</c:v>
                      </c:pt>
                      <c:pt idx="327">
                        <c:v>0.39435732359999998</c:v>
                      </c:pt>
                      <c:pt idx="328">
                        <c:v>0.39442148799999999</c:v>
                      </c:pt>
                      <c:pt idx="329">
                        <c:v>0.39457577469999999</c:v>
                      </c:pt>
                      <c:pt idx="330">
                        <c:v>0.39416939020000002</c:v>
                      </c:pt>
                      <c:pt idx="331">
                        <c:v>0.39404061439999999</c:v>
                      </c:pt>
                      <c:pt idx="332">
                        <c:v>0.39392834900000001</c:v>
                      </c:pt>
                      <c:pt idx="333">
                        <c:v>0.39352151749999997</c:v>
                      </c:pt>
                      <c:pt idx="334">
                        <c:v>0.39388689399999999</c:v>
                      </c:pt>
                      <c:pt idx="335">
                        <c:v>0.39347329739999998</c:v>
                      </c:pt>
                      <c:pt idx="336">
                        <c:v>0.39378264549999997</c:v>
                      </c:pt>
                      <c:pt idx="337">
                        <c:v>0.39329856629999999</c:v>
                      </c:pt>
                      <c:pt idx="338">
                        <c:v>0.39290866260000001</c:v>
                      </c:pt>
                      <c:pt idx="339">
                        <c:v>0.3930865228</c:v>
                      </c:pt>
                      <c:pt idx="340">
                        <c:v>0.39302408700000002</c:v>
                      </c:pt>
                      <c:pt idx="341">
                        <c:v>0.39307224750000003</c:v>
                      </c:pt>
                      <c:pt idx="342">
                        <c:v>0.39261826869999999</c:v>
                      </c:pt>
                      <c:pt idx="343">
                        <c:v>0.39283639190000003</c:v>
                      </c:pt>
                      <c:pt idx="344">
                        <c:v>0.3922923505</c:v>
                      </c:pt>
                      <c:pt idx="345">
                        <c:v>0.39232572910000002</c:v>
                      </c:pt>
                      <c:pt idx="346">
                        <c:v>0.39226061109999999</c:v>
                      </c:pt>
                      <c:pt idx="347">
                        <c:v>0.39197793600000003</c:v>
                      </c:pt>
                      <c:pt idx="348">
                        <c:v>0.39190223810000002</c:v>
                      </c:pt>
                      <c:pt idx="349">
                        <c:v>0.39186748859999998</c:v>
                      </c:pt>
                      <c:pt idx="350">
                        <c:v>0.391810149</c:v>
                      </c:pt>
                      <c:pt idx="351">
                        <c:v>0.39101165529999998</c:v>
                      </c:pt>
                      <c:pt idx="352">
                        <c:v>0.39117944240000002</c:v>
                      </c:pt>
                      <c:pt idx="353">
                        <c:v>0.39107799529999998</c:v>
                      </c:pt>
                      <c:pt idx="354">
                        <c:v>0.39028361439999998</c:v>
                      </c:pt>
                      <c:pt idx="355">
                        <c:v>0.3901687264</c:v>
                      </c:pt>
                      <c:pt idx="356">
                        <c:v>0.38974547389999997</c:v>
                      </c:pt>
                      <c:pt idx="357">
                        <c:v>0.3896982074</c:v>
                      </c:pt>
                      <c:pt idx="358">
                        <c:v>0.38936510680000003</c:v>
                      </c:pt>
                      <c:pt idx="359">
                        <c:v>0.38897746799999999</c:v>
                      </c:pt>
                      <c:pt idx="360">
                        <c:v>0.3887583315</c:v>
                      </c:pt>
                      <c:pt idx="361">
                        <c:v>0.3883858919</c:v>
                      </c:pt>
                      <c:pt idx="362">
                        <c:v>0.38769218329999999</c:v>
                      </c:pt>
                      <c:pt idx="363">
                        <c:v>0.3875059783</c:v>
                      </c:pt>
                      <c:pt idx="364">
                        <c:v>0.38686355950000001</c:v>
                      </c:pt>
                      <c:pt idx="365">
                        <c:v>0.3861347437</c:v>
                      </c:pt>
                      <c:pt idx="366">
                        <c:v>0.38593363759999999</c:v>
                      </c:pt>
                      <c:pt idx="367">
                        <c:v>0.38555395599999998</c:v>
                      </c:pt>
                      <c:pt idx="368">
                        <c:v>0.38480770590000002</c:v>
                      </c:pt>
                      <c:pt idx="369">
                        <c:v>0.38424304129999998</c:v>
                      </c:pt>
                      <c:pt idx="370">
                        <c:v>0.3832297623</c:v>
                      </c:pt>
                      <c:pt idx="371">
                        <c:v>0.38285592200000002</c:v>
                      </c:pt>
                      <c:pt idx="372">
                        <c:v>0.38208305840000001</c:v>
                      </c:pt>
                      <c:pt idx="373">
                        <c:v>0.38124254349999998</c:v>
                      </c:pt>
                      <c:pt idx="374">
                        <c:v>0.38050234319999998</c:v>
                      </c:pt>
                      <c:pt idx="375">
                        <c:v>0.37986260649999998</c:v>
                      </c:pt>
                      <c:pt idx="376">
                        <c:v>0.3787770271</c:v>
                      </c:pt>
                      <c:pt idx="377">
                        <c:v>0.37782546880000001</c:v>
                      </c:pt>
                      <c:pt idx="378">
                        <c:v>0.37710583209999998</c:v>
                      </c:pt>
                      <c:pt idx="379">
                        <c:v>0.37619128819999997</c:v>
                      </c:pt>
                      <c:pt idx="380">
                        <c:v>0.37509787080000001</c:v>
                      </c:pt>
                      <c:pt idx="381">
                        <c:v>0.37422612309999997</c:v>
                      </c:pt>
                      <c:pt idx="382">
                        <c:v>0.37306913730000002</c:v>
                      </c:pt>
                      <c:pt idx="383">
                        <c:v>0.37181836369999999</c:v>
                      </c:pt>
                      <c:pt idx="384">
                        <c:v>0.3705745339</c:v>
                      </c:pt>
                      <c:pt idx="385">
                        <c:v>0.36977472900000002</c:v>
                      </c:pt>
                      <c:pt idx="386">
                        <c:v>0.36863049860000002</c:v>
                      </c:pt>
                      <c:pt idx="387">
                        <c:v>0.36696779730000001</c:v>
                      </c:pt>
                      <c:pt idx="388">
                        <c:v>0.36549085380000002</c:v>
                      </c:pt>
                      <c:pt idx="389">
                        <c:v>0.36416861410000001</c:v>
                      </c:pt>
                      <c:pt idx="390">
                        <c:v>0.36315074559999999</c:v>
                      </c:pt>
                      <c:pt idx="391">
                        <c:v>0.3614462316</c:v>
                      </c:pt>
                      <c:pt idx="392">
                        <c:v>0.3600625992</c:v>
                      </c:pt>
                      <c:pt idx="393">
                        <c:v>0.3588496149</c:v>
                      </c:pt>
                      <c:pt idx="394">
                        <c:v>0.35685494540000001</c:v>
                      </c:pt>
                      <c:pt idx="395">
                        <c:v>0.35514080520000002</c:v>
                      </c:pt>
                      <c:pt idx="396">
                        <c:v>0.35367849470000001</c:v>
                      </c:pt>
                      <c:pt idx="397">
                        <c:v>0.3517417014</c:v>
                      </c:pt>
                      <c:pt idx="398">
                        <c:v>0.34971684219999999</c:v>
                      </c:pt>
                      <c:pt idx="399">
                        <c:v>0.34777799250000002</c:v>
                      </c:pt>
                      <c:pt idx="400">
                        <c:v>0.34632048009999999</c:v>
                      </c:pt>
                      <c:pt idx="401">
                        <c:v>0.34438759089999998</c:v>
                      </c:pt>
                      <c:pt idx="402">
                        <c:v>0.34247899059999998</c:v>
                      </c:pt>
                      <c:pt idx="403">
                        <c:v>0.34034630659999998</c:v>
                      </c:pt>
                      <c:pt idx="404">
                        <c:v>0.33857336640000002</c:v>
                      </c:pt>
                      <c:pt idx="405">
                        <c:v>0.33627495169999999</c:v>
                      </c:pt>
                      <c:pt idx="406">
                        <c:v>0.33426272870000001</c:v>
                      </c:pt>
                      <c:pt idx="407">
                        <c:v>0.33259582519999997</c:v>
                      </c:pt>
                      <c:pt idx="408">
                        <c:v>0.3299298584</c:v>
                      </c:pt>
                      <c:pt idx="409">
                        <c:v>0.3277780414</c:v>
                      </c:pt>
                      <c:pt idx="410">
                        <c:v>0.3255111873</c:v>
                      </c:pt>
                      <c:pt idx="411">
                        <c:v>0.32351771000000001</c:v>
                      </c:pt>
                      <c:pt idx="412">
                        <c:v>0.32098948960000001</c:v>
                      </c:pt>
                      <c:pt idx="413">
                        <c:v>0.31909957529999999</c:v>
                      </c:pt>
                      <c:pt idx="414">
                        <c:v>0.31664049630000002</c:v>
                      </c:pt>
                      <c:pt idx="415">
                        <c:v>0.31445539</c:v>
                      </c:pt>
                      <c:pt idx="416">
                        <c:v>0.3121821582</c:v>
                      </c:pt>
                      <c:pt idx="417">
                        <c:v>0.30924963950000001</c:v>
                      </c:pt>
                      <c:pt idx="418">
                        <c:v>0.30694937709999998</c:v>
                      </c:pt>
                      <c:pt idx="419">
                        <c:v>0.30447724459999997</c:v>
                      </c:pt>
                      <c:pt idx="420">
                        <c:v>0.30211144690000002</c:v>
                      </c:pt>
                      <c:pt idx="421">
                        <c:v>0.29958799479999998</c:v>
                      </c:pt>
                      <c:pt idx="422">
                        <c:v>0.29705178739999999</c:v>
                      </c:pt>
                      <c:pt idx="423">
                        <c:v>0.29488343</c:v>
                      </c:pt>
                      <c:pt idx="424">
                        <c:v>0.29184815289999999</c:v>
                      </c:pt>
                      <c:pt idx="425">
                        <c:v>0.2895311713</c:v>
                      </c:pt>
                      <c:pt idx="426">
                        <c:v>0.2871041298</c:v>
                      </c:pt>
                      <c:pt idx="427">
                        <c:v>0.28457576039999999</c:v>
                      </c:pt>
                      <c:pt idx="428">
                        <c:v>0.28244966269999999</c:v>
                      </c:pt>
                      <c:pt idx="429">
                        <c:v>0.27960011359999998</c:v>
                      </c:pt>
                      <c:pt idx="430">
                        <c:v>0.27728059890000001</c:v>
                      </c:pt>
                      <c:pt idx="431">
                        <c:v>0.27467450500000001</c:v>
                      </c:pt>
                      <c:pt idx="432">
                        <c:v>0.27275887129999998</c:v>
                      </c:pt>
                      <c:pt idx="433">
                        <c:v>0.26995104549999999</c:v>
                      </c:pt>
                      <c:pt idx="434">
                        <c:v>0.26724156739999999</c:v>
                      </c:pt>
                      <c:pt idx="435">
                        <c:v>0.26490849259999999</c:v>
                      </c:pt>
                      <c:pt idx="436">
                        <c:v>0.26266324520000001</c:v>
                      </c:pt>
                      <c:pt idx="437">
                        <c:v>0.26017904279999998</c:v>
                      </c:pt>
                      <c:pt idx="438">
                        <c:v>0.25745153430000001</c:v>
                      </c:pt>
                      <c:pt idx="439">
                        <c:v>0.25510779020000002</c:v>
                      </c:pt>
                      <c:pt idx="440">
                        <c:v>0.25245392319999999</c:v>
                      </c:pt>
                      <c:pt idx="441">
                        <c:v>0.2498737425</c:v>
                      </c:pt>
                      <c:pt idx="442">
                        <c:v>0.24771332739999999</c:v>
                      </c:pt>
                      <c:pt idx="443">
                        <c:v>0.24483564499999999</c:v>
                      </c:pt>
                      <c:pt idx="444">
                        <c:v>0.2428018898</c:v>
                      </c:pt>
                      <c:pt idx="445">
                        <c:v>0.2403568774</c:v>
                      </c:pt>
                      <c:pt idx="446">
                        <c:v>0.23783507940000001</c:v>
                      </c:pt>
                      <c:pt idx="447">
                        <c:v>0.2355979681</c:v>
                      </c:pt>
                      <c:pt idx="448">
                        <c:v>0.23261721430000001</c:v>
                      </c:pt>
                      <c:pt idx="449">
                        <c:v>0.23047591749999999</c:v>
                      </c:pt>
                      <c:pt idx="450">
                        <c:v>0.22792746129999999</c:v>
                      </c:pt>
                      <c:pt idx="451">
                        <c:v>0.2258513123</c:v>
                      </c:pt>
                      <c:pt idx="452">
                        <c:v>0.223364532</c:v>
                      </c:pt>
                      <c:pt idx="453">
                        <c:v>0.22112052139999999</c:v>
                      </c:pt>
                      <c:pt idx="454">
                        <c:v>0.21811349690000001</c:v>
                      </c:pt>
                      <c:pt idx="455">
                        <c:v>0.21595561499999999</c:v>
                      </c:pt>
                      <c:pt idx="456">
                        <c:v>0.21357618270000001</c:v>
                      </c:pt>
                      <c:pt idx="457">
                        <c:v>0.21133382619999999</c:v>
                      </c:pt>
                      <c:pt idx="458">
                        <c:v>0.20896275340000001</c:v>
                      </c:pt>
                      <c:pt idx="459">
                        <c:v>0.20685571429999999</c:v>
                      </c:pt>
                      <c:pt idx="460">
                        <c:v>0.20442301030000001</c:v>
                      </c:pt>
                      <c:pt idx="461">
                        <c:v>0.20215786990000001</c:v>
                      </c:pt>
                      <c:pt idx="462">
                        <c:v>0.19978387650000001</c:v>
                      </c:pt>
                      <c:pt idx="463">
                        <c:v>0.197829172</c:v>
                      </c:pt>
                      <c:pt idx="464">
                        <c:v>0.19561903180000001</c:v>
                      </c:pt>
                      <c:pt idx="465">
                        <c:v>0.1930186301</c:v>
                      </c:pt>
                      <c:pt idx="466">
                        <c:v>0.19104866679999999</c:v>
                      </c:pt>
                      <c:pt idx="467">
                        <c:v>0.1892328858</c:v>
                      </c:pt>
                      <c:pt idx="468">
                        <c:v>0.1867989749</c:v>
                      </c:pt>
                      <c:pt idx="469">
                        <c:v>0.1847294867</c:v>
                      </c:pt>
                      <c:pt idx="470">
                        <c:v>0.18302693959999999</c:v>
                      </c:pt>
                      <c:pt idx="471">
                        <c:v>0.18050013479999999</c:v>
                      </c:pt>
                      <c:pt idx="472">
                        <c:v>0.1784120649</c:v>
                      </c:pt>
                      <c:pt idx="473">
                        <c:v>0.17632074649999999</c:v>
                      </c:pt>
                      <c:pt idx="474">
                        <c:v>0.17433047290000001</c:v>
                      </c:pt>
                      <c:pt idx="475">
                        <c:v>0.17266301810000001</c:v>
                      </c:pt>
                      <c:pt idx="476">
                        <c:v>0.17042988540000001</c:v>
                      </c:pt>
                      <c:pt idx="477">
                        <c:v>0.1685058177</c:v>
                      </c:pt>
                      <c:pt idx="478">
                        <c:v>0.16693237420000001</c:v>
                      </c:pt>
                      <c:pt idx="479">
                        <c:v>0.16492363809999999</c:v>
                      </c:pt>
                      <c:pt idx="480">
                        <c:v>0.16330315170000001</c:v>
                      </c:pt>
                      <c:pt idx="481">
                        <c:v>0.16136266290000001</c:v>
                      </c:pt>
                      <c:pt idx="482">
                        <c:v>0.1594664603</c:v>
                      </c:pt>
                      <c:pt idx="483">
                        <c:v>0.1575559825</c:v>
                      </c:pt>
                      <c:pt idx="484">
                        <c:v>0.15631671250000001</c:v>
                      </c:pt>
                      <c:pt idx="485">
                        <c:v>0.15446287389999999</c:v>
                      </c:pt>
                      <c:pt idx="486">
                        <c:v>0.1532010436</c:v>
                      </c:pt>
                      <c:pt idx="487">
                        <c:v>0.15173365180000001</c:v>
                      </c:pt>
                      <c:pt idx="488">
                        <c:v>0.14992937449999999</c:v>
                      </c:pt>
                      <c:pt idx="489">
                        <c:v>0.1486797929</c:v>
                      </c:pt>
                      <c:pt idx="490">
                        <c:v>0.14654092490000001</c:v>
                      </c:pt>
                      <c:pt idx="491">
                        <c:v>0.14517334100000001</c:v>
                      </c:pt>
                      <c:pt idx="492">
                        <c:v>0.14410239459999999</c:v>
                      </c:pt>
                      <c:pt idx="493">
                        <c:v>0.1424460709</c:v>
                      </c:pt>
                      <c:pt idx="494">
                        <c:v>0.1411237568</c:v>
                      </c:pt>
                      <c:pt idx="495">
                        <c:v>0.13977478439999999</c:v>
                      </c:pt>
                      <c:pt idx="496">
                        <c:v>0.13839370009999999</c:v>
                      </c:pt>
                      <c:pt idx="497">
                        <c:v>0.13707450030000001</c:v>
                      </c:pt>
                      <c:pt idx="498">
                        <c:v>0.13559941950000001</c:v>
                      </c:pt>
                      <c:pt idx="499">
                        <c:v>0.1343031824</c:v>
                      </c:pt>
                      <c:pt idx="500">
                        <c:v>0.1328520477</c:v>
                      </c:pt>
                      <c:pt idx="501">
                        <c:v>0.1317922175</c:v>
                      </c:pt>
                      <c:pt idx="502">
                        <c:v>0.13100579379999999</c:v>
                      </c:pt>
                      <c:pt idx="503">
                        <c:v>0.1295162886</c:v>
                      </c:pt>
                      <c:pt idx="504">
                        <c:v>0.12851457299999999</c:v>
                      </c:pt>
                      <c:pt idx="505">
                        <c:v>0.12734037640000001</c:v>
                      </c:pt>
                      <c:pt idx="506">
                        <c:v>0.1260665208</c:v>
                      </c:pt>
                      <c:pt idx="507">
                        <c:v>0.1249488518</c:v>
                      </c:pt>
                      <c:pt idx="508">
                        <c:v>0.12387949970000001</c:v>
                      </c:pt>
                      <c:pt idx="509">
                        <c:v>0.1228998154</c:v>
                      </c:pt>
                      <c:pt idx="510">
                        <c:v>0.1219613105</c:v>
                      </c:pt>
                      <c:pt idx="511">
                        <c:v>0.1213075891</c:v>
                      </c:pt>
                      <c:pt idx="512">
                        <c:v>0.1201936603</c:v>
                      </c:pt>
                      <c:pt idx="513">
                        <c:v>0.11967498059999999</c:v>
                      </c:pt>
                      <c:pt idx="514">
                        <c:v>0.1183330491</c:v>
                      </c:pt>
                      <c:pt idx="515">
                        <c:v>0.1177143306</c:v>
                      </c:pt>
                      <c:pt idx="516">
                        <c:v>0.1169928834</c:v>
                      </c:pt>
                      <c:pt idx="517">
                        <c:v>0.1160167232</c:v>
                      </c:pt>
                      <c:pt idx="518">
                        <c:v>0.1155539379</c:v>
                      </c:pt>
                      <c:pt idx="519">
                        <c:v>0.11500477050000001</c:v>
                      </c:pt>
                      <c:pt idx="520">
                        <c:v>0.1145015135</c:v>
                      </c:pt>
                      <c:pt idx="521">
                        <c:v>0.11406867950000001</c:v>
                      </c:pt>
                      <c:pt idx="522">
                        <c:v>0.1135108992</c:v>
                      </c:pt>
                      <c:pt idx="523">
                        <c:v>0.11390975859999999</c:v>
                      </c:pt>
                      <c:pt idx="524">
                        <c:v>0.11301568150000001</c:v>
                      </c:pt>
                      <c:pt idx="525">
                        <c:v>0.1130351946</c:v>
                      </c:pt>
                      <c:pt idx="526">
                        <c:v>0.1130803302</c:v>
                      </c:pt>
                      <c:pt idx="527">
                        <c:v>0.1124880239</c:v>
                      </c:pt>
                      <c:pt idx="528">
                        <c:v>0.1122834533</c:v>
                      </c:pt>
                      <c:pt idx="529">
                        <c:v>0.1104779541</c:v>
                      </c:pt>
                      <c:pt idx="530">
                        <c:v>0.1114171967</c:v>
                      </c:pt>
                      <c:pt idx="531">
                        <c:v>0.1108469069</c:v>
                      </c:pt>
                      <c:pt idx="532">
                        <c:v>0.1112103537</c:v>
                      </c:pt>
                      <c:pt idx="533">
                        <c:v>0.1116188541</c:v>
                      </c:pt>
                      <c:pt idx="534">
                        <c:v>0.11114839460000001</c:v>
                      </c:pt>
                      <c:pt idx="535">
                        <c:v>0.1109299064</c:v>
                      </c:pt>
                      <c:pt idx="536">
                        <c:v>0.1108443663</c:v>
                      </c:pt>
                      <c:pt idx="537">
                        <c:v>0.1109262332</c:v>
                      </c:pt>
                      <c:pt idx="538">
                        <c:v>0.1102640107</c:v>
                      </c:pt>
                      <c:pt idx="539">
                        <c:v>0.1107696965</c:v>
                      </c:pt>
                      <c:pt idx="540">
                        <c:v>0.1116271913</c:v>
                      </c:pt>
                      <c:pt idx="541">
                        <c:v>0.11111819739999999</c:v>
                      </c:pt>
                      <c:pt idx="542">
                        <c:v>0.1108327061</c:v>
                      </c:pt>
                      <c:pt idx="543">
                        <c:v>0.11148649450000001</c:v>
                      </c:pt>
                      <c:pt idx="544">
                        <c:v>0.11189308019999999</c:v>
                      </c:pt>
                      <c:pt idx="545">
                        <c:v>0.1116087437</c:v>
                      </c:pt>
                      <c:pt idx="546">
                        <c:v>0.1134284735</c:v>
                      </c:pt>
                      <c:pt idx="547">
                        <c:v>0.1124491915</c:v>
                      </c:pt>
                      <c:pt idx="548">
                        <c:v>0.1130112186</c:v>
                      </c:pt>
                      <c:pt idx="549">
                        <c:v>0.1138510779</c:v>
                      </c:pt>
                      <c:pt idx="550">
                        <c:v>0.11308167130000001</c:v>
                      </c:pt>
                      <c:pt idx="551">
                        <c:v>0.113239415</c:v>
                      </c:pt>
                      <c:pt idx="552">
                        <c:v>0.1147471219</c:v>
                      </c:pt>
                      <c:pt idx="553">
                        <c:v>0.11526362599999999</c:v>
                      </c:pt>
                      <c:pt idx="554">
                        <c:v>0.11421257260000001</c:v>
                      </c:pt>
                      <c:pt idx="555">
                        <c:v>0.1181143224</c:v>
                      </c:pt>
                      <c:pt idx="556">
                        <c:v>0.1221466288</c:v>
                      </c:pt>
                      <c:pt idx="557">
                        <c:v>0.1214452758</c:v>
                      </c:pt>
                      <c:pt idx="558">
                        <c:v>0.1246115565</c:v>
                      </c:pt>
                      <c:pt idx="559">
                        <c:v>0.1245161369</c:v>
                      </c:pt>
                      <c:pt idx="560">
                        <c:v>0.1270627379</c:v>
                      </c:pt>
                      <c:pt idx="561">
                        <c:v>0.1307996958</c:v>
                      </c:pt>
                      <c:pt idx="562">
                        <c:v>0.1349023879</c:v>
                      </c:pt>
                      <c:pt idx="563">
                        <c:v>0.14194694159999999</c:v>
                      </c:pt>
                      <c:pt idx="564">
                        <c:v>0.14697840810000001</c:v>
                      </c:pt>
                      <c:pt idx="565">
                        <c:v>0.15742532910000001</c:v>
                      </c:pt>
                      <c:pt idx="566">
                        <c:v>0.16844953600000001</c:v>
                      </c:pt>
                      <c:pt idx="567">
                        <c:v>0.1814993322</c:v>
                      </c:pt>
                      <c:pt idx="568">
                        <c:v>0.19881573320000001</c:v>
                      </c:pt>
                      <c:pt idx="569">
                        <c:v>0.21945257479999999</c:v>
                      </c:pt>
                      <c:pt idx="570">
                        <c:v>0.2350697964</c:v>
                      </c:pt>
                      <c:pt idx="571">
                        <c:v>0.2455584556</c:v>
                      </c:pt>
                      <c:pt idx="572">
                        <c:v>0.2462403625</c:v>
                      </c:pt>
                      <c:pt idx="573">
                        <c:v>0.23161059619999999</c:v>
                      </c:pt>
                      <c:pt idx="574">
                        <c:v>0.20968371629999999</c:v>
                      </c:pt>
                      <c:pt idx="575">
                        <c:v>0.18475641309999999</c:v>
                      </c:pt>
                      <c:pt idx="576">
                        <c:v>0.16013354060000001</c:v>
                      </c:pt>
                      <c:pt idx="577">
                        <c:v>0.14125916359999999</c:v>
                      </c:pt>
                      <c:pt idx="578">
                        <c:v>0.1266186386</c:v>
                      </c:pt>
                      <c:pt idx="579">
                        <c:v>0.11696404220000001</c:v>
                      </c:pt>
                      <c:pt idx="580">
                        <c:v>0.11040478200000001</c:v>
                      </c:pt>
                      <c:pt idx="581">
                        <c:v>0.1077708602</c:v>
                      </c:pt>
                      <c:pt idx="582">
                        <c:v>0.1048012227</c:v>
                      </c:pt>
                      <c:pt idx="583">
                        <c:v>0.10384164009999999</c:v>
                      </c:pt>
                      <c:pt idx="584">
                        <c:v>0.10409075769999999</c:v>
                      </c:pt>
                      <c:pt idx="585">
                        <c:v>0.1047357917</c:v>
                      </c:pt>
                      <c:pt idx="586">
                        <c:v>0.1044951528</c:v>
                      </c:pt>
                      <c:pt idx="587">
                        <c:v>0.1066652536</c:v>
                      </c:pt>
                      <c:pt idx="588">
                        <c:v>0.1093929186</c:v>
                      </c:pt>
                      <c:pt idx="589">
                        <c:v>0.1093760654</c:v>
                      </c:pt>
                      <c:pt idx="590">
                        <c:v>0.1136194989</c:v>
                      </c:pt>
                      <c:pt idx="591">
                        <c:v>0.1169220582</c:v>
                      </c:pt>
                      <c:pt idx="592">
                        <c:v>0.12059071659999999</c:v>
                      </c:pt>
                      <c:pt idx="593">
                        <c:v>0.1239711642</c:v>
                      </c:pt>
                      <c:pt idx="594">
                        <c:v>0.12713634970000001</c:v>
                      </c:pt>
                      <c:pt idx="595">
                        <c:v>0.13283869619999999</c:v>
                      </c:pt>
                      <c:pt idx="596">
                        <c:v>0.13616694509999999</c:v>
                      </c:pt>
                      <c:pt idx="597">
                        <c:v>0.14230792219999999</c:v>
                      </c:pt>
                      <c:pt idx="598">
                        <c:v>0.14832848309999999</c:v>
                      </c:pt>
                      <c:pt idx="599">
                        <c:v>0.15340058509999999</c:v>
                      </c:pt>
                      <c:pt idx="600">
                        <c:v>0.15830048920000001</c:v>
                      </c:pt>
                      <c:pt idx="601">
                        <c:v>0.16184329989999999</c:v>
                      </c:pt>
                      <c:pt idx="602">
                        <c:v>0.16807645560000001</c:v>
                      </c:pt>
                      <c:pt idx="603">
                        <c:v>0.17338532209999999</c:v>
                      </c:pt>
                      <c:pt idx="604">
                        <c:v>0.17712987960000001</c:v>
                      </c:pt>
                      <c:pt idx="605">
                        <c:v>0.18267601729999999</c:v>
                      </c:pt>
                      <c:pt idx="606">
                        <c:v>0.1866459399</c:v>
                      </c:pt>
                      <c:pt idx="607">
                        <c:v>0.1909250915</c:v>
                      </c:pt>
                      <c:pt idx="608">
                        <c:v>0.19446252289999999</c:v>
                      </c:pt>
                      <c:pt idx="609">
                        <c:v>0.19896955790000001</c:v>
                      </c:pt>
                      <c:pt idx="610">
                        <c:v>0.2002555281</c:v>
                      </c:pt>
                      <c:pt idx="611">
                        <c:v>0.2051427066</c:v>
                      </c:pt>
                      <c:pt idx="612">
                        <c:v>0.20929327610000001</c:v>
                      </c:pt>
                      <c:pt idx="613">
                        <c:v>0.21101735529999999</c:v>
                      </c:pt>
                      <c:pt idx="614">
                        <c:v>0.21606855089999999</c:v>
                      </c:pt>
                      <c:pt idx="615">
                        <c:v>0.21910655500000001</c:v>
                      </c:pt>
                      <c:pt idx="616">
                        <c:v>0.21999727190000001</c:v>
                      </c:pt>
                      <c:pt idx="617">
                        <c:v>0.22193925079999999</c:v>
                      </c:pt>
                      <c:pt idx="618">
                        <c:v>0.2247649729</c:v>
                      </c:pt>
                      <c:pt idx="619">
                        <c:v>0.22577263410000001</c:v>
                      </c:pt>
                      <c:pt idx="620">
                        <c:v>0.23023842280000001</c:v>
                      </c:pt>
                      <c:pt idx="621">
                        <c:v>0.23238857090000001</c:v>
                      </c:pt>
                      <c:pt idx="622">
                        <c:v>0.23440738019999999</c:v>
                      </c:pt>
                      <c:pt idx="623">
                        <c:v>0.23759719730000001</c:v>
                      </c:pt>
                      <c:pt idx="624">
                        <c:v>0.23867268859999999</c:v>
                      </c:pt>
                      <c:pt idx="625">
                        <c:v>0.23949368300000001</c:v>
                      </c:pt>
                      <c:pt idx="626">
                        <c:v>0.24195665120000001</c:v>
                      </c:pt>
                      <c:pt idx="627">
                        <c:v>0.24398303029999999</c:v>
                      </c:pt>
                      <c:pt idx="628">
                        <c:v>0.24612569810000001</c:v>
                      </c:pt>
                      <c:pt idx="629">
                        <c:v>0.24744741619999999</c:v>
                      </c:pt>
                      <c:pt idx="630">
                        <c:v>0.25003784890000003</c:v>
                      </c:pt>
                      <c:pt idx="631">
                        <c:v>0.2518824637</c:v>
                      </c:pt>
                      <c:pt idx="632">
                        <c:v>0.253318131</c:v>
                      </c:pt>
                      <c:pt idx="633">
                        <c:v>0.25506177540000002</c:v>
                      </c:pt>
                      <c:pt idx="634">
                        <c:v>0.25645050409999998</c:v>
                      </c:pt>
                      <c:pt idx="635">
                        <c:v>0.2570998967</c:v>
                      </c:pt>
                      <c:pt idx="636">
                        <c:v>0.26091718670000003</c:v>
                      </c:pt>
                      <c:pt idx="637">
                        <c:v>0.262067616</c:v>
                      </c:pt>
                      <c:pt idx="638">
                        <c:v>0.26452004909999999</c:v>
                      </c:pt>
                      <c:pt idx="639">
                        <c:v>0.26651543379999998</c:v>
                      </c:pt>
                      <c:pt idx="640">
                        <c:v>0.266305387</c:v>
                      </c:pt>
                      <c:pt idx="641">
                        <c:v>0.26966115829999998</c:v>
                      </c:pt>
                      <c:pt idx="642">
                        <c:v>0.27026867869999999</c:v>
                      </c:pt>
                      <c:pt idx="643">
                        <c:v>0.2729273438</c:v>
                      </c:pt>
                      <c:pt idx="644">
                        <c:v>0.27488070730000003</c:v>
                      </c:pt>
                      <c:pt idx="645">
                        <c:v>0.27456328270000002</c:v>
                      </c:pt>
                      <c:pt idx="646">
                        <c:v>0.27755427360000001</c:v>
                      </c:pt>
                      <c:pt idx="647">
                        <c:v>0.27969238159999998</c:v>
                      </c:pt>
                      <c:pt idx="648">
                        <c:v>0.2806110382</c:v>
                      </c:pt>
                      <c:pt idx="649">
                        <c:v>0.28356719019999999</c:v>
                      </c:pt>
                      <c:pt idx="650">
                        <c:v>0.28260266779999998</c:v>
                      </c:pt>
                      <c:pt idx="651">
                        <c:v>0.28527423740000002</c:v>
                      </c:pt>
                      <c:pt idx="652">
                        <c:v>0.28766155240000002</c:v>
                      </c:pt>
                      <c:pt idx="653">
                        <c:v>0.29031953220000001</c:v>
                      </c:pt>
                      <c:pt idx="654">
                        <c:v>0.29538661240000003</c:v>
                      </c:pt>
                      <c:pt idx="655">
                        <c:v>0.29419410229999998</c:v>
                      </c:pt>
                      <c:pt idx="656">
                        <c:v>0.2963671088</c:v>
                      </c:pt>
                      <c:pt idx="657">
                        <c:v>0.2985354066</c:v>
                      </c:pt>
                      <c:pt idx="658">
                        <c:v>0.3024506569</c:v>
                      </c:pt>
                      <c:pt idx="659">
                        <c:v>0.30512899160000001</c:v>
                      </c:pt>
                      <c:pt idx="660">
                        <c:v>0.30994492769999998</c:v>
                      </c:pt>
                      <c:pt idx="661">
                        <c:v>0.3227079511</c:v>
                      </c:pt>
                      <c:pt idx="662">
                        <c:v>0.32651731369999998</c:v>
                      </c:pt>
                      <c:pt idx="663">
                        <c:v>0.33991819620000002</c:v>
                      </c:pt>
                      <c:pt idx="664">
                        <c:v>0.35255539419999998</c:v>
                      </c:pt>
                      <c:pt idx="665">
                        <c:v>0.36977046730000002</c:v>
                      </c:pt>
                      <c:pt idx="666">
                        <c:v>0.38886865970000001</c:v>
                      </c:pt>
                      <c:pt idx="667">
                        <c:v>0.42591810229999999</c:v>
                      </c:pt>
                      <c:pt idx="668">
                        <c:v>0.4508295953</c:v>
                      </c:pt>
                      <c:pt idx="669">
                        <c:v>0.48628786210000002</c:v>
                      </c:pt>
                      <c:pt idx="670">
                        <c:v>0.54369407889999999</c:v>
                      </c:pt>
                      <c:pt idx="671">
                        <c:v>0.59896421430000002</c:v>
                      </c:pt>
                      <c:pt idx="672">
                        <c:v>0.66172540189999995</c:v>
                      </c:pt>
                      <c:pt idx="673">
                        <c:v>0.74868541960000001</c:v>
                      </c:pt>
                      <c:pt idx="674">
                        <c:v>0.84203541280000005</c:v>
                      </c:pt>
                      <c:pt idx="675">
                        <c:v>0.91774535180000005</c:v>
                      </c:pt>
                      <c:pt idx="676">
                        <c:v>1.0109405520000001</c:v>
                      </c:pt>
                      <c:pt idx="677">
                        <c:v>1.097238183</c:v>
                      </c:pt>
                      <c:pt idx="678">
                        <c:v>1.1741392610000001</c:v>
                      </c:pt>
                      <c:pt idx="679">
                        <c:v>1.2093734739999999</c:v>
                      </c:pt>
                      <c:pt idx="680">
                        <c:v>1.258949995</c:v>
                      </c:pt>
                      <c:pt idx="681">
                        <c:v>1.26579237</c:v>
                      </c:pt>
                      <c:pt idx="682">
                        <c:v>1.262531281</c:v>
                      </c:pt>
                      <c:pt idx="683">
                        <c:v>1.266399026</c:v>
                      </c:pt>
                      <c:pt idx="684">
                        <c:v>1.294912815</c:v>
                      </c:pt>
                      <c:pt idx="685">
                        <c:v>1.298607826</c:v>
                      </c:pt>
                      <c:pt idx="686">
                        <c:v>1.2743034360000001</c:v>
                      </c:pt>
                      <c:pt idx="687">
                        <c:v>1.3300601240000001</c:v>
                      </c:pt>
                      <c:pt idx="688">
                        <c:v>1.272597075</c:v>
                      </c:pt>
                      <c:pt idx="689">
                        <c:v>1.2718946929999999</c:v>
                      </c:pt>
                      <c:pt idx="690">
                        <c:v>1.294726968</c:v>
                      </c:pt>
                      <c:pt idx="691">
                        <c:v>1.3095712660000001</c:v>
                      </c:pt>
                      <c:pt idx="692">
                        <c:v>1.2165899280000001</c:v>
                      </c:pt>
                      <c:pt idx="693">
                        <c:v>1.244886041</c:v>
                      </c:pt>
                      <c:pt idx="694">
                        <c:v>1.2831072809999999</c:v>
                      </c:pt>
                      <c:pt idx="695">
                        <c:v>1.178567886</c:v>
                      </c:pt>
                      <c:pt idx="696">
                        <c:v>1.2168928379999999</c:v>
                      </c:pt>
                      <c:pt idx="697">
                        <c:v>1.3822009559999999</c:v>
                      </c:pt>
                      <c:pt idx="698">
                        <c:v>1.2429177760000001</c:v>
                      </c:pt>
                      <c:pt idx="699">
                        <c:v>1.337132931</c:v>
                      </c:pt>
                      <c:pt idx="700">
                        <c:v>1.4980736969999999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'P-A'!$D$6</c15:sqref>
                        </c15:formulaRef>
                      </c:ext>
                    </c:extLst>
                    <c:strCache>
                      <c:ptCount val="1"/>
                      <c:pt idx="0">
                        <c:v>P-A2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prstDash val="sys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'P-A'!$D$7:$D$707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1.368750811</c:v>
                      </c:pt>
                      <c:pt idx="1">
                        <c:v>1.3850047590000001</c:v>
                      </c:pt>
                      <c:pt idx="2">
                        <c:v>1.398211002</c:v>
                      </c:pt>
                      <c:pt idx="3">
                        <c:v>1.4324262139999999</c:v>
                      </c:pt>
                      <c:pt idx="4">
                        <c:v>1.4220262770000001</c:v>
                      </c:pt>
                      <c:pt idx="5">
                        <c:v>1.4071745870000001</c:v>
                      </c:pt>
                      <c:pt idx="6">
                        <c:v>1.4126895669999999</c:v>
                      </c:pt>
                      <c:pt idx="7">
                        <c:v>1.438908458</c:v>
                      </c:pt>
                      <c:pt idx="8">
                        <c:v>1.441354394</c:v>
                      </c:pt>
                      <c:pt idx="9">
                        <c:v>1.445478678</c:v>
                      </c:pt>
                      <c:pt idx="10">
                        <c:v>1.430967331</c:v>
                      </c:pt>
                      <c:pt idx="11">
                        <c:v>1.452440143</c:v>
                      </c:pt>
                      <c:pt idx="12">
                        <c:v>1.4515023229999999</c:v>
                      </c:pt>
                      <c:pt idx="13">
                        <c:v>1.4528937340000001</c:v>
                      </c:pt>
                      <c:pt idx="14">
                        <c:v>1.477610946</c:v>
                      </c:pt>
                      <c:pt idx="15">
                        <c:v>1.4642604589999999</c:v>
                      </c:pt>
                      <c:pt idx="16">
                        <c:v>1.457465172</c:v>
                      </c:pt>
                      <c:pt idx="17">
                        <c:v>1.4862691159999999</c:v>
                      </c:pt>
                      <c:pt idx="18">
                        <c:v>1.476342201</c:v>
                      </c:pt>
                      <c:pt idx="19">
                        <c:v>1.4962213040000001</c:v>
                      </c:pt>
                      <c:pt idx="20">
                        <c:v>1.49693203</c:v>
                      </c:pt>
                      <c:pt idx="21">
                        <c:v>1.484268785</c:v>
                      </c:pt>
                      <c:pt idx="22">
                        <c:v>1.5001518730000001</c:v>
                      </c:pt>
                      <c:pt idx="23">
                        <c:v>1.5053454639999999</c:v>
                      </c:pt>
                      <c:pt idx="24">
                        <c:v>1.505057096</c:v>
                      </c:pt>
                      <c:pt idx="25">
                        <c:v>1.5209387539999999</c:v>
                      </c:pt>
                      <c:pt idx="26">
                        <c:v>1.5034668449999999</c:v>
                      </c:pt>
                      <c:pt idx="27">
                        <c:v>1.5105372669999999</c:v>
                      </c:pt>
                      <c:pt idx="28">
                        <c:v>1.5131793019999999</c:v>
                      </c:pt>
                      <c:pt idx="29">
                        <c:v>1.5279879569999999</c:v>
                      </c:pt>
                      <c:pt idx="30">
                        <c:v>1.5297232869999999</c:v>
                      </c:pt>
                      <c:pt idx="31">
                        <c:v>1.5295207500000001</c:v>
                      </c:pt>
                      <c:pt idx="32">
                        <c:v>1.534157634</c:v>
                      </c:pt>
                      <c:pt idx="33">
                        <c:v>1.5486139059999999</c:v>
                      </c:pt>
                      <c:pt idx="34">
                        <c:v>1.5450599190000001</c:v>
                      </c:pt>
                      <c:pt idx="35">
                        <c:v>1.549659133</c:v>
                      </c:pt>
                      <c:pt idx="36">
                        <c:v>1.549612641</c:v>
                      </c:pt>
                      <c:pt idx="37">
                        <c:v>1.5555795429999999</c:v>
                      </c:pt>
                      <c:pt idx="38">
                        <c:v>1.543568015</c:v>
                      </c:pt>
                      <c:pt idx="39">
                        <c:v>1.5621364120000001</c:v>
                      </c:pt>
                      <c:pt idx="40">
                        <c:v>1.5555996889999999</c:v>
                      </c:pt>
                      <c:pt idx="41">
                        <c:v>1.558749795</c:v>
                      </c:pt>
                      <c:pt idx="42">
                        <c:v>1.564236403</c:v>
                      </c:pt>
                      <c:pt idx="43">
                        <c:v>1.560111523</c:v>
                      </c:pt>
                      <c:pt idx="44">
                        <c:v>1.5640596149999999</c:v>
                      </c:pt>
                      <c:pt idx="45">
                        <c:v>1.5694825649999999</c:v>
                      </c:pt>
                      <c:pt idx="46">
                        <c:v>1.5678170920000001</c:v>
                      </c:pt>
                      <c:pt idx="47">
                        <c:v>1.56735611</c:v>
                      </c:pt>
                      <c:pt idx="48">
                        <c:v>1.570798755</c:v>
                      </c:pt>
                      <c:pt idx="49">
                        <c:v>1.57532227</c:v>
                      </c:pt>
                      <c:pt idx="50">
                        <c:v>1.5757902859999999</c:v>
                      </c:pt>
                      <c:pt idx="51">
                        <c:v>1.577466488</c:v>
                      </c:pt>
                      <c:pt idx="52">
                        <c:v>1.5761796239999999</c:v>
                      </c:pt>
                      <c:pt idx="53">
                        <c:v>1.5778645280000001</c:v>
                      </c:pt>
                      <c:pt idx="54">
                        <c:v>1.577635527</c:v>
                      </c:pt>
                      <c:pt idx="55">
                        <c:v>1.579043865</c:v>
                      </c:pt>
                      <c:pt idx="56">
                        <c:v>1.5815358159999999</c:v>
                      </c:pt>
                      <c:pt idx="57">
                        <c:v>1.5792994499999999</c:v>
                      </c:pt>
                      <c:pt idx="58">
                        <c:v>1.5795669560000001</c:v>
                      </c:pt>
                      <c:pt idx="59">
                        <c:v>1.5806204079999999</c:v>
                      </c:pt>
                      <c:pt idx="60">
                        <c:v>1.5832302570000001</c:v>
                      </c:pt>
                      <c:pt idx="61">
                        <c:v>1.5789293049999999</c:v>
                      </c:pt>
                      <c:pt idx="62">
                        <c:v>1.5800439120000001</c:v>
                      </c:pt>
                      <c:pt idx="63">
                        <c:v>1.578621268</c:v>
                      </c:pt>
                      <c:pt idx="64">
                        <c:v>1.5798153880000001</c:v>
                      </c:pt>
                      <c:pt idx="65">
                        <c:v>1.578058481</c:v>
                      </c:pt>
                      <c:pt idx="66">
                        <c:v>1.577279806</c:v>
                      </c:pt>
                      <c:pt idx="67">
                        <c:v>1.5742906329999999</c:v>
                      </c:pt>
                      <c:pt idx="68">
                        <c:v>1.5786356930000001</c:v>
                      </c:pt>
                      <c:pt idx="69">
                        <c:v>1.5781803130000001</c:v>
                      </c:pt>
                      <c:pt idx="70">
                        <c:v>1.572831869</c:v>
                      </c:pt>
                      <c:pt idx="71">
                        <c:v>1.575318813</c:v>
                      </c:pt>
                      <c:pt idx="72">
                        <c:v>1.571690083</c:v>
                      </c:pt>
                      <c:pt idx="73">
                        <c:v>1.5683641429999999</c:v>
                      </c:pt>
                      <c:pt idx="74">
                        <c:v>1.5673973560000001</c:v>
                      </c:pt>
                      <c:pt idx="75">
                        <c:v>1.565300465</c:v>
                      </c:pt>
                      <c:pt idx="76">
                        <c:v>1.5638774630000001</c:v>
                      </c:pt>
                      <c:pt idx="77">
                        <c:v>1.559248567</c:v>
                      </c:pt>
                      <c:pt idx="78">
                        <c:v>1.5594491960000001</c:v>
                      </c:pt>
                      <c:pt idx="79">
                        <c:v>1.5579857829999999</c:v>
                      </c:pt>
                      <c:pt idx="80">
                        <c:v>1.552581668</c:v>
                      </c:pt>
                      <c:pt idx="81">
                        <c:v>1.55238235</c:v>
                      </c:pt>
                      <c:pt idx="82">
                        <c:v>1.5468088390000001</c:v>
                      </c:pt>
                      <c:pt idx="83">
                        <c:v>1.545924187</c:v>
                      </c:pt>
                      <c:pt idx="84">
                        <c:v>1.541952014</c:v>
                      </c:pt>
                      <c:pt idx="85">
                        <c:v>1.537007689</c:v>
                      </c:pt>
                      <c:pt idx="86">
                        <c:v>1.5350087880000001</c:v>
                      </c:pt>
                      <c:pt idx="87">
                        <c:v>1.5332038400000001</c:v>
                      </c:pt>
                      <c:pt idx="88">
                        <c:v>1.5278431180000001</c:v>
                      </c:pt>
                      <c:pt idx="89">
                        <c:v>1.5271099809999999</c:v>
                      </c:pt>
                      <c:pt idx="90">
                        <c:v>1.520943642</c:v>
                      </c:pt>
                      <c:pt idx="91">
                        <c:v>1.513733864</c:v>
                      </c:pt>
                      <c:pt idx="92">
                        <c:v>1.513861895</c:v>
                      </c:pt>
                      <c:pt idx="93">
                        <c:v>1.5126119849999999</c:v>
                      </c:pt>
                      <c:pt idx="94">
                        <c:v>1.505199194</c:v>
                      </c:pt>
                      <c:pt idx="95">
                        <c:v>1.500784159</c:v>
                      </c:pt>
                      <c:pt idx="96">
                        <c:v>1.4961346390000001</c:v>
                      </c:pt>
                      <c:pt idx="97">
                        <c:v>1.492904067</c:v>
                      </c:pt>
                      <c:pt idx="98">
                        <c:v>1.4876500370000001</c:v>
                      </c:pt>
                      <c:pt idx="99">
                        <c:v>1.483234763</c:v>
                      </c:pt>
                      <c:pt idx="100">
                        <c:v>1.478798509</c:v>
                      </c:pt>
                      <c:pt idx="101">
                        <c:v>1.4715006349999999</c:v>
                      </c:pt>
                      <c:pt idx="102">
                        <c:v>1.468939424</c:v>
                      </c:pt>
                      <c:pt idx="103">
                        <c:v>1.462317944</c:v>
                      </c:pt>
                      <c:pt idx="104">
                        <c:v>1.458843946</c:v>
                      </c:pt>
                      <c:pt idx="105">
                        <c:v>1.453275442</c:v>
                      </c:pt>
                      <c:pt idx="106">
                        <c:v>1.4464886189999999</c:v>
                      </c:pt>
                      <c:pt idx="107">
                        <c:v>1.4415564540000001</c:v>
                      </c:pt>
                      <c:pt idx="108">
                        <c:v>1.435529947</c:v>
                      </c:pt>
                      <c:pt idx="109">
                        <c:v>1.4299621579999999</c:v>
                      </c:pt>
                      <c:pt idx="110">
                        <c:v>1.4252902270000001</c:v>
                      </c:pt>
                      <c:pt idx="111">
                        <c:v>1.418371201</c:v>
                      </c:pt>
                      <c:pt idx="112">
                        <c:v>1.413957119</c:v>
                      </c:pt>
                      <c:pt idx="113">
                        <c:v>1.407372952</c:v>
                      </c:pt>
                      <c:pt idx="114">
                        <c:v>1.402076364</c:v>
                      </c:pt>
                      <c:pt idx="115">
                        <c:v>1.3944461349999999</c:v>
                      </c:pt>
                      <c:pt idx="116">
                        <c:v>1.38901341</c:v>
                      </c:pt>
                      <c:pt idx="117">
                        <c:v>1.382882953</c:v>
                      </c:pt>
                      <c:pt idx="118">
                        <c:v>1.374938607</c:v>
                      </c:pt>
                      <c:pt idx="119">
                        <c:v>1.370646477</c:v>
                      </c:pt>
                      <c:pt idx="120">
                        <c:v>1.364108801</c:v>
                      </c:pt>
                      <c:pt idx="121">
                        <c:v>1.355697036</c:v>
                      </c:pt>
                      <c:pt idx="122">
                        <c:v>1.3502770660000001</c:v>
                      </c:pt>
                      <c:pt idx="123">
                        <c:v>1.3436082600000001</c:v>
                      </c:pt>
                      <c:pt idx="124">
                        <c:v>1.33833468</c:v>
                      </c:pt>
                      <c:pt idx="125">
                        <c:v>1.330623627</c:v>
                      </c:pt>
                      <c:pt idx="126">
                        <c:v>1.324207664</c:v>
                      </c:pt>
                      <c:pt idx="127">
                        <c:v>1.3167252540000001</c:v>
                      </c:pt>
                      <c:pt idx="128">
                        <c:v>1.3120896820000001</c:v>
                      </c:pt>
                      <c:pt idx="129">
                        <c:v>1.3041858669999999</c:v>
                      </c:pt>
                      <c:pt idx="130">
                        <c:v>1.2963553670000001</c:v>
                      </c:pt>
                      <c:pt idx="131">
                        <c:v>1.2888904809999999</c:v>
                      </c:pt>
                      <c:pt idx="132">
                        <c:v>1.2831892970000001</c:v>
                      </c:pt>
                      <c:pt idx="133">
                        <c:v>1.2762246129999999</c:v>
                      </c:pt>
                      <c:pt idx="134">
                        <c:v>1.2691162819999999</c:v>
                      </c:pt>
                      <c:pt idx="135">
                        <c:v>1.2621388440000001</c:v>
                      </c:pt>
                      <c:pt idx="136">
                        <c:v>1.2548489570000001</c:v>
                      </c:pt>
                      <c:pt idx="137">
                        <c:v>1.2476348880000001</c:v>
                      </c:pt>
                      <c:pt idx="138">
                        <c:v>1.2412137990000001</c:v>
                      </c:pt>
                      <c:pt idx="139">
                        <c:v>1.2330801490000001</c:v>
                      </c:pt>
                      <c:pt idx="140">
                        <c:v>1.225587845</c:v>
                      </c:pt>
                      <c:pt idx="141">
                        <c:v>1.2191114430000001</c:v>
                      </c:pt>
                      <c:pt idx="142">
                        <c:v>1.2122280599999999</c:v>
                      </c:pt>
                      <c:pt idx="143">
                        <c:v>1.2046656609999999</c:v>
                      </c:pt>
                      <c:pt idx="144">
                        <c:v>1.1981896160000001</c:v>
                      </c:pt>
                      <c:pt idx="145">
                        <c:v>1.190189838</c:v>
                      </c:pt>
                      <c:pt idx="146">
                        <c:v>1.1836181880000001</c:v>
                      </c:pt>
                      <c:pt idx="147">
                        <c:v>1.176193118</c:v>
                      </c:pt>
                      <c:pt idx="148">
                        <c:v>1.170263171</c:v>
                      </c:pt>
                      <c:pt idx="149">
                        <c:v>1.162924528</c:v>
                      </c:pt>
                      <c:pt idx="150">
                        <c:v>1.1553426979999999</c:v>
                      </c:pt>
                      <c:pt idx="151">
                        <c:v>1.148517609</c:v>
                      </c:pt>
                      <c:pt idx="152">
                        <c:v>1.141488552</c:v>
                      </c:pt>
                      <c:pt idx="153">
                        <c:v>1.134989858</c:v>
                      </c:pt>
                      <c:pt idx="154">
                        <c:v>1.127119422</c:v>
                      </c:pt>
                      <c:pt idx="155">
                        <c:v>1.119005561</c:v>
                      </c:pt>
                      <c:pt idx="156">
                        <c:v>1.113088131</c:v>
                      </c:pt>
                      <c:pt idx="157">
                        <c:v>1.1056790350000001</c:v>
                      </c:pt>
                      <c:pt idx="158">
                        <c:v>1.0993690490000001</c:v>
                      </c:pt>
                      <c:pt idx="159">
                        <c:v>1.0925750729999999</c:v>
                      </c:pt>
                      <c:pt idx="160">
                        <c:v>1.084463239</c:v>
                      </c:pt>
                      <c:pt idx="161">
                        <c:v>1.0789449209999999</c:v>
                      </c:pt>
                      <c:pt idx="162">
                        <c:v>1.0717481369999999</c:v>
                      </c:pt>
                      <c:pt idx="163">
                        <c:v>1.065263748</c:v>
                      </c:pt>
                      <c:pt idx="164">
                        <c:v>1.0573451519999999</c:v>
                      </c:pt>
                      <c:pt idx="165">
                        <c:v>1.0513188840000001</c:v>
                      </c:pt>
                      <c:pt idx="166">
                        <c:v>1.0440495009999999</c:v>
                      </c:pt>
                      <c:pt idx="167">
                        <c:v>1.038215756</c:v>
                      </c:pt>
                      <c:pt idx="168">
                        <c:v>1.0308901070000001</c:v>
                      </c:pt>
                      <c:pt idx="169">
                        <c:v>1.02407968</c:v>
                      </c:pt>
                      <c:pt idx="170">
                        <c:v>1.016717672</c:v>
                      </c:pt>
                      <c:pt idx="171">
                        <c:v>1.0105613470000001</c:v>
                      </c:pt>
                      <c:pt idx="172">
                        <c:v>1.0035212040000001</c:v>
                      </c:pt>
                      <c:pt idx="173">
                        <c:v>0.99699062110000003</c:v>
                      </c:pt>
                      <c:pt idx="174">
                        <c:v>0.99067163469999997</c:v>
                      </c:pt>
                      <c:pt idx="175">
                        <c:v>0.98385196919999995</c:v>
                      </c:pt>
                      <c:pt idx="176">
                        <c:v>0.97709971669999995</c:v>
                      </c:pt>
                      <c:pt idx="177">
                        <c:v>0.97062963250000001</c:v>
                      </c:pt>
                      <c:pt idx="178">
                        <c:v>0.96380686760000001</c:v>
                      </c:pt>
                      <c:pt idx="179">
                        <c:v>0.95756685730000002</c:v>
                      </c:pt>
                      <c:pt idx="180">
                        <c:v>0.95150512460000003</c:v>
                      </c:pt>
                      <c:pt idx="181">
                        <c:v>0.94436901809999996</c:v>
                      </c:pt>
                      <c:pt idx="182">
                        <c:v>0.93677872419999997</c:v>
                      </c:pt>
                      <c:pt idx="183">
                        <c:v>0.93139797449999995</c:v>
                      </c:pt>
                      <c:pt idx="184">
                        <c:v>0.92540585990000002</c:v>
                      </c:pt>
                      <c:pt idx="185">
                        <c:v>0.918608129</c:v>
                      </c:pt>
                      <c:pt idx="186">
                        <c:v>0.91238689419999996</c:v>
                      </c:pt>
                      <c:pt idx="187">
                        <c:v>0.90675312279999998</c:v>
                      </c:pt>
                      <c:pt idx="188">
                        <c:v>0.90002882480000002</c:v>
                      </c:pt>
                      <c:pt idx="189">
                        <c:v>0.8935056925</c:v>
                      </c:pt>
                      <c:pt idx="190">
                        <c:v>0.88743472099999998</c:v>
                      </c:pt>
                      <c:pt idx="191">
                        <c:v>0.88127464060000005</c:v>
                      </c:pt>
                      <c:pt idx="192">
                        <c:v>0.87493747470000005</c:v>
                      </c:pt>
                      <c:pt idx="193">
                        <c:v>0.86927747730000005</c:v>
                      </c:pt>
                      <c:pt idx="194">
                        <c:v>0.86277174950000002</c:v>
                      </c:pt>
                      <c:pt idx="195">
                        <c:v>0.8566883206</c:v>
                      </c:pt>
                      <c:pt idx="196">
                        <c:v>0.85020220280000003</c:v>
                      </c:pt>
                      <c:pt idx="197">
                        <c:v>0.84474051000000006</c:v>
                      </c:pt>
                      <c:pt idx="198">
                        <c:v>0.83913487200000003</c:v>
                      </c:pt>
                      <c:pt idx="199">
                        <c:v>0.83312559129999997</c:v>
                      </c:pt>
                      <c:pt idx="200">
                        <c:v>0.8269766569</c:v>
                      </c:pt>
                      <c:pt idx="201">
                        <c:v>0.82118195299999996</c:v>
                      </c:pt>
                      <c:pt idx="202">
                        <c:v>0.81462365390000002</c:v>
                      </c:pt>
                      <c:pt idx="203">
                        <c:v>0.80859369039999995</c:v>
                      </c:pt>
                      <c:pt idx="204">
                        <c:v>0.8030493259</c:v>
                      </c:pt>
                      <c:pt idx="205">
                        <c:v>0.79717814919999996</c:v>
                      </c:pt>
                      <c:pt idx="206">
                        <c:v>0.79159092900000005</c:v>
                      </c:pt>
                      <c:pt idx="207">
                        <c:v>0.78510808939999999</c:v>
                      </c:pt>
                      <c:pt idx="208">
                        <c:v>0.77977937460000002</c:v>
                      </c:pt>
                      <c:pt idx="209">
                        <c:v>0.77410340310000003</c:v>
                      </c:pt>
                      <c:pt idx="210">
                        <c:v>0.76819062230000001</c:v>
                      </c:pt>
                      <c:pt idx="211">
                        <c:v>0.76291018720000003</c:v>
                      </c:pt>
                      <c:pt idx="212">
                        <c:v>0.75714910030000004</c:v>
                      </c:pt>
                      <c:pt idx="213">
                        <c:v>0.75195568800000001</c:v>
                      </c:pt>
                      <c:pt idx="214">
                        <c:v>0.74596232179999999</c:v>
                      </c:pt>
                      <c:pt idx="215">
                        <c:v>0.74083280559999998</c:v>
                      </c:pt>
                      <c:pt idx="216">
                        <c:v>0.73566007609999995</c:v>
                      </c:pt>
                      <c:pt idx="217">
                        <c:v>0.72940576079999997</c:v>
                      </c:pt>
                      <c:pt idx="218">
                        <c:v>0.72440826889999999</c:v>
                      </c:pt>
                      <c:pt idx="219">
                        <c:v>0.71865040059999996</c:v>
                      </c:pt>
                      <c:pt idx="220">
                        <c:v>0.71351027489999996</c:v>
                      </c:pt>
                      <c:pt idx="221">
                        <c:v>0.70833373070000005</c:v>
                      </c:pt>
                      <c:pt idx="222">
                        <c:v>0.7028899193</c:v>
                      </c:pt>
                      <c:pt idx="223">
                        <c:v>0.69760584830000005</c:v>
                      </c:pt>
                      <c:pt idx="224">
                        <c:v>0.69274538760000004</c:v>
                      </c:pt>
                      <c:pt idx="225">
                        <c:v>0.68749779460000005</c:v>
                      </c:pt>
                      <c:pt idx="226">
                        <c:v>0.68166571860000003</c:v>
                      </c:pt>
                      <c:pt idx="227">
                        <c:v>0.67760926489999995</c:v>
                      </c:pt>
                      <c:pt idx="228">
                        <c:v>0.6725282669</c:v>
                      </c:pt>
                      <c:pt idx="229">
                        <c:v>0.66714996100000001</c:v>
                      </c:pt>
                      <c:pt idx="230">
                        <c:v>0.66264182329999999</c:v>
                      </c:pt>
                      <c:pt idx="231">
                        <c:v>0.65686017269999997</c:v>
                      </c:pt>
                      <c:pt idx="232">
                        <c:v>0.65274626020000004</c:v>
                      </c:pt>
                      <c:pt idx="233">
                        <c:v>0.64766001699999998</c:v>
                      </c:pt>
                      <c:pt idx="234">
                        <c:v>0.64297616479999997</c:v>
                      </c:pt>
                      <c:pt idx="235">
                        <c:v>0.63810336590000005</c:v>
                      </c:pt>
                      <c:pt idx="236">
                        <c:v>0.63365852830000002</c:v>
                      </c:pt>
                      <c:pt idx="237">
                        <c:v>0.6288787723</c:v>
                      </c:pt>
                      <c:pt idx="238">
                        <c:v>0.62394440169999998</c:v>
                      </c:pt>
                      <c:pt idx="239">
                        <c:v>0.6194770932</c:v>
                      </c:pt>
                      <c:pt idx="240">
                        <c:v>0.61501872540000002</c:v>
                      </c:pt>
                      <c:pt idx="241">
                        <c:v>0.61109393840000004</c:v>
                      </c:pt>
                      <c:pt idx="242">
                        <c:v>0.60645157100000002</c:v>
                      </c:pt>
                      <c:pt idx="243">
                        <c:v>0.60218763350000004</c:v>
                      </c:pt>
                      <c:pt idx="244">
                        <c:v>0.59741187100000004</c:v>
                      </c:pt>
                      <c:pt idx="245">
                        <c:v>0.5928378701</c:v>
                      </c:pt>
                      <c:pt idx="246">
                        <c:v>0.58880925179999999</c:v>
                      </c:pt>
                      <c:pt idx="247">
                        <c:v>0.58440119030000004</c:v>
                      </c:pt>
                      <c:pt idx="248">
                        <c:v>0.58017265799999995</c:v>
                      </c:pt>
                      <c:pt idx="249">
                        <c:v>0.57661306859999995</c:v>
                      </c:pt>
                      <c:pt idx="250">
                        <c:v>0.57229059930000004</c:v>
                      </c:pt>
                      <c:pt idx="251">
                        <c:v>0.56836450100000002</c:v>
                      </c:pt>
                      <c:pt idx="252">
                        <c:v>0.56419283149999999</c:v>
                      </c:pt>
                      <c:pt idx="253">
                        <c:v>0.56060284380000003</c:v>
                      </c:pt>
                      <c:pt idx="254">
                        <c:v>0.5562419891</c:v>
                      </c:pt>
                      <c:pt idx="255">
                        <c:v>0.55248165130000004</c:v>
                      </c:pt>
                      <c:pt idx="256">
                        <c:v>0.54908758400000002</c:v>
                      </c:pt>
                      <c:pt idx="257">
                        <c:v>0.54499554630000002</c:v>
                      </c:pt>
                      <c:pt idx="258">
                        <c:v>0.54088842869999998</c:v>
                      </c:pt>
                      <c:pt idx="259">
                        <c:v>0.53735494610000001</c:v>
                      </c:pt>
                      <c:pt idx="260">
                        <c:v>0.53420293330000002</c:v>
                      </c:pt>
                      <c:pt idx="261">
                        <c:v>0.53010129930000005</c:v>
                      </c:pt>
                      <c:pt idx="262">
                        <c:v>0.52652513980000004</c:v>
                      </c:pt>
                      <c:pt idx="263">
                        <c:v>0.5234066248</c:v>
                      </c:pt>
                      <c:pt idx="264">
                        <c:v>0.5195896029</c:v>
                      </c:pt>
                      <c:pt idx="265">
                        <c:v>0.51630103589999998</c:v>
                      </c:pt>
                      <c:pt idx="266">
                        <c:v>0.51305615900000001</c:v>
                      </c:pt>
                      <c:pt idx="267">
                        <c:v>0.50982725620000002</c:v>
                      </c:pt>
                      <c:pt idx="268">
                        <c:v>0.50670003890000004</c:v>
                      </c:pt>
                      <c:pt idx="269">
                        <c:v>0.50359857080000003</c:v>
                      </c:pt>
                      <c:pt idx="270">
                        <c:v>0.50030553339999995</c:v>
                      </c:pt>
                      <c:pt idx="271">
                        <c:v>0.49676465990000002</c:v>
                      </c:pt>
                      <c:pt idx="272">
                        <c:v>0.49392497540000002</c:v>
                      </c:pt>
                      <c:pt idx="273">
                        <c:v>0.4909592867</c:v>
                      </c:pt>
                      <c:pt idx="274">
                        <c:v>0.48817825320000002</c:v>
                      </c:pt>
                      <c:pt idx="275">
                        <c:v>0.48508402709999998</c:v>
                      </c:pt>
                      <c:pt idx="276">
                        <c:v>0.48224097490000001</c:v>
                      </c:pt>
                      <c:pt idx="277">
                        <c:v>0.4796454906</c:v>
                      </c:pt>
                      <c:pt idx="278">
                        <c:v>0.47654372449999999</c:v>
                      </c:pt>
                      <c:pt idx="279">
                        <c:v>0.4738473594</c:v>
                      </c:pt>
                      <c:pt idx="280">
                        <c:v>0.47135925290000003</c:v>
                      </c:pt>
                      <c:pt idx="281">
                        <c:v>0.46853116150000002</c:v>
                      </c:pt>
                      <c:pt idx="282">
                        <c:v>0.46621707080000002</c:v>
                      </c:pt>
                      <c:pt idx="283">
                        <c:v>0.46380606289999998</c:v>
                      </c:pt>
                      <c:pt idx="284">
                        <c:v>0.46122679109999998</c:v>
                      </c:pt>
                      <c:pt idx="285">
                        <c:v>0.4591966569</c:v>
                      </c:pt>
                      <c:pt idx="286">
                        <c:v>0.45637786390000001</c:v>
                      </c:pt>
                      <c:pt idx="287">
                        <c:v>0.45422768590000001</c:v>
                      </c:pt>
                      <c:pt idx="288">
                        <c:v>0.45163542029999998</c:v>
                      </c:pt>
                      <c:pt idx="289">
                        <c:v>0.45008936519999998</c:v>
                      </c:pt>
                      <c:pt idx="290">
                        <c:v>0.4479537904</c:v>
                      </c:pt>
                      <c:pt idx="291">
                        <c:v>0.44595339890000002</c:v>
                      </c:pt>
                      <c:pt idx="292">
                        <c:v>0.44369158149999999</c:v>
                      </c:pt>
                      <c:pt idx="293">
                        <c:v>0.44149976969999999</c:v>
                      </c:pt>
                      <c:pt idx="294">
                        <c:v>0.43976026769999998</c:v>
                      </c:pt>
                      <c:pt idx="295">
                        <c:v>0.43808636070000001</c:v>
                      </c:pt>
                      <c:pt idx="296">
                        <c:v>0.43658339979999999</c:v>
                      </c:pt>
                      <c:pt idx="297">
                        <c:v>0.43431234359999998</c:v>
                      </c:pt>
                      <c:pt idx="298">
                        <c:v>0.43328192830000001</c:v>
                      </c:pt>
                      <c:pt idx="299">
                        <c:v>0.43131721020000002</c:v>
                      </c:pt>
                      <c:pt idx="300">
                        <c:v>0.42970377209999999</c:v>
                      </c:pt>
                      <c:pt idx="301">
                        <c:v>0.42764660719999997</c:v>
                      </c:pt>
                      <c:pt idx="302">
                        <c:v>0.42647209759999999</c:v>
                      </c:pt>
                      <c:pt idx="303">
                        <c:v>0.42471489309999999</c:v>
                      </c:pt>
                      <c:pt idx="304">
                        <c:v>0.42311879990000001</c:v>
                      </c:pt>
                      <c:pt idx="305">
                        <c:v>0.42158064249999999</c:v>
                      </c:pt>
                      <c:pt idx="306">
                        <c:v>0.41994217039999998</c:v>
                      </c:pt>
                      <c:pt idx="307">
                        <c:v>0.41884657739999998</c:v>
                      </c:pt>
                      <c:pt idx="308">
                        <c:v>0.41745480899999998</c:v>
                      </c:pt>
                      <c:pt idx="309">
                        <c:v>0.41608366369999999</c:v>
                      </c:pt>
                      <c:pt idx="310">
                        <c:v>0.4150952101</c:v>
                      </c:pt>
                      <c:pt idx="311">
                        <c:v>0.41399738190000002</c:v>
                      </c:pt>
                      <c:pt idx="312">
                        <c:v>0.4128052592</c:v>
                      </c:pt>
                      <c:pt idx="313">
                        <c:v>0.41185960170000002</c:v>
                      </c:pt>
                      <c:pt idx="314">
                        <c:v>0.41029027099999998</c:v>
                      </c:pt>
                      <c:pt idx="315">
                        <c:v>0.40947690609999998</c:v>
                      </c:pt>
                      <c:pt idx="316">
                        <c:v>0.40870285029999998</c:v>
                      </c:pt>
                      <c:pt idx="317">
                        <c:v>0.408012718</c:v>
                      </c:pt>
                      <c:pt idx="318">
                        <c:v>0.406624496</c:v>
                      </c:pt>
                      <c:pt idx="319">
                        <c:v>0.4059259892</c:v>
                      </c:pt>
                      <c:pt idx="320">
                        <c:v>0.40469616650000001</c:v>
                      </c:pt>
                      <c:pt idx="321">
                        <c:v>0.40435096619999999</c:v>
                      </c:pt>
                      <c:pt idx="322">
                        <c:v>0.40353545549999997</c:v>
                      </c:pt>
                      <c:pt idx="323">
                        <c:v>0.40266466140000001</c:v>
                      </c:pt>
                      <c:pt idx="324">
                        <c:v>0.40210750699999998</c:v>
                      </c:pt>
                      <c:pt idx="325">
                        <c:v>0.40179529790000001</c:v>
                      </c:pt>
                      <c:pt idx="326">
                        <c:v>0.40123692150000001</c:v>
                      </c:pt>
                      <c:pt idx="327">
                        <c:v>0.40015903120000001</c:v>
                      </c:pt>
                      <c:pt idx="328">
                        <c:v>0.39956343170000003</c:v>
                      </c:pt>
                      <c:pt idx="329">
                        <c:v>0.39929625390000001</c:v>
                      </c:pt>
                      <c:pt idx="330">
                        <c:v>0.3985930681</c:v>
                      </c:pt>
                      <c:pt idx="331">
                        <c:v>0.39812415839999998</c:v>
                      </c:pt>
                      <c:pt idx="332">
                        <c:v>0.39771437640000001</c:v>
                      </c:pt>
                      <c:pt idx="333">
                        <c:v>0.39725801350000001</c:v>
                      </c:pt>
                      <c:pt idx="334">
                        <c:v>0.39710170030000003</c:v>
                      </c:pt>
                      <c:pt idx="335">
                        <c:v>0.39650648830000002</c:v>
                      </c:pt>
                      <c:pt idx="336">
                        <c:v>0.39620906109999998</c:v>
                      </c:pt>
                      <c:pt idx="337">
                        <c:v>0.39562317730000002</c:v>
                      </c:pt>
                      <c:pt idx="338">
                        <c:v>0.39508047699999999</c:v>
                      </c:pt>
                      <c:pt idx="339">
                        <c:v>0.39531972999999998</c:v>
                      </c:pt>
                      <c:pt idx="340">
                        <c:v>0.39465999600000001</c:v>
                      </c:pt>
                      <c:pt idx="341">
                        <c:v>0.39457795020000003</c:v>
                      </c:pt>
                      <c:pt idx="342">
                        <c:v>0.39404642579999999</c:v>
                      </c:pt>
                      <c:pt idx="343">
                        <c:v>0.39395871760000001</c:v>
                      </c:pt>
                      <c:pt idx="344">
                        <c:v>0.39353558420000001</c:v>
                      </c:pt>
                      <c:pt idx="345">
                        <c:v>0.39368084069999998</c:v>
                      </c:pt>
                      <c:pt idx="346">
                        <c:v>0.39295586939999999</c:v>
                      </c:pt>
                      <c:pt idx="347">
                        <c:v>0.39278861879999999</c:v>
                      </c:pt>
                      <c:pt idx="348">
                        <c:v>0.39234837890000002</c:v>
                      </c:pt>
                      <c:pt idx="349">
                        <c:v>0.3924172521</c:v>
                      </c:pt>
                      <c:pt idx="350">
                        <c:v>0.39253884550000001</c:v>
                      </c:pt>
                      <c:pt idx="351">
                        <c:v>0.39209011199999999</c:v>
                      </c:pt>
                      <c:pt idx="352">
                        <c:v>0.39207437630000003</c:v>
                      </c:pt>
                      <c:pt idx="353">
                        <c:v>0.39150747660000002</c:v>
                      </c:pt>
                      <c:pt idx="354">
                        <c:v>0.39149802919999999</c:v>
                      </c:pt>
                      <c:pt idx="355">
                        <c:v>0.39072924850000001</c:v>
                      </c:pt>
                      <c:pt idx="356">
                        <c:v>0.39067235589999999</c:v>
                      </c:pt>
                      <c:pt idx="357">
                        <c:v>0.39078620079999998</c:v>
                      </c:pt>
                      <c:pt idx="358">
                        <c:v>0.39019671080000001</c:v>
                      </c:pt>
                      <c:pt idx="359">
                        <c:v>0.39013996719999999</c:v>
                      </c:pt>
                      <c:pt idx="360">
                        <c:v>0.39009037610000002</c:v>
                      </c:pt>
                      <c:pt idx="361">
                        <c:v>0.38994523879999998</c:v>
                      </c:pt>
                      <c:pt idx="362">
                        <c:v>0.38955172900000001</c:v>
                      </c:pt>
                      <c:pt idx="363">
                        <c:v>0.3891471326</c:v>
                      </c:pt>
                      <c:pt idx="364">
                        <c:v>0.38845869900000002</c:v>
                      </c:pt>
                      <c:pt idx="365">
                        <c:v>0.3884203732</c:v>
                      </c:pt>
                      <c:pt idx="366">
                        <c:v>0.3882078826</c:v>
                      </c:pt>
                      <c:pt idx="367">
                        <c:v>0.3878219128</c:v>
                      </c:pt>
                      <c:pt idx="368">
                        <c:v>0.38743272420000002</c:v>
                      </c:pt>
                      <c:pt idx="369">
                        <c:v>0.38715869190000002</c:v>
                      </c:pt>
                      <c:pt idx="370">
                        <c:v>0.3864800632</c:v>
                      </c:pt>
                      <c:pt idx="371">
                        <c:v>0.38601672650000002</c:v>
                      </c:pt>
                      <c:pt idx="372">
                        <c:v>0.38546824460000001</c:v>
                      </c:pt>
                      <c:pt idx="373">
                        <c:v>0.3851293623</c:v>
                      </c:pt>
                      <c:pt idx="374">
                        <c:v>0.3844176829</c:v>
                      </c:pt>
                      <c:pt idx="375">
                        <c:v>0.38413879280000002</c:v>
                      </c:pt>
                      <c:pt idx="376">
                        <c:v>0.38338506220000002</c:v>
                      </c:pt>
                      <c:pt idx="377">
                        <c:v>0.38275030259999998</c:v>
                      </c:pt>
                      <c:pt idx="378">
                        <c:v>0.3824625015</c:v>
                      </c:pt>
                      <c:pt idx="379">
                        <c:v>0.3815712631</c:v>
                      </c:pt>
                      <c:pt idx="380">
                        <c:v>0.381000489</c:v>
                      </c:pt>
                      <c:pt idx="381">
                        <c:v>0.38005352019999999</c:v>
                      </c:pt>
                      <c:pt idx="382">
                        <c:v>0.37941205500000003</c:v>
                      </c:pt>
                      <c:pt idx="383">
                        <c:v>0.3784040213</c:v>
                      </c:pt>
                      <c:pt idx="384">
                        <c:v>0.37767890100000001</c:v>
                      </c:pt>
                      <c:pt idx="385">
                        <c:v>0.37702324990000002</c:v>
                      </c:pt>
                      <c:pt idx="386">
                        <c:v>0.37605661150000003</c:v>
                      </c:pt>
                      <c:pt idx="387">
                        <c:v>0.37503430250000003</c:v>
                      </c:pt>
                      <c:pt idx="388">
                        <c:v>0.37381818890000001</c:v>
                      </c:pt>
                      <c:pt idx="389">
                        <c:v>0.37288379669999999</c:v>
                      </c:pt>
                      <c:pt idx="390">
                        <c:v>0.37183743720000001</c:v>
                      </c:pt>
                      <c:pt idx="391">
                        <c:v>0.37038168310000003</c:v>
                      </c:pt>
                      <c:pt idx="392">
                        <c:v>0.36961275339999999</c:v>
                      </c:pt>
                      <c:pt idx="393">
                        <c:v>0.3682610691</c:v>
                      </c:pt>
                      <c:pt idx="394">
                        <c:v>0.36696398260000002</c:v>
                      </c:pt>
                      <c:pt idx="395">
                        <c:v>0.36571249369999997</c:v>
                      </c:pt>
                      <c:pt idx="396">
                        <c:v>0.36435794830000001</c:v>
                      </c:pt>
                      <c:pt idx="397">
                        <c:v>0.36271327730000003</c:v>
                      </c:pt>
                      <c:pt idx="398">
                        <c:v>0.36153435709999998</c:v>
                      </c:pt>
                      <c:pt idx="399">
                        <c:v>0.35956183079999998</c:v>
                      </c:pt>
                      <c:pt idx="400">
                        <c:v>0.3582205772</c:v>
                      </c:pt>
                      <c:pt idx="401">
                        <c:v>0.35692897439999999</c:v>
                      </c:pt>
                      <c:pt idx="402">
                        <c:v>0.35501173139999997</c:v>
                      </c:pt>
                      <c:pt idx="403">
                        <c:v>0.3533012271</c:v>
                      </c:pt>
                      <c:pt idx="404">
                        <c:v>0.35178241129999999</c:v>
                      </c:pt>
                      <c:pt idx="405">
                        <c:v>0.34962189199999999</c:v>
                      </c:pt>
                      <c:pt idx="406">
                        <c:v>0.34789156910000002</c:v>
                      </c:pt>
                      <c:pt idx="407">
                        <c:v>0.34619325400000001</c:v>
                      </c:pt>
                      <c:pt idx="408">
                        <c:v>0.34414288399999998</c:v>
                      </c:pt>
                      <c:pt idx="409">
                        <c:v>0.34228751060000001</c:v>
                      </c:pt>
                      <c:pt idx="410">
                        <c:v>0.34003782269999999</c:v>
                      </c:pt>
                      <c:pt idx="411">
                        <c:v>0.3383743763</c:v>
                      </c:pt>
                      <c:pt idx="412">
                        <c:v>0.3359918892</c:v>
                      </c:pt>
                      <c:pt idx="413">
                        <c:v>0.33390232920000001</c:v>
                      </c:pt>
                      <c:pt idx="414">
                        <c:v>0.33167994020000002</c:v>
                      </c:pt>
                      <c:pt idx="415">
                        <c:v>0.32982671260000002</c:v>
                      </c:pt>
                      <c:pt idx="416">
                        <c:v>0.32750788330000002</c:v>
                      </c:pt>
                      <c:pt idx="417">
                        <c:v>0.3249907494</c:v>
                      </c:pt>
                      <c:pt idx="418">
                        <c:v>0.32288384440000001</c:v>
                      </c:pt>
                      <c:pt idx="419">
                        <c:v>0.32034251089999999</c:v>
                      </c:pt>
                      <c:pt idx="420">
                        <c:v>0.31816178560000002</c:v>
                      </c:pt>
                      <c:pt idx="421">
                        <c:v>0.31540569660000001</c:v>
                      </c:pt>
                      <c:pt idx="422">
                        <c:v>0.31309324500000002</c:v>
                      </c:pt>
                      <c:pt idx="423">
                        <c:v>0.31065317990000002</c:v>
                      </c:pt>
                      <c:pt idx="424">
                        <c:v>0.30796748400000001</c:v>
                      </c:pt>
                      <c:pt idx="425">
                        <c:v>0.3054864705</c:v>
                      </c:pt>
                      <c:pt idx="426">
                        <c:v>0.30305585270000002</c:v>
                      </c:pt>
                      <c:pt idx="427">
                        <c:v>0.30045551059999998</c:v>
                      </c:pt>
                      <c:pt idx="428">
                        <c:v>0.29811200500000001</c:v>
                      </c:pt>
                      <c:pt idx="429">
                        <c:v>0.29539349679999999</c:v>
                      </c:pt>
                      <c:pt idx="430">
                        <c:v>0.29305112360000002</c:v>
                      </c:pt>
                      <c:pt idx="431">
                        <c:v>0.29006254669999998</c:v>
                      </c:pt>
                      <c:pt idx="432">
                        <c:v>0.28794625400000001</c:v>
                      </c:pt>
                      <c:pt idx="433">
                        <c:v>0.2849254906</c:v>
                      </c:pt>
                      <c:pt idx="434">
                        <c:v>0.28214865919999998</c:v>
                      </c:pt>
                      <c:pt idx="435">
                        <c:v>0.27964031700000003</c:v>
                      </c:pt>
                      <c:pt idx="436">
                        <c:v>0.27713873979999998</c:v>
                      </c:pt>
                      <c:pt idx="437">
                        <c:v>0.27423149349999998</c:v>
                      </c:pt>
                      <c:pt idx="438">
                        <c:v>0.27190759780000001</c:v>
                      </c:pt>
                      <c:pt idx="439">
                        <c:v>0.26945438980000003</c:v>
                      </c:pt>
                      <c:pt idx="440">
                        <c:v>0.26644620299999999</c:v>
                      </c:pt>
                      <c:pt idx="441">
                        <c:v>0.26347890499999999</c:v>
                      </c:pt>
                      <c:pt idx="442">
                        <c:v>0.26130175589999999</c:v>
                      </c:pt>
                      <c:pt idx="443">
                        <c:v>0.25841301680000001</c:v>
                      </c:pt>
                      <c:pt idx="444">
                        <c:v>0.25616145130000001</c:v>
                      </c:pt>
                      <c:pt idx="445">
                        <c:v>0.25298666949999998</c:v>
                      </c:pt>
                      <c:pt idx="446">
                        <c:v>0.25038811560000002</c:v>
                      </c:pt>
                      <c:pt idx="447">
                        <c:v>0.24771392349999999</c:v>
                      </c:pt>
                      <c:pt idx="448">
                        <c:v>0.2450297773</c:v>
                      </c:pt>
                      <c:pt idx="449">
                        <c:v>0.24195809660000001</c:v>
                      </c:pt>
                      <c:pt idx="450">
                        <c:v>0.23953907190000001</c:v>
                      </c:pt>
                      <c:pt idx="451">
                        <c:v>0.2370106578</c:v>
                      </c:pt>
                      <c:pt idx="452">
                        <c:v>0.23406796160000001</c:v>
                      </c:pt>
                      <c:pt idx="453">
                        <c:v>0.23150607940000001</c:v>
                      </c:pt>
                      <c:pt idx="454">
                        <c:v>0.22888645530000001</c:v>
                      </c:pt>
                      <c:pt idx="455">
                        <c:v>0.22614890339999999</c:v>
                      </c:pt>
                      <c:pt idx="456">
                        <c:v>0.22352887690000001</c:v>
                      </c:pt>
                      <c:pt idx="457">
                        <c:v>0.2212169766</c:v>
                      </c:pt>
                      <c:pt idx="458">
                        <c:v>0.21842674910000001</c:v>
                      </c:pt>
                      <c:pt idx="459">
                        <c:v>0.2161744833</c:v>
                      </c:pt>
                      <c:pt idx="460">
                        <c:v>0.21334482730000001</c:v>
                      </c:pt>
                      <c:pt idx="461">
                        <c:v>0.2106285691</c:v>
                      </c:pt>
                      <c:pt idx="462">
                        <c:v>0.20794303720000001</c:v>
                      </c:pt>
                      <c:pt idx="463">
                        <c:v>0.2053064406</c:v>
                      </c:pt>
                      <c:pt idx="464">
                        <c:v>0.20277467369999999</c:v>
                      </c:pt>
                      <c:pt idx="465">
                        <c:v>0.20033374430000001</c:v>
                      </c:pt>
                      <c:pt idx="466">
                        <c:v>0.19773161410000001</c:v>
                      </c:pt>
                      <c:pt idx="467">
                        <c:v>0.19538970289999999</c:v>
                      </c:pt>
                      <c:pt idx="468">
                        <c:v>0.19272631409999999</c:v>
                      </c:pt>
                      <c:pt idx="469">
                        <c:v>0.1905576289</c:v>
                      </c:pt>
                      <c:pt idx="470">
                        <c:v>0.18836647270000001</c:v>
                      </c:pt>
                      <c:pt idx="471">
                        <c:v>0.18523335460000001</c:v>
                      </c:pt>
                      <c:pt idx="472">
                        <c:v>0.18313995</c:v>
                      </c:pt>
                      <c:pt idx="473">
                        <c:v>0.1808974743</c:v>
                      </c:pt>
                      <c:pt idx="474">
                        <c:v>0.17867541310000001</c:v>
                      </c:pt>
                      <c:pt idx="475">
                        <c:v>0.1765100658</c:v>
                      </c:pt>
                      <c:pt idx="476">
                        <c:v>0.17451032999999999</c:v>
                      </c:pt>
                      <c:pt idx="477">
                        <c:v>0.17211967710000001</c:v>
                      </c:pt>
                      <c:pt idx="478">
                        <c:v>0.17025174200000001</c:v>
                      </c:pt>
                      <c:pt idx="479">
                        <c:v>0.1679604053</c:v>
                      </c:pt>
                      <c:pt idx="480">
                        <c:v>0.16593913730000001</c:v>
                      </c:pt>
                      <c:pt idx="481">
                        <c:v>0.16360771660000001</c:v>
                      </c:pt>
                      <c:pt idx="482">
                        <c:v>0.16157203910000001</c:v>
                      </c:pt>
                      <c:pt idx="483">
                        <c:v>0.15968602900000001</c:v>
                      </c:pt>
                      <c:pt idx="484">
                        <c:v>0.15812908110000001</c:v>
                      </c:pt>
                      <c:pt idx="485">
                        <c:v>0.15547806019999999</c:v>
                      </c:pt>
                      <c:pt idx="486">
                        <c:v>0.15407544370000001</c:v>
                      </c:pt>
                      <c:pt idx="487">
                        <c:v>0.15275320410000001</c:v>
                      </c:pt>
                      <c:pt idx="488">
                        <c:v>0.15086688100000001</c:v>
                      </c:pt>
                      <c:pt idx="489">
                        <c:v>0.1492027491</c:v>
                      </c:pt>
                      <c:pt idx="490">
                        <c:v>0.14756515619999999</c:v>
                      </c:pt>
                      <c:pt idx="491">
                        <c:v>0.1458350122</c:v>
                      </c:pt>
                      <c:pt idx="492">
                        <c:v>0.14445795119999999</c:v>
                      </c:pt>
                      <c:pt idx="493">
                        <c:v>0.1428229064</c:v>
                      </c:pt>
                      <c:pt idx="494">
                        <c:v>0.14107909800000001</c:v>
                      </c:pt>
                      <c:pt idx="495">
                        <c:v>0.14034275709999999</c:v>
                      </c:pt>
                      <c:pt idx="496">
                        <c:v>0.1388926506</c:v>
                      </c:pt>
                      <c:pt idx="497">
                        <c:v>0.13742147390000001</c:v>
                      </c:pt>
                      <c:pt idx="498">
                        <c:v>0.13602553310000001</c:v>
                      </c:pt>
                      <c:pt idx="499">
                        <c:v>0.13447245960000001</c:v>
                      </c:pt>
                      <c:pt idx="500">
                        <c:v>0.13343986869999999</c:v>
                      </c:pt>
                      <c:pt idx="501">
                        <c:v>0.13193014259999999</c:v>
                      </c:pt>
                      <c:pt idx="502">
                        <c:v>0.13121356070000001</c:v>
                      </c:pt>
                      <c:pt idx="503">
                        <c:v>0.130023852</c:v>
                      </c:pt>
                      <c:pt idx="504">
                        <c:v>0.1287205219</c:v>
                      </c:pt>
                      <c:pt idx="505">
                        <c:v>0.12773087620000001</c:v>
                      </c:pt>
                      <c:pt idx="506">
                        <c:v>0.1263484657</c:v>
                      </c:pt>
                      <c:pt idx="507">
                        <c:v>0.12539967890000001</c:v>
                      </c:pt>
                      <c:pt idx="508">
                        <c:v>0.1244612485</c:v>
                      </c:pt>
                      <c:pt idx="509">
                        <c:v>0.1235859394</c:v>
                      </c:pt>
                      <c:pt idx="510">
                        <c:v>0.1226256639</c:v>
                      </c:pt>
                      <c:pt idx="511">
                        <c:v>0.1221724525</c:v>
                      </c:pt>
                      <c:pt idx="512">
                        <c:v>0.1209069416</c:v>
                      </c:pt>
                      <c:pt idx="513">
                        <c:v>0.1201645732</c:v>
                      </c:pt>
                      <c:pt idx="514">
                        <c:v>0.1193288416</c:v>
                      </c:pt>
                      <c:pt idx="515">
                        <c:v>0.11897682399999999</c:v>
                      </c:pt>
                      <c:pt idx="516">
                        <c:v>0.1184809804</c:v>
                      </c:pt>
                      <c:pt idx="517">
                        <c:v>0.1174790487</c:v>
                      </c:pt>
                      <c:pt idx="518">
                        <c:v>0.11646284160000001</c:v>
                      </c:pt>
                      <c:pt idx="519">
                        <c:v>0.11609943960000001</c:v>
                      </c:pt>
                      <c:pt idx="520">
                        <c:v>0.1157670245</c:v>
                      </c:pt>
                      <c:pt idx="521">
                        <c:v>0.1151650697</c:v>
                      </c:pt>
                      <c:pt idx="522">
                        <c:v>0.1148848608</c:v>
                      </c:pt>
                      <c:pt idx="523">
                        <c:v>0.1149246916</c:v>
                      </c:pt>
                      <c:pt idx="524">
                        <c:v>0.11502987150000001</c:v>
                      </c:pt>
                      <c:pt idx="525">
                        <c:v>0.11457234619999999</c:v>
                      </c:pt>
                      <c:pt idx="526">
                        <c:v>0.114808619</c:v>
                      </c:pt>
                      <c:pt idx="527">
                        <c:v>0.1140250564</c:v>
                      </c:pt>
                      <c:pt idx="528">
                        <c:v>0.11371749640000001</c:v>
                      </c:pt>
                      <c:pt idx="529">
                        <c:v>0.11315247420000001</c:v>
                      </c:pt>
                      <c:pt idx="530">
                        <c:v>0.112813212</c:v>
                      </c:pt>
                      <c:pt idx="531">
                        <c:v>0.11292851719999999</c:v>
                      </c:pt>
                      <c:pt idx="532">
                        <c:v>0.1133667007</c:v>
                      </c:pt>
                      <c:pt idx="533">
                        <c:v>0.1131399795</c:v>
                      </c:pt>
                      <c:pt idx="534">
                        <c:v>0.1131625548</c:v>
                      </c:pt>
                      <c:pt idx="535">
                        <c:v>0.11347620930000001</c:v>
                      </c:pt>
                      <c:pt idx="536">
                        <c:v>0.1128624156</c:v>
                      </c:pt>
                      <c:pt idx="537">
                        <c:v>0.1134938523</c:v>
                      </c:pt>
                      <c:pt idx="538">
                        <c:v>0.1140479147</c:v>
                      </c:pt>
                      <c:pt idx="539">
                        <c:v>0.1135521159</c:v>
                      </c:pt>
                      <c:pt idx="540">
                        <c:v>0.11316124349999999</c:v>
                      </c:pt>
                      <c:pt idx="541">
                        <c:v>0.1132348478</c:v>
                      </c:pt>
                      <c:pt idx="542">
                        <c:v>0.11384516209999999</c:v>
                      </c:pt>
                      <c:pt idx="543">
                        <c:v>0.1132238284</c:v>
                      </c:pt>
                      <c:pt idx="544">
                        <c:v>0.1144457832</c:v>
                      </c:pt>
                      <c:pt idx="545">
                        <c:v>0.11595991999999999</c:v>
                      </c:pt>
                      <c:pt idx="546">
                        <c:v>0.1145774722</c:v>
                      </c:pt>
                      <c:pt idx="547">
                        <c:v>0.1159523502</c:v>
                      </c:pt>
                      <c:pt idx="548">
                        <c:v>0.1155914366</c:v>
                      </c:pt>
                      <c:pt idx="549">
                        <c:v>0.1151611879</c:v>
                      </c:pt>
                      <c:pt idx="550">
                        <c:v>0.11601229759999999</c:v>
                      </c:pt>
                      <c:pt idx="551">
                        <c:v>0.1178476512</c:v>
                      </c:pt>
                      <c:pt idx="552">
                        <c:v>0.11819244180000001</c:v>
                      </c:pt>
                      <c:pt idx="553">
                        <c:v>0.1200940534</c:v>
                      </c:pt>
                      <c:pt idx="554">
                        <c:v>0.1184202209</c:v>
                      </c:pt>
                      <c:pt idx="555">
                        <c:v>0.1201512292</c:v>
                      </c:pt>
                      <c:pt idx="556">
                        <c:v>0.1241141409</c:v>
                      </c:pt>
                      <c:pt idx="557">
                        <c:v>0.12601229550000001</c:v>
                      </c:pt>
                      <c:pt idx="558">
                        <c:v>0.12739621100000001</c:v>
                      </c:pt>
                      <c:pt idx="559">
                        <c:v>0.12694358829999999</c:v>
                      </c:pt>
                      <c:pt idx="560">
                        <c:v>0.13198143239999999</c:v>
                      </c:pt>
                      <c:pt idx="561">
                        <c:v>0.13412381709999999</c:v>
                      </c:pt>
                      <c:pt idx="562">
                        <c:v>0.13539840280000001</c:v>
                      </c:pt>
                      <c:pt idx="563">
                        <c:v>0.1455071718</c:v>
                      </c:pt>
                      <c:pt idx="564">
                        <c:v>0.1519113332</c:v>
                      </c:pt>
                      <c:pt idx="565">
                        <c:v>0.160303995</c:v>
                      </c:pt>
                      <c:pt idx="566">
                        <c:v>0.17183646559999999</c:v>
                      </c:pt>
                      <c:pt idx="567">
                        <c:v>0.18675850329999999</c:v>
                      </c:pt>
                      <c:pt idx="568">
                        <c:v>0.20295915010000001</c:v>
                      </c:pt>
                      <c:pt idx="569">
                        <c:v>0.22224389019999999</c:v>
                      </c:pt>
                      <c:pt idx="570">
                        <c:v>0.23925457889999999</c:v>
                      </c:pt>
                      <c:pt idx="571">
                        <c:v>0.25074648859999998</c:v>
                      </c:pt>
                      <c:pt idx="572">
                        <c:v>0.24709843100000001</c:v>
                      </c:pt>
                      <c:pt idx="573">
                        <c:v>0.23568125070000001</c:v>
                      </c:pt>
                      <c:pt idx="574">
                        <c:v>0.21568794550000001</c:v>
                      </c:pt>
                      <c:pt idx="575">
                        <c:v>0.18909631669999999</c:v>
                      </c:pt>
                      <c:pt idx="576">
                        <c:v>0.16433784370000001</c:v>
                      </c:pt>
                      <c:pt idx="577">
                        <c:v>0.1430351883</c:v>
                      </c:pt>
                      <c:pt idx="578">
                        <c:v>0.1306319386</c:v>
                      </c:pt>
                      <c:pt idx="579">
                        <c:v>0.1227407232</c:v>
                      </c:pt>
                      <c:pt idx="580">
                        <c:v>0.1148491204</c:v>
                      </c:pt>
                      <c:pt idx="581">
                        <c:v>0.1103679612</c:v>
                      </c:pt>
                      <c:pt idx="582">
                        <c:v>0.1073771268</c:v>
                      </c:pt>
                      <c:pt idx="583">
                        <c:v>0.1053806841</c:v>
                      </c:pt>
                      <c:pt idx="584">
                        <c:v>0.10416353489999999</c:v>
                      </c:pt>
                      <c:pt idx="585">
                        <c:v>0.1075068191</c:v>
                      </c:pt>
                      <c:pt idx="586">
                        <c:v>0.1061045676</c:v>
                      </c:pt>
                      <c:pt idx="587">
                        <c:v>0.10998044160000001</c:v>
                      </c:pt>
                      <c:pt idx="588">
                        <c:v>0.1135371253</c:v>
                      </c:pt>
                      <c:pt idx="589">
                        <c:v>0.1121999845</c:v>
                      </c:pt>
                      <c:pt idx="590">
                        <c:v>0.1166989952</c:v>
                      </c:pt>
                      <c:pt idx="591">
                        <c:v>0.1189105436</c:v>
                      </c:pt>
                      <c:pt idx="592">
                        <c:v>0.1205198467</c:v>
                      </c:pt>
                      <c:pt idx="593">
                        <c:v>0.1230104491</c:v>
                      </c:pt>
                      <c:pt idx="594">
                        <c:v>0.1285275817</c:v>
                      </c:pt>
                      <c:pt idx="595">
                        <c:v>0.13275438549999999</c:v>
                      </c:pt>
                      <c:pt idx="596">
                        <c:v>0.13806591930000001</c:v>
                      </c:pt>
                      <c:pt idx="597">
                        <c:v>0.1397596747</c:v>
                      </c:pt>
                      <c:pt idx="598">
                        <c:v>0.14788353439999999</c:v>
                      </c:pt>
                      <c:pt idx="599">
                        <c:v>0.15370225909999999</c:v>
                      </c:pt>
                      <c:pt idx="600">
                        <c:v>0.1576779187</c:v>
                      </c:pt>
                      <c:pt idx="601">
                        <c:v>0.16307289899999999</c:v>
                      </c:pt>
                      <c:pt idx="602">
                        <c:v>0.16833499069999999</c:v>
                      </c:pt>
                      <c:pt idx="603">
                        <c:v>0.1738621444</c:v>
                      </c:pt>
                      <c:pt idx="604">
                        <c:v>0.17618572709999999</c:v>
                      </c:pt>
                      <c:pt idx="605">
                        <c:v>0.18104173239999999</c:v>
                      </c:pt>
                      <c:pt idx="606">
                        <c:v>0.18615078930000001</c:v>
                      </c:pt>
                      <c:pt idx="607">
                        <c:v>0.19045254589999999</c:v>
                      </c:pt>
                      <c:pt idx="608">
                        <c:v>0.19442930820000001</c:v>
                      </c:pt>
                      <c:pt idx="609">
                        <c:v>0.19785285</c:v>
                      </c:pt>
                      <c:pt idx="610">
                        <c:v>0.2014002204</c:v>
                      </c:pt>
                      <c:pt idx="611">
                        <c:v>0.20369504390000001</c:v>
                      </c:pt>
                      <c:pt idx="612">
                        <c:v>0.20803426210000001</c:v>
                      </c:pt>
                      <c:pt idx="613">
                        <c:v>0.2113094479</c:v>
                      </c:pt>
                      <c:pt idx="614">
                        <c:v>0.2146071047</c:v>
                      </c:pt>
                      <c:pt idx="615">
                        <c:v>0.2173697799</c:v>
                      </c:pt>
                      <c:pt idx="616">
                        <c:v>0.2180141807</c:v>
                      </c:pt>
                      <c:pt idx="617">
                        <c:v>0.2215530872</c:v>
                      </c:pt>
                      <c:pt idx="618">
                        <c:v>0.2242977917</c:v>
                      </c:pt>
                      <c:pt idx="619">
                        <c:v>0.22678622600000001</c:v>
                      </c:pt>
                      <c:pt idx="620">
                        <c:v>0.2295991778</c:v>
                      </c:pt>
                      <c:pt idx="621">
                        <c:v>0.23123335840000001</c:v>
                      </c:pt>
                      <c:pt idx="622">
                        <c:v>0.23296181860000001</c:v>
                      </c:pt>
                      <c:pt idx="623">
                        <c:v>0.2368367612</c:v>
                      </c:pt>
                      <c:pt idx="624">
                        <c:v>0.2373733073</c:v>
                      </c:pt>
                      <c:pt idx="625">
                        <c:v>0.23879128690000001</c:v>
                      </c:pt>
                      <c:pt idx="626">
                        <c:v>0.24216049910000001</c:v>
                      </c:pt>
                      <c:pt idx="627">
                        <c:v>0.24506019060000001</c:v>
                      </c:pt>
                      <c:pt idx="628">
                        <c:v>0.24578237529999999</c:v>
                      </c:pt>
                      <c:pt idx="629">
                        <c:v>0.2475719452</c:v>
                      </c:pt>
                      <c:pt idx="630">
                        <c:v>0.24997085329999999</c:v>
                      </c:pt>
                      <c:pt idx="631">
                        <c:v>0.25131747129999998</c:v>
                      </c:pt>
                      <c:pt idx="632">
                        <c:v>0.25292566420000001</c:v>
                      </c:pt>
                      <c:pt idx="633">
                        <c:v>0.25464913249999999</c:v>
                      </c:pt>
                      <c:pt idx="634">
                        <c:v>0.25555926559999997</c:v>
                      </c:pt>
                      <c:pt idx="635">
                        <c:v>0.25672438739999998</c:v>
                      </c:pt>
                      <c:pt idx="636">
                        <c:v>0.26059612630000001</c:v>
                      </c:pt>
                      <c:pt idx="637">
                        <c:v>0.26189991829999998</c:v>
                      </c:pt>
                      <c:pt idx="638">
                        <c:v>0.2640964985</c:v>
                      </c:pt>
                      <c:pt idx="639">
                        <c:v>0.265019536</c:v>
                      </c:pt>
                      <c:pt idx="640">
                        <c:v>0.26551812889999998</c:v>
                      </c:pt>
                      <c:pt idx="641">
                        <c:v>0.27076509589999997</c:v>
                      </c:pt>
                      <c:pt idx="642">
                        <c:v>0.27288711069999999</c:v>
                      </c:pt>
                      <c:pt idx="643">
                        <c:v>0.274975419</c:v>
                      </c:pt>
                      <c:pt idx="644">
                        <c:v>0.27356264000000002</c:v>
                      </c:pt>
                      <c:pt idx="645">
                        <c:v>0.27625387909999999</c:v>
                      </c:pt>
                      <c:pt idx="646">
                        <c:v>0.2788549662</c:v>
                      </c:pt>
                      <c:pt idx="647">
                        <c:v>0.2782125473</c:v>
                      </c:pt>
                      <c:pt idx="648">
                        <c:v>0.28173208239999997</c:v>
                      </c:pt>
                      <c:pt idx="649">
                        <c:v>0.28307870029999999</c:v>
                      </c:pt>
                      <c:pt idx="650">
                        <c:v>0.28351357579999997</c:v>
                      </c:pt>
                      <c:pt idx="651">
                        <c:v>0.28734484310000002</c:v>
                      </c:pt>
                      <c:pt idx="652">
                        <c:v>0.28876999019999999</c:v>
                      </c:pt>
                      <c:pt idx="653">
                        <c:v>0.29217499489999998</c:v>
                      </c:pt>
                      <c:pt idx="654">
                        <c:v>0.29458457230000001</c:v>
                      </c:pt>
                      <c:pt idx="655">
                        <c:v>0.292904526</c:v>
                      </c:pt>
                      <c:pt idx="656">
                        <c:v>0.2956032455</c:v>
                      </c:pt>
                      <c:pt idx="657">
                        <c:v>0.30299279089999998</c:v>
                      </c:pt>
                      <c:pt idx="658">
                        <c:v>0.30548381810000003</c:v>
                      </c:pt>
                      <c:pt idx="659">
                        <c:v>0.30946150420000001</c:v>
                      </c:pt>
                      <c:pt idx="660">
                        <c:v>0.31413030619999999</c:v>
                      </c:pt>
                      <c:pt idx="661">
                        <c:v>0.3195951581</c:v>
                      </c:pt>
                      <c:pt idx="662">
                        <c:v>0.33427765970000001</c:v>
                      </c:pt>
                      <c:pt idx="663">
                        <c:v>0.34107148650000002</c:v>
                      </c:pt>
                      <c:pt idx="664">
                        <c:v>0.35207128519999997</c:v>
                      </c:pt>
                      <c:pt idx="665">
                        <c:v>0.3739552498</c:v>
                      </c:pt>
                      <c:pt idx="666">
                        <c:v>0.38859125970000002</c:v>
                      </c:pt>
                      <c:pt idx="667">
                        <c:v>0.42329329249999997</c:v>
                      </c:pt>
                      <c:pt idx="668">
                        <c:v>0.44991475339999998</c:v>
                      </c:pt>
                      <c:pt idx="669">
                        <c:v>0.49221616979999999</c:v>
                      </c:pt>
                      <c:pt idx="670">
                        <c:v>0.54681318999999995</c:v>
                      </c:pt>
                      <c:pt idx="671">
                        <c:v>0.61088055370000005</c:v>
                      </c:pt>
                      <c:pt idx="672">
                        <c:v>0.67847347260000002</c:v>
                      </c:pt>
                      <c:pt idx="673">
                        <c:v>0.75717508789999999</c:v>
                      </c:pt>
                      <c:pt idx="674">
                        <c:v>0.84234005209999996</c:v>
                      </c:pt>
                      <c:pt idx="675">
                        <c:v>0.9310302734</c:v>
                      </c:pt>
                      <c:pt idx="676">
                        <c:v>1.0340396169999999</c:v>
                      </c:pt>
                      <c:pt idx="677">
                        <c:v>1.1085224149999999</c:v>
                      </c:pt>
                      <c:pt idx="678">
                        <c:v>1.2007905240000001</c:v>
                      </c:pt>
                      <c:pt idx="679">
                        <c:v>1.218902111</c:v>
                      </c:pt>
                      <c:pt idx="680">
                        <c:v>1.278599858</c:v>
                      </c:pt>
                      <c:pt idx="681">
                        <c:v>1.2724754810000001</c:v>
                      </c:pt>
                      <c:pt idx="682">
                        <c:v>1.2885446549999999</c:v>
                      </c:pt>
                      <c:pt idx="683">
                        <c:v>1.2974328989999999</c:v>
                      </c:pt>
                      <c:pt idx="684">
                        <c:v>1.310694456</c:v>
                      </c:pt>
                      <c:pt idx="685">
                        <c:v>1.3682446479999999</c:v>
                      </c:pt>
                      <c:pt idx="686">
                        <c:v>1.3088942770000001</c:v>
                      </c:pt>
                      <c:pt idx="687">
                        <c:v>1.293643713</c:v>
                      </c:pt>
                      <c:pt idx="688">
                        <c:v>1.3049468989999999</c:v>
                      </c:pt>
                      <c:pt idx="689">
                        <c:v>1.312049866</c:v>
                      </c:pt>
                      <c:pt idx="690">
                        <c:v>1.3478142019999999</c:v>
                      </c:pt>
                      <c:pt idx="691">
                        <c:v>1.2799322609999999</c:v>
                      </c:pt>
                      <c:pt idx="692">
                        <c:v>1.285661817</c:v>
                      </c:pt>
                      <c:pt idx="693">
                        <c:v>1.2774714229999999</c:v>
                      </c:pt>
                      <c:pt idx="694">
                        <c:v>1.209621429</c:v>
                      </c:pt>
                      <c:pt idx="695">
                        <c:v>1.2034857269999999</c:v>
                      </c:pt>
                      <c:pt idx="696">
                        <c:v>1.2778054480000001</c:v>
                      </c:pt>
                      <c:pt idx="697">
                        <c:v>1.2297234539999999</c:v>
                      </c:pt>
                      <c:pt idx="698">
                        <c:v>1.224891543</c:v>
                      </c:pt>
                      <c:pt idx="699">
                        <c:v>1.445371747</c:v>
                      </c:pt>
                      <c:pt idx="700">
                        <c:v>1.5524828429999999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'P-A'!$E$6</c15:sqref>
                        </c15:formulaRef>
                      </c:ext>
                    </c:extLst>
                    <c:strCache>
                      <c:ptCount val="1"/>
                      <c:pt idx="0">
                        <c:v>P-A3</c:v>
                      </c:pt>
                    </c:strCache>
                  </c:strRef>
                </c:tx>
                <c:spPr>
                  <a:ln w="19050" cap="rnd">
                    <a:solidFill>
                      <a:srgbClr val="0070C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'P-A'!$E$7:$E$707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1.341930509</c:v>
                      </c:pt>
                      <c:pt idx="1">
                        <c:v>1.3270510440000001</c:v>
                      </c:pt>
                      <c:pt idx="2">
                        <c:v>1.3321229219999999</c:v>
                      </c:pt>
                      <c:pt idx="3">
                        <c:v>1.368504763</c:v>
                      </c:pt>
                      <c:pt idx="4">
                        <c:v>1.3379889730000001</c:v>
                      </c:pt>
                      <c:pt idx="5">
                        <c:v>1.35009563</c:v>
                      </c:pt>
                      <c:pt idx="6">
                        <c:v>1.366990328</c:v>
                      </c:pt>
                      <c:pt idx="7">
                        <c:v>1.3545110229999999</c:v>
                      </c:pt>
                      <c:pt idx="8">
                        <c:v>1.351575255</c:v>
                      </c:pt>
                      <c:pt idx="9">
                        <c:v>1.380420685</c:v>
                      </c:pt>
                      <c:pt idx="10">
                        <c:v>1.3791210650000001</c:v>
                      </c:pt>
                      <c:pt idx="11">
                        <c:v>1.4102127550000001</c:v>
                      </c:pt>
                      <c:pt idx="12">
                        <c:v>1.382843971</c:v>
                      </c:pt>
                      <c:pt idx="13">
                        <c:v>1.393669963</c:v>
                      </c:pt>
                      <c:pt idx="14">
                        <c:v>1.3816375729999999</c:v>
                      </c:pt>
                      <c:pt idx="15">
                        <c:v>1.376224756</c:v>
                      </c:pt>
                      <c:pt idx="16">
                        <c:v>1.394547582</c:v>
                      </c:pt>
                      <c:pt idx="17">
                        <c:v>1.408866763</c:v>
                      </c:pt>
                      <c:pt idx="18">
                        <c:v>1.4013534780000001</c:v>
                      </c:pt>
                      <c:pt idx="19">
                        <c:v>1.397403717</c:v>
                      </c:pt>
                      <c:pt idx="20">
                        <c:v>1.407990098</c:v>
                      </c:pt>
                      <c:pt idx="21">
                        <c:v>1.4095836879999999</c:v>
                      </c:pt>
                      <c:pt idx="22">
                        <c:v>1.418806553</c:v>
                      </c:pt>
                      <c:pt idx="23">
                        <c:v>1.4252262120000001</c:v>
                      </c:pt>
                      <c:pt idx="24">
                        <c:v>1.4211019279999999</c:v>
                      </c:pt>
                      <c:pt idx="25">
                        <c:v>1.426071882</c:v>
                      </c:pt>
                      <c:pt idx="26">
                        <c:v>1.426284313</c:v>
                      </c:pt>
                      <c:pt idx="27">
                        <c:v>1.4325793979999999</c:v>
                      </c:pt>
                      <c:pt idx="28">
                        <c:v>1.4364372489999999</c:v>
                      </c:pt>
                      <c:pt idx="29">
                        <c:v>1.4386783839999999</c:v>
                      </c:pt>
                      <c:pt idx="30">
                        <c:v>1.445906758</c:v>
                      </c:pt>
                      <c:pt idx="31">
                        <c:v>1.4508370159999999</c:v>
                      </c:pt>
                      <c:pt idx="32">
                        <c:v>1.447723627</c:v>
                      </c:pt>
                      <c:pt idx="33">
                        <c:v>1.4521479610000001</c:v>
                      </c:pt>
                      <c:pt idx="34">
                        <c:v>1.445818067</c:v>
                      </c:pt>
                      <c:pt idx="35">
                        <c:v>1.449222445</c:v>
                      </c:pt>
                      <c:pt idx="36">
                        <c:v>1.453179121</c:v>
                      </c:pt>
                      <c:pt idx="37">
                        <c:v>1.461660266</c:v>
                      </c:pt>
                      <c:pt idx="38">
                        <c:v>1.4634114499999999</c:v>
                      </c:pt>
                      <c:pt idx="39">
                        <c:v>1.458830595</c:v>
                      </c:pt>
                      <c:pt idx="40">
                        <c:v>1.464042783</c:v>
                      </c:pt>
                      <c:pt idx="41">
                        <c:v>1.469241977</c:v>
                      </c:pt>
                      <c:pt idx="42">
                        <c:v>1.470059276</c:v>
                      </c:pt>
                      <c:pt idx="43">
                        <c:v>1.470884919</c:v>
                      </c:pt>
                      <c:pt idx="44">
                        <c:v>1.469688058</c:v>
                      </c:pt>
                      <c:pt idx="45">
                        <c:v>1.4736745360000001</c:v>
                      </c:pt>
                      <c:pt idx="46">
                        <c:v>1.476934433</c:v>
                      </c:pt>
                      <c:pt idx="47">
                        <c:v>1.475266695</c:v>
                      </c:pt>
                      <c:pt idx="48">
                        <c:v>1.480021238</c:v>
                      </c:pt>
                      <c:pt idx="49">
                        <c:v>1.4818209410000001</c:v>
                      </c:pt>
                      <c:pt idx="50">
                        <c:v>1.477968097</c:v>
                      </c:pt>
                      <c:pt idx="51">
                        <c:v>1.4781112670000001</c:v>
                      </c:pt>
                      <c:pt idx="52">
                        <c:v>1.4770724770000001</c:v>
                      </c:pt>
                      <c:pt idx="53">
                        <c:v>1.4822076559999999</c:v>
                      </c:pt>
                      <c:pt idx="54">
                        <c:v>1.4824273589999999</c:v>
                      </c:pt>
                      <c:pt idx="55">
                        <c:v>1.48171556</c:v>
                      </c:pt>
                      <c:pt idx="56">
                        <c:v>1.4827612640000001</c:v>
                      </c:pt>
                      <c:pt idx="57">
                        <c:v>1.4817652699999999</c:v>
                      </c:pt>
                      <c:pt idx="58">
                        <c:v>1.4800494909999999</c:v>
                      </c:pt>
                      <c:pt idx="59">
                        <c:v>1.481071711</c:v>
                      </c:pt>
                      <c:pt idx="60">
                        <c:v>1.4794476030000001</c:v>
                      </c:pt>
                      <c:pt idx="61">
                        <c:v>1.4827731850000001</c:v>
                      </c:pt>
                      <c:pt idx="62">
                        <c:v>1.4815446139999999</c:v>
                      </c:pt>
                      <c:pt idx="63">
                        <c:v>1.476794124</c:v>
                      </c:pt>
                      <c:pt idx="64">
                        <c:v>1.4800301789999999</c:v>
                      </c:pt>
                      <c:pt idx="65">
                        <c:v>1.477864265</c:v>
                      </c:pt>
                      <c:pt idx="66">
                        <c:v>1.4762692449999999</c:v>
                      </c:pt>
                      <c:pt idx="67">
                        <c:v>1.4771636720000001</c:v>
                      </c:pt>
                      <c:pt idx="68">
                        <c:v>1.476954222</c:v>
                      </c:pt>
                      <c:pt idx="69">
                        <c:v>1.472824812</c:v>
                      </c:pt>
                      <c:pt idx="70">
                        <c:v>1.4719986920000001</c:v>
                      </c:pt>
                      <c:pt idx="71">
                        <c:v>1.47421205</c:v>
                      </c:pt>
                      <c:pt idx="72">
                        <c:v>1.4728661780000001</c:v>
                      </c:pt>
                      <c:pt idx="73">
                        <c:v>1.469920516</c:v>
                      </c:pt>
                      <c:pt idx="74">
                        <c:v>1.4666734930000001</c:v>
                      </c:pt>
                      <c:pt idx="75">
                        <c:v>1.465681553</c:v>
                      </c:pt>
                      <c:pt idx="76">
                        <c:v>1.464381814</c:v>
                      </c:pt>
                      <c:pt idx="77">
                        <c:v>1.4600853920000001</c:v>
                      </c:pt>
                      <c:pt idx="78">
                        <c:v>1.45817101</c:v>
                      </c:pt>
                      <c:pt idx="79">
                        <c:v>1.4563881160000001</c:v>
                      </c:pt>
                      <c:pt idx="80">
                        <c:v>1.452669024</c:v>
                      </c:pt>
                      <c:pt idx="81">
                        <c:v>1.451904058</c:v>
                      </c:pt>
                      <c:pt idx="82">
                        <c:v>1.4468001130000001</c:v>
                      </c:pt>
                      <c:pt idx="83">
                        <c:v>1.4460530279999999</c:v>
                      </c:pt>
                      <c:pt idx="84">
                        <c:v>1.4422909020000001</c:v>
                      </c:pt>
                      <c:pt idx="85">
                        <c:v>1.4400016069999999</c:v>
                      </c:pt>
                      <c:pt idx="86">
                        <c:v>1.4378224610000001</c:v>
                      </c:pt>
                      <c:pt idx="87">
                        <c:v>1.432395935</c:v>
                      </c:pt>
                      <c:pt idx="88">
                        <c:v>1.428358555</c:v>
                      </c:pt>
                      <c:pt idx="89">
                        <c:v>1.424988151</c:v>
                      </c:pt>
                      <c:pt idx="90">
                        <c:v>1.424692869</c:v>
                      </c:pt>
                      <c:pt idx="91">
                        <c:v>1.414256454</c:v>
                      </c:pt>
                      <c:pt idx="92">
                        <c:v>1.412371874</c:v>
                      </c:pt>
                      <c:pt idx="93">
                        <c:v>1.408580661</c:v>
                      </c:pt>
                      <c:pt idx="94">
                        <c:v>1.4067612890000001</c:v>
                      </c:pt>
                      <c:pt idx="95">
                        <c:v>1.401542187</c:v>
                      </c:pt>
                      <c:pt idx="96">
                        <c:v>1.398658991</c:v>
                      </c:pt>
                      <c:pt idx="97">
                        <c:v>1.3922618630000001</c:v>
                      </c:pt>
                      <c:pt idx="98">
                        <c:v>1.388477325</c:v>
                      </c:pt>
                      <c:pt idx="99">
                        <c:v>1.383627057</c:v>
                      </c:pt>
                      <c:pt idx="100">
                        <c:v>1.3800799850000001</c:v>
                      </c:pt>
                      <c:pt idx="101">
                        <c:v>1.3746472599999999</c:v>
                      </c:pt>
                      <c:pt idx="102">
                        <c:v>1.3708540199999999</c:v>
                      </c:pt>
                      <c:pt idx="103">
                        <c:v>1.3651000259999999</c:v>
                      </c:pt>
                      <c:pt idx="104">
                        <c:v>1.3614308829999999</c:v>
                      </c:pt>
                      <c:pt idx="105">
                        <c:v>1.3542850019999999</c:v>
                      </c:pt>
                      <c:pt idx="106">
                        <c:v>1.3491582870000001</c:v>
                      </c:pt>
                      <c:pt idx="107">
                        <c:v>1.3451287750000001</c:v>
                      </c:pt>
                      <c:pt idx="108">
                        <c:v>1.3391947749999999</c:v>
                      </c:pt>
                      <c:pt idx="109">
                        <c:v>1.3339082</c:v>
                      </c:pt>
                      <c:pt idx="110">
                        <c:v>1.3254911899999999</c:v>
                      </c:pt>
                      <c:pt idx="111">
                        <c:v>1.3212401869999999</c:v>
                      </c:pt>
                      <c:pt idx="112">
                        <c:v>1.3165974620000001</c:v>
                      </c:pt>
                      <c:pt idx="113">
                        <c:v>1.3090876339999999</c:v>
                      </c:pt>
                      <c:pt idx="114">
                        <c:v>1.3041775229999999</c:v>
                      </c:pt>
                      <c:pt idx="115">
                        <c:v>1.299039125</c:v>
                      </c:pt>
                      <c:pt idx="116">
                        <c:v>1.292211652</c:v>
                      </c:pt>
                      <c:pt idx="117">
                        <c:v>1.2855492829999999</c:v>
                      </c:pt>
                      <c:pt idx="118">
                        <c:v>1.279885054</c:v>
                      </c:pt>
                      <c:pt idx="119">
                        <c:v>1.273304939</c:v>
                      </c:pt>
                      <c:pt idx="120">
                        <c:v>1.2692497970000001</c:v>
                      </c:pt>
                      <c:pt idx="121">
                        <c:v>1.2607686520000001</c:v>
                      </c:pt>
                      <c:pt idx="122">
                        <c:v>1.255185843</c:v>
                      </c:pt>
                      <c:pt idx="123">
                        <c:v>1.248730898</c:v>
                      </c:pt>
                      <c:pt idx="124">
                        <c:v>1.2422069309999999</c:v>
                      </c:pt>
                      <c:pt idx="125">
                        <c:v>1.2365341190000001</c:v>
                      </c:pt>
                      <c:pt idx="126">
                        <c:v>1.2296900749999999</c:v>
                      </c:pt>
                      <c:pt idx="127">
                        <c:v>1.2228131289999999</c:v>
                      </c:pt>
                      <c:pt idx="128">
                        <c:v>1.2167629</c:v>
                      </c:pt>
                      <c:pt idx="129">
                        <c:v>1.2102113960000001</c:v>
                      </c:pt>
                      <c:pt idx="130">
                        <c:v>1.2043572659999999</c:v>
                      </c:pt>
                      <c:pt idx="131">
                        <c:v>1.1974651810000001</c:v>
                      </c:pt>
                      <c:pt idx="132">
                        <c:v>1.1889019009999999</c:v>
                      </c:pt>
                      <c:pt idx="133">
                        <c:v>1.18381834</c:v>
                      </c:pt>
                      <c:pt idx="134">
                        <c:v>1.1764739749999999</c:v>
                      </c:pt>
                      <c:pt idx="135">
                        <c:v>1.1691488029999999</c:v>
                      </c:pt>
                      <c:pt idx="136">
                        <c:v>1.162543058</c:v>
                      </c:pt>
                      <c:pt idx="137">
                        <c:v>1.1564892529999999</c:v>
                      </c:pt>
                      <c:pt idx="138">
                        <c:v>1.1497812270000001</c:v>
                      </c:pt>
                      <c:pt idx="139">
                        <c:v>1.1417257789999999</c:v>
                      </c:pt>
                      <c:pt idx="140">
                        <c:v>1.1349135640000001</c:v>
                      </c:pt>
                      <c:pt idx="141">
                        <c:v>1.12853694</c:v>
                      </c:pt>
                      <c:pt idx="142">
                        <c:v>1.122887135</c:v>
                      </c:pt>
                      <c:pt idx="143">
                        <c:v>1.1152495149999999</c:v>
                      </c:pt>
                      <c:pt idx="144">
                        <c:v>1.108542919</c:v>
                      </c:pt>
                      <c:pt idx="145">
                        <c:v>1.1019778250000001</c:v>
                      </c:pt>
                      <c:pt idx="146">
                        <c:v>1.0954067709999999</c:v>
                      </c:pt>
                      <c:pt idx="147">
                        <c:v>1.08851254</c:v>
                      </c:pt>
                      <c:pt idx="148">
                        <c:v>1.0817639830000001</c:v>
                      </c:pt>
                      <c:pt idx="149">
                        <c:v>1.0744946</c:v>
                      </c:pt>
                      <c:pt idx="150">
                        <c:v>1.0688164229999999</c:v>
                      </c:pt>
                      <c:pt idx="151">
                        <c:v>1.0607206819999999</c:v>
                      </c:pt>
                      <c:pt idx="152">
                        <c:v>1.0545309780000001</c:v>
                      </c:pt>
                      <c:pt idx="153">
                        <c:v>1.0478593110000001</c:v>
                      </c:pt>
                      <c:pt idx="154">
                        <c:v>1.040999293</c:v>
                      </c:pt>
                      <c:pt idx="155">
                        <c:v>1.034456611</c:v>
                      </c:pt>
                      <c:pt idx="156">
                        <c:v>1.02789855</c:v>
                      </c:pt>
                      <c:pt idx="157">
                        <c:v>1.0210498569999999</c:v>
                      </c:pt>
                      <c:pt idx="158">
                        <c:v>1.0136175160000001</c:v>
                      </c:pt>
                      <c:pt idx="159">
                        <c:v>1.0073199269999999</c:v>
                      </c:pt>
                      <c:pt idx="160">
                        <c:v>1.0011230710000001</c:v>
                      </c:pt>
                      <c:pt idx="161">
                        <c:v>0.99499362710000006</c:v>
                      </c:pt>
                      <c:pt idx="162">
                        <c:v>0.98792195319999998</c:v>
                      </c:pt>
                      <c:pt idx="163">
                        <c:v>0.98194813729999997</c:v>
                      </c:pt>
                      <c:pt idx="164">
                        <c:v>0.97482323650000002</c:v>
                      </c:pt>
                      <c:pt idx="165">
                        <c:v>0.96847510339999998</c:v>
                      </c:pt>
                      <c:pt idx="166">
                        <c:v>0.96185576920000004</c:v>
                      </c:pt>
                      <c:pt idx="167">
                        <c:v>0.95507407190000004</c:v>
                      </c:pt>
                      <c:pt idx="168">
                        <c:v>0.94904249910000005</c:v>
                      </c:pt>
                      <c:pt idx="169">
                        <c:v>0.94315755369999998</c:v>
                      </c:pt>
                      <c:pt idx="170">
                        <c:v>0.93625700469999995</c:v>
                      </c:pt>
                      <c:pt idx="171">
                        <c:v>0.92970675229999999</c:v>
                      </c:pt>
                      <c:pt idx="172">
                        <c:v>0.92370861770000001</c:v>
                      </c:pt>
                      <c:pt idx="173">
                        <c:v>0.91695052389999998</c:v>
                      </c:pt>
                      <c:pt idx="174">
                        <c:v>0.91102790830000002</c:v>
                      </c:pt>
                      <c:pt idx="175">
                        <c:v>0.90451371670000003</c:v>
                      </c:pt>
                      <c:pt idx="176">
                        <c:v>0.89847141500000005</c:v>
                      </c:pt>
                      <c:pt idx="177">
                        <c:v>0.89210963249999997</c:v>
                      </c:pt>
                      <c:pt idx="178">
                        <c:v>0.88560324909999999</c:v>
                      </c:pt>
                      <c:pt idx="179">
                        <c:v>0.87953352929999995</c:v>
                      </c:pt>
                      <c:pt idx="180">
                        <c:v>0.87404894830000002</c:v>
                      </c:pt>
                      <c:pt idx="181">
                        <c:v>0.86743104459999998</c:v>
                      </c:pt>
                      <c:pt idx="182">
                        <c:v>0.86052381990000004</c:v>
                      </c:pt>
                      <c:pt idx="183">
                        <c:v>0.85575246810000005</c:v>
                      </c:pt>
                      <c:pt idx="184">
                        <c:v>0.84955310819999996</c:v>
                      </c:pt>
                      <c:pt idx="185">
                        <c:v>0.84396886829999995</c:v>
                      </c:pt>
                      <c:pt idx="186">
                        <c:v>0.83782589439999999</c:v>
                      </c:pt>
                      <c:pt idx="187">
                        <c:v>0.83208811279999995</c:v>
                      </c:pt>
                      <c:pt idx="188">
                        <c:v>0.82639569040000005</c:v>
                      </c:pt>
                      <c:pt idx="189">
                        <c:v>0.82035559420000004</c:v>
                      </c:pt>
                      <c:pt idx="190">
                        <c:v>0.81493788960000002</c:v>
                      </c:pt>
                      <c:pt idx="191">
                        <c:v>0.80890518430000002</c:v>
                      </c:pt>
                      <c:pt idx="192">
                        <c:v>0.80348801609999998</c:v>
                      </c:pt>
                      <c:pt idx="193">
                        <c:v>0.79770177600000003</c:v>
                      </c:pt>
                      <c:pt idx="194">
                        <c:v>0.79233258959999997</c:v>
                      </c:pt>
                      <c:pt idx="195">
                        <c:v>0.78656733040000004</c:v>
                      </c:pt>
                      <c:pt idx="196">
                        <c:v>0.78092968460000001</c:v>
                      </c:pt>
                      <c:pt idx="197">
                        <c:v>0.77564734219999998</c:v>
                      </c:pt>
                      <c:pt idx="198">
                        <c:v>0.77043437960000005</c:v>
                      </c:pt>
                      <c:pt idx="199">
                        <c:v>0.76453959940000005</c:v>
                      </c:pt>
                      <c:pt idx="200">
                        <c:v>0.7590693235</c:v>
                      </c:pt>
                      <c:pt idx="201">
                        <c:v>0.75363302229999996</c:v>
                      </c:pt>
                      <c:pt idx="202">
                        <c:v>0.74834746119999995</c:v>
                      </c:pt>
                      <c:pt idx="203">
                        <c:v>0.74260312319999999</c:v>
                      </c:pt>
                      <c:pt idx="204">
                        <c:v>0.73784649369999999</c:v>
                      </c:pt>
                      <c:pt idx="205">
                        <c:v>0.73201990130000005</c:v>
                      </c:pt>
                      <c:pt idx="206">
                        <c:v>0.72705638409999995</c:v>
                      </c:pt>
                      <c:pt idx="207">
                        <c:v>0.72090953589999995</c:v>
                      </c:pt>
                      <c:pt idx="208">
                        <c:v>0.71651089189999995</c:v>
                      </c:pt>
                      <c:pt idx="209">
                        <c:v>0.71129518749999998</c:v>
                      </c:pt>
                      <c:pt idx="210">
                        <c:v>0.70628595350000001</c:v>
                      </c:pt>
                      <c:pt idx="211">
                        <c:v>0.70089221000000002</c:v>
                      </c:pt>
                      <c:pt idx="212">
                        <c:v>0.69652199749999999</c:v>
                      </c:pt>
                      <c:pt idx="213">
                        <c:v>0.69102442259999997</c:v>
                      </c:pt>
                      <c:pt idx="214">
                        <c:v>0.6860224009</c:v>
                      </c:pt>
                      <c:pt idx="215">
                        <c:v>0.68122267719999996</c:v>
                      </c:pt>
                      <c:pt idx="216">
                        <c:v>0.67673701050000001</c:v>
                      </c:pt>
                      <c:pt idx="217">
                        <c:v>0.67125803230000003</c:v>
                      </c:pt>
                      <c:pt idx="218">
                        <c:v>0.66667234900000005</c:v>
                      </c:pt>
                      <c:pt idx="219">
                        <c:v>0.66165983679999996</c:v>
                      </c:pt>
                      <c:pt idx="220">
                        <c:v>0.65704244379999999</c:v>
                      </c:pt>
                      <c:pt idx="221">
                        <c:v>0.65190380810000004</c:v>
                      </c:pt>
                      <c:pt idx="222">
                        <c:v>0.64714699980000001</c:v>
                      </c:pt>
                      <c:pt idx="223">
                        <c:v>0.64280170199999997</c:v>
                      </c:pt>
                      <c:pt idx="224">
                        <c:v>0.63831204180000001</c:v>
                      </c:pt>
                      <c:pt idx="225">
                        <c:v>0.63369238380000004</c:v>
                      </c:pt>
                      <c:pt idx="226">
                        <c:v>0.62875175480000001</c:v>
                      </c:pt>
                      <c:pt idx="227">
                        <c:v>0.62466740610000004</c:v>
                      </c:pt>
                      <c:pt idx="228">
                        <c:v>0.62020748849999996</c:v>
                      </c:pt>
                      <c:pt idx="229">
                        <c:v>0.61543661360000002</c:v>
                      </c:pt>
                      <c:pt idx="230">
                        <c:v>0.61094284060000004</c:v>
                      </c:pt>
                      <c:pt idx="231">
                        <c:v>0.60686904190000002</c:v>
                      </c:pt>
                      <c:pt idx="232">
                        <c:v>0.60251027349999997</c:v>
                      </c:pt>
                      <c:pt idx="233">
                        <c:v>0.59811115260000003</c:v>
                      </c:pt>
                      <c:pt idx="234">
                        <c:v>0.5937191248</c:v>
                      </c:pt>
                      <c:pt idx="235">
                        <c:v>0.58983391519999995</c:v>
                      </c:pt>
                      <c:pt idx="236">
                        <c:v>0.58569961790000002</c:v>
                      </c:pt>
                      <c:pt idx="237">
                        <c:v>0.58125007149999997</c:v>
                      </c:pt>
                      <c:pt idx="238">
                        <c:v>0.57720440630000003</c:v>
                      </c:pt>
                      <c:pt idx="239">
                        <c:v>0.57378989459999996</c:v>
                      </c:pt>
                      <c:pt idx="240">
                        <c:v>0.56968069079999994</c:v>
                      </c:pt>
                      <c:pt idx="241">
                        <c:v>0.56568729880000002</c:v>
                      </c:pt>
                      <c:pt idx="242">
                        <c:v>0.5614442825</c:v>
                      </c:pt>
                      <c:pt idx="243">
                        <c:v>0.55794942380000001</c:v>
                      </c:pt>
                      <c:pt idx="244">
                        <c:v>0.55398064849999995</c:v>
                      </c:pt>
                      <c:pt idx="245">
                        <c:v>0.54980087280000001</c:v>
                      </c:pt>
                      <c:pt idx="246">
                        <c:v>0.54611933229999998</c:v>
                      </c:pt>
                      <c:pt idx="247">
                        <c:v>0.54206621649999998</c:v>
                      </c:pt>
                      <c:pt idx="248">
                        <c:v>0.5389713049</c:v>
                      </c:pt>
                      <c:pt idx="249">
                        <c:v>0.53544139859999995</c:v>
                      </c:pt>
                      <c:pt idx="250">
                        <c:v>0.5312368274</c:v>
                      </c:pt>
                      <c:pt idx="251">
                        <c:v>0.52796715500000002</c:v>
                      </c:pt>
                      <c:pt idx="252">
                        <c:v>0.52467048169999997</c:v>
                      </c:pt>
                      <c:pt idx="253">
                        <c:v>0.52142071720000005</c:v>
                      </c:pt>
                      <c:pt idx="254">
                        <c:v>0.51755195860000003</c:v>
                      </c:pt>
                      <c:pt idx="255">
                        <c:v>0.51373904940000004</c:v>
                      </c:pt>
                      <c:pt idx="256">
                        <c:v>0.51083332299999995</c:v>
                      </c:pt>
                      <c:pt idx="257">
                        <c:v>0.50759023430000005</c:v>
                      </c:pt>
                      <c:pt idx="258">
                        <c:v>0.50451159479999996</c:v>
                      </c:pt>
                      <c:pt idx="259">
                        <c:v>0.50119411950000003</c:v>
                      </c:pt>
                      <c:pt idx="260">
                        <c:v>0.49834549430000002</c:v>
                      </c:pt>
                      <c:pt idx="261">
                        <c:v>0.49457716940000002</c:v>
                      </c:pt>
                      <c:pt idx="262">
                        <c:v>0.49149057270000002</c:v>
                      </c:pt>
                      <c:pt idx="263">
                        <c:v>0.48848682640000002</c:v>
                      </c:pt>
                      <c:pt idx="264">
                        <c:v>0.48509988189999997</c:v>
                      </c:pt>
                      <c:pt idx="265">
                        <c:v>0.48255616429999998</c:v>
                      </c:pt>
                      <c:pt idx="266">
                        <c:v>0.47940081359999998</c:v>
                      </c:pt>
                      <c:pt idx="267">
                        <c:v>0.47670355440000001</c:v>
                      </c:pt>
                      <c:pt idx="268">
                        <c:v>0.47449377180000002</c:v>
                      </c:pt>
                      <c:pt idx="269">
                        <c:v>0.4711848199</c:v>
                      </c:pt>
                      <c:pt idx="270">
                        <c:v>0.46827143430000001</c:v>
                      </c:pt>
                      <c:pt idx="271">
                        <c:v>0.46545854209999998</c:v>
                      </c:pt>
                      <c:pt idx="272">
                        <c:v>0.46288678049999998</c:v>
                      </c:pt>
                      <c:pt idx="273">
                        <c:v>0.45999172329999999</c:v>
                      </c:pt>
                      <c:pt idx="274">
                        <c:v>0.45730409030000002</c:v>
                      </c:pt>
                      <c:pt idx="275">
                        <c:v>0.45501819249999997</c:v>
                      </c:pt>
                      <c:pt idx="276">
                        <c:v>0.45222014189999998</c:v>
                      </c:pt>
                      <c:pt idx="277">
                        <c:v>0.44995278119999998</c:v>
                      </c:pt>
                      <c:pt idx="278">
                        <c:v>0.44722065329999999</c:v>
                      </c:pt>
                      <c:pt idx="279">
                        <c:v>0.445086062</c:v>
                      </c:pt>
                      <c:pt idx="280">
                        <c:v>0.4423805475</c:v>
                      </c:pt>
                      <c:pt idx="281">
                        <c:v>0.43978929519999999</c:v>
                      </c:pt>
                      <c:pt idx="282">
                        <c:v>0.4377728105</c:v>
                      </c:pt>
                      <c:pt idx="283">
                        <c:v>0.435326457</c:v>
                      </c:pt>
                      <c:pt idx="284">
                        <c:v>0.43308973309999999</c:v>
                      </c:pt>
                      <c:pt idx="285">
                        <c:v>0.43140047790000002</c:v>
                      </c:pt>
                      <c:pt idx="286">
                        <c:v>0.42904579640000001</c:v>
                      </c:pt>
                      <c:pt idx="287">
                        <c:v>0.4268883765</c:v>
                      </c:pt>
                      <c:pt idx="288">
                        <c:v>0.42462897300000002</c:v>
                      </c:pt>
                      <c:pt idx="289">
                        <c:v>0.42275401950000002</c:v>
                      </c:pt>
                      <c:pt idx="290">
                        <c:v>0.42126065489999998</c:v>
                      </c:pt>
                      <c:pt idx="291">
                        <c:v>0.41942197079999999</c:v>
                      </c:pt>
                      <c:pt idx="292">
                        <c:v>0.41767796870000001</c:v>
                      </c:pt>
                      <c:pt idx="293">
                        <c:v>0.4157468379</c:v>
                      </c:pt>
                      <c:pt idx="294">
                        <c:v>0.41388523579999997</c:v>
                      </c:pt>
                      <c:pt idx="295">
                        <c:v>0.4121430814</c:v>
                      </c:pt>
                      <c:pt idx="296">
                        <c:v>0.41059526800000001</c:v>
                      </c:pt>
                      <c:pt idx="297">
                        <c:v>0.40875729919999998</c:v>
                      </c:pt>
                      <c:pt idx="298">
                        <c:v>0.4068528414</c:v>
                      </c:pt>
                      <c:pt idx="299">
                        <c:v>0.40535154940000001</c:v>
                      </c:pt>
                      <c:pt idx="300">
                        <c:v>0.4036950171</c:v>
                      </c:pt>
                      <c:pt idx="301">
                        <c:v>0.40214940910000002</c:v>
                      </c:pt>
                      <c:pt idx="302">
                        <c:v>0.4008606374</c:v>
                      </c:pt>
                      <c:pt idx="303">
                        <c:v>0.39921781420000002</c:v>
                      </c:pt>
                      <c:pt idx="304">
                        <c:v>0.39792206879999997</c:v>
                      </c:pt>
                      <c:pt idx="305">
                        <c:v>0.39599302409999998</c:v>
                      </c:pt>
                      <c:pt idx="306">
                        <c:v>0.3946354091</c:v>
                      </c:pt>
                      <c:pt idx="307">
                        <c:v>0.39353752139999998</c:v>
                      </c:pt>
                      <c:pt idx="308">
                        <c:v>0.3919272721</c:v>
                      </c:pt>
                      <c:pt idx="309">
                        <c:v>0.39081358910000003</c:v>
                      </c:pt>
                      <c:pt idx="310">
                        <c:v>0.38913461570000002</c:v>
                      </c:pt>
                      <c:pt idx="311">
                        <c:v>0.3884226382</c:v>
                      </c:pt>
                      <c:pt idx="312">
                        <c:v>0.3869366944</c:v>
                      </c:pt>
                      <c:pt idx="313">
                        <c:v>0.38548618559999998</c:v>
                      </c:pt>
                      <c:pt idx="314">
                        <c:v>0.38435342909999998</c:v>
                      </c:pt>
                      <c:pt idx="315">
                        <c:v>0.38357242940000003</c:v>
                      </c:pt>
                      <c:pt idx="316">
                        <c:v>0.38249453900000002</c:v>
                      </c:pt>
                      <c:pt idx="317">
                        <c:v>0.38106837869999999</c:v>
                      </c:pt>
                      <c:pt idx="318">
                        <c:v>0.37991258500000002</c:v>
                      </c:pt>
                      <c:pt idx="319">
                        <c:v>0.37924167510000001</c:v>
                      </c:pt>
                      <c:pt idx="320">
                        <c:v>0.37823763490000001</c:v>
                      </c:pt>
                      <c:pt idx="321">
                        <c:v>0.37740823629999998</c:v>
                      </c:pt>
                      <c:pt idx="322">
                        <c:v>0.37610644100000001</c:v>
                      </c:pt>
                      <c:pt idx="323">
                        <c:v>0.37535774710000003</c:v>
                      </c:pt>
                      <c:pt idx="324">
                        <c:v>0.37464982270000002</c:v>
                      </c:pt>
                      <c:pt idx="325">
                        <c:v>0.37396562100000003</c:v>
                      </c:pt>
                      <c:pt idx="326">
                        <c:v>0.37323087449999998</c:v>
                      </c:pt>
                      <c:pt idx="327">
                        <c:v>0.37230455880000002</c:v>
                      </c:pt>
                      <c:pt idx="328">
                        <c:v>0.37146714330000002</c:v>
                      </c:pt>
                      <c:pt idx="329">
                        <c:v>0.37083610890000002</c:v>
                      </c:pt>
                      <c:pt idx="330">
                        <c:v>0.3702583015</c:v>
                      </c:pt>
                      <c:pt idx="331">
                        <c:v>0.36943623419999999</c:v>
                      </c:pt>
                      <c:pt idx="332">
                        <c:v>0.36849573250000001</c:v>
                      </c:pt>
                      <c:pt idx="333">
                        <c:v>0.3682394028</c:v>
                      </c:pt>
                      <c:pt idx="334">
                        <c:v>0.3675657511</c:v>
                      </c:pt>
                      <c:pt idx="335">
                        <c:v>0.36696600909999999</c:v>
                      </c:pt>
                      <c:pt idx="336">
                        <c:v>0.36636620759999999</c:v>
                      </c:pt>
                      <c:pt idx="337">
                        <c:v>0.3657823503</c:v>
                      </c:pt>
                      <c:pt idx="338">
                        <c:v>0.36501184110000001</c:v>
                      </c:pt>
                      <c:pt idx="339">
                        <c:v>0.3645840883</c:v>
                      </c:pt>
                      <c:pt idx="340">
                        <c:v>0.3640413582</c:v>
                      </c:pt>
                      <c:pt idx="341">
                        <c:v>0.3634240031</c:v>
                      </c:pt>
                      <c:pt idx="342">
                        <c:v>0.3633159399</c:v>
                      </c:pt>
                      <c:pt idx="343">
                        <c:v>0.36287558079999999</c:v>
                      </c:pt>
                      <c:pt idx="344">
                        <c:v>0.36221629379999998</c:v>
                      </c:pt>
                      <c:pt idx="345">
                        <c:v>0.36191782360000002</c:v>
                      </c:pt>
                      <c:pt idx="346">
                        <c:v>0.36141225700000001</c:v>
                      </c:pt>
                      <c:pt idx="347">
                        <c:v>0.36087796090000002</c:v>
                      </c:pt>
                      <c:pt idx="348">
                        <c:v>0.36027872560000002</c:v>
                      </c:pt>
                      <c:pt idx="349">
                        <c:v>0.3600303829</c:v>
                      </c:pt>
                      <c:pt idx="350">
                        <c:v>0.35961544509999999</c:v>
                      </c:pt>
                      <c:pt idx="351">
                        <c:v>0.3591210842</c:v>
                      </c:pt>
                      <c:pt idx="352">
                        <c:v>0.35913795230000001</c:v>
                      </c:pt>
                      <c:pt idx="353">
                        <c:v>0.3583943248</c:v>
                      </c:pt>
                      <c:pt idx="354">
                        <c:v>0.35808119179999998</c:v>
                      </c:pt>
                      <c:pt idx="355">
                        <c:v>0.35752293470000002</c:v>
                      </c:pt>
                      <c:pt idx="356">
                        <c:v>0.3572497368</c:v>
                      </c:pt>
                      <c:pt idx="357">
                        <c:v>0.35702747109999999</c:v>
                      </c:pt>
                      <c:pt idx="358">
                        <c:v>0.35659435389999999</c:v>
                      </c:pt>
                      <c:pt idx="359">
                        <c:v>0.35633519289999999</c:v>
                      </c:pt>
                      <c:pt idx="360">
                        <c:v>0.35571312900000002</c:v>
                      </c:pt>
                      <c:pt idx="361">
                        <c:v>0.3555904627</c:v>
                      </c:pt>
                      <c:pt idx="362">
                        <c:v>0.35522300000000001</c:v>
                      </c:pt>
                      <c:pt idx="363">
                        <c:v>0.35502618549999998</c:v>
                      </c:pt>
                      <c:pt idx="364">
                        <c:v>0.354439795</c:v>
                      </c:pt>
                      <c:pt idx="365">
                        <c:v>0.35399153830000002</c:v>
                      </c:pt>
                      <c:pt idx="366">
                        <c:v>0.35388535259999998</c:v>
                      </c:pt>
                      <c:pt idx="367">
                        <c:v>0.35346242789999999</c:v>
                      </c:pt>
                      <c:pt idx="368">
                        <c:v>0.35268425939999998</c:v>
                      </c:pt>
                      <c:pt idx="369">
                        <c:v>0.35255751010000003</c:v>
                      </c:pt>
                      <c:pt idx="370">
                        <c:v>0.35181108119999999</c:v>
                      </c:pt>
                      <c:pt idx="371">
                        <c:v>0.3518795669</c:v>
                      </c:pt>
                      <c:pt idx="372">
                        <c:v>0.35135707259999999</c:v>
                      </c:pt>
                      <c:pt idx="373">
                        <c:v>0.35083132979999998</c:v>
                      </c:pt>
                      <c:pt idx="374">
                        <c:v>0.3503088057</c:v>
                      </c:pt>
                      <c:pt idx="375">
                        <c:v>0.35025048260000002</c:v>
                      </c:pt>
                      <c:pt idx="376">
                        <c:v>0.34930387140000002</c:v>
                      </c:pt>
                      <c:pt idx="377">
                        <c:v>0.34885969760000002</c:v>
                      </c:pt>
                      <c:pt idx="378">
                        <c:v>0.34843400120000001</c:v>
                      </c:pt>
                      <c:pt idx="379">
                        <c:v>0.34757027029999998</c:v>
                      </c:pt>
                      <c:pt idx="380">
                        <c:v>0.34739434720000001</c:v>
                      </c:pt>
                      <c:pt idx="381">
                        <c:v>0.3466798961</c:v>
                      </c:pt>
                      <c:pt idx="382">
                        <c:v>0.34577068690000001</c:v>
                      </c:pt>
                      <c:pt idx="383">
                        <c:v>0.34515935180000001</c:v>
                      </c:pt>
                      <c:pt idx="384">
                        <c:v>0.34440189599999999</c:v>
                      </c:pt>
                      <c:pt idx="385">
                        <c:v>0.34422859550000001</c:v>
                      </c:pt>
                      <c:pt idx="386">
                        <c:v>0.34334322810000001</c:v>
                      </c:pt>
                      <c:pt idx="387">
                        <c:v>0.34258154029999999</c:v>
                      </c:pt>
                      <c:pt idx="388">
                        <c:v>0.34155777100000001</c:v>
                      </c:pt>
                      <c:pt idx="389">
                        <c:v>0.34076178070000002</c:v>
                      </c:pt>
                      <c:pt idx="390">
                        <c:v>0.33985823389999997</c:v>
                      </c:pt>
                      <c:pt idx="391">
                        <c:v>0.33875441550000002</c:v>
                      </c:pt>
                      <c:pt idx="392">
                        <c:v>0.33803054690000001</c:v>
                      </c:pt>
                      <c:pt idx="393">
                        <c:v>0.33688551189999999</c:v>
                      </c:pt>
                      <c:pt idx="394">
                        <c:v>0.33585283160000001</c:v>
                      </c:pt>
                      <c:pt idx="395">
                        <c:v>0.33494928480000002</c:v>
                      </c:pt>
                      <c:pt idx="396">
                        <c:v>0.33373937009999999</c:v>
                      </c:pt>
                      <c:pt idx="397">
                        <c:v>0.3327275515</c:v>
                      </c:pt>
                      <c:pt idx="398">
                        <c:v>0.33153289559999999</c:v>
                      </c:pt>
                      <c:pt idx="399">
                        <c:v>0.32995066049999999</c:v>
                      </c:pt>
                      <c:pt idx="400">
                        <c:v>0.32867890599999999</c:v>
                      </c:pt>
                      <c:pt idx="401">
                        <c:v>0.32781428099999999</c:v>
                      </c:pt>
                      <c:pt idx="402">
                        <c:v>0.32602199910000002</c:v>
                      </c:pt>
                      <c:pt idx="403">
                        <c:v>0.3247923553</c:v>
                      </c:pt>
                      <c:pt idx="404">
                        <c:v>0.32367193700000002</c:v>
                      </c:pt>
                      <c:pt idx="405">
                        <c:v>0.3219858706</c:v>
                      </c:pt>
                      <c:pt idx="406">
                        <c:v>0.32051312920000002</c:v>
                      </c:pt>
                      <c:pt idx="407">
                        <c:v>0.31897738580000001</c:v>
                      </c:pt>
                      <c:pt idx="408">
                        <c:v>0.31724771860000001</c:v>
                      </c:pt>
                      <c:pt idx="409">
                        <c:v>0.31558930870000002</c:v>
                      </c:pt>
                      <c:pt idx="410">
                        <c:v>0.31417855620000001</c:v>
                      </c:pt>
                      <c:pt idx="411">
                        <c:v>0.31245848539999999</c:v>
                      </c:pt>
                      <c:pt idx="412">
                        <c:v>0.3103696406</c:v>
                      </c:pt>
                      <c:pt idx="413">
                        <c:v>0.3089132309</c:v>
                      </c:pt>
                      <c:pt idx="414">
                        <c:v>0.30669569969999999</c:v>
                      </c:pt>
                      <c:pt idx="415">
                        <c:v>0.3053332567</c:v>
                      </c:pt>
                      <c:pt idx="416">
                        <c:v>0.3035368323</c:v>
                      </c:pt>
                      <c:pt idx="417">
                        <c:v>0.30143356319999998</c:v>
                      </c:pt>
                      <c:pt idx="418">
                        <c:v>0.29952412839999998</c:v>
                      </c:pt>
                      <c:pt idx="419">
                        <c:v>0.29718771579999997</c:v>
                      </c:pt>
                      <c:pt idx="420">
                        <c:v>0.29540154340000002</c:v>
                      </c:pt>
                      <c:pt idx="421">
                        <c:v>0.29334980249999998</c:v>
                      </c:pt>
                      <c:pt idx="422">
                        <c:v>0.2913358808</c:v>
                      </c:pt>
                      <c:pt idx="423">
                        <c:v>0.28928261999999999</c:v>
                      </c:pt>
                      <c:pt idx="424">
                        <c:v>0.28685009480000001</c:v>
                      </c:pt>
                      <c:pt idx="425">
                        <c:v>0.28499227760000001</c:v>
                      </c:pt>
                      <c:pt idx="426">
                        <c:v>0.28281846640000002</c:v>
                      </c:pt>
                      <c:pt idx="427">
                        <c:v>0.2806671858</c:v>
                      </c:pt>
                      <c:pt idx="428">
                        <c:v>0.27870926260000001</c:v>
                      </c:pt>
                      <c:pt idx="429">
                        <c:v>0.27632692460000002</c:v>
                      </c:pt>
                      <c:pt idx="430">
                        <c:v>0.27405211330000001</c:v>
                      </c:pt>
                      <c:pt idx="431">
                        <c:v>0.27183726429999999</c:v>
                      </c:pt>
                      <c:pt idx="432">
                        <c:v>0.26960060000000002</c:v>
                      </c:pt>
                      <c:pt idx="433">
                        <c:v>0.26737663150000002</c:v>
                      </c:pt>
                      <c:pt idx="434">
                        <c:v>0.2649996281</c:v>
                      </c:pt>
                      <c:pt idx="435">
                        <c:v>0.2627780139</c:v>
                      </c:pt>
                      <c:pt idx="436">
                        <c:v>0.26052987579999998</c:v>
                      </c:pt>
                      <c:pt idx="437">
                        <c:v>0.25834655760000003</c:v>
                      </c:pt>
                      <c:pt idx="438">
                        <c:v>0.2564578354</c:v>
                      </c:pt>
                      <c:pt idx="439">
                        <c:v>0.2545247376</c:v>
                      </c:pt>
                      <c:pt idx="440">
                        <c:v>0.25203031300000001</c:v>
                      </c:pt>
                      <c:pt idx="441">
                        <c:v>0.2495675534</c:v>
                      </c:pt>
                      <c:pt idx="442">
                        <c:v>0.2475119382</c:v>
                      </c:pt>
                      <c:pt idx="443">
                        <c:v>0.2448805422</c:v>
                      </c:pt>
                      <c:pt idx="444">
                        <c:v>0.2430731803</c:v>
                      </c:pt>
                      <c:pt idx="445">
                        <c:v>0.2403782606</c:v>
                      </c:pt>
                      <c:pt idx="446">
                        <c:v>0.2380741686</c:v>
                      </c:pt>
                      <c:pt idx="447">
                        <c:v>0.23622252050000001</c:v>
                      </c:pt>
                      <c:pt idx="448">
                        <c:v>0.23373956979999999</c:v>
                      </c:pt>
                      <c:pt idx="449">
                        <c:v>0.2311259806</c:v>
                      </c:pt>
                      <c:pt idx="450">
                        <c:v>0.2292653918</c:v>
                      </c:pt>
                      <c:pt idx="451">
                        <c:v>0.22694675619999999</c:v>
                      </c:pt>
                      <c:pt idx="452">
                        <c:v>0.22440193589999999</c:v>
                      </c:pt>
                      <c:pt idx="453">
                        <c:v>0.2224991322</c:v>
                      </c:pt>
                      <c:pt idx="454">
                        <c:v>0.22007370000000001</c:v>
                      </c:pt>
                      <c:pt idx="455">
                        <c:v>0.21786333620000001</c:v>
                      </c:pt>
                      <c:pt idx="456">
                        <c:v>0.21536946300000001</c:v>
                      </c:pt>
                      <c:pt idx="457">
                        <c:v>0.2133556902</c:v>
                      </c:pt>
                      <c:pt idx="458">
                        <c:v>0.2113007754</c:v>
                      </c:pt>
                      <c:pt idx="459">
                        <c:v>0.20892329509999999</c:v>
                      </c:pt>
                      <c:pt idx="460">
                        <c:v>0.2067766637</c:v>
                      </c:pt>
                      <c:pt idx="461">
                        <c:v>0.2042764872</c:v>
                      </c:pt>
                      <c:pt idx="462">
                        <c:v>0.20188979800000001</c:v>
                      </c:pt>
                      <c:pt idx="463">
                        <c:v>0.1999139637</c:v>
                      </c:pt>
                      <c:pt idx="464">
                        <c:v>0.19782525300000001</c:v>
                      </c:pt>
                      <c:pt idx="465">
                        <c:v>0.195526436</c:v>
                      </c:pt>
                      <c:pt idx="466">
                        <c:v>0.1933781356</c:v>
                      </c:pt>
                      <c:pt idx="467">
                        <c:v>0.1916202605</c:v>
                      </c:pt>
                      <c:pt idx="468">
                        <c:v>0.18940661850000001</c:v>
                      </c:pt>
                      <c:pt idx="469">
                        <c:v>0.18733559550000001</c:v>
                      </c:pt>
                      <c:pt idx="470">
                        <c:v>0.18566414710000001</c:v>
                      </c:pt>
                      <c:pt idx="471">
                        <c:v>0.1830807179</c:v>
                      </c:pt>
                      <c:pt idx="472">
                        <c:v>0.1814382672</c:v>
                      </c:pt>
                      <c:pt idx="473">
                        <c:v>0.17968012389999999</c:v>
                      </c:pt>
                      <c:pt idx="474">
                        <c:v>0.17766281959999999</c:v>
                      </c:pt>
                      <c:pt idx="475">
                        <c:v>0.17609578370000001</c:v>
                      </c:pt>
                      <c:pt idx="476">
                        <c:v>0.17449164389999999</c:v>
                      </c:pt>
                      <c:pt idx="477">
                        <c:v>0.17230750619999999</c:v>
                      </c:pt>
                      <c:pt idx="478">
                        <c:v>0.17066001889999999</c:v>
                      </c:pt>
                      <c:pt idx="479">
                        <c:v>0.16899415849999999</c:v>
                      </c:pt>
                      <c:pt idx="480">
                        <c:v>0.1670793891</c:v>
                      </c:pt>
                      <c:pt idx="481">
                        <c:v>0.1652339548</c:v>
                      </c:pt>
                      <c:pt idx="482">
                        <c:v>0.1637092084</c:v>
                      </c:pt>
                      <c:pt idx="483">
                        <c:v>0.16206395630000001</c:v>
                      </c:pt>
                      <c:pt idx="484">
                        <c:v>0.1606767476</c:v>
                      </c:pt>
                      <c:pt idx="485">
                        <c:v>0.15889374910000001</c:v>
                      </c:pt>
                      <c:pt idx="486">
                        <c:v>0.1574468315</c:v>
                      </c:pt>
                      <c:pt idx="487">
                        <c:v>0.1559634805</c:v>
                      </c:pt>
                      <c:pt idx="488">
                        <c:v>0.1545168459</c:v>
                      </c:pt>
                      <c:pt idx="489">
                        <c:v>0.15321478250000001</c:v>
                      </c:pt>
                      <c:pt idx="490">
                        <c:v>0.1514366865</c:v>
                      </c:pt>
                      <c:pt idx="491">
                        <c:v>0.15049165489999999</c:v>
                      </c:pt>
                      <c:pt idx="492">
                        <c:v>0.1488466114</c:v>
                      </c:pt>
                      <c:pt idx="493">
                        <c:v>0.14778205750000001</c:v>
                      </c:pt>
                      <c:pt idx="494">
                        <c:v>0.14656011760000001</c:v>
                      </c:pt>
                      <c:pt idx="495">
                        <c:v>0.14529944959999999</c:v>
                      </c:pt>
                      <c:pt idx="496">
                        <c:v>0.14420559999999999</c:v>
                      </c:pt>
                      <c:pt idx="497">
                        <c:v>0.1424812973</c:v>
                      </c:pt>
                      <c:pt idx="498">
                        <c:v>0.1412971616</c:v>
                      </c:pt>
                      <c:pt idx="499">
                        <c:v>0.14005859200000001</c:v>
                      </c:pt>
                      <c:pt idx="500">
                        <c:v>0.13865794240000001</c:v>
                      </c:pt>
                      <c:pt idx="501">
                        <c:v>0.1374694705</c:v>
                      </c:pt>
                      <c:pt idx="502">
                        <c:v>0.13626134400000001</c:v>
                      </c:pt>
                      <c:pt idx="503">
                        <c:v>0.1351481527</c:v>
                      </c:pt>
                      <c:pt idx="504">
                        <c:v>0.13411581519999999</c:v>
                      </c:pt>
                      <c:pt idx="505">
                        <c:v>0.1328975707</c:v>
                      </c:pt>
                      <c:pt idx="506">
                        <c:v>0.13133764270000001</c:v>
                      </c:pt>
                      <c:pt idx="507">
                        <c:v>0.13057221469999999</c:v>
                      </c:pt>
                      <c:pt idx="508">
                        <c:v>0.12984307110000001</c:v>
                      </c:pt>
                      <c:pt idx="509">
                        <c:v>0.12873211500000001</c:v>
                      </c:pt>
                      <c:pt idx="510">
                        <c:v>0.12746421990000001</c:v>
                      </c:pt>
                      <c:pt idx="511">
                        <c:v>0.1268215775</c:v>
                      </c:pt>
                      <c:pt idx="512">
                        <c:v>0.12568150459999999</c:v>
                      </c:pt>
                      <c:pt idx="513">
                        <c:v>0.1250561774</c:v>
                      </c:pt>
                      <c:pt idx="514">
                        <c:v>0.124131538</c:v>
                      </c:pt>
                      <c:pt idx="515">
                        <c:v>0.123125948</c:v>
                      </c:pt>
                      <c:pt idx="516">
                        <c:v>0.12287082520000001</c:v>
                      </c:pt>
                      <c:pt idx="517">
                        <c:v>0.12167449299999999</c:v>
                      </c:pt>
                      <c:pt idx="518">
                        <c:v>0.120342806</c:v>
                      </c:pt>
                      <c:pt idx="519">
                        <c:v>0.1201909259</c:v>
                      </c:pt>
                      <c:pt idx="520">
                        <c:v>0.119984366</c:v>
                      </c:pt>
                      <c:pt idx="521">
                        <c:v>0.1188001707</c:v>
                      </c:pt>
                      <c:pt idx="522">
                        <c:v>0.11848921329999999</c:v>
                      </c:pt>
                      <c:pt idx="523">
                        <c:v>0.1185824648</c:v>
                      </c:pt>
                      <c:pt idx="524">
                        <c:v>0.11799114199999999</c:v>
                      </c:pt>
                      <c:pt idx="525">
                        <c:v>0.1175214648</c:v>
                      </c:pt>
                      <c:pt idx="526">
                        <c:v>0.1172883213</c:v>
                      </c:pt>
                      <c:pt idx="527">
                        <c:v>0.1168961748</c:v>
                      </c:pt>
                      <c:pt idx="528">
                        <c:v>0.1162194461</c:v>
                      </c:pt>
                      <c:pt idx="529">
                        <c:v>0.1158757135</c:v>
                      </c:pt>
                      <c:pt idx="530">
                        <c:v>0.1154564694</c:v>
                      </c:pt>
                      <c:pt idx="531">
                        <c:v>0.1149075255</c:v>
                      </c:pt>
                      <c:pt idx="532">
                        <c:v>0.1150335446</c:v>
                      </c:pt>
                      <c:pt idx="533">
                        <c:v>0.11459243299999999</c:v>
                      </c:pt>
                      <c:pt idx="534">
                        <c:v>0.11456823350000001</c:v>
                      </c:pt>
                      <c:pt idx="535">
                        <c:v>0.114858456</c:v>
                      </c:pt>
                      <c:pt idx="536">
                        <c:v>0.11336763950000001</c:v>
                      </c:pt>
                      <c:pt idx="537">
                        <c:v>0.11486753080000001</c:v>
                      </c:pt>
                      <c:pt idx="538">
                        <c:v>0.11545694619999999</c:v>
                      </c:pt>
                      <c:pt idx="539">
                        <c:v>0.11399436</c:v>
                      </c:pt>
                      <c:pt idx="540">
                        <c:v>0.1140905619</c:v>
                      </c:pt>
                      <c:pt idx="541">
                        <c:v>0.11454124</c:v>
                      </c:pt>
                      <c:pt idx="542">
                        <c:v>0.11439953</c:v>
                      </c:pt>
                      <c:pt idx="543">
                        <c:v>0.11302091929999999</c:v>
                      </c:pt>
                      <c:pt idx="544">
                        <c:v>0.1153162494</c:v>
                      </c:pt>
                      <c:pt idx="545">
                        <c:v>0.1153199971</c:v>
                      </c:pt>
                      <c:pt idx="546">
                        <c:v>0.1158195734</c:v>
                      </c:pt>
                      <c:pt idx="547">
                        <c:v>0.1148611531</c:v>
                      </c:pt>
                      <c:pt idx="548">
                        <c:v>0.1154996604</c:v>
                      </c:pt>
                      <c:pt idx="549">
                        <c:v>0.1140965894</c:v>
                      </c:pt>
                      <c:pt idx="550">
                        <c:v>0.1159701347</c:v>
                      </c:pt>
                      <c:pt idx="551">
                        <c:v>0.1149955317</c:v>
                      </c:pt>
                      <c:pt idx="552">
                        <c:v>0.1161437407</c:v>
                      </c:pt>
                      <c:pt idx="553">
                        <c:v>0.11907345060000001</c:v>
                      </c:pt>
                      <c:pt idx="554">
                        <c:v>0.1149369702</c:v>
                      </c:pt>
                      <c:pt idx="555">
                        <c:v>0.1172100306</c:v>
                      </c:pt>
                      <c:pt idx="556">
                        <c:v>0.1208187267</c:v>
                      </c:pt>
                      <c:pt idx="557">
                        <c:v>0.1223783046</c:v>
                      </c:pt>
                      <c:pt idx="558">
                        <c:v>0.12219741940000001</c:v>
                      </c:pt>
                      <c:pt idx="559">
                        <c:v>0.1220622435</c:v>
                      </c:pt>
                      <c:pt idx="560">
                        <c:v>0.1246704683</c:v>
                      </c:pt>
                      <c:pt idx="561">
                        <c:v>0.1285663843</c:v>
                      </c:pt>
                      <c:pt idx="562">
                        <c:v>0.12824466819999999</c:v>
                      </c:pt>
                      <c:pt idx="563">
                        <c:v>0.13532836740000001</c:v>
                      </c:pt>
                      <c:pt idx="564">
                        <c:v>0.1396267414</c:v>
                      </c:pt>
                      <c:pt idx="565">
                        <c:v>0.1472394913</c:v>
                      </c:pt>
                      <c:pt idx="566">
                        <c:v>0.15285176040000001</c:v>
                      </c:pt>
                      <c:pt idx="567">
                        <c:v>0.1632037908</c:v>
                      </c:pt>
                      <c:pt idx="568">
                        <c:v>0.1754618138</c:v>
                      </c:pt>
                      <c:pt idx="569">
                        <c:v>0.18921671809999999</c:v>
                      </c:pt>
                      <c:pt idx="570">
                        <c:v>0.20463867490000001</c:v>
                      </c:pt>
                      <c:pt idx="571">
                        <c:v>0.22126238049999999</c:v>
                      </c:pt>
                      <c:pt idx="572">
                        <c:v>0.2290479839</c:v>
                      </c:pt>
                      <c:pt idx="573">
                        <c:v>0.2340642661</c:v>
                      </c:pt>
                      <c:pt idx="574">
                        <c:v>0.22577983139999999</c:v>
                      </c:pt>
                      <c:pt idx="575">
                        <c:v>0.2066765726</c:v>
                      </c:pt>
                      <c:pt idx="576">
                        <c:v>0.18483021860000001</c:v>
                      </c:pt>
                      <c:pt idx="577">
                        <c:v>0.16332955660000001</c:v>
                      </c:pt>
                      <c:pt idx="578">
                        <c:v>0.14423735439999999</c:v>
                      </c:pt>
                      <c:pt idx="579">
                        <c:v>0.1320452094</c:v>
                      </c:pt>
                      <c:pt idx="580">
                        <c:v>0.12112266570000001</c:v>
                      </c:pt>
                      <c:pt idx="581">
                        <c:v>0.1157168448</c:v>
                      </c:pt>
                      <c:pt idx="582">
                        <c:v>0.11101069299999999</c:v>
                      </c:pt>
                      <c:pt idx="583">
                        <c:v>0.1084982753</c:v>
                      </c:pt>
                      <c:pt idx="584">
                        <c:v>0.1062408239</c:v>
                      </c:pt>
                      <c:pt idx="585">
                        <c:v>0.1079124138</c:v>
                      </c:pt>
                      <c:pt idx="586">
                        <c:v>0.10804661359999999</c:v>
                      </c:pt>
                      <c:pt idx="587">
                        <c:v>0.1074780375</c:v>
                      </c:pt>
                      <c:pt idx="588">
                        <c:v>0.10981371249999999</c:v>
                      </c:pt>
                      <c:pt idx="589">
                        <c:v>0.1122447327</c:v>
                      </c:pt>
                      <c:pt idx="590">
                        <c:v>0.114566952</c:v>
                      </c:pt>
                      <c:pt idx="591">
                        <c:v>0.11615896219999999</c:v>
                      </c:pt>
                      <c:pt idx="592">
                        <c:v>0.1199450269</c:v>
                      </c:pt>
                      <c:pt idx="593">
                        <c:v>0.1240172088</c:v>
                      </c:pt>
                      <c:pt idx="594">
                        <c:v>0.1264063567</c:v>
                      </c:pt>
                      <c:pt idx="595">
                        <c:v>0.12996271249999999</c:v>
                      </c:pt>
                      <c:pt idx="596">
                        <c:v>0.134770155</c:v>
                      </c:pt>
                      <c:pt idx="597">
                        <c:v>0.13953731950000001</c:v>
                      </c:pt>
                      <c:pt idx="598">
                        <c:v>0.1451297402</c:v>
                      </c:pt>
                      <c:pt idx="599">
                        <c:v>0.15080291030000001</c:v>
                      </c:pt>
                      <c:pt idx="600">
                        <c:v>0.15469840169999999</c:v>
                      </c:pt>
                      <c:pt idx="601">
                        <c:v>0.15823359789999999</c:v>
                      </c:pt>
                      <c:pt idx="602">
                        <c:v>0.1645629555</c:v>
                      </c:pt>
                      <c:pt idx="603">
                        <c:v>0.1691357493</c:v>
                      </c:pt>
                      <c:pt idx="604">
                        <c:v>0.17293164129999999</c:v>
                      </c:pt>
                      <c:pt idx="605">
                        <c:v>0.1762965024</c:v>
                      </c:pt>
                      <c:pt idx="606">
                        <c:v>0.17944340410000001</c:v>
                      </c:pt>
                      <c:pt idx="607">
                        <c:v>0.1847382337</c:v>
                      </c:pt>
                      <c:pt idx="608">
                        <c:v>0.18762166799999999</c:v>
                      </c:pt>
                      <c:pt idx="609">
                        <c:v>0.18847632410000001</c:v>
                      </c:pt>
                      <c:pt idx="610">
                        <c:v>0.19105899330000001</c:v>
                      </c:pt>
                      <c:pt idx="611">
                        <c:v>0.19558207690000001</c:v>
                      </c:pt>
                      <c:pt idx="612">
                        <c:v>0.1995450705</c:v>
                      </c:pt>
                      <c:pt idx="613">
                        <c:v>0.2019708902</c:v>
                      </c:pt>
                      <c:pt idx="614">
                        <c:v>0.20678886769999999</c:v>
                      </c:pt>
                      <c:pt idx="615">
                        <c:v>0.2082899362</c:v>
                      </c:pt>
                      <c:pt idx="616">
                        <c:v>0.2068252116</c:v>
                      </c:pt>
                      <c:pt idx="617">
                        <c:v>0.20992639660000001</c:v>
                      </c:pt>
                      <c:pt idx="618">
                        <c:v>0.2139140964</c:v>
                      </c:pt>
                      <c:pt idx="619">
                        <c:v>0.21488174800000001</c:v>
                      </c:pt>
                      <c:pt idx="620">
                        <c:v>0.21771301330000001</c:v>
                      </c:pt>
                      <c:pt idx="621">
                        <c:v>0.21979497370000001</c:v>
                      </c:pt>
                      <c:pt idx="622">
                        <c:v>0.2214960903</c:v>
                      </c:pt>
                      <c:pt idx="623">
                        <c:v>0.223167643</c:v>
                      </c:pt>
                      <c:pt idx="624">
                        <c:v>0.22392894329999999</c:v>
                      </c:pt>
                      <c:pt idx="625">
                        <c:v>0.22645772989999999</c:v>
                      </c:pt>
                      <c:pt idx="626">
                        <c:v>0.2278262824</c:v>
                      </c:pt>
                      <c:pt idx="627">
                        <c:v>0.23111175</c:v>
                      </c:pt>
                      <c:pt idx="628">
                        <c:v>0.23162621259999999</c:v>
                      </c:pt>
                      <c:pt idx="629">
                        <c:v>0.23406697809999999</c:v>
                      </c:pt>
                      <c:pt idx="630">
                        <c:v>0.23561431469999999</c:v>
                      </c:pt>
                      <c:pt idx="631">
                        <c:v>0.2386564165</c:v>
                      </c:pt>
                      <c:pt idx="632">
                        <c:v>0.23821127410000001</c:v>
                      </c:pt>
                      <c:pt idx="633">
                        <c:v>0.2401252985</c:v>
                      </c:pt>
                      <c:pt idx="634">
                        <c:v>0.24112729729999999</c:v>
                      </c:pt>
                      <c:pt idx="635">
                        <c:v>0.24421216549999999</c:v>
                      </c:pt>
                      <c:pt idx="636">
                        <c:v>0.2473736554</c:v>
                      </c:pt>
                      <c:pt idx="637">
                        <c:v>0.24818390609999999</c:v>
                      </c:pt>
                      <c:pt idx="638">
                        <c:v>0.25072124600000001</c:v>
                      </c:pt>
                      <c:pt idx="639">
                        <c:v>0.25168746710000001</c:v>
                      </c:pt>
                      <c:pt idx="640">
                        <c:v>0.2533012033</c:v>
                      </c:pt>
                      <c:pt idx="641">
                        <c:v>0.25700742009999999</c:v>
                      </c:pt>
                      <c:pt idx="642">
                        <c:v>0.25685787199999999</c:v>
                      </c:pt>
                      <c:pt idx="643">
                        <c:v>0.25759828089999998</c:v>
                      </c:pt>
                      <c:pt idx="644">
                        <c:v>0.2611716986</c:v>
                      </c:pt>
                      <c:pt idx="645">
                        <c:v>0.26390466089999998</c:v>
                      </c:pt>
                      <c:pt idx="646">
                        <c:v>0.26524680849999999</c:v>
                      </c:pt>
                      <c:pt idx="647">
                        <c:v>0.26673799749999999</c:v>
                      </c:pt>
                      <c:pt idx="648">
                        <c:v>0.26893037559999999</c:v>
                      </c:pt>
                      <c:pt idx="649">
                        <c:v>0.27060350779999998</c:v>
                      </c:pt>
                      <c:pt idx="650">
                        <c:v>0.26912766700000001</c:v>
                      </c:pt>
                      <c:pt idx="651">
                        <c:v>0.27633562680000001</c:v>
                      </c:pt>
                      <c:pt idx="652">
                        <c:v>0.2762556672</c:v>
                      </c:pt>
                      <c:pt idx="653">
                        <c:v>0.28027409320000002</c:v>
                      </c:pt>
                      <c:pt idx="654">
                        <c:v>0.28137761350000001</c:v>
                      </c:pt>
                      <c:pt idx="655">
                        <c:v>0.2837070525</c:v>
                      </c:pt>
                      <c:pt idx="656">
                        <c:v>0.2868501544</c:v>
                      </c:pt>
                      <c:pt idx="657">
                        <c:v>0.28897845750000001</c:v>
                      </c:pt>
                      <c:pt idx="658">
                        <c:v>0.29498451949999999</c:v>
                      </c:pt>
                      <c:pt idx="659">
                        <c:v>0.30044925210000001</c:v>
                      </c:pt>
                      <c:pt idx="660">
                        <c:v>0.30309525129999998</c:v>
                      </c:pt>
                      <c:pt idx="661">
                        <c:v>0.31100869180000001</c:v>
                      </c:pt>
                      <c:pt idx="662">
                        <c:v>0.31934902069999999</c:v>
                      </c:pt>
                      <c:pt idx="663">
                        <c:v>0.33066561820000001</c:v>
                      </c:pt>
                      <c:pt idx="664">
                        <c:v>0.34294143319999998</c:v>
                      </c:pt>
                      <c:pt idx="665">
                        <c:v>0.36078363660000001</c:v>
                      </c:pt>
                      <c:pt idx="666">
                        <c:v>0.38222762939999999</c:v>
                      </c:pt>
                      <c:pt idx="667">
                        <c:v>0.40985295179999998</c:v>
                      </c:pt>
                      <c:pt idx="668">
                        <c:v>0.43794152139999998</c:v>
                      </c:pt>
                      <c:pt idx="669">
                        <c:v>0.48097059130000003</c:v>
                      </c:pt>
                      <c:pt idx="670">
                        <c:v>0.53505438569999997</c:v>
                      </c:pt>
                      <c:pt idx="671">
                        <c:v>0.59422081709999997</c:v>
                      </c:pt>
                      <c:pt idx="672">
                        <c:v>0.65243202450000004</c:v>
                      </c:pt>
                      <c:pt idx="673">
                        <c:v>0.72657114270000001</c:v>
                      </c:pt>
                      <c:pt idx="674">
                        <c:v>0.83272427319999998</c:v>
                      </c:pt>
                      <c:pt idx="675">
                        <c:v>0.91041004660000002</c:v>
                      </c:pt>
                      <c:pt idx="676">
                        <c:v>1.0035313370000001</c:v>
                      </c:pt>
                      <c:pt idx="677">
                        <c:v>1.1012917760000001</c:v>
                      </c:pt>
                      <c:pt idx="678">
                        <c:v>1.1671054359999999</c:v>
                      </c:pt>
                      <c:pt idx="679">
                        <c:v>1.2134031059999999</c:v>
                      </c:pt>
                      <c:pt idx="680">
                        <c:v>1.2155054810000001</c:v>
                      </c:pt>
                      <c:pt idx="681">
                        <c:v>1.260056496</c:v>
                      </c:pt>
                      <c:pt idx="682">
                        <c:v>1.269365549</c:v>
                      </c:pt>
                      <c:pt idx="683">
                        <c:v>1.2668701410000001</c:v>
                      </c:pt>
                      <c:pt idx="684">
                        <c:v>1.2880226370000001</c:v>
                      </c:pt>
                      <c:pt idx="685">
                        <c:v>1.300777555</c:v>
                      </c:pt>
                      <c:pt idx="686">
                        <c:v>1.3109329940000001</c:v>
                      </c:pt>
                      <c:pt idx="687">
                        <c:v>1.319190621</c:v>
                      </c:pt>
                      <c:pt idx="688">
                        <c:v>1.329862952</c:v>
                      </c:pt>
                      <c:pt idx="689">
                        <c:v>1.327991366</c:v>
                      </c:pt>
                      <c:pt idx="690">
                        <c:v>1.288203478</c:v>
                      </c:pt>
                      <c:pt idx="691">
                        <c:v>1.3333261009999999</c:v>
                      </c:pt>
                      <c:pt idx="692">
                        <c:v>1.265356779</c:v>
                      </c:pt>
                      <c:pt idx="693">
                        <c:v>1.281731129</c:v>
                      </c:pt>
                      <c:pt idx="694">
                        <c:v>1.2314921619999999</c:v>
                      </c:pt>
                      <c:pt idx="695">
                        <c:v>1.301888347</c:v>
                      </c:pt>
                      <c:pt idx="696">
                        <c:v>1.193925023</c:v>
                      </c:pt>
                      <c:pt idx="697">
                        <c:v>1.3510057929999999</c:v>
                      </c:pt>
                      <c:pt idx="698">
                        <c:v>1.2396854159999999</c:v>
                      </c:pt>
                      <c:pt idx="699">
                        <c:v>1.3146274090000001</c:v>
                      </c:pt>
                      <c:pt idx="700">
                        <c:v>1.517862678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'P-A'!$F$6</c15:sqref>
                        </c15:formulaRef>
                      </c:ext>
                    </c:extLst>
                    <c:strCache>
                      <c:ptCount val="1"/>
                      <c:pt idx="0">
                        <c:v>P-A1 OD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'P-A'!$F$7:$F$707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0.94599080497530408</c:v>
                      </c:pt>
                      <c:pt idx="1">
                        <c:v>0.959417649785404</c:v>
                      </c:pt>
                      <c:pt idx="2">
                        <c:v>0.97387936347354009</c:v>
                      </c:pt>
                      <c:pt idx="3">
                        <c:v>0.95185052049276542</c:v>
                      </c:pt>
                      <c:pt idx="4">
                        <c:v>0.95996519364770849</c:v>
                      </c:pt>
                      <c:pt idx="5">
                        <c:v>0.96409865420500629</c:v>
                      </c:pt>
                      <c:pt idx="6">
                        <c:v>0.96157949020781797</c:v>
                      </c:pt>
                      <c:pt idx="7">
                        <c:v>0.98361152150978159</c:v>
                      </c:pt>
                      <c:pt idx="8">
                        <c:v>0.97439676143986564</c:v>
                      </c:pt>
                      <c:pt idx="9">
                        <c:v>0.98768903964368349</c:v>
                      </c:pt>
                      <c:pt idx="10">
                        <c:v>0.97402624933953963</c:v>
                      </c:pt>
                      <c:pt idx="11">
                        <c:v>0.98865629848404279</c:v>
                      </c:pt>
                      <c:pt idx="12">
                        <c:v>0.96901567584828052</c:v>
                      </c:pt>
                      <c:pt idx="13">
                        <c:v>0.98580394185321329</c:v>
                      </c:pt>
                      <c:pt idx="14">
                        <c:v>0.98475733363126827</c:v>
                      </c:pt>
                      <c:pt idx="15">
                        <c:v>0.99478362630279793</c:v>
                      </c:pt>
                      <c:pt idx="16">
                        <c:v>0.98429812480618684</c:v>
                      </c:pt>
                      <c:pt idx="17">
                        <c:v>0.98483487092792288</c:v>
                      </c:pt>
                      <c:pt idx="18">
                        <c:v>0.98573756398465973</c:v>
                      </c:pt>
                      <c:pt idx="19">
                        <c:v>0.99023233397412669</c:v>
                      </c:pt>
                      <c:pt idx="20">
                        <c:v>0.99205619897717678</c:v>
                      </c:pt>
                      <c:pt idx="21">
                        <c:v>0.99110720079811787</c:v>
                      </c:pt>
                      <c:pt idx="22">
                        <c:v>0.99192974754494112</c:v>
                      </c:pt>
                      <c:pt idx="23">
                        <c:v>0.99941093380109625</c:v>
                      </c:pt>
                      <c:pt idx="24">
                        <c:v>0.99509935520346648</c:v>
                      </c:pt>
                      <c:pt idx="25">
                        <c:v>0.99716858538123632</c:v>
                      </c:pt>
                      <c:pt idx="26">
                        <c:v>0.99974934446125552</c:v>
                      </c:pt>
                      <c:pt idx="27">
                        <c:v>0.99408586357829176</c:v>
                      </c:pt>
                      <c:pt idx="28">
                        <c:v>0.99785431880392927</c:v>
                      </c:pt>
                      <c:pt idx="29">
                        <c:v>0.99884527395250444</c:v>
                      </c:pt>
                      <c:pt idx="30">
                        <c:v>0.98882774992409272</c:v>
                      </c:pt>
                      <c:pt idx="31">
                        <c:v>0.99374643836940701</c:v>
                      </c:pt>
                      <c:pt idx="32">
                        <c:v>0.99815772905275857</c:v>
                      </c:pt>
                      <c:pt idx="33">
                        <c:v>0.99629784908965335</c:v>
                      </c:pt>
                      <c:pt idx="34">
                        <c:v>1</c:v>
                      </c:pt>
                      <c:pt idx="35">
                        <c:v>0.99477210457928633</c:v>
                      </c:pt>
                      <c:pt idx="36">
                        <c:v>0.99785163806104193</c:v>
                      </c:pt>
                      <c:pt idx="37">
                        <c:v>0.99890744895114358</c:v>
                      </c:pt>
                      <c:pt idx="38">
                        <c:v>0.99331418651123726</c:v>
                      </c:pt>
                      <c:pt idx="39">
                        <c:v>0.99461746461889433</c:v>
                      </c:pt>
                      <c:pt idx="40">
                        <c:v>0.99272990309805631</c:v>
                      </c:pt>
                      <c:pt idx="41">
                        <c:v>0.99289889080773819</c:v>
                      </c:pt>
                      <c:pt idx="42">
                        <c:v>0.99167046925384839</c:v>
                      </c:pt>
                      <c:pt idx="43">
                        <c:v>0.99354875455326697</c:v>
                      </c:pt>
                      <c:pt idx="44">
                        <c:v>0.99409477628854426</c:v>
                      </c:pt>
                      <c:pt idx="45">
                        <c:v>0.98609851112141844</c:v>
                      </c:pt>
                      <c:pt idx="46">
                        <c:v>0.99148604630076631</c:v>
                      </c:pt>
                      <c:pt idx="47">
                        <c:v>0.98718823553661816</c:v>
                      </c:pt>
                      <c:pt idx="48">
                        <c:v>0.9879634632202724</c:v>
                      </c:pt>
                      <c:pt idx="49">
                        <c:v>0.984157543245059</c:v>
                      </c:pt>
                      <c:pt idx="50">
                        <c:v>0.98711809003894546</c:v>
                      </c:pt>
                      <c:pt idx="51">
                        <c:v>0.98648713920803188</c:v>
                      </c:pt>
                      <c:pt idx="52">
                        <c:v>0.98665917056388985</c:v>
                      </c:pt>
                      <c:pt idx="53">
                        <c:v>0.97886993716395221</c:v>
                      </c:pt>
                      <c:pt idx="54">
                        <c:v>0.9788721109364158</c:v>
                      </c:pt>
                      <c:pt idx="55">
                        <c:v>0.97863051339081497</c:v>
                      </c:pt>
                      <c:pt idx="56">
                        <c:v>0.97826036358589963</c:v>
                      </c:pt>
                      <c:pt idx="57">
                        <c:v>0.97565576413052979</c:v>
                      </c:pt>
                      <c:pt idx="58">
                        <c:v>0.97206854232102868</c:v>
                      </c:pt>
                      <c:pt idx="59">
                        <c:v>0.97025866337973632</c:v>
                      </c:pt>
                      <c:pt idx="60">
                        <c:v>0.96882197728165731</c:v>
                      </c:pt>
                      <c:pt idx="61">
                        <c:v>0.9663128864342162</c:v>
                      </c:pt>
                      <c:pt idx="62">
                        <c:v>0.96522685731062907</c:v>
                      </c:pt>
                      <c:pt idx="63">
                        <c:v>0.96120607974420702</c:v>
                      </c:pt>
                      <c:pt idx="64">
                        <c:v>0.96065085473289491</c:v>
                      </c:pt>
                      <c:pt idx="65">
                        <c:v>0.95781632413044859</c:v>
                      </c:pt>
                      <c:pt idx="66">
                        <c:v>0.95542404619841304</c:v>
                      </c:pt>
                      <c:pt idx="67">
                        <c:v>0.95291205637980891</c:v>
                      </c:pt>
                      <c:pt idx="68">
                        <c:v>0.95202400103026608</c:v>
                      </c:pt>
                      <c:pt idx="69">
                        <c:v>0.94829315462133934</c:v>
                      </c:pt>
                      <c:pt idx="70">
                        <c:v>0.94601986337717281</c:v>
                      </c:pt>
                      <c:pt idx="71">
                        <c:v>0.94379287725532834</c:v>
                      </c:pt>
                      <c:pt idx="72">
                        <c:v>0.94136074378873347</c:v>
                      </c:pt>
                      <c:pt idx="73">
                        <c:v>0.93817823817043899</c:v>
                      </c:pt>
                      <c:pt idx="74">
                        <c:v>0.9353137069549049</c:v>
                      </c:pt>
                      <c:pt idx="75">
                        <c:v>0.93201235871587607</c:v>
                      </c:pt>
                      <c:pt idx="76">
                        <c:v>0.92940304881228997</c:v>
                      </c:pt>
                      <c:pt idx="77">
                        <c:v>0.92461044950380034</c:v>
                      </c:pt>
                      <c:pt idx="78">
                        <c:v>0.92269846769180319</c:v>
                      </c:pt>
                      <c:pt idx="79">
                        <c:v>0.92044575616429181</c:v>
                      </c:pt>
                      <c:pt idx="80">
                        <c:v>0.9142648773150025</c:v>
                      </c:pt>
                      <c:pt idx="81">
                        <c:v>0.91317573220773274</c:v>
                      </c:pt>
                      <c:pt idx="82">
                        <c:v>0.909140389271623</c:v>
                      </c:pt>
                      <c:pt idx="83">
                        <c:v>0.90507468281913661</c:v>
                      </c:pt>
                      <c:pt idx="84">
                        <c:v>0.9035853155642356</c:v>
                      </c:pt>
                      <c:pt idx="85">
                        <c:v>0.89972838001848388</c:v>
                      </c:pt>
                      <c:pt idx="86">
                        <c:v>0.89428953991857185</c:v>
                      </c:pt>
                      <c:pt idx="87">
                        <c:v>0.89291778250740395</c:v>
                      </c:pt>
                      <c:pt idx="88">
                        <c:v>0.88771133667705782</c:v>
                      </c:pt>
                      <c:pt idx="89">
                        <c:v>0.88381432858422748</c:v>
                      </c:pt>
                      <c:pt idx="90">
                        <c:v>0.87922049937023183</c:v>
                      </c:pt>
                      <c:pt idx="91">
                        <c:v>0.87570516280582844</c:v>
                      </c:pt>
                      <c:pt idx="92">
                        <c:v>0.86993733294218967</c:v>
                      </c:pt>
                      <c:pt idx="93">
                        <c:v>0.86844709581357615</c:v>
                      </c:pt>
                      <c:pt idx="94">
                        <c:v>0.86353195798486149</c:v>
                      </c:pt>
                      <c:pt idx="95">
                        <c:v>0.85997488207133932</c:v>
                      </c:pt>
                      <c:pt idx="96">
                        <c:v>0.85614475881748631</c:v>
                      </c:pt>
                      <c:pt idx="97">
                        <c:v>0.85121085274916952</c:v>
                      </c:pt>
                      <c:pt idx="98">
                        <c:v>0.84674659095109184</c:v>
                      </c:pt>
                      <c:pt idx="99">
                        <c:v>0.84294545315372293</c:v>
                      </c:pt>
                      <c:pt idx="100">
                        <c:v>0.83917721494060493</c:v>
                      </c:pt>
                      <c:pt idx="101">
                        <c:v>0.83421606194747233</c:v>
                      </c:pt>
                      <c:pt idx="102">
                        <c:v>0.83056594115638915</c:v>
                      </c:pt>
                      <c:pt idx="103">
                        <c:v>0.82574812402053455</c:v>
                      </c:pt>
                      <c:pt idx="104">
                        <c:v>0.82173546162815903</c:v>
                      </c:pt>
                      <c:pt idx="105">
                        <c:v>0.81727866396656978</c:v>
                      </c:pt>
                      <c:pt idx="106">
                        <c:v>0.81353933887242946</c:v>
                      </c:pt>
                      <c:pt idx="107">
                        <c:v>0.80795419221444775</c:v>
                      </c:pt>
                      <c:pt idx="108">
                        <c:v>0.80385167387357848</c:v>
                      </c:pt>
                      <c:pt idx="109">
                        <c:v>0.79837507967406462</c:v>
                      </c:pt>
                      <c:pt idx="110">
                        <c:v>0.79360342237764081</c:v>
                      </c:pt>
                      <c:pt idx="111">
                        <c:v>0.78933945280108431</c:v>
                      </c:pt>
                      <c:pt idx="112">
                        <c:v>0.78502925043971228</c:v>
                      </c:pt>
                      <c:pt idx="113">
                        <c:v>0.7801165040038589</c:v>
                      </c:pt>
                      <c:pt idx="114">
                        <c:v>0.77578470737710614</c:v>
                      </c:pt>
                      <c:pt idx="115">
                        <c:v>0.77148595500961747</c:v>
                      </c:pt>
                      <c:pt idx="116">
                        <c:v>0.76637856840379992</c:v>
                      </c:pt>
                      <c:pt idx="117">
                        <c:v>0.76124936991220415</c:v>
                      </c:pt>
                      <c:pt idx="118">
                        <c:v>0.75584081977540585</c:v>
                      </c:pt>
                      <c:pt idx="119">
                        <c:v>0.75251070309241219</c:v>
                      </c:pt>
                      <c:pt idx="120">
                        <c:v>0.74767390009655799</c:v>
                      </c:pt>
                      <c:pt idx="121">
                        <c:v>0.7417951987190966</c:v>
                      </c:pt>
                      <c:pt idx="122">
                        <c:v>0.73706745515213345</c:v>
                      </c:pt>
                      <c:pt idx="123">
                        <c:v>0.73246681466284247</c:v>
                      </c:pt>
                      <c:pt idx="124">
                        <c:v>0.72800892889926483</c:v>
                      </c:pt>
                      <c:pt idx="125">
                        <c:v>0.72295871749384444</c:v>
                      </c:pt>
                      <c:pt idx="126">
                        <c:v>0.7178532870400931</c:v>
                      </c:pt>
                      <c:pt idx="127">
                        <c:v>0.71384584267423556</c:v>
                      </c:pt>
                      <c:pt idx="128">
                        <c:v>0.70827156609432895</c:v>
                      </c:pt>
                      <c:pt idx="129">
                        <c:v>0.7046547789125357</c:v>
                      </c:pt>
                      <c:pt idx="130">
                        <c:v>0.69911129987404452</c:v>
                      </c:pt>
                      <c:pt idx="131">
                        <c:v>0.69453913726293581</c:v>
                      </c:pt>
                      <c:pt idx="132">
                        <c:v>0.69008313652967423</c:v>
                      </c:pt>
                      <c:pt idx="133">
                        <c:v>0.68480915360703609</c:v>
                      </c:pt>
                      <c:pt idx="134">
                        <c:v>0.67985872540908732</c:v>
                      </c:pt>
                      <c:pt idx="135">
                        <c:v>0.67593939785217705</c:v>
                      </c:pt>
                      <c:pt idx="136">
                        <c:v>0.67023540918133928</c:v>
                      </c:pt>
                      <c:pt idx="137">
                        <c:v>0.666014194110505</c:v>
                      </c:pt>
                      <c:pt idx="138">
                        <c:v>0.66137029214506826</c:v>
                      </c:pt>
                      <c:pt idx="139">
                        <c:v>0.65590550901909173</c:v>
                      </c:pt>
                      <c:pt idx="140">
                        <c:v>0.65120964987977592</c:v>
                      </c:pt>
                      <c:pt idx="141">
                        <c:v>0.64694952087772317</c:v>
                      </c:pt>
                      <c:pt idx="142">
                        <c:v>0.6423040244477527</c:v>
                      </c:pt>
                      <c:pt idx="143">
                        <c:v>0.63771396347075426</c:v>
                      </c:pt>
                      <c:pt idx="144">
                        <c:v>0.63325433917550833</c:v>
                      </c:pt>
                      <c:pt idx="145">
                        <c:v>0.62880681651958215</c:v>
                      </c:pt>
                      <c:pt idx="146">
                        <c:v>0.6237445028669637</c:v>
                      </c:pt>
                      <c:pt idx="147">
                        <c:v>0.61916574660095736</c:v>
                      </c:pt>
                      <c:pt idx="148">
                        <c:v>0.61521663665923532</c:v>
                      </c:pt>
                      <c:pt idx="149">
                        <c:v>0.61117332200833552</c:v>
                      </c:pt>
                      <c:pt idx="150">
                        <c:v>0.60666246494766829</c:v>
                      </c:pt>
                      <c:pt idx="151">
                        <c:v>0.60135681491384152</c:v>
                      </c:pt>
                      <c:pt idx="152">
                        <c:v>0.59735353718835738</c:v>
                      </c:pt>
                      <c:pt idx="153">
                        <c:v>0.59309960398491668</c:v>
                      </c:pt>
                      <c:pt idx="154">
                        <c:v>0.58867748012169729</c:v>
                      </c:pt>
                      <c:pt idx="155">
                        <c:v>0.58394709131193412</c:v>
                      </c:pt>
                      <c:pt idx="156">
                        <c:v>0.57987845038819741</c:v>
                      </c:pt>
                      <c:pt idx="157">
                        <c:v>0.57609176975819565</c:v>
                      </c:pt>
                      <c:pt idx="158">
                        <c:v>0.57115286364848517</c:v>
                      </c:pt>
                      <c:pt idx="159">
                        <c:v>0.56720878961297061</c:v>
                      </c:pt>
                      <c:pt idx="160">
                        <c:v>0.56336399224001898</c:v>
                      </c:pt>
                      <c:pt idx="161">
                        <c:v>0.55891665067101026</c:v>
                      </c:pt>
                      <c:pt idx="162">
                        <c:v>0.55539080681024511</c:v>
                      </c:pt>
                      <c:pt idx="163">
                        <c:v>0.55084263058683225</c:v>
                      </c:pt>
                      <c:pt idx="164">
                        <c:v>0.54634579557431251</c:v>
                      </c:pt>
                      <c:pt idx="165">
                        <c:v>0.54258027463756198</c:v>
                      </c:pt>
                      <c:pt idx="166">
                        <c:v>0.53867359240623858</c:v>
                      </c:pt>
                      <c:pt idx="167">
                        <c:v>0.53446951488093175</c:v>
                      </c:pt>
                      <c:pt idx="168">
                        <c:v>0.53064330472145249</c:v>
                      </c:pt>
                      <c:pt idx="169">
                        <c:v>0.52691032046566399</c:v>
                      </c:pt>
                      <c:pt idx="170">
                        <c:v>0.52327349688875568</c:v>
                      </c:pt>
                      <c:pt idx="171">
                        <c:v>0.51892195364242877</c:v>
                      </c:pt>
                      <c:pt idx="172">
                        <c:v>0.51496450987286935</c:v>
                      </c:pt>
                      <c:pt idx="173">
                        <c:v>0.51121772106775554</c:v>
                      </c:pt>
                      <c:pt idx="174">
                        <c:v>0.50744745369639888</c:v>
                      </c:pt>
                      <c:pt idx="175">
                        <c:v>0.5035480179203784</c:v>
                      </c:pt>
                      <c:pt idx="176">
                        <c:v>0.50006329781047298</c:v>
                      </c:pt>
                      <c:pt idx="177">
                        <c:v>0.49600556282962549</c:v>
                      </c:pt>
                      <c:pt idx="178">
                        <c:v>0.49250000909233826</c:v>
                      </c:pt>
                      <c:pt idx="179">
                        <c:v>0.48872941559432431</c:v>
                      </c:pt>
                      <c:pt idx="180">
                        <c:v>0.48506125103288467</c:v>
                      </c:pt>
                      <c:pt idx="181">
                        <c:v>0.48128232413254818</c:v>
                      </c:pt>
                      <c:pt idx="182">
                        <c:v>0.47719002343407568</c:v>
                      </c:pt>
                      <c:pt idx="183">
                        <c:v>0.47409353312898322</c:v>
                      </c:pt>
                      <c:pt idx="184">
                        <c:v>0.47066171228260001</c:v>
                      </c:pt>
                      <c:pt idx="185">
                        <c:v>0.46710550569569997</c:v>
                      </c:pt>
                      <c:pt idx="186">
                        <c:v>0.46352966117784883</c:v>
                      </c:pt>
                      <c:pt idx="187">
                        <c:v>0.46018425447355854</c:v>
                      </c:pt>
                      <c:pt idx="188">
                        <c:v>0.45687323233918792</c:v>
                      </c:pt>
                      <c:pt idx="189">
                        <c:v>0.45331659093700732</c:v>
                      </c:pt>
                      <c:pt idx="190">
                        <c:v>0.45034484866784236</c:v>
                      </c:pt>
                      <c:pt idx="191">
                        <c:v>0.44683059911124651</c:v>
                      </c:pt>
                      <c:pt idx="192">
                        <c:v>0.44326037065856255</c:v>
                      </c:pt>
                      <c:pt idx="193">
                        <c:v>0.43998572577965778</c:v>
                      </c:pt>
                      <c:pt idx="194">
                        <c:v>0.43659097061080848</c:v>
                      </c:pt>
                      <c:pt idx="195">
                        <c:v>0.43378140435051538</c:v>
                      </c:pt>
                      <c:pt idx="196">
                        <c:v>0.43033378620847279</c:v>
                      </c:pt>
                      <c:pt idx="197">
                        <c:v>0.42759632232737238</c:v>
                      </c:pt>
                      <c:pt idx="198">
                        <c:v>0.42432606158766312</c:v>
                      </c:pt>
                      <c:pt idx="199">
                        <c:v>0.42122399144694456</c:v>
                      </c:pt>
                      <c:pt idx="200">
                        <c:v>0.41835322875034792</c:v>
                      </c:pt>
                      <c:pt idx="201">
                        <c:v>0.41497129987242753</c:v>
                      </c:pt>
                      <c:pt idx="202">
                        <c:v>0.41200894172306352</c:v>
                      </c:pt>
                      <c:pt idx="203">
                        <c:v>0.40845172064822594</c:v>
                      </c:pt>
                      <c:pt idx="204">
                        <c:v>0.40598157917130279</c:v>
                      </c:pt>
                      <c:pt idx="205">
                        <c:v>0.40275171753084416</c:v>
                      </c:pt>
                      <c:pt idx="206">
                        <c:v>0.40015617588625446</c:v>
                      </c:pt>
                      <c:pt idx="207">
                        <c:v>0.39672544198689086</c:v>
                      </c:pt>
                      <c:pt idx="208">
                        <c:v>0.39398261570819865</c:v>
                      </c:pt>
                      <c:pt idx="209">
                        <c:v>0.3911940642837804</c:v>
                      </c:pt>
                      <c:pt idx="210">
                        <c:v>0.38809543619261405</c:v>
                      </c:pt>
                      <c:pt idx="211">
                        <c:v>0.38559301170230409</c:v>
                      </c:pt>
                      <c:pt idx="212">
                        <c:v>0.38275214074780856</c:v>
                      </c:pt>
                      <c:pt idx="213">
                        <c:v>0.37999909694829515</c:v>
                      </c:pt>
                      <c:pt idx="214">
                        <c:v>0.37755478920093499</c:v>
                      </c:pt>
                      <c:pt idx="215">
                        <c:v>0.37441996500200803</c:v>
                      </c:pt>
                      <c:pt idx="216">
                        <c:v>0.37194630901645059</c:v>
                      </c:pt>
                      <c:pt idx="217">
                        <c:v>0.36914739509225925</c:v>
                      </c:pt>
                      <c:pt idx="218">
                        <c:v>0.36661131074442643</c:v>
                      </c:pt>
                      <c:pt idx="219">
                        <c:v>0.36392714471258775</c:v>
                      </c:pt>
                      <c:pt idx="220">
                        <c:v>0.36116917339155086</c:v>
                      </c:pt>
                      <c:pt idx="221">
                        <c:v>0.35887508499269488</c:v>
                      </c:pt>
                      <c:pt idx="222">
                        <c:v>0.35622428898205055</c:v>
                      </c:pt>
                      <c:pt idx="223">
                        <c:v>0.35417766761838659</c:v>
                      </c:pt>
                      <c:pt idx="224">
                        <c:v>0.35173571491277106</c:v>
                      </c:pt>
                      <c:pt idx="225">
                        <c:v>0.34911075257090191</c:v>
                      </c:pt>
                      <c:pt idx="226">
                        <c:v>0.34656169707476386</c:v>
                      </c:pt>
                      <c:pt idx="227">
                        <c:v>0.34434851550224466</c:v>
                      </c:pt>
                      <c:pt idx="228">
                        <c:v>0.34191304843156967</c:v>
                      </c:pt>
                      <c:pt idx="229">
                        <c:v>0.33953316179281889</c:v>
                      </c:pt>
                      <c:pt idx="230">
                        <c:v>0.33748657671948379</c:v>
                      </c:pt>
                      <c:pt idx="231">
                        <c:v>0.33497422454468118</c:v>
                      </c:pt>
                      <c:pt idx="232">
                        <c:v>0.33261234538595802</c:v>
                      </c:pt>
                      <c:pt idx="233">
                        <c:v>0.33075793675221915</c:v>
                      </c:pt>
                      <c:pt idx="234">
                        <c:v>0.32827094726215794</c:v>
                      </c:pt>
                      <c:pt idx="235">
                        <c:v>0.32643316926431065</c:v>
                      </c:pt>
                      <c:pt idx="236">
                        <c:v>0.32436937376085134</c:v>
                      </c:pt>
                      <c:pt idx="237">
                        <c:v>0.32194767500996063</c:v>
                      </c:pt>
                      <c:pt idx="238">
                        <c:v>0.32025819607336564</c:v>
                      </c:pt>
                      <c:pt idx="239">
                        <c:v>0.31823092280432425</c:v>
                      </c:pt>
                      <c:pt idx="240">
                        <c:v>0.31621263519092002</c:v>
                      </c:pt>
                      <c:pt idx="241">
                        <c:v>0.31421565218893133</c:v>
                      </c:pt>
                      <c:pt idx="242">
                        <c:v>0.31238262062569017</c:v>
                      </c:pt>
                      <c:pt idx="243">
                        <c:v>0.3102116135822971</c:v>
                      </c:pt>
                      <c:pt idx="244">
                        <c:v>0.30869586885077799</c:v>
                      </c:pt>
                      <c:pt idx="245">
                        <c:v>0.30661018900245829</c:v>
                      </c:pt>
                      <c:pt idx="246">
                        <c:v>0.30472056251935525</c:v>
                      </c:pt>
                      <c:pt idx="247">
                        <c:v>0.30297093786393536</c:v>
                      </c:pt>
                      <c:pt idx="248">
                        <c:v>0.30109911953759633</c:v>
                      </c:pt>
                      <c:pt idx="249">
                        <c:v>0.29967078538212499</c:v>
                      </c:pt>
                      <c:pt idx="250">
                        <c:v>0.29756497850404984</c:v>
                      </c:pt>
                      <c:pt idx="251">
                        <c:v>0.29602664289083175</c:v>
                      </c:pt>
                      <c:pt idx="252">
                        <c:v>0.29432787034750063</c:v>
                      </c:pt>
                      <c:pt idx="253">
                        <c:v>0.29301397613328289</c:v>
                      </c:pt>
                      <c:pt idx="254">
                        <c:v>0.29112565397444595</c:v>
                      </c:pt>
                      <c:pt idx="255">
                        <c:v>0.2895960322345193</c:v>
                      </c:pt>
                      <c:pt idx="256">
                        <c:v>0.28833271841083236</c:v>
                      </c:pt>
                      <c:pt idx="257">
                        <c:v>0.28653269451258701</c:v>
                      </c:pt>
                      <c:pt idx="258">
                        <c:v>0.2851098495581012</c:v>
                      </c:pt>
                      <c:pt idx="259">
                        <c:v>0.28360218462211706</c:v>
                      </c:pt>
                      <c:pt idx="260">
                        <c:v>0.28236599073748869</c:v>
                      </c:pt>
                      <c:pt idx="261">
                        <c:v>0.28078486469294639</c:v>
                      </c:pt>
                      <c:pt idx="262">
                        <c:v>0.27942908584671877</c:v>
                      </c:pt>
                      <c:pt idx="263">
                        <c:v>0.27816129724919592</c:v>
                      </c:pt>
                      <c:pt idx="264">
                        <c:v>0.27671191208909646</c:v>
                      </c:pt>
                      <c:pt idx="265">
                        <c:v>0.27575121097803285</c:v>
                      </c:pt>
                      <c:pt idx="266">
                        <c:v>0.27424414389026408</c:v>
                      </c:pt>
                      <c:pt idx="267">
                        <c:v>0.27300552238323328</c:v>
                      </c:pt>
                      <c:pt idx="268">
                        <c:v>0.2719474830116293</c:v>
                      </c:pt>
                      <c:pt idx="269">
                        <c:v>0.27070157875896683</c:v>
                      </c:pt>
                      <c:pt idx="270">
                        <c:v>0.26956304920074836</c:v>
                      </c:pt>
                      <c:pt idx="271">
                        <c:v>0.26810114576160682</c:v>
                      </c:pt>
                      <c:pt idx="272">
                        <c:v>0.26709564329732666</c:v>
                      </c:pt>
                      <c:pt idx="273">
                        <c:v>0.26625295098046259</c:v>
                      </c:pt>
                      <c:pt idx="274">
                        <c:v>0.26502710135926122</c:v>
                      </c:pt>
                      <c:pt idx="275">
                        <c:v>0.26405940739968231</c:v>
                      </c:pt>
                      <c:pt idx="276">
                        <c:v>0.26309910481357046</c:v>
                      </c:pt>
                      <c:pt idx="277">
                        <c:v>0.26203059425357011</c:v>
                      </c:pt>
                      <c:pt idx="278">
                        <c:v>0.261057936421351</c:v>
                      </c:pt>
                      <c:pt idx="279">
                        <c:v>0.2600891554539646</c:v>
                      </c:pt>
                      <c:pt idx="280">
                        <c:v>0.25935398268892107</c:v>
                      </c:pt>
                      <c:pt idx="281">
                        <c:v>0.25828895040801397</c:v>
                      </c:pt>
                      <c:pt idx="282">
                        <c:v>0.25756192989758753</c:v>
                      </c:pt>
                      <c:pt idx="283">
                        <c:v>0.25686226481823654</c:v>
                      </c:pt>
                      <c:pt idx="284">
                        <c:v>0.25580967841807717</c:v>
                      </c:pt>
                      <c:pt idx="285">
                        <c:v>0.25538978156286329</c:v>
                      </c:pt>
                      <c:pt idx="286">
                        <c:v>0.25448848334345725</c:v>
                      </c:pt>
                      <c:pt idx="287">
                        <c:v>0.25364185981744891</c:v>
                      </c:pt>
                      <c:pt idx="288">
                        <c:v>0.25288333528955631</c:v>
                      </c:pt>
                      <c:pt idx="289">
                        <c:v>0.25240963331071808</c:v>
                      </c:pt>
                      <c:pt idx="290">
                        <c:v>0.25168560198058054</c:v>
                      </c:pt>
                      <c:pt idx="291">
                        <c:v>0.25129443740057805</c:v>
                      </c:pt>
                      <c:pt idx="292">
                        <c:v>0.25055138404168753</c:v>
                      </c:pt>
                      <c:pt idx="293">
                        <c:v>0.24974405449235182</c:v>
                      </c:pt>
                      <c:pt idx="294">
                        <c:v>0.24905743308117612</c:v>
                      </c:pt>
                      <c:pt idx="295">
                        <c:v>0.24862273530346982</c:v>
                      </c:pt>
                      <c:pt idx="296">
                        <c:v>0.24817153363247779</c:v>
                      </c:pt>
                      <c:pt idx="297">
                        <c:v>0.24769107435792892</c:v>
                      </c:pt>
                      <c:pt idx="298">
                        <c:v>0.24728277186767214</c:v>
                      </c:pt>
                      <c:pt idx="299">
                        <c:v>0.24665682150366675</c:v>
                      </c:pt>
                      <c:pt idx="300">
                        <c:v>0.24622868181998306</c:v>
                      </c:pt>
                      <c:pt idx="301">
                        <c:v>0.24581697344892736</c:v>
                      </c:pt>
                      <c:pt idx="302">
                        <c:v>0.24530017308766583</c:v>
                      </c:pt>
                      <c:pt idx="303">
                        <c:v>0.24479857223463619</c:v>
                      </c:pt>
                      <c:pt idx="304">
                        <c:v>0.24476156090141388</c:v>
                      </c:pt>
                      <c:pt idx="305">
                        <c:v>0.24420856443239178</c:v>
                      </c:pt>
                      <c:pt idx="306">
                        <c:v>0.24367526023863229</c:v>
                      </c:pt>
                      <c:pt idx="307">
                        <c:v>0.24352835613628651</c:v>
                      </c:pt>
                      <c:pt idx="308">
                        <c:v>0.24315994547091774</c:v>
                      </c:pt>
                      <c:pt idx="309">
                        <c:v>0.24314612280682188</c:v>
                      </c:pt>
                      <c:pt idx="310">
                        <c:v>0.24257812615283153</c:v>
                      </c:pt>
                      <c:pt idx="311">
                        <c:v>0.24241384858742671</c:v>
                      </c:pt>
                      <c:pt idx="312">
                        <c:v>0.24210440612001055</c:v>
                      </c:pt>
                      <c:pt idx="313">
                        <c:v>0.24184710197417864</c:v>
                      </c:pt>
                      <c:pt idx="314">
                        <c:v>0.24175780727963223</c:v>
                      </c:pt>
                      <c:pt idx="315">
                        <c:v>0.24161342131275371</c:v>
                      </c:pt>
                      <c:pt idx="316">
                        <c:v>0.24128459452117393</c:v>
                      </c:pt>
                      <c:pt idx="317">
                        <c:v>0.24111417556225656</c:v>
                      </c:pt>
                      <c:pt idx="318">
                        <c:v>0.24076437022513078</c:v>
                      </c:pt>
                      <c:pt idx="319">
                        <c:v>0.24104029775318836</c:v>
                      </c:pt>
                      <c:pt idx="320">
                        <c:v>0.24042577878199312</c:v>
                      </c:pt>
                      <c:pt idx="321">
                        <c:v>0.24062545534446736</c:v>
                      </c:pt>
                      <c:pt idx="322">
                        <c:v>0.24033762543956577</c:v>
                      </c:pt>
                      <c:pt idx="323">
                        <c:v>0.24011383623309243</c:v>
                      </c:pt>
                      <c:pt idx="324">
                        <c:v>0.24010658971700183</c:v>
                      </c:pt>
                      <c:pt idx="325">
                        <c:v>0.24009091922473613</c:v>
                      </c:pt>
                      <c:pt idx="326">
                        <c:v>0.24006919797359838</c:v>
                      </c:pt>
                      <c:pt idx="327">
                        <c:v>0.23972122228908402</c:v>
                      </c:pt>
                      <c:pt idx="328">
                        <c:v>0.23976022642942821</c:v>
                      </c:pt>
                      <c:pt idx="329">
                        <c:v>0.23985401395179323</c:v>
                      </c:pt>
                      <c:pt idx="330">
                        <c:v>0.23960698167109407</c:v>
                      </c:pt>
                      <c:pt idx="331">
                        <c:v>0.23952870166884774</c:v>
                      </c:pt>
                      <c:pt idx="332">
                        <c:v>0.23946045797892945</c:v>
                      </c:pt>
                      <c:pt idx="333">
                        <c:v>0.23921315397667225</c:v>
                      </c:pt>
                      <c:pt idx="334">
                        <c:v>0.2394352583879106</c:v>
                      </c:pt>
                      <c:pt idx="335">
                        <c:v>0.23918384202880383</c:v>
                      </c:pt>
                      <c:pt idx="336">
                        <c:v>0.23937188799677986</c:v>
                      </c:pt>
                      <c:pt idx="337">
                        <c:v>0.23907762680124944</c:v>
                      </c:pt>
                      <c:pt idx="338">
                        <c:v>0.23884061283968336</c:v>
                      </c:pt>
                      <c:pt idx="339">
                        <c:v>0.23894873017893131</c:v>
                      </c:pt>
                      <c:pt idx="340">
                        <c:v>0.2389107768168536</c:v>
                      </c:pt>
                      <c:pt idx="341">
                        <c:v>0.23894005253518097</c:v>
                      </c:pt>
                      <c:pt idx="342">
                        <c:v>0.23866408871679448</c:v>
                      </c:pt>
                      <c:pt idx="343">
                        <c:v>0.23879668105624002</c:v>
                      </c:pt>
                      <c:pt idx="344">
                        <c:v>0.23846597014616155</c:v>
                      </c:pt>
                      <c:pt idx="345">
                        <c:v>0.23848626026963957</c:v>
                      </c:pt>
                      <c:pt idx="346">
                        <c:v>0.23844667645663839</c:v>
                      </c:pt>
                      <c:pt idx="347">
                        <c:v>0.23827484442404398</c:v>
                      </c:pt>
                      <c:pt idx="348">
                        <c:v>0.23822882932041395</c:v>
                      </c:pt>
                      <c:pt idx="349">
                        <c:v>0.23820770585670367</c:v>
                      </c:pt>
                      <c:pt idx="350">
                        <c:v>0.23817285036353802</c:v>
                      </c:pt>
                      <c:pt idx="351">
                        <c:v>0.23768746344588998</c:v>
                      </c:pt>
                      <c:pt idx="352">
                        <c:v>0.23778945756718375</c:v>
                      </c:pt>
                      <c:pt idx="353">
                        <c:v>0.23772779008605854</c:v>
                      </c:pt>
                      <c:pt idx="354">
                        <c:v>0.23724490324989506</c:v>
                      </c:pt>
                      <c:pt idx="355">
                        <c:v>0.23717506533859439</c:v>
                      </c:pt>
                      <c:pt idx="356">
                        <c:v>0.23691777936832081</c:v>
                      </c:pt>
                      <c:pt idx="357">
                        <c:v>0.23688904709310937</c:v>
                      </c:pt>
                      <c:pt idx="358">
                        <c:v>0.23668656249805159</c:v>
                      </c:pt>
                      <c:pt idx="359">
                        <c:v>0.23645092531983367</c:v>
                      </c:pt>
                      <c:pt idx="360">
                        <c:v>0.23631771701740223</c:v>
                      </c:pt>
                      <c:pt idx="361">
                        <c:v>0.23609131910160897</c:v>
                      </c:pt>
                      <c:pt idx="362">
                        <c:v>0.23566962876253686</c:v>
                      </c:pt>
                      <c:pt idx="363">
                        <c:v>0.23555643880123767</c:v>
                      </c:pt>
                      <c:pt idx="364">
                        <c:v>0.23516592641376216</c:v>
                      </c:pt>
                      <c:pt idx="365">
                        <c:v>0.23472289517294562</c:v>
                      </c:pt>
                      <c:pt idx="366">
                        <c:v>0.23460064715771492</c:v>
                      </c:pt>
                      <c:pt idx="367">
                        <c:v>0.23436984698795568</c:v>
                      </c:pt>
                      <c:pt idx="368">
                        <c:v>0.23391621781613689</c:v>
                      </c:pt>
                      <c:pt idx="369">
                        <c:v>0.23357297051224585</c:v>
                      </c:pt>
                      <c:pt idx="370">
                        <c:v>0.23295702029181523</c:v>
                      </c:pt>
                      <c:pt idx="371">
                        <c:v>0.23272977092101915</c:v>
                      </c:pt>
                      <c:pt idx="372">
                        <c:v>0.23225996398257198</c:v>
                      </c:pt>
                      <c:pt idx="373">
                        <c:v>0.23174903329326502</c:v>
                      </c:pt>
                      <c:pt idx="374">
                        <c:v>0.23129908166301527</c:v>
                      </c:pt>
                      <c:pt idx="375">
                        <c:v>0.23091019966567539</c:v>
                      </c:pt>
                      <c:pt idx="376">
                        <c:v>0.2302502996078187</c:v>
                      </c:pt>
                      <c:pt idx="377">
                        <c:v>0.22967186805576087</c:v>
                      </c:pt>
                      <c:pt idx="378">
                        <c:v>0.22923441658978258</c:v>
                      </c:pt>
                      <c:pt idx="379">
                        <c:v>0.22867848528478316</c:v>
                      </c:pt>
                      <c:pt idx="380">
                        <c:v>0.22801382067754994</c:v>
                      </c:pt>
                      <c:pt idx="381">
                        <c:v>0.22748390424981885</c:v>
                      </c:pt>
                      <c:pt idx="382">
                        <c:v>0.22678059779765206</c:v>
                      </c:pt>
                      <c:pt idx="383">
                        <c:v>0.22602027978590125</c:v>
                      </c:pt>
                      <c:pt idx="384">
                        <c:v>0.22526418275883545</c:v>
                      </c:pt>
                      <c:pt idx="385">
                        <c:v>0.22477799879128407</c:v>
                      </c:pt>
                      <c:pt idx="386">
                        <c:v>0.22408244606878269</c:v>
                      </c:pt>
                      <c:pt idx="387">
                        <c:v>0.22307172618586266</c:v>
                      </c:pt>
                      <c:pt idx="388">
                        <c:v>0.22217392442110823</c:v>
                      </c:pt>
                      <c:pt idx="389">
                        <c:v>0.22137016372471843</c:v>
                      </c:pt>
                      <c:pt idx="390">
                        <c:v>0.22075142364726255</c:v>
                      </c:pt>
                      <c:pt idx="391">
                        <c:v>0.21971528673528951</c:v>
                      </c:pt>
                      <c:pt idx="392">
                        <c:v>0.21887420675457839</c:v>
                      </c:pt>
                      <c:pt idx="393">
                        <c:v>0.21813686003470764</c:v>
                      </c:pt>
                      <c:pt idx="394">
                        <c:v>0.21692434391800997</c:v>
                      </c:pt>
                      <c:pt idx="395">
                        <c:v>0.21588235544885287</c:v>
                      </c:pt>
                      <c:pt idx="396">
                        <c:v>0.21499344876588297</c:v>
                      </c:pt>
                      <c:pt idx="397">
                        <c:v>0.21381611432979616</c:v>
                      </c:pt>
                      <c:pt idx="398">
                        <c:v>0.21258524655243077</c:v>
                      </c:pt>
                      <c:pt idx="399">
                        <c:v>0.21140666207560171</c:v>
                      </c:pt>
                      <c:pt idx="400">
                        <c:v>0.21052067205305072</c:v>
                      </c:pt>
                      <c:pt idx="401">
                        <c:v>0.20934571083426695</c:v>
                      </c:pt>
                      <c:pt idx="402">
                        <c:v>0.20818551430843446</c:v>
                      </c:pt>
                      <c:pt idx="403">
                        <c:v>0.20688910218511117</c:v>
                      </c:pt>
                      <c:pt idx="404">
                        <c:v>0.20581137047745676</c:v>
                      </c:pt>
                      <c:pt idx="405">
                        <c:v>0.20441421427358195</c:v>
                      </c:pt>
                      <c:pt idx="406">
                        <c:v>0.2031910277667999</c:v>
                      </c:pt>
                      <c:pt idx="407">
                        <c:v>0.2021777534580837</c:v>
                      </c:pt>
                      <c:pt idx="408">
                        <c:v>0.20055717034314618</c:v>
                      </c:pt>
                      <c:pt idx="409">
                        <c:v>0.19924912768611253</c:v>
                      </c:pt>
                      <c:pt idx="410">
                        <c:v>0.19787115648313769</c:v>
                      </c:pt>
                      <c:pt idx="411">
                        <c:v>0.19665936507883691</c:v>
                      </c:pt>
                      <c:pt idx="412">
                        <c:v>0.19512251499837807</c:v>
                      </c:pt>
                      <c:pt idx="413">
                        <c:v>0.19397367728469797</c:v>
                      </c:pt>
                      <c:pt idx="414">
                        <c:v>0.19247885675441326</c:v>
                      </c:pt>
                      <c:pt idx="415">
                        <c:v>0.19115057825742535</c:v>
                      </c:pt>
                      <c:pt idx="416">
                        <c:v>0.18976873018961782</c:v>
                      </c:pt>
                      <c:pt idx="417">
                        <c:v>0.18798611598397258</c:v>
                      </c:pt>
                      <c:pt idx="418">
                        <c:v>0.18658783660353703</c:v>
                      </c:pt>
                      <c:pt idx="419">
                        <c:v>0.18508508113509373</c:v>
                      </c:pt>
                      <c:pt idx="420">
                        <c:v>0.18364696427408181</c:v>
                      </c:pt>
                      <c:pt idx="421">
                        <c:v>0.18211301273927133</c:v>
                      </c:pt>
                      <c:pt idx="422">
                        <c:v>0.18057130753558329</c:v>
                      </c:pt>
                      <c:pt idx="423">
                        <c:v>0.17925321032987546</c:v>
                      </c:pt>
                      <c:pt idx="424">
                        <c:v>0.17740813153241383</c:v>
                      </c:pt>
                      <c:pt idx="425">
                        <c:v>0.17599968891468096</c:v>
                      </c:pt>
                      <c:pt idx="426">
                        <c:v>0.17452434328241251</c:v>
                      </c:pt>
                      <c:pt idx="427">
                        <c:v>0.172987402628101</c:v>
                      </c:pt>
                      <c:pt idx="428">
                        <c:v>0.17169499417300413</c:v>
                      </c:pt>
                      <c:pt idx="429">
                        <c:v>0.16996281537893759</c:v>
                      </c:pt>
                      <c:pt idx="430">
                        <c:v>0.16855283294492177</c:v>
                      </c:pt>
                      <c:pt idx="431">
                        <c:v>0.16696864526100849</c:v>
                      </c:pt>
                      <c:pt idx="432">
                        <c:v>0.16580417328460376</c:v>
                      </c:pt>
                      <c:pt idx="433">
                        <c:v>0.16409735717527862</c:v>
                      </c:pt>
                      <c:pt idx="434">
                        <c:v>0.16245032448936783</c:v>
                      </c:pt>
                      <c:pt idx="435">
                        <c:v>0.16103209916609437</c:v>
                      </c:pt>
                      <c:pt idx="436">
                        <c:v>0.15966726220514746</c:v>
                      </c:pt>
                      <c:pt idx="437">
                        <c:v>0.15815716970754873</c:v>
                      </c:pt>
                      <c:pt idx="438">
                        <c:v>0.15649917673443722</c:v>
                      </c:pt>
                      <c:pt idx="439">
                        <c:v>0.1550744657762233</c:v>
                      </c:pt>
                      <c:pt idx="440">
                        <c:v>0.15346123786599952</c:v>
                      </c:pt>
                      <c:pt idx="441">
                        <c:v>0.15189280225160715</c:v>
                      </c:pt>
                      <c:pt idx="442">
                        <c:v>0.15057953299697271</c:v>
                      </c:pt>
                      <c:pt idx="443">
                        <c:v>0.14883025258298072</c:v>
                      </c:pt>
                      <c:pt idx="444">
                        <c:v>0.14759397712109712</c:v>
                      </c:pt>
                      <c:pt idx="445">
                        <c:v>0.1461077073703812</c:v>
                      </c:pt>
                      <c:pt idx="446">
                        <c:v>0.14457476132691088</c:v>
                      </c:pt>
                      <c:pt idx="447">
                        <c:v>0.14321487012383363</c:v>
                      </c:pt>
                      <c:pt idx="448">
                        <c:v>0.14140293485214686</c:v>
                      </c:pt>
                      <c:pt idx="449">
                        <c:v>0.14010128719541318</c:v>
                      </c:pt>
                      <c:pt idx="450">
                        <c:v>0.13855213621315868</c:v>
                      </c:pt>
                      <c:pt idx="451">
                        <c:v>0.13729009048419671</c:v>
                      </c:pt>
                      <c:pt idx="452">
                        <c:v>0.13577843093737141</c:v>
                      </c:pt>
                      <c:pt idx="453">
                        <c:v>0.13441434580018932</c:v>
                      </c:pt>
                      <c:pt idx="454">
                        <c:v>0.13258644114252313</c:v>
                      </c:pt>
                      <c:pt idx="455">
                        <c:v>0.13127471176495947</c:v>
                      </c:pt>
                      <c:pt idx="456">
                        <c:v>0.1298283067277636</c:v>
                      </c:pt>
                      <c:pt idx="457">
                        <c:v>0.12846522708192162</c:v>
                      </c:pt>
                      <c:pt idx="458">
                        <c:v>0.12702390360258661</c:v>
                      </c:pt>
                      <c:pt idx="459">
                        <c:v>0.12574308045506158</c:v>
                      </c:pt>
                      <c:pt idx="460">
                        <c:v>0.12426429271245318</c:v>
                      </c:pt>
                      <c:pt idx="461">
                        <c:v>0.12288736323035952</c:v>
                      </c:pt>
                      <c:pt idx="462">
                        <c:v>0.12144426438193683</c:v>
                      </c:pt>
                      <c:pt idx="463">
                        <c:v>0.12025604211773143</c:v>
                      </c:pt>
                      <c:pt idx="464">
                        <c:v>0.11891254605852894</c:v>
                      </c:pt>
                      <c:pt idx="465">
                        <c:v>0.11733181853893834</c:v>
                      </c:pt>
                      <c:pt idx="466">
                        <c:v>0.11613432078276724</c:v>
                      </c:pt>
                      <c:pt idx="467">
                        <c:v>0.11503054708647652</c:v>
                      </c:pt>
                      <c:pt idx="468">
                        <c:v>0.11355102569566158</c:v>
                      </c:pt>
                      <c:pt idx="469">
                        <c:v>0.11229302892185238</c:v>
                      </c:pt>
                      <c:pt idx="470">
                        <c:v>0.1112580876455222</c:v>
                      </c:pt>
                      <c:pt idx="471">
                        <c:v>0.10972209807745138</c:v>
                      </c:pt>
                      <c:pt idx="472">
                        <c:v>0.10845280589318664</c:v>
                      </c:pt>
                      <c:pt idx="473">
                        <c:v>0.10718153901657054</c:v>
                      </c:pt>
                      <c:pt idx="474">
                        <c:v>0.10597169507167749</c:v>
                      </c:pt>
                      <c:pt idx="475">
                        <c:v>0.10495808563970649</c:v>
                      </c:pt>
                      <c:pt idx="476">
                        <c:v>0.10360061294085859</c:v>
                      </c:pt>
                      <c:pt idx="477">
                        <c:v>0.10243101411966671</c:v>
                      </c:pt>
                      <c:pt idx="478">
                        <c:v>0.10147455210805868</c:v>
                      </c:pt>
                      <c:pt idx="479">
                        <c:v>0.1002534852117922</c:v>
                      </c:pt>
                      <c:pt idx="480">
                        <c:v>9.9268426846539526E-2</c:v>
                      </c:pt>
                      <c:pt idx="481">
                        <c:v>9.8088845996543411E-2</c:v>
                      </c:pt>
                      <c:pt idx="482">
                        <c:v>9.6936185762342197E-2</c:v>
                      </c:pt>
                      <c:pt idx="483">
                        <c:v>9.577484794517846E-2</c:v>
                      </c:pt>
                      <c:pt idx="484">
                        <c:v>9.5021522721155174E-2</c:v>
                      </c:pt>
                      <c:pt idx="485">
                        <c:v>9.3894614639261784E-2</c:v>
                      </c:pt>
                      <c:pt idx="486">
                        <c:v>9.3127575500553617E-2</c:v>
                      </c:pt>
                      <c:pt idx="487">
                        <c:v>9.2235580006056916E-2</c:v>
                      </c:pt>
                      <c:pt idx="488">
                        <c:v>9.1138799158281505E-2</c:v>
                      </c:pt>
                      <c:pt idx="489">
                        <c:v>9.0379205737351948E-2</c:v>
                      </c:pt>
                      <c:pt idx="490">
                        <c:v>8.9079034495204365E-2</c:v>
                      </c:pt>
                      <c:pt idx="491">
                        <c:v>8.8247710047878014E-2</c:v>
                      </c:pt>
                      <c:pt idx="492">
                        <c:v>8.759670507180585E-2</c:v>
                      </c:pt>
                      <c:pt idx="493">
                        <c:v>8.6589861992930728E-2</c:v>
                      </c:pt>
                      <c:pt idx="494">
                        <c:v>8.5786056070402433E-2</c:v>
                      </c:pt>
                      <c:pt idx="495">
                        <c:v>8.4966045148302138E-2</c:v>
                      </c:pt>
                      <c:pt idx="496">
                        <c:v>8.4126514102047051E-2</c:v>
                      </c:pt>
                      <c:pt idx="497">
                        <c:v>8.3324601294614886E-2</c:v>
                      </c:pt>
                      <c:pt idx="498">
                        <c:v>8.2427931824594264E-2</c:v>
                      </c:pt>
                      <c:pt idx="499">
                        <c:v>8.1639977542036959E-2</c:v>
                      </c:pt>
                      <c:pt idx="500">
                        <c:v>8.0757864384318728E-2</c:v>
                      </c:pt>
                      <c:pt idx="501">
                        <c:v>8.0113616703957197E-2</c:v>
                      </c:pt>
                      <c:pt idx="502">
                        <c:v>7.9635566876252395E-2</c:v>
                      </c:pt>
                      <c:pt idx="503">
                        <c:v>7.8730129127840956E-2</c:v>
                      </c:pt>
                      <c:pt idx="504">
                        <c:v>7.8121208046254512E-2</c:v>
                      </c:pt>
                      <c:pt idx="505">
                        <c:v>7.7407439523864432E-2</c:v>
                      </c:pt>
                      <c:pt idx="506">
                        <c:v>7.6633090467368811E-2</c:v>
                      </c:pt>
                      <c:pt idx="507">
                        <c:v>7.5953683841041314E-2</c:v>
                      </c:pt>
                      <c:pt idx="508">
                        <c:v>7.5303648005192569E-2</c:v>
                      </c:pt>
                      <c:pt idx="509">
                        <c:v>7.4708119270720186E-2</c:v>
                      </c:pt>
                      <c:pt idx="510">
                        <c:v>7.4137622596033112E-2</c:v>
                      </c:pt>
                      <c:pt idx="511">
                        <c:v>7.3740239604349445E-2</c:v>
                      </c:pt>
                      <c:pt idx="512">
                        <c:v>7.3063106564087044E-2</c:v>
                      </c:pt>
                      <c:pt idx="513">
                        <c:v>7.2747812478698992E-2</c:v>
                      </c:pt>
                      <c:pt idx="514">
                        <c:v>7.193208156625748E-2</c:v>
                      </c:pt>
                      <c:pt idx="515">
                        <c:v>7.15559760746214E-2</c:v>
                      </c:pt>
                      <c:pt idx="516">
                        <c:v>7.1117424045151645E-2</c:v>
                      </c:pt>
                      <c:pt idx="517">
                        <c:v>7.0524037534264103E-2</c:v>
                      </c:pt>
                      <c:pt idx="518">
                        <c:v>7.0242720436458794E-2</c:v>
                      </c:pt>
                      <c:pt idx="519">
                        <c:v>6.990889354269772E-2</c:v>
                      </c:pt>
                      <c:pt idx="520">
                        <c:v>6.9602974580513302E-2</c:v>
                      </c:pt>
                      <c:pt idx="521">
                        <c:v>6.9339864225211476E-2</c:v>
                      </c:pt>
                      <c:pt idx="522">
                        <c:v>6.9000801737252204E-2</c:v>
                      </c:pt>
                      <c:pt idx="523">
                        <c:v>6.9243259673665417E-2</c:v>
                      </c:pt>
                      <c:pt idx="524">
                        <c:v>6.8699769690327178E-2</c:v>
                      </c:pt>
                      <c:pt idx="525">
                        <c:v>6.8711631278543531E-2</c:v>
                      </c:pt>
                      <c:pt idx="526">
                        <c:v>6.8739068226086372E-2</c:v>
                      </c:pt>
                      <c:pt idx="527">
                        <c:v>6.8379018135195854E-2</c:v>
                      </c:pt>
                      <c:pt idx="528">
                        <c:v>6.8254664125921377E-2</c:v>
                      </c:pt>
                      <c:pt idx="529">
                        <c:v>6.7157140511766383E-2</c:v>
                      </c:pt>
                      <c:pt idx="530">
                        <c:v>6.7728085618205827E-2</c:v>
                      </c:pt>
                      <c:pt idx="531">
                        <c:v>6.7381418877831903E-2</c:v>
                      </c:pt>
                      <c:pt idx="532">
                        <c:v>6.7602350266496636E-2</c:v>
                      </c:pt>
                      <c:pt idx="533">
                        <c:v>6.7850668756691351E-2</c:v>
                      </c:pt>
                      <c:pt idx="534">
                        <c:v>6.7564686679959574E-2</c:v>
                      </c:pt>
                      <c:pt idx="535">
                        <c:v>6.7431872464968942E-2</c:v>
                      </c:pt>
                      <c:pt idx="536">
                        <c:v>6.7379874502462397E-2</c:v>
                      </c:pt>
                      <c:pt idx="537">
                        <c:v>6.7429639606743627E-2</c:v>
                      </c:pt>
                      <c:pt idx="538">
                        <c:v>6.702708898164518E-2</c:v>
                      </c:pt>
                      <c:pt idx="539">
                        <c:v>6.7334484358415686E-2</c:v>
                      </c:pt>
                      <c:pt idx="540">
                        <c:v>6.7855736758868218E-2</c:v>
                      </c:pt>
                      <c:pt idx="541">
                        <c:v>6.7546330460205306E-2</c:v>
                      </c:pt>
                      <c:pt idx="542">
                        <c:v>6.737278652100788E-2</c:v>
                      </c:pt>
                      <c:pt idx="543">
                        <c:v>6.7770210240531328E-2</c:v>
                      </c:pt>
                      <c:pt idx="544">
                        <c:v>6.8017364826325505E-2</c:v>
                      </c:pt>
                      <c:pt idx="545">
                        <c:v>6.7844522864880061E-2</c:v>
                      </c:pt>
                      <c:pt idx="546">
                        <c:v>6.8950696950629622E-2</c:v>
                      </c:pt>
                      <c:pt idx="547">
                        <c:v>6.8355412765559398E-2</c:v>
                      </c:pt>
                      <c:pt idx="548">
                        <c:v>6.8697056790682789E-2</c:v>
                      </c:pt>
                      <c:pt idx="549">
                        <c:v>6.9207588955038049E-2</c:v>
                      </c:pt>
                      <c:pt idx="550">
                        <c:v>6.8739883451548092E-2</c:v>
                      </c:pt>
                      <c:pt idx="551">
                        <c:v>6.8835772408870358E-2</c:v>
                      </c:pt>
                      <c:pt idx="552">
                        <c:v>6.9752274574019155E-2</c:v>
                      </c:pt>
                      <c:pt idx="553">
                        <c:v>7.006624615958279E-2</c:v>
                      </c:pt>
                      <c:pt idx="554">
                        <c:v>6.9427333704657368E-2</c:v>
                      </c:pt>
                      <c:pt idx="555">
                        <c:v>7.1799122372314783E-2</c:v>
                      </c:pt>
                      <c:pt idx="556">
                        <c:v>7.425027355172728E-2</c:v>
                      </c:pt>
                      <c:pt idx="557">
                        <c:v>7.382393634849925E-2</c:v>
                      </c:pt>
                      <c:pt idx="558">
                        <c:v>7.5748649379273891E-2</c:v>
                      </c:pt>
                      <c:pt idx="559">
                        <c:v>7.5690645884033791E-2</c:v>
                      </c:pt>
                      <c:pt idx="560">
                        <c:v>7.7238669130640994E-2</c:v>
                      </c:pt>
                      <c:pt idx="561">
                        <c:v>7.9510284393806488E-2</c:v>
                      </c:pt>
                      <c:pt idx="562">
                        <c:v>8.2004221506244507E-2</c:v>
                      </c:pt>
                      <c:pt idx="563">
                        <c:v>8.6286452169616126E-2</c:v>
                      </c:pt>
                      <c:pt idx="564">
                        <c:v>8.9344970997860318E-2</c:v>
                      </c:pt>
                      <c:pt idx="565">
                        <c:v>9.5695426590813065E-2</c:v>
                      </c:pt>
                      <c:pt idx="566">
                        <c:v>0.1023968017008549</c:v>
                      </c:pt>
                      <c:pt idx="567">
                        <c:v>0.11032948840014013</c:v>
                      </c:pt>
                      <c:pt idx="568">
                        <c:v>0.12085575116983685</c:v>
                      </c:pt>
                      <c:pt idx="569">
                        <c:v>0.13340043741371674</c:v>
                      </c:pt>
                      <c:pt idx="570">
                        <c:v>0.14289380605851673</c:v>
                      </c:pt>
                      <c:pt idx="571">
                        <c:v>0.14926963339359617</c:v>
                      </c:pt>
                      <c:pt idx="572">
                        <c:v>0.14968414973644764</c:v>
                      </c:pt>
                      <c:pt idx="573">
                        <c:v>0.1407910336476568</c:v>
                      </c:pt>
                      <c:pt idx="574">
                        <c:v>0.12746216123664131</c:v>
                      </c:pt>
                      <c:pt idx="575">
                        <c:v>0.11230939689357131</c:v>
                      </c:pt>
                      <c:pt idx="576">
                        <c:v>9.7341689338188486E-2</c:v>
                      </c:pt>
                      <c:pt idx="577">
                        <c:v>8.5868366913030972E-2</c:v>
                      </c:pt>
                      <c:pt idx="578">
                        <c:v>7.6968710844988089E-2</c:v>
                      </c:pt>
                      <c:pt idx="579">
                        <c:v>7.1099892108244356E-2</c:v>
                      </c:pt>
                      <c:pt idx="580">
                        <c:v>6.7112660786908404E-2</c:v>
                      </c:pt>
                      <c:pt idx="581">
                        <c:v>6.5511557129073694E-2</c:v>
                      </c:pt>
                      <c:pt idx="582">
                        <c:v>6.3706379213885361E-2</c:v>
                      </c:pt>
                      <c:pt idx="583">
                        <c:v>6.3123069864741227E-2</c:v>
                      </c:pt>
                      <c:pt idx="584">
                        <c:v>6.3274503024446649E-2</c:v>
                      </c:pt>
                      <c:pt idx="585">
                        <c:v>6.3666605135005799E-2</c:v>
                      </c:pt>
                      <c:pt idx="586">
                        <c:v>6.3520325992243359E-2</c:v>
                      </c:pt>
                      <c:pt idx="587">
                        <c:v>6.4839482972815068E-2</c:v>
                      </c:pt>
                      <c:pt idx="588">
                        <c:v>6.649757107886578E-2</c:v>
                      </c:pt>
                      <c:pt idx="589">
                        <c:v>6.6487326385888862E-2</c:v>
                      </c:pt>
                      <c:pt idx="590">
                        <c:v>6.9066817128031754E-2</c:v>
                      </c:pt>
                      <c:pt idx="591">
                        <c:v>7.1074370949654714E-2</c:v>
                      </c:pt>
                      <c:pt idx="592">
                        <c:v>7.3304468435307482E-2</c:v>
                      </c:pt>
                      <c:pt idx="593">
                        <c:v>7.5359368856982314E-2</c:v>
                      </c:pt>
                      <c:pt idx="594">
                        <c:v>7.7283416139546049E-2</c:v>
                      </c:pt>
                      <c:pt idx="595">
                        <c:v>8.074974829845484E-2</c:v>
                      </c:pt>
                      <c:pt idx="596">
                        <c:v>8.2772918268031889E-2</c:v>
                      </c:pt>
                      <c:pt idx="597">
                        <c:v>8.6505884409049869E-2</c:v>
                      </c:pt>
                      <c:pt idx="598">
                        <c:v>9.0165652166470239E-2</c:v>
                      </c:pt>
                      <c:pt idx="599">
                        <c:v>9.3248872429543619E-2</c:v>
                      </c:pt>
                      <c:pt idx="600">
                        <c:v>9.6227417342133387E-2</c:v>
                      </c:pt>
                      <c:pt idx="601">
                        <c:v>9.8381014753714066E-2</c:v>
                      </c:pt>
                      <c:pt idx="602">
                        <c:v>0.10217001425670738</c:v>
                      </c:pt>
                      <c:pt idx="603">
                        <c:v>0.10539715849922289</c:v>
                      </c:pt>
                      <c:pt idx="604">
                        <c:v>0.1076733933936007</c:v>
                      </c:pt>
                      <c:pt idx="605">
                        <c:v>0.11104476962744521</c:v>
                      </c:pt>
                      <c:pt idx="606">
                        <c:v>0.11345799905444667</c:v>
                      </c:pt>
                      <c:pt idx="607">
                        <c:v>0.11605920205112988</c:v>
                      </c:pt>
                      <c:pt idx="608">
                        <c:v>0.11820952950347843</c:v>
                      </c:pt>
                      <c:pt idx="609">
                        <c:v>0.12094925785247083</c:v>
                      </c:pt>
                      <c:pt idx="610">
                        <c:v>0.12173097111027766</c:v>
                      </c:pt>
                      <c:pt idx="611">
                        <c:v>0.12470178040797249</c:v>
                      </c:pt>
                      <c:pt idx="612">
                        <c:v>0.12722482114841785</c:v>
                      </c:pt>
                      <c:pt idx="613">
                        <c:v>0.12827285131906174</c:v>
                      </c:pt>
                      <c:pt idx="614">
                        <c:v>0.13134336303721472</c:v>
                      </c:pt>
                      <c:pt idx="615">
                        <c:v>0.13319009951854338</c:v>
                      </c:pt>
                      <c:pt idx="616">
                        <c:v>0.13373154690953473</c:v>
                      </c:pt>
                      <c:pt idx="617">
                        <c:v>0.13491203355884518</c:v>
                      </c:pt>
                      <c:pt idx="618">
                        <c:v>0.13662972843890364</c:v>
                      </c:pt>
                      <c:pt idx="619">
                        <c:v>0.13724226372115012</c:v>
                      </c:pt>
                      <c:pt idx="620">
                        <c:v>0.13995691934330523</c:v>
                      </c:pt>
                      <c:pt idx="621">
                        <c:v>0.14126394751240134</c:v>
                      </c:pt>
                      <c:pt idx="622">
                        <c:v>0.14249113768740984</c:v>
                      </c:pt>
                      <c:pt idx="623">
                        <c:v>0.14443015798278599</c:v>
                      </c:pt>
                      <c:pt idx="624">
                        <c:v>0.14508392570451539</c:v>
                      </c:pt>
                      <c:pt idx="625">
                        <c:v>0.14558299030730726</c:v>
                      </c:pt>
                      <c:pt idx="626">
                        <c:v>0.14708017499750972</c:v>
                      </c:pt>
                      <c:pt idx="627">
                        <c:v>0.14831196668896002</c:v>
                      </c:pt>
                      <c:pt idx="628">
                        <c:v>0.14961444774671376</c:v>
                      </c:pt>
                      <c:pt idx="629">
                        <c:v>0.15041789137383144</c:v>
                      </c:pt>
                      <c:pt idx="630">
                        <c:v>0.15199255895558905</c:v>
                      </c:pt>
                      <c:pt idx="631">
                        <c:v>0.15311386009048836</c:v>
                      </c:pt>
                      <c:pt idx="632">
                        <c:v>0.15398657095284718</c:v>
                      </c:pt>
                      <c:pt idx="633">
                        <c:v>0.15504649438216198</c:v>
                      </c:pt>
                      <c:pt idx="634">
                        <c:v>0.15589067229257297</c:v>
                      </c:pt>
                      <c:pt idx="635">
                        <c:v>0.15628542390107966</c:v>
                      </c:pt>
                      <c:pt idx="636">
                        <c:v>0.15860587129705622</c:v>
                      </c:pt>
                      <c:pt idx="637">
                        <c:v>0.15930519219576708</c:v>
                      </c:pt>
                      <c:pt idx="638">
                        <c:v>0.16079597282828431</c:v>
                      </c:pt>
                      <c:pt idx="639">
                        <c:v>0.1620089236994747</c:v>
                      </c:pt>
                      <c:pt idx="640">
                        <c:v>0.16188124082756999</c:v>
                      </c:pt>
                      <c:pt idx="641">
                        <c:v>0.1639211410642766</c:v>
                      </c:pt>
                      <c:pt idx="642">
                        <c:v>0.16429043947497704</c:v>
                      </c:pt>
                      <c:pt idx="643">
                        <c:v>0.16590658404561975</c:v>
                      </c:pt>
                      <c:pt idx="644">
                        <c:v>0.16709399114515128</c:v>
                      </c:pt>
                      <c:pt idx="645">
                        <c:v>0.16690103564884659</c:v>
                      </c:pt>
                      <c:pt idx="646">
                        <c:v>0.16871919383051329</c:v>
                      </c:pt>
                      <c:pt idx="647">
                        <c:v>0.17001890308522449</c:v>
                      </c:pt>
                      <c:pt idx="648">
                        <c:v>0.17057733441092066</c:v>
                      </c:pt>
                      <c:pt idx="649">
                        <c:v>0.17237431478456552</c:v>
                      </c:pt>
                      <c:pt idx="650">
                        <c:v>0.1717880026386607</c:v>
                      </c:pt>
                      <c:pt idx="651">
                        <c:v>0.17341199157360934</c:v>
                      </c:pt>
                      <c:pt idx="652">
                        <c:v>0.1748631883323376</c:v>
                      </c:pt>
                      <c:pt idx="653">
                        <c:v>0.17647891632404591</c:v>
                      </c:pt>
                      <c:pt idx="654">
                        <c:v>0.17955908394434572</c:v>
                      </c:pt>
                      <c:pt idx="655">
                        <c:v>0.17883418304443485</c:v>
                      </c:pt>
                      <c:pt idx="656">
                        <c:v>0.18015510633670898</c:v>
                      </c:pt>
                      <c:pt idx="657">
                        <c:v>0.18147316731287574</c:v>
                      </c:pt>
                      <c:pt idx="658">
                        <c:v>0.18385316264024973</c:v>
                      </c:pt>
                      <c:pt idx="659">
                        <c:v>0.185481263932048</c:v>
                      </c:pt>
                      <c:pt idx="660">
                        <c:v>0.18840876652745844</c:v>
                      </c:pt>
                      <c:pt idx="661">
                        <c:v>0.19616713029162561</c:v>
                      </c:pt>
                      <c:pt idx="662">
                        <c:v>0.19848275879391397</c:v>
                      </c:pt>
                      <c:pt idx="663">
                        <c:v>0.20662886320330198</c:v>
                      </c:pt>
                      <c:pt idx="664">
                        <c:v>0.21431074044908099</c:v>
                      </c:pt>
                      <c:pt idx="665">
                        <c:v>0.22477540819673467</c:v>
                      </c:pt>
                      <c:pt idx="666">
                        <c:v>0.23638478312566041</c:v>
                      </c:pt>
                      <c:pt idx="667">
                        <c:v>0.25890633181689221</c:v>
                      </c:pt>
                      <c:pt idx="668">
                        <c:v>0.27404948548395386</c:v>
                      </c:pt>
                      <c:pt idx="669">
                        <c:v>0.29560379308487006</c:v>
                      </c:pt>
                      <c:pt idx="670">
                        <c:v>0.33049978115138445</c:v>
                      </c:pt>
                      <c:pt idx="671">
                        <c:v>0.36409729188915935</c:v>
                      </c:pt>
                      <c:pt idx="672">
                        <c:v>0.40224844999734999</c:v>
                      </c:pt>
                      <c:pt idx="673">
                        <c:v>0.45510954952765525</c:v>
                      </c:pt>
                      <c:pt idx="674">
                        <c:v>0.51185497589960172</c:v>
                      </c:pt>
                      <c:pt idx="675">
                        <c:v>0.55787739777535461</c:v>
                      </c:pt>
                      <c:pt idx="676">
                        <c:v>0.61452872885620058</c:v>
                      </c:pt>
                      <c:pt idx="677">
                        <c:v>0.66698717794780593</c:v>
                      </c:pt>
                      <c:pt idx="678">
                        <c:v>0.71373366726166176</c:v>
                      </c:pt>
                      <c:pt idx="679">
                        <c:v>0.73515177744064542</c:v>
                      </c:pt>
                      <c:pt idx="680">
                        <c:v>0.76528826407279193</c:v>
                      </c:pt>
                      <c:pt idx="681">
                        <c:v>0.7694475947107694</c:v>
                      </c:pt>
                      <c:pt idx="682">
                        <c:v>0.76746524978070174</c:v>
                      </c:pt>
                      <c:pt idx="683">
                        <c:v>0.76981636767154871</c:v>
                      </c:pt>
                      <c:pt idx="684">
                        <c:v>0.78714927856762273</c:v>
                      </c:pt>
                      <c:pt idx="685">
                        <c:v>0.7893953952244801</c:v>
                      </c:pt>
                      <c:pt idx="686">
                        <c:v>0.77462128623975579</c:v>
                      </c:pt>
                      <c:pt idx="687">
                        <c:v>0.80851456169901514</c:v>
                      </c:pt>
                      <c:pt idx="688">
                        <c:v>0.77358402657673664</c:v>
                      </c:pt>
                      <c:pt idx="689">
                        <c:v>0.77315706386683491</c:v>
                      </c:pt>
                      <c:pt idx="690">
                        <c:v>0.78703630622672127</c:v>
                      </c:pt>
                      <c:pt idx="691">
                        <c:v>0.79605983146038173</c:v>
                      </c:pt>
                      <c:pt idx="692">
                        <c:v>0.7395385025499468</c:v>
                      </c:pt>
                      <c:pt idx="693">
                        <c:v>0.75673909294970876</c:v>
                      </c:pt>
                      <c:pt idx="694">
                        <c:v>0.77997295174193948</c:v>
                      </c:pt>
                      <c:pt idx="695">
                        <c:v>0.71642573188054226</c:v>
                      </c:pt>
                      <c:pt idx="696">
                        <c:v>0.73972263493724633</c:v>
                      </c:pt>
                      <c:pt idx="697">
                        <c:v>0.84020983710079233</c:v>
                      </c:pt>
                      <c:pt idx="698">
                        <c:v>0.75554262755309454</c:v>
                      </c:pt>
                      <c:pt idx="699">
                        <c:v>0.81281396692769692</c:v>
                      </c:pt>
                      <c:pt idx="700">
                        <c:v>0.91064635099366242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'P-A'!$G$6</c15:sqref>
                        </c15:formulaRef>
                      </c:ext>
                    </c:extLst>
                    <c:strCache>
                      <c:ptCount val="1"/>
                      <c:pt idx="0">
                        <c:v>P-A2 OD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prstDash val="sys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'P-A'!$G$7:$G$707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0.86453047808320149</c:v>
                      </c:pt>
                      <c:pt idx="1">
                        <c:v>0.87479679779768127</c:v>
                      </c:pt>
                      <c:pt idx="2">
                        <c:v>0.88313812587779517</c:v>
                      </c:pt>
                      <c:pt idx="3">
                        <c:v>0.90474914035198351</c:v>
                      </c:pt>
                      <c:pt idx="4">
                        <c:v>0.8981803314538348</c:v>
                      </c:pt>
                      <c:pt idx="5">
                        <c:v>0.88879970603037817</c:v>
                      </c:pt>
                      <c:pt idx="6">
                        <c:v>0.89228307806398865</c:v>
                      </c:pt>
                      <c:pt idx="7">
                        <c:v>0.90884345573746816</c:v>
                      </c:pt>
                      <c:pt idx="8">
                        <c:v>0.91038835799611673</c:v>
                      </c:pt>
                      <c:pt idx="9">
                        <c:v>0.9129933385299116</c:v>
                      </c:pt>
                      <c:pt idx="10">
                        <c:v>0.90382768057470231</c:v>
                      </c:pt>
                      <c:pt idx="11">
                        <c:v>0.91739033951522053</c:v>
                      </c:pt>
                      <c:pt idx="12">
                        <c:v>0.91679799358458058</c:v>
                      </c:pt>
                      <c:pt idx="13">
                        <c:v>0.91767683669274391</c:v>
                      </c:pt>
                      <c:pt idx="14">
                        <c:v>0.93328872377658201</c:v>
                      </c:pt>
                      <c:pt idx="15">
                        <c:v>0.92485628829161504</c:v>
                      </c:pt>
                      <c:pt idx="16">
                        <c:v>0.92056424866569486</c:v>
                      </c:pt>
                      <c:pt idx="17">
                        <c:v>0.9387573976865955</c:v>
                      </c:pt>
                      <c:pt idx="18">
                        <c:v>0.93248735897547963</c:v>
                      </c:pt>
                      <c:pt idx="19">
                        <c:v>0.94504339933164883</c:v>
                      </c:pt>
                      <c:pt idx="20">
                        <c:v>0.94549230813493723</c:v>
                      </c:pt>
                      <c:pt idx="21">
                        <c:v>0.93749394848762035</c:v>
                      </c:pt>
                      <c:pt idx="22">
                        <c:v>0.94752602558428745</c:v>
                      </c:pt>
                      <c:pt idx="23">
                        <c:v>0.95080640187638854</c:v>
                      </c:pt>
                      <c:pt idx="24">
                        <c:v>0.95062426286109059</c:v>
                      </c:pt>
                      <c:pt idx="25">
                        <c:v>0.96065543674106257</c:v>
                      </c:pt>
                      <c:pt idx="26">
                        <c:v>0.94961982841893089</c:v>
                      </c:pt>
                      <c:pt idx="27">
                        <c:v>0.95408564883181102</c:v>
                      </c:pt>
                      <c:pt idx="28">
                        <c:v>0.95575441115385396</c:v>
                      </c:pt>
                      <c:pt idx="29">
                        <c:v>0.96510785480775452</c:v>
                      </c:pt>
                      <c:pt idx="30">
                        <c:v>0.96620392405752253</c:v>
                      </c:pt>
                      <c:pt idx="31">
                        <c:v>0.96607599762414087</c:v>
                      </c:pt>
                      <c:pt idx="32">
                        <c:v>0.9690047466039553</c:v>
                      </c:pt>
                      <c:pt idx="33">
                        <c:v>0.97813561808400928</c:v>
                      </c:pt>
                      <c:pt idx="34">
                        <c:v>0.97589084857920316</c:v>
                      </c:pt>
                      <c:pt idx="35">
                        <c:v>0.97879580443111758</c:v>
                      </c:pt>
                      <c:pt idx="36">
                        <c:v>0.97876643915099193</c:v>
                      </c:pt>
                      <c:pt idx="37">
                        <c:v>0.98253525418823517</c:v>
                      </c:pt>
                      <c:pt idx="38">
                        <c:v>0.97494853207571053</c:v>
                      </c:pt>
                      <c:pt idx="39">
                        <c:v>0.9866767042211726</c:v>
                      </c:pt>
                      <c:pt idx="40">
                        <c:v>0.98254797880609213</c:v>
                      </c:pt>
                      <c:pt idx="41">
                        <c:v>0.98453764896687412</c:v>
                      </c:pt>
                      <c:pt idx="42">
                        <c:v>0.98800310067596187</c:v>
                      </c:pt>
                      <c:pt idx="43">
                        <c:v>0.98539774369660749</c:v>
                      </c:pt>
                      <c:pt idx="44">
                        <c:v>0.98789143782766897</c:v>
                      </c:pt>
                      <c:pt idx="45">
                        <c:v>0.99131668186657185</c:v>
                      </c:pt>
                      <c:pt idx="46">
                        <c:v>0.99026473569978013</c:v>
                      </c:pt>
                      <c:pt idx="47">
                        <c:v>0.9899735702183462</c:v>
                      </c:pt>
                      <c:pt idx="48">
                        <c:v>0.99214801388172302</c:v>
                      </c:pt>
                      <c:pt idx="49">
                        <c:v>0.99500515672623346</c:v>
                      </c:pt>
                      <c:pt idx="50">
                        <c:v>0.99530076502321407</c:v>
                      </c:pt>
                      <c:pt idx="51">
                        <c:v>0.99635948784169803</c:v>
                      </c:pt>
                      <c:pt idx="52">
                        <c:v>0.99554667871661306</c:v>
                      </c:pt>
                      <c:pt idx="53">
                        <c:v>0.99661089789291468</c:v>
                      </c:pt>
                      <c:pt idx="54">
                        <c:v>0.99646625626609653</c:v>
                      </c:pt>
                      <c:pt idx="55">
                        <c:v>0.99735579080712322</c:v>
                      </c:pt>
                      <c:pt idx="56">
                        <c:v>0.99892975706312559</c:v>
                      </c:pt>
                      <c:pt idx="57">
                        <c:v>0.9975172234217855</c:v>
                      </c:pt>
                      <c:pt idx="58">
                        <c:v>0.99768618557925903</c:v>
                      </c:pt>
                      <c:pt idx="59">
                        <c:v>0.99835156700141303</c:v>
                      </c:pt>
                      <c:pt idx="60">
                        <c:v>1</c:v>
                      </c:pt>
                      <c:pt idx="61">
                        <c:v>0.9972834324123202</c:v>
                      </c:pt>
                      <c:pt idx="62">
                        <c:v>0.99798744055963295</c:v>
                      </c:pt>
                      <c:pt idx="63">
                        <c:v>0.99708887006193692</c:v>
                      </c:pt>
                      <c:pt idx="64">
                        <c:v>0.99784310021558664</c:v>
                      </c:pt>
                      <c:pt idx="65">
                        <c:v>0.99673340249964659</c:v>
                      </c:pt>
                      <c:pt idx="66">
                        <c:v>0.99624157574446848</c:v>
                      </c:pt>
                      <c:pt idx="67">
                        <c:v>0.99435355409582715</c:v>
                      </c:pt>
                      <c:pt idx="68">
                        <c:v>0.99709798118139426</c:v>
                      </c:pt>
                      <c:pt idx="69">
                        <c:v>0.99681035403557217</c:v>
                      </c:pt>
                      <c:pt idx="70">
                        <c:v>0.99343216948133395</c:v>
                      </c:pt>
                      <c:pt idx="71">
                        <c:v>0.995002973215664</c:v>
                      </c:pt>
                      <c:pt idx="72">
                        <c:v>0.99271099453223743</c:v>
                      </c:pt>
                      <c:pt idx="73">
                        <c:v>0.99061026408870601</c:v>
                      </c:pt>
                      <c:pt idx="74">
                        <c:v>0.98999962201960368</c:v>
                      </c:pt>
                      <c:pt idx="75">
                        <c:v>0.98867518358702</c:v>
                      </c:pt>
                      <c:pt idx="76">
                        <c:v>0.98777638696934023</c:v>
                      </c:pt>
                      <c:pt idx="77">
                        <c:v>0.98485268337061593</c:v>
                      </c:pt>
                      <c:pt idx="78">
                        <c:v>0.98497940467291112</c:v>
                      </c:pt>
                      <c:pt idx="79">
                        <c:v>0.98405508365672911</c:v>
                      </c:pt>
                      <c:pt idx="80">
                        <c:v>0.9806417361817763</c:v>
                      </c:pt>
                      <c:pt idx="81">
                        <c:v>0.98051584293338823</c:v>
                      </c:pt>
                      <c:pt idx="82">
                        <c:v>0.97699550154567316</c:v>
                      </c:pt>
                      <c:pt idx="83">
                        <c:v>0.97643673759072169</c:v>
                      </c:pt>
                      <c:pt idx="84">
                        <c:v>0.97392783341684197</c:v>
                      </c:pt>
                      <c:pt idx="85">
                        <c:v>0.97080489853220375</c:v>
                      </c:pt>
                      <c:pt idx="86">
                        <c:v>0.96954235254992349</c:v>
                      </c:pt>
                      <c:pt idx="87">
                        <c:v>0.96840231117437514</c:v>
                      </c:pt>
                      <c:pt idx="88">
                        <c:v>0.96501637158896214</c:v>
                      </c:pt>
                      <c:pt idx="89">
                        <c:v>0.96455330754836621</c:v>
                      </c:pt>
                      <c:pt idx="90">
                        <c:v>0.96065852409994712</c:v>
                      </c:pt>
                      <c:pt idx="91">
                        <c:v>0.95610468364109835</c:v>
                      </c:pt>
                      <c:pt idx="92">
                        <c:v>0.95618555058981536</c:v>
                      </c:pt>
                      <c:pt idx="93">
                        <c:v>0.95539608235266305</c:v>
                      </c:pt>
                      <c:pt idx="94">
                        <c:v>0.95071401480928108</c:v>
                      </c:pt>
                      <c:pt idx="95">
                        <c:v>0.94792539010957011</c:v>
                      </c:pt>
                      <c:pt idx="96">
                        <c:v>0.94498865997859716</c:v>
                      </c:pt>
                      <c:pt idx="97">
                        <c:v>0.94294816587755492</c:v>
                      </c:pt>
                      <c:pt idx="98">
                        <c:v>0.93962961510026266</c:v>
                      </c:pt>
                      <c:pt idx="99">
                        <c:v>0.93684083944335583</c:v>
                      </c:pt>
                      <c:pt idx="100">
                        <c:v>0.93403881239745656</c:v>
                      </c:pt>
                      <c:pt idx="101">
                        <c:v>0.92942932873724116</c:v>
                      </c:pt>
                      <c:pt idx="102">
                        <c:v>0.9278116164754423</c:v>
                      </c:pt>
                      <c:pt idx="103">
                        <c:v>0.92362935683839698</c:v>
                      </c:pt>
                      <c:pt idx="104">
                        <c:v>0.92143510999107936</c:v>
                      </c:pt>
                      <c:pt idx="105">
                        <c:v>0.91791793112503661</c:v>
                      </c:pt>
                      <c:pt idx="106">
                        <c:v>0.91363123753135789</c:v>
                      </c:pt>
                      <c:pt idx="107">
                        <c:v>0.91051598314672688</c:v>
                      </c:pt>
                      <c:pt idx="108">
                        <c:v>0.90670952039542785</c:v>
                      </c:pt>
                      <c:pt idx="109">
                        <c:v>0.90319279313773237</c:v>
                      </c:pt>
                      <c:pt idx="110">
                        <c:v>0.90024190776945212</c:v>
                      </c:pt>
                      <c:pt idx="111">
                        <c:v>0.89587171210813965</c:v>
                      </c:pt>
                      <c:pt idx="112">
                        <c:v>0.89308368934235183</c:v>
                      </c:pt>
                      <c:pt idx="113">
                        <c:v>0.88892499734484287</c:v>
                      </c:pt>
                      <c:pt idx="114">
                        <c:v>0.88557956608076616</c:v>
                      </c:pt>
                      <c:pt idx="115">
                        <c:v>0.88076016033339355</c:v>
                      </c:pt>
                      <c:pt idx="116">
                        <c:v>0.87732874220834189</c:v>
                      </c:pt>
                      <c:pt idx="117">
                        <c:v>0.87345662255114409</c:v>
                      </c:pt>
                      <c:pt idx="118">
                        <c:v>0.86843881420338465</c:v>
                      </c:pt>
                      <c:pt idx="119">
                        <c:v>0.86572781876793037</c:v>
                      </c:pt>
                      <c:pt idx="120">
                        <c:v>0.86159849141892686</c:v>
                      </c:pt>
                      <c:pt idx="121">
                        <c:v>0.8562854518513664</c:v>
                      </c:pt>
                      <c:pt idx="122">
                        <c:v>0.85286209004026126</c:v>
                      </c:pt>
                      <c:pt idx="123">
                        <c:v>0.84864993835195512</c:v>
                      </c:pt>
                      <c:pt idx="124">
                        <c:v>0.8453190394023653</c:v>
                      </c:pt>
                      <c:pt idx="125">
                        <c:v>0.84044858359474872</c:v>
                      </c:pt>
                      <c:pt idx="126">
                        <c:v>0.83639613261888279</c:v>
                      </c:pt>
                      <c:pt idx="127">
                        <c:v>0.83167009231810052</c:v>
                      </c:pt>
                      <c:pt idx="128">
                        <c:v>0.82874217202381317</c:v>
                      </c:pt>
                      <c:pt idx="129">
                        <c:v>0.8237499638689636</c:v>
                      </c:pt>
                      <c:pt idx="130">
                        <c:v>0.81880406293927976</c:v>
                      </c:pt>
                      <c:pt idx="131">
                        <c:v>0.81408909114854033</c:v>
                      </c:pt>
                      <c:pt idx="132">
                        <c:v>0.810488108932092</c:v>
                      </c:pt>
                      <c:pt idx="133">
                        <c:v>0.80608907476178926</c:v>
                      </c:pt>
                      <c:pt idx="134">
                        <c:v>0.80159931026381326</c:v>
                      </c:pt>
                      <c:pt idx="135">
                        <c:v>0.79719222041118432</c:v>
                      </c:pt>
                      <c:pt idx="136">
                        <c:v>0.79258778150043907</c:v>
                      </c:pt>
                      <c:pt idx="137">
                        <c:v>0.78803123075988568</c:v>
                      </c:pt>
                      <c:pt idx="138">
                        <c:v>0.78397554209955955</c:v>
                      </c:pt>
                      <c:pt idx="139">
                        <c:v>0.77883816554675656</c:v>
                      </c:pt>
                      <c:pt idx="140">
                        <c:v>0.77410587599703751</c:v>
                      </c:pt>
                      <c:pt idx="141">
                        <c:v>0.77001525053598063</c:v>
                      </c:pt>
                      <c:pt idx="142">
                        <c:v>0.7656675677086936</c:v>
                      </c:pt>
                      <c:pt idx="143">
                        <c:v>0.76089100475042271</c:v>
                      </c:pt>
                      <c:pt idx="144">
                        <c:v>0.75680060477772948</c:v>
                      </c:pt>
                      <c:pt idx="145">
                        <c:v>0.75174778446645107</c:v>
                      </c:pt>
                      <c:pt idx="146">
                        <c:v>0.74759699845731287</c:v>
                      </c:pt>
                      <c:pt idx="147">
                        <c:v>0.74290717525113592</c:v>
                      </c:pt>
                      <c:pt idx="148">
                        <c:v>0.73916170173344531</c:v>
                      </c:pt>
                      <c:pt idx="149">
                        <c:v>0.73452646755474427</c:v>
                      </c:pt>
                      <c:pt idx="150">
                        <c:v>0.7297376315869637</c:v>
                      </c:pt>
                      <c:pt idx="151">
                        <c:v>0.72542676841982556</c:v>
                      </c:pt>
                      <c:pt idx="152">
                        <c:v>0.72098707497099068</c:v>
                      </c:pt>
                      <c:pt idx="153">
                        <c:v>0.71688236943541428</c:v>
                      </c:pt>
                      <c:pt idx="154">
                        <c:v>0.71191124412675999</c:v>
                      </c:pt>
                      <c:pt idx="155">
                        <c:v>0.70678636670345041</c:v>
                      </c:pt>
                      <c:pt idx="156">
                        <c:v>0.70304879917413043</c:v>
                      </c:pt>
                      <c:pt idx="157">
                        <c:v>0.69836906546689381</c:v>
                      </c:pt>
                      <c:pt idx="158">
                        <c:v>0.69438355169080124</c:v>
                      </c:pt>
                      <c:pt idx="159">
                        <c:v>0.69009234011878784</c:v>
                      </c:pt>
                      <c:pt idx="160">
                        <c:v>0.68496874298935273</c:v>
                      </c:pt>
                      <c:pt idx="161">
                        <c:v>0.68148326260796055</c:v>
                      </c:pt>
                      <c:pt idx="162">
                        <c:v>0.67693762942025426</c:v>
                      </c:pt>
                      <c:pt idx="163">
                        <c:v>0.67284195920972723</c:v>
                      </c:pt>
                      <c:pt idx="164">
                        <c:v>0.66784041507867664</c:v>
                      </c:pt>
                      <c:pt idx="165">
                        <c:v>0.66403410328457357</c:v>
                      </c:pt>
                      <c:pt idx="166">
                        <c:v>0.65944261511166902</c:v>
                      </c:pt>
                      <c:pt idx="167">
                        <c:v>0.65575790470760309</c:v>
                      </c:pt>
                      <c:pt idx="168">
                        <c:v>0.65113087780004442</c:v>
                      </c:pt>
                      <c:pt idx="169">
                        <c:v>0.64682927544631941</c:v>
                      </c:pt>
                      <c:pt idx="170">
                        <c:v>0.6421792834647676</c:v>
                      </c:pt>
                      <c:pt idx="171">
                        <c:v>0.63829082505969315</c:v>
                      </c:pt>
                      <c:pt idx="172">
                        <c:v>0.6338441294708026</c:v>
                      </c:pt>
                      <c:pt idx="173">
                        <c:v>0.62971928226609175</c:v>
                      </c:pt>
                      <c:pt idx="174">
                        <c:v>0.62572808365675381</c:v>
                      </c:pt>
                      <c:pt idx="175">
                        <c:v>0.62142064608104564</c:v>
                      </c:pt>
                      <c:pt idx="176">
                        <c:v>0.61715578790887138</c:v>
                      </c:pt>
                      <c:pt idx="177">
                        <c:v>0.61306915289706965</c:v>
                      </c:pt>
                      <c:pt idx="178">
                        <c:v>0.60875975767812773</c:v>
                      </c:pt>
                      <c:pt idx="179">
                        <c:v>0.60481844195831336</c:v>
                      </c:pt>
                      <c:pt idx="180">
                        <c:v>0.60098972994804256</c:v>
                      </c:pt>
                      <c:pt idx="181">
                        <c:v>0.59648242188691314</c:v>
                      </c:pt>
                      <c:pt idx="182">
                        <c:v>0.59168823995005293</c:v>
                      </c:pt>
                      <c:pt idx="183">
                        <c:v>0.58828965046743664</c:v>
                      </c:pt>
                      <c:pt idx="184">
                        <c:v>0.58450491064610821</c:v>
                      </c:pt>
                      <c:pt idx="185">
                        <c:v>0.58021132740390768</c:v>
                      </c:pt>
                      <c:pt idx="186">
                        <c:v>0.57628187066664927</c:v>
                      </c:pt>
                      <c:pt idx="187">
                        <c:v>0.57272346760108683</c:v>
                      </c:pt>
                      <c:pt idx="188">
                        <c:v>0.56847626605205792</c:v>
                      </c:pt>
                      <c:pt idx="189">
                        <c:v>0.56435612479581354</c:v>
                      </c:pt>
                      <c:pt idx="190">
                        <c:v>0.5605215773740736</c:v>
                      </c:pt>
                      <c:pt idx="191">
                        <c:v>0.55663074698300186</c:v>
                      </c:pt>
                      <c:pt idx="192">
                        <c:v>0.55262806583666746</c:v>
                      </c:pt>
                      <c:pt idx="193">
                        <c:v>0.54905309790324452</c:v>
                      </c:pt>
                      <c:pt idx="194">
                        <c:v>0.54494394967844528</c:v>
                      </c:pt>
                      <c:pt idx="195">
                        <c:v>0.54110153391289062</c:v>
                      </c:pt>
                      <c:pt idx="196">
                        <c:v>0.53700477175759276</c:v>
                      </c:pt>
                      <c:pt idx="197">
                        <c:v>0.53355505698878269</c:v>
                      </c:pt>
                      <c:pt idx="198">
                        <c:v>0.53001442354319528</c:v>
                      </c:pt>
                      <c:pt idx="199">
                        <c:v>0.5262188412686456</c:v>
                      </c:pt>
                      <c:pt idx="200">
                        <c:v>0.52233505091483357</c:v>
                      </c:pt>
                      <c:pt idx="201">
                        <c:v>0.5186749996529405</c:v>
                      </c:pt>
                      <c:pt idx="202">
                        <c:v>0.51453264634014628</c:v>
                      </c:pt>
                      <c:pt idx="203">
                        <c:v>0.51072400039408794</c:v>
                      </c:pt>
                      <c:pt idx="204">
                        <c:v>0.50722206852063711</c:v>
                      </c:pt>
                      <c:pt idx="205">
                        <c:v>0.50351371550373292</c:v>
                      </c:pt>
                      <c:pt idx="206">
                        <c:v>0.49998471511020398</c:v>
                      </c:pt>
                      <c:pt idx="207">
                        <c:v>0.49589002353180772</c:v>
                      </c:pt>
                      <c:pt idx="208">
                        <c:v>0.49252430033618289</c:v>
                      </c:pt>
                      <c:pt idx="209">
                        <c:v>0.48893924284065776</c:v>
                      </c:pt>
                      <c:pt idx="210">
                        <c:v>0.48520461183935037</c:v>
                      </c:pt>
                      <c:pt idx="211">
                        <c:v>0.48186938307104371</c:v>
                      </c:pt>
                      <c:pt idx="212">
                        <c:v>0.47823056498092181</c:v>
                      </c:pt>
                      <c:pt idx="213">
                        <c:v>0.47495030155932649</c:v>
                      </c:pt>
                      <c:pt idx="214">
                        <c:v>0.47116477120232292</c:v>
                      </c:pt>
                      <c:pt idx="215">
                        <c:v>0.46792486583965021</c:v>
                      </c:pt>
                      <c:pt idx="216">
                        <c:v>0.46465766608956355</c:v>
                      </c:pt>
                      <c:pt idx="217">
                        <c:v>0.46070731504469975</c:v>
                      </c:pt>
                      <c:pt idx="218">
                        <c:v>0.45755079887915506</c:v>
                      </c:pt>
                      <c:pt idx="219">
                        <c:v>0.45391401372137868</c:v>
                      </c:pt>
                      <c:pt idx="220">
                        <c:v>0.45066740718561188</c:v>
                      </c:pt>
                      <c:pt idx="221">
                        <c:v>0.44739779799445811</c:v>
                      </c:pt>
                      <c:pt idx="222">
                        <c:v>0.44395937747670267</c:v>
                      </c:pt>
                      <c:pt idx="223">
                        <c:v>0.4406218522009967</c:v>
                      </c:pt>
                      <c:pt idx="224">
                        <c:v>0.43755188769109027</c:v>
                      </c:pt>
                      <c:pt idx="225">
                        <c:v>0.43423740265216521</c:v>
                      </c:pt>
                      <c:pt idx="226">
                        <c:v>0.43055374642198996</c:v>
                      </c:pt>
                      <c:pt idx="227">
                        <c:v>0.42799160886678272</c:v>
                      </c:pt>
                      <c:pt idx="228">
                        <c:v>0.42478234857281405</c:v>
                      </c:pt>
                      <c:pt idx="229">
                        <c:v>0.42138530264331603</c:v>
                      </c:pt>
                      <c:pt idx="230">
                        <c:v>0.41853787241005208</c:v>
                      </c:pt>
                      <c:pt idx="231">
                        <c:v>0.41488606587437138</c:v>
                      </c:pt>
                      <c:pt idx="232">
                        <c:v>0.41228763618809489</c:v>
                      </c:pt>
                      <c:pt idx="233">
                        <c:v>0.40907506292055407</c:v>
                      </c:pt>
                      <c:pt idx="234">
                        <c:v>0.40611664788313856</c:v>
                      </c:pt>
                      <c:pt idx="235">
                        <c:v>0.40303889031852935</c:v>
                      </c:pt>
                      <c:pt idx="236">
                        <c:v>0.4002314416986284</c:v>
                      </c:pt>
                      <c:pt idx="237">
                        <c:v>0.39721245189669208</c:v>
                      </c:pt>
                      <c:pt idx="238">
                        <c:v>0.39409580441084252</c:v>
                      </c:pt>
                      <c:pt idx="239">
                        <c:v>0.39127416271959231</c:v>
                      </c:pt>
                      <c:pt idx="240">
                        <c:v>0.38845816815386947</c:v>
                      </c:pt>
                      <c:pt idx="241">
                        <c:v>0.38597919392845459</c:v>
                      </c:pt>
                      <c:pt idx="242">
                        <c:v>0.3830469815231683</c:v>
                      </c:pt>
                      <c:pt idx="243">
                        <c:v>0.38035379303643513</c:v>
                      </c:pt>
                      <c:pt idx="244">
                        <c:v>0.37733732560923389</c:v>
                      </c:pt>
                      <c:pt idx="245">
                        <c:v>0.37444829485721481</c:v>
                      </c:pt>
                      <c:pt idx="246">
                        <c:v>0.37190373869920296</c:v>
                      </c:pt>
                      <c:pt idx="247">
                        <c:v>0.3691195186020248</c:v>
                      </c:pt>
                      <c:pt idx="248">
                        <c:v>0.36644869275006531</c:v>
                      </c:pt>
                      <c:pt idx="249">
                        <c:v>0.36420038465699933</c:v>
                      </c:pt>
                      <c:pt idx="250">
                        <c:v>0.36147022631086567</c:v>
                      </c:pt>
                      <c:pt idx="251">
                        <c:v>0.35899042384205776</c:v>
                      </c:pt>
                      <c:pt idx="252">
                        <c:v>0.35635551367560808</c:v>
                      </c:pt>
                      <c:pt idx="253">
                        <c:v>0.35408800540627872</c:v>
                      </c:pt>
                      <c:pt idx="254">
                        <c:v>0.35133360207124942</c:v>
                      </c:pt>
                      <c:pt idx="255">
                        <c:v>0.34895849726045253</c:v>
                      </c:pt>
                      <c:pt idx="256">
                        <c:v>0.34681473624717368</c:v>
                      </c:pt>
                      <c:pt idx="257">
                        <c:v>0.34423012312352491</c:v>
                      </c:pt>
                      <c:pt idx="258">
                        <c:v>0.34163598523243732</c:v>
                      </c:pt>
                      <c:pt idx="259">
                        <c:v>0.33940416671812002</c:v>
                      </c:pt>
                      <c:pt idx="260">
                        <c:v>0.33741329218419552</c:v>
                      </c:pt>
                      <c:pt idx="261">
                        <c:v>0.33482261784490391</c:v>
                      </c:pt>
                      <c:pt idx="262">
                        <c:v>0.33256384374417625</c:v>
                      </c:pt>
                      <c:pt idx="263">
                        <c:v>0.33059412709291092</c:v>
                      </c:pt>
                      <c:pt idx="264">
                        <c:v>0.32818321946710999</c:v>
                      </c:pt>
                      <c:pt idx="265">
                        <c:v>0.32610609456031886</c:v>
                      </c:pt>
                      <c:pt idx="266">
                        <c:v>0.32405656519738935</c:v>
                      </c:pt>
                      <c:pt idx="267">
                        <c:v>0.32201712539656197</c:v>
                      </c:pt>
                      <c:pt idx="268">
                        <c:v>0.32004191219799305</c:v>
                      </c:pt>
                      <c:pt idx="269">
                        <c:v>0.31808296271083708</c:v>
                      </c:pt>
                      <c:pt idx="270">
                        <c:v>0.31600301420970123</c:v>
                      </c:pt>
                      <c:pt idx="271">
                        <c:v>0.3137665274546354</c:v>
                      </c:pt>
                      <c:pt idx="272">
                        <c:v>0.31197292574228513</c:v>
                      </c:pt>
                      <c:pt idx="273">
                        <c:v>0.31009973724876833</c:v>
                      </c:pt>
                      <c:pt idx="274">
                        <c:v>0.30834318068493055</c:v>
                      </c:pt>
                      <c:pt idx="275">
                        <c:v>0.30638880539029512</c:v>
                      </c:pt>
                      <c:pt idx="276">
                        <c:v>0.30459307657104734</c:v>
                      </c:pt>
                      <c:pt idx="277">
                        <c:v>0.3029537166052278</c:v>
                      </c:pt>
                      <c:pt idx="278">
                        <c:v>0.30099457889529202</c:v>
                      </c:pt>
                      <c:pt idx="279">
                        <c:v>0.29929150059188137</c:v>
                      </c:pt>
                      <c:pt idx="280">
                        <c:v>0.29771996259922412</c:v>
                      </c:pt>
                      <c:pt idx="281">
                        <c:v>0.29593368332146519</c:v>
                      </c:pt>
                      <c:pt idx="282">
                        <c:v>0.29447205719995284</c:v>
                      </c:pt>
                      <c:pt idx="283">
                        <c:v>0.2929492162301443</c:v>
                      </c:pt>
                      <c:pt idx="284">
                        <c:v>0.29132009640465073</c:v>
                      </c:pt>
                      <c:pt idx="285">
                        <c:v>0.29003782290651359</c:v>
                      </c:pt>
                      <c:pt idx="286">
                        <c:v>0.28825741668477978</c:v>
                      </c:pt>
                      <c:pt idx="287">
                        <c:v>0.28689932111371969</c:v>
                      </c:pt>
                      <c:pt idx="288">
                        <c:v>0.28526199414340775</c:v>
                      </c:pt>
                      <c:pt idx="289">
                        <c:v>0.28428547471853927</c:v>
                      </c:pt>
                      <c:pt idx="290">
                        <c:v>0.28293660282163241</c:v>
                      </c:pt>
                      <c:pt idx="291">
                        <c:v>0.28167311540964318</c:v>
                      </c:pt>
                      <c:pt idx="292">
                        <c:v>0.28024450615334595</c:v>
                      </c:pt>
                      <c:pt idx="293">
                        <c:v>0.27886011383876674</c:v>
                      </c:pt>
                      <c:pt idx="294">
                        <c:v>0.27776140947008188</c:v>
                      </c:pt>
                      <c:pt idx="295">
                        <c:v>0.27670413621965034</c:v>
                      </c:pt>
                      <c:pt idx="296">
                        <c:v>0.27575483595624584</c:v>
                      </c:pt>
                      <c:pt idx="297">
                        <c:v>0.27432039128847951</c:v>
                      </c:pt>
                      <c:pt idx="298">
                        <c:v>0.2736695603083083</c:v>
                      </c:pt>
                      <c:pt idx="299">
                        <c:v>0.2724286049315946</c:v>
                      </c:pt>
                      <c:pt idx="300">
                        <c:v>0.27140952505179411</c:v>
                      </c:pt>
                      <c:pt idx="301">
                        <c:v>0.270110178421129</c:v>
                      </c:pt>
                      <c:pt idx="302">
                        <c:v>0.26936833458962878</c:v>
                      </c:pt>
                      <c:pt idx="303">
                        <c:v>0.26825844896671902</c:v>
                      </c:pt>
                      <c:pt idx="304">
                        <c:v>0.2672503244738077</c:v>
                      </c:pt>
                      <c:pt idx="305">
                        <c:v>0.26627879339473737</c:v>
                      </c:pt>
                      <c:pt idx="306">
                        <c:v>0.26524390153819549</c:v>
                      </c:pt>
                      <c:pt idx="307">
                        <c:v>0.26455190301482467</c:v>
                      </c:pt>
                      <c:pt idx="308">
                        <c:v>0.26367283416564968</c:v>
                      </c:pt>
                      <c:pt idx="309">
                        <c:v>0.26280679128026541</c:v>
                      </c:pt>
                      <c:pt idx="310">
                        <c:v>0.26218246415183311</c:v>
                      </c:pt>
                      <c:pt idx="311">
                        <c:v>0.26148905383128995</c:v>
                      </c:pt>
                      <c:pt idx="312">
                        <c:v>0.26073608521239877</c:v>
                      </c:pt>
                      <c:pt idx="313">
                        <c:v>0.26013878895948866</c:v>
                      </c:pt>
                      <c:pt idx="314">
                        <c:v>0.25914756819860346</c:v>
                      </c:pt>
                      <c:pt idx="315">
                        <c:v>0.25863383060648515</c:v>
                      </c:pt>
                      <c:pt idx="316">
                        <c:v>0.25814492143071766</c:v>
                      </c:pt>
                      <c:pt idx="317">
                        <c:v>0.25770902002158991</c:v>
                      </c:pt>
                      <c:pt idx="318">
                        <c:v>0.25683219114981831</c:v>
                      </c:pt>
                      <c:pt idx="319">
                        <c:v>0.2563910002384448</c:v>
                      </c:pt>
                      <c:pt idx="320">
                        <c:v>0.25561421954305158</c:v>
                      </c:pt>
                      <c:pt idx="321">
                        <c:v>0.25539618410665582</c:v>
                      </c:pt>
                      <c:pt idx="322">
                        <c:v>0.2548810911841991</c:v>
                      </c:pt>
                      <c:pt idx="323">
                        <c:v>0.25433108015696543</c:v>
                      </c:pt>
                      <c:pt idx="324">
                        <c:v>0.25397917025786093</c:v>
                      </c:pt>
                      <c:pt idx="325">
                        <c:v>0.25378197272539871</c:v>
                      </c:pt>
                      <c:pt idx="326">
                        <c:v>0.25342929098657313</c:v>
                      </c:pt>
                      <c:pt idx="327">
                        <c:v>0.25274847384375121</c:v>
                      </c:pt>
                      <c:pt idx="328">
                        <c:v>0.25237228124803329</c:v>
                      </c:pt>
                      <c:pt idx="329">
                        <c:v>0.2522035263882656</c:v>
                      </c:pt>
                      <c:pt idx="330">
                        <c:v>0.25175938012660148</c:v>
                      </c:pt>
                      <c:pt idx="331">
                        <c:v>0.25146320735076755</c:v>
                      </c:pt>
                      <c:pt idx="332">
                        <c:v>0.25120438081673169</c:v>
                      </c:pt>
                      <c:pt idx="333">
                        <c:v>0.2509161328515464</c:v>
                      </c:pt>
                      <c:pt idx="334">
                        <c:v>0.25081740229778843</c:v>
                      </c:pt>
                      <c:pt idx="335">
                        <c:v>0.25044145445484622</c:v>
                      </c:pt>
                      <c:pt idx="336">
                        <c:v>0.25025359346704296</c:v>
                      </c:pt>
                      <c:pt idx="337">
                        <c:v>0.24988353750240386</c:v>
                      </c:pt>
                      <c:pt idx="338">
                        <c:v>0.24954075710290063</c:v>
                      </c:pt>
                      <c:pt idx="339">
                        <c:v>0.24969187409863905</c:v>
                      </c:pt>
                      <c:pt idx="340">
                        <c:v>0.24927517286577475</c:v>
                      </c:pt>
                      <c:pt idx="341">
                        <c:v>0.24922335109213367</c:v>
                      </c:pt>
                      <c:pt idx="342">
                        <c:v>0.24888762961533015</c:v>
                      </c:pt>
                      <c:pt idx="343">
                        <c:v>0.24883223135622526</c:v>
                      </c:pt>
                      <c:pt idx="344">
                        <c:v>0.24856497181003534</c:v>
                      </c:pt>
                      <c:pt idx="345">
                        <c:v>0.24865671873020551</c:v>
                      </c:pt>
                      <c:pt idx="346">
                        <c:v>0.2481988123095856</c:v>
                      </c:pt>
                      <c:pt idx="347">
                        <c:v>0.24809317347451373</c:v>
                      </c:pt>
                      <c:pt idx="348">
                        <c:v>0.24781510911965851</c:v>
                      </c:pt>
                      <c:pt idx="349">
                        <c:v>0.24785861081481339</c:v>
                      </c:pt>
                      <c:pt idx="350">
                        <c:v>0.24793541164619115</c:v>
                      </c:pt>
                      <c:pt idx="351">
                        <c:v>0.24765198256314019</c:v>
                      </c:pt>
                      <c:pt idx="352">
                        <c:v>0.24764204357926189</c:v>
                      </c:pt>
                      <c:pt idx="353">
                        <c:v>0.24728397835312466</c:v>
                      </c:pt>
                      <c:pt idx="354">
                        <c:v>0.24727801118570966</c:v>
                      </c:pt>
                      <c:pt idx="355">
                        <c:v>0.24679243386895428</c:v>
                      </c:pt>
                      <c:pt idx="356">
                        <c:v>0.2467564993611665</c:v>
                      </c:pt>
                      <c:pt idx="357">
                        <c:v>0.24682840608445999</c:v>
                      </c:pt>
                      <c:pt idx="358">
                        <c:v>0.24645607237153755</c:v>
                      </c:pt>
                      <c:pt idx="359">
                        <c:v>0.24642023197513965</c:v>
                      </c:pt>
                      <c:pt idx="360">
                        <c:v>0.24638890924126647</c:v>
                      </c:pt>
                      <c:pt idx="361">
                        <c:v>0.24629723761020819</c:v>
                      </c:pt>
                      <c:pt idx="362">
                        <c:v>0.24604868892421627</c:v>
                      </c:pt>
                      <c:pt idx="363">
                        <c:v>0.24579313771919656</c:v>
                      </c:pt>
                      <c:pt idx="364">
                        <c:v>0.24535830924307556</c:v>
                      </c:pt>
                      <c:pt idx="365">
                        <c:v>0.245334101898736</c:v>
                      </c:pt>
                      <c:pt idx="366">
                        <c:v>0.2451998885718617</c:v>
                      </c:pt>
                      <c:pt idx="367">
                        <c:v>0.24495610230117021</c:v>
                      </c:pt>
                      <c:pt idx="368">
                        <c:v>0.24471028297180908</c:v>
                      </c:pt>
                      <c:pt idx="369">
                        <c:v>0.24453719867229648</c:v>
                      </c:pt>
                      <c:pt idx="370">
                        <c:v>0.24410856316776416</c:v>
                      </c:pt>
                      <c:pt idx="371">
                        <c:v>0.24381591041056008</c:v>
                      </c:pt>
                      <c:pt idx="372">
                        <c:v>0.24346947823648116</c:v>
                      </c:pt>
                      <c:pt idx="373">
                        <c:v>0.24325543337566469</c:v>
                      </c:pt>
                      <c:pt idx="374">
                        <c:v>0.24280592238580492</c:v>
                      </c:pt>
                      <c:pt idx="375">
                        <c:v>0.24262976980233394</c:v>
                      </c:pt>
                      <c:pt idx="376">
                        <c:v>0.24215369843073936</c:v>
                      </c:pt>
                      <c:pt idx="377">
                        <c:v>0.2417527715300605</c:v>
                      </c:pt>
                      <c:pt idx="378">
                        <c:v>0.24157099058017811</c:v>
                      </c:pt>
                      <c:pt idx="379">
                        <c:v>0.24100806652282164</c:v>
                      </c:pt>
                      <c:pt idx="380">
                        <c:v>0.24064755414789926</c:v>
                      </c:pt>
                      <c:pt idx="381">
                        <c:v>0.24004942965159615</c:v>
                      </c:pt>
                      <c:pt idx="382">
                        <c:v>0.23964426735940028</c:v>
                      </c:pt>
                      <c:pt idx="383">
                        <c:v>0.23900757304690645</c:v>
                      </c:pt>
                      <c:pt idx="384">
                        <c:v>0.23854957251489667</c:v>
                      </c:pt>
                      <c:pt idx="385">
                        <c:v>0.23813545012360132</c:v>
                      </c:pt>
                      <c:pt idx="386">
                        <c:v>0.2375249019132408</c:v>
                      </c:pt>
                      <c:pt idx="387">
                        <c:v>0.23687919103481359</c:v>
                      </c:pt>
                      <c:pt idx="388">
                        <c:v>0.23611106928207221</c:v>
                      </c:pt>
                      <c:pt idx="389">
                        <c:v>0.23552088841869573</c:v>
                      </c:pt>
                      <c:pt idx="390">
                        <c:v>0.2348599867618624</c:v>
                      </c:pt>
                      <c:pt idx="391">
                        <c:v>0.23394050326060689</c:v>
                      </c:pt>
                      <c:pt idx="392">
                        <c:v>0.2334548318324616</c:v>
                      </c:pt>
                      <c:pt idx="393">
                        <c:v>0.23260108090518888</c:v>
                      </c:pt>
                      <c:pt idx="394">
                        <c:v>0.23178181504397563</c:v>
                      </c:pt>
                      <c:pt idx="395">
                        <c:v>0.23099134954190051</c:v>
                      </c:pt>
                      <c:pt idx="396">
                        <c:v>0.23013579148645591</c:v>
                      </c:pt>
                      <c:pt idx="397">
                        <c:v>0.22909698428028463</c:v>
                      </c:pt>
                      <c:pt idx="398">
                        <c:v>0.22835235462531964</c:v>
                      </c:pt>
                      <c:pt idx="399">
                        <c:v>0.22710646743280372</c:v>
                      </c:pt>
                      <c:pt idx="400">
                        <c:v>0.22625930474495726</c:v>
                      </c:pt>
                      <c:pt idx="401">
                        <c:v>0.2254435024987019</c:v>
                      </c:pt>
                      <c:pt idx="402">
                        <c:v>0.22423253334780094</c:v>
                      </c:pt>
                      <c:pt idx="403">
                        <c:v>0.22315214450831455</c:v>
                      </c:pt>
                      <c:pt idx="404">
                        <c:v>0.22219282997191986</c:v>
                      </c:pt>
                      <c:pt idx="405">
                        <c:v>0.22082820262826747</c:v>
                      </c:pt>
                      <c:pt idx="406">
                        <c:v>0.21973529596333377</c:v>
                      </c:pt>
                      <c:pt idx="407">
                        <c:v>0.21866260606716031</c:v>
                      </c:pt>
                      <c:pt idx="408">
                        <c:v>0.21736755123168416</c:v>
                      </c:pt>
                      <c:pt idx="409">
                        <c:v>0.2161956601616413</c:v>
                      </c:pt>
                      <c:pt idx="410">
                        <c:v>0.21477471214093907</c:v>
                      </c:pt>
                      <c:pt idx="411">
                        <c:v>0.21372404601537373</c:v>
                      </c:pt>
                      <c:pt idx="412">
                        <c:v>0.21221921935515409</c:v>
                      </c:pt>
                      <c:pt idx="413">
                        <c:v>0.21089941132927703</c:v>
                      </c:pt>
                      <c:pt idx="414">
                        <c:v>0.20949570584160457</c:v>
                      </c:pt>
                      <c:pt idx="415">
                        <c:v>0.2083251701019001</c:v>
                      </c:pt>
                      <c:pt idx="416">
                        <c:v>0.20686055098554121</c:v>
                      </c:pt>
                      <c:pt idx="417">
                        <c:v>0.2052706787045695</c:v>
                      </c:pt>
                      <c:pt idx="418">
                        <c:v>0.2039399152286413</c:v>
                      </c:pt>
                      <c:pt idx="419">
                        <c:v>0.20233475799471154</c:v>
                      </c:pt>
                      <c:pt idx="420">
                        <c:v>0.20095736813599818</c:v>
                      </c:pt>
                      <c:pt idx="421">
                        <c:v>0.19921656701890583</c:v>
                      </c:pt>
                      <c:pt idx="422">
                        <c:v>0.1977559761858442</c:v>
                      </c:pt>
                      <c:pt idx="423">
                        <c:v>0.1962147821054433</c:v>
                      </c:pt>
                      <c:pt idx="424">
                        <c:v>0.19451844268284471</c:v>
                      </c:pt>
                      <c:pt idx="425">
                        <c:v>0.19295138477131818</c:v>
                      </c:pt>
                      <c:pt idx="426">
                        <c:v>0.19141615779517029</c:v>
                      </c:pt>
                      <c:pt idx="427">
                        <c:v>0.18977372954539232</c:v>
                      </c:pt>
                      <c:pt idx="428">
                        <c:v>0.18829352438278976</c:v>
                      </c:pt>
                      <c:pt idx="429">
                        <c:v>0.18657646005308751</c:v>
                      </c:pt>
                      <c:pt idx="430">
                        <c:v>0.18509697013704812</c:v>
                      </c:pt>
                      <c:pt idx="431">
                        <c:v>0.1832093249971283</c:v>
                      </c:pt>
                      <c:pt idx="432">
                        <c:v>0.18187263206150311</c:v>
                      </c:pt>
                      <c:pt idx="433">
                        <c:v>0.1799646572823172</c:v>
                      </c:pt>
                      <c:pt idx="434">
                        <c:v>0.17821075484916024</c:v>
                      </c:pt>
                      <c:pt idx="435">
                        <c:v>0.17662643558232605</c:v>
                      </c:pt>
                      <c:pt idx="436">
                        <c:v>0.17504638922524077</c:v>
                      </c:pt>
                      <c:pt idx="437">
                        <c:v>0.1732101141242906</c:v>
                      </c:pt>
                      <c:pt idx="438">
                        <c:v>0.17174229496802751</c:v>
                      </c:pt>
                      <c:pt idx="439">
                        <c:v>0.17019279956825636</c:v>
                      </c:pt>
                      <c:pt idx="440">
                        <c:v>0.16829276842199711</c:v>
                      </c:pt>
                      <c:pt idx="441">
                        <c:v>0.16641856346230754</c:v>
                      </c:pt>
                      <c:pt idx="442">
                        <c:v>0.16504343240327549</c:v>
                      </c:pt>
                      <c:pt idx="443">
                        <c:v>0.16321884682121762</c:v>
                      </c:pt>
                      <c:pt idx="444">
                        <c:v>0.16179671287067879</c:v>
                      </c:pt>
                      <c:pt idx="445">
                        <c:v>0.1597914569794632</c:v>
                      </c:pt>
                      <c:pt idx="446">
                        <c:v>0.15815015819268796</c:v>
                      </c:pt>
                      <c:pt idx="447">
                        <c:v>0.15646108480100882</c:v>
                      </c:pt>
                      <c:pt idx="448">
                        <c:v>0.15476572420002707</c:v>
                      </c:pt>
                      <c:pt idx="449">
                        <c:v>0.15282558903243598</c:v>
                      </c:pt>
                      <c:pt idx="450">
                        <c:v>0.15129768449087946</c:v>
                      </c:pt>
                      <c:pt idx="451">
                        <c:v>0.14970068740923512</c:v>
                      </c:pt>
                      <c:pt idx="452">
                        <c:v>0.14784202144009428</c:v>
                      </c:pt>
                      <c:pt idx="453">
                        <c:v>0.14622388523490679</c:v>
                      </c:pt>
                      <c:pt idx="454">
                        <c:v>0.14456927808700917</c:v>
                      </c:pt>
                      <c:pt idx="455">
                        <c:v>0.14284018537424906</c:v>
                      </c:pt>
                      <c:pt idx="456">
                        <c:v>0.14118532406243672</c:v>
                      </c:pt>
                      <c:pt idx="457">
                        <c:v>0.13972508144151768</c:v>
                      </c:pt>
                      <c:pt idx="458">
                        <c:v>0.13796271776278971</c:v>
                      </c:pt>
                      <c:pt idx="459">
                        <c:v>0.1365401414887184</c:v>
                      </c:pt>
                      <c:pt idx="460">
                        <c:v>0.13475287397820365</c:v>
                      </c:pt>
                      <c:pt idx="461">
                        <c:v>0.13303723079365073</c:v>
                      </c:pt>
                      <c:pt idx="462">
                        <c:v>0.13134099495674306</c:v>
                      </c:pt>
                      <c:pt idx="463">
                        <c:v>0.12967566763726901</c:v>
                      </c:pt>
                      <c:pt idx="464">
                        <c:v>0.12807655285986616</c:v>
                      </c:pt>
                      <c:pt idx="465">
                        <c:v>0.1265348128702419</c:v>
                      </c:pt>
                      <c:pt idx="466">
                        <c:v>0.12489125522062329</c:v>
                      </c:pt>
                      <c:pt idx="467">
                        <c:v>0.12341205711305452</c:v>
                      </c:pt>
                      <c:pt idx="468">
                        <c:v>0.12172980730243838</c:v>
                      </c:pt>
                      <c:pt idx="469">
                        <c:v>0.12036002221248604</c:v>
                      </c:pt>
                      <c:pt idx="470">
                        <c:v>0.11897604398802239</c:v>
                      </c:pt>
                      <c:pt idx="471">
                        <c:v>0.1169971037257659</c:v>
                      </c:pt>
                      <c:pt idx="472">
                        <c:v>0.11567486737338167</c:v>
                      </c:pt>
                      <c:pt idx="473">
                        <c:v>0.11425847472292212</c:v>
                      </c:pt>
                      <c:pt idx="474">
                        <c:v>0.11285497628030741</c:v>
                      </c:pt>
                      <c:pt idx="475">
                        <c:v>0.1114872994749746</c:v>
                      </c:pt>
                      <c:pt idx="476">
                        <c:v>0.11022422621626286</c:v>
                      </c:pt>
                      <c:pt idx="477">
                        <c:v>0.10871424187290529</c:v>
                      </c:pt>
                      <c:pt idx="478">
                        <c:v>0.10753441658107472</c:v>
                      </c:pt>
                      <c:pt idx="479">
                        <c:v>0.10608716234255243</c:v>
                      </c:pt>
                      <c:pt idx="480">
                        <c:v>0.10481048891424768</c:v>
                      </c:pt>
                      <c:pt idx="481">
                        <c:v>0.10333791681698513</c:v>
                      </c:pt>
                      <c:pt idx="482">
                        <c:v>0.10205214205933408</c:v>
                      </c:pt>
                      <c:pt idx="483">
                        <c:v>0.10086090023480394</c:v>
                      </c:pt>
                      <c:pt idx="484">
                        <c:v>9.9877500698876548E-2</c:v>
                      </c:pt>
                      <c:pt idx="485">
                        <c:v>9.8203062702079208E-2</c:v>
                      </c:pt>
                      <c:pt idx="486">
                        <c:v>9.7317141975262283E-2</c:v>
                      </c:pt>
                      <c:pt idx="487">
                        <c:v>9.6481988911357702E-2</c:v>
                      </c:pt>
                      <c:pt idx="488">
                        <c:v>9.5290549389746793E-2</c:v>
                      </c:pt>
                      <c:pt idx="489">
                        <c:v>9.4239450288625959E-2</c:v>
                      </c:pt>
                      <c:pt idx="490">
                        <c:v>9.3205113752446417E-2</c:v>
                      </c:pt>
                      <c:pt idx="491">
                        <c:v>9.21123200843426E-2</c:v>
                      </c:pt>
                      <c:pt idx="492">
                        <c:v>9.1242540724131696E-2</c:v>
                      </c:pt>
                      <c:pt idx="493">
                        <c:v>9.0209813619043289E-2</c:v>
                      </c:pt>
                      <c:pt idx="494">
                        <c:v>8.9108389241704597E-2</c:v>
                      </c:pt>
                      <c:pt idx="495">
                        <c:v>8.8643301553578122E-2</c:v>
                      </c:pt>
                      <c:pt idx="496">
                        <c:v>8.7727385189809437E-2</c:v>
                      </c:pt>
                      <c:pt idx="497">
                        <c:v>8.6798160464918395E-2</c:v>
                      </c:pt>
                      <c:pt idx="498">
                        <c:v>8.5916456244178513E-2</c:v>
                      </c:pt>
                      <c:pt idx="499">
                        <c:v>8.4935503857036257E-2</c:v>
                      </c:pt>
                      <c:pt idx="500">
                        <c:v>8.4283298724248668E-2</c:v>
                      </c:pt>
                      <c:pt idx="501">
                        <c:v>8.3329725424771225E-2</c:v>
                      </c:pt>
                      <c:pt idx="502">
                        <c:v>8.2877117917536117E-2</c:v>
                      </c:pt>
                      <c:pt idx="503">
                        <c:v>8.2125674029485146E-2</c:v>
                      </c:pt>
                      <c:pt idx="504">
                        <c:v>8.1302464585225512E-2</c:v>
                      </c:pt>
                      <c:pt idx="505">
                        <c:v>8.0677384502512065E-2</c:v>
                      </c:pt>
                      <c:pt idx="506">
                        <c:v>7.9804226290756133E-2</c:v>
                      </c:pt>
                      <c:pt idx="507">
                        <c:v>7.9204953509172352E-2</c:v>
                      </c:pt>
                      <c:pt idx="508">
                        <c:v>7.8612222037643883E-2</c:v>
                      </c:pt>
                      <c:pt idx="509">
                        <c:v>7.8059359245810561E-2</c:v>
                      </c:pt>
                      <c:pt idx="510">
                        <c:v>7.7452829970770312E-2</c:v>
                      </c:pt>
                      <c:pt idx="511">
                        <c:v>7.7166572556224208E-2</c:v>
                      </c:pt>
                      <c:pt idx="512">
                        <c:v>7.6367250477578502E-2</c:v>
                      </c:pt>
                      <c:pt idx="513">
                        <c:v>7.5898355699502013E-2</c:v>
                      </c:pt>
                      <c:pt idx="514">
                        <c:v>7.5370490850845323E-2</c:v>
                      </c:pt>
                      <c:pt idx="515">
                        <c:v>7.5148149470971107E-2</c:v>
                      </c:pt>
                      <c:pt idx="516">
                        <c:v>7.4834964703431636E-2</c:v>
                      </c:pt>
                      <c:pt idx="517">
                        <c:v>7.42021245365828E-2</c:v>
                      </c:pt>
                      <c:pt idx="518">
                        <c:v>7.3560267740638563E-2</c:v>
                      </c:pt>
                      <c:pt idx="519">
                        <c:v>7.333073574528079E-2</c:v>
                      </c:pt>
                      <c:pt idx="520">
                        <c:v>7.3120775697757517E-2</c:v>
                      </c:pt>
                      <c:pt idx="521">
                        <c:v>7.2740568967031807E-2</c:v>
                      </c:pt>
                      <c:pt idx="522">
                        <c:v>7.2563583403017287E-2</c:v>
                      </c:pt>
                      <c:pt idx="523">
                        <c:v>7.258874133555672E-2</c:v>
                      </c:pt>
                      <c:pt idx="524">
                        <c:v>7.2655175070975159E-2</c:v>
                      </c:pt>
                      <c:pt idx="525">
                        <c:v>7.2366192910624738E-2</c:v>
                      </c:pt>
                      <c:pt idx="526">
                        <c:v>7.2515427552241371E-2</c:v>
                      </c:pt>
                      <c:pt idx="527">
                        <c:v>7.2020513690826973E-2</c:v>
                      </c:pt>
                      <c:pt idx="528">
                        <c:v>7.182625262321525E-2</c:v>
                      </c:pt>
                      <c:pt idx="529">
                        <c:v>7.146937326375262E-2</c:v>
                      </c:pt>
                      <c:pt idx="530">
                        <c:v>7.1255088450472931E-2</c:v>
                      </c:pt>
                      <c:pt idx="531">
                        <c:v>7.1327917528549348E-2</c:v>
                      </c:pt>
                      <c:pt idx="532">
                        <c:v>7.1604683019900112E-2</c:v>
                      </c:pt>
                      <c:pt idx="533">
                        <c:v>7.1461481360509393E-2</c:v>
                      </c:pt>
                      <c:pt idx="534">
                        <c:v>7.1475740372993632E-2</c:v>
                      </c:pt>
                      <c:pt idx="535">
                        <c:v>7.1673850849099829E-2</c:v>
                      </c:pt>
                      <c:pt idx="536">
                        <c:v>7.1286166431570416E-2</c:v>
                      </c:pt>
                      <c:pt idx="537">
                        <c:v>7.1684994521930737E-2</c:v>
                      </c:pt>
                      <c:pt idx="538">
                        <c:v>7.2034951451789994E-2</c:v>
                      </c:pt>
                      <c:pt idx="539">
                        <c:v>7.1721794980829492E-2</c:v>
                      </c:pt>
                      <c:pt idx="540">
                        <c:v>7.147491212960061E-2</c:v>
                      </c:pt>
                      <c:pt idx="541">
                        <c:v>7.1521402082451474E-2</c:v>
                      </c:pt>
                      <c:pt idx="542">
                        <c:v>7.190688884112198E-2</c:v>
                      </c:pt>
                      <c:pt idx="543">
                        <c:v>7.151444200829217E-2</c:v>
                      </c:pt>
                      <c:pt idx="544">
                        <c:v>7.2286253180165183E-2</c:v>
                      </c:pt>
                      <c:pt idx="545">
                        <c:v>7.3242612366269347E-2</c:v>
                      </c:pt>
                      <c:pt idx="546">
                        <c:v>7.2369430595084938E-2</c:v>
                      </c:pt>
                      <c:pt idx="547">
                        <c:v>7.3237831128690964E-2</c:v>
                      </c:pt>
                      <c:pt idx="548">
                        <c:v>7.3009870856706349E-2</c:v>
                      </c:pt>
                      <c:pt idx="549">
                        <c:v>7.2738117144258194E-2</c:v>
                      </c:pt>
                      <c:pt idx="550">
                        <c:v>7.3275695109457473E-2</c:v>
                      </c:pt>
                      <c:pt idx="551">
                        <c:v>7.4434941272095712E-2</c:v>
                      </c:pt>
                      <c:pt idx="552">
                        <c:v>7.4652717933750307E-2</c:v>
                      </c:pt>
                      <c:pt idx="553">
                        <c:v>7.5853813978745854E-2</c:v>
                      </c:pt>
                      <c:pt idx="554">
                        <c:v>7.479658778400923E-2</c:v>
                      </c:pt>
                      <c:pt idx="555">
                        <c:v>7.5889927361336415E-2</c:v>
                      </c:pt>
                      <c:pt idx="556">
                        <c:v>7.8392981912295531E-2</c:v>
                      </c:pt>
                      <c:pt idx="557">
                        <c:v>7.9591894446721656E-2</c:v>
                      </c:pt>
                      <c:pt idx="558">
                        <c:v>8.0466003246677464E-2</c:v>
                      </c:pt>
                      <c:pt idx="559">
                        <c:v>8.018011766686442E-2</c:v>
                      </c:pt>
                      <c:pt idx="560">
                        <c:v>8.3362121091651156E-2</c:v>
                      </c:pt>
                      <c:pt idx="561">
                        <c:v>8.471529425804801E-2</c:v>
                      </c:pt>
                      <c:pt idx="562">
                        <c:v>8.552034816247199E-2</c:v>
                      </c:pt>
                      <c:pt idx="563">
                        <c:v>9.1905249509136935E-2</c:v>
                      </c:pt>
                      <c:pt idx="564">
                        <c:v>9.5950246357627555E-2</c:v>
                      </c:pt>
                      <c:pt idx="565">
                        <c:v>0.10125121996073626</c:v>
                      </c:pt>
                      <c:pt idx="566">
                        <c:v>0.10853535980647948</c:v>
                      </c:pt>
                      <c:pt idx="567">
                        <c:v>0.11796041824887887</c:v>
                      </c:pt>
                      <c:pt idx="568">
                        <c:v>0.12819307185587725</c:v>
                      </c:pt>
                      <c:pt idx="569">
                        <c:v>0.1403737006777025</c:v>
                      </c:pt>
                      <c:pt idx="570">
                        <c:v>0.15111799300333861</c:v>
                      </c:pt>
                      <c:pt idx="571">
                        <c:v>0.15837651377073195</c:v>
                      </c:pt>
                      <c:pt idx="572">
                        <c:v>0.15607232738731067</c:v>
                      </c:pt>
                      <c:pt idx="573">
                        <c:v>0.14886100720850487</c:v>
                      </c:pt>
                      <c:pt idx="574">
                        <c:v>0.13623283445119252</c:v>
                      </c:pt>
                      <c:pt idx="575">
                        <c:v>0.11943702810373967</c:v>
                      </c:pt>
                      <c:pt idx="576">
                        <c:v>0.10379907974434321</c:v>
                      </c:pt>
                      <c:pt idx="577">
                        <c:v>9.0343895126809723E-2</c:v>
                      </c:pt>
                      <c:pt idx="578">
                        <c:v>8.2509753728133808E-2</c:v>
                      </c:pt>
                      <c:pt idx="579">
                        <c:v>7.7525503733472417E-2</c:v>
                      </c:pt>
                      <c:pt idx="580">
                        <c:v>7.2541009049197316E-2</c:v>
                      </c:pt>
                      <c:pt idx="581">
                        <c:v>6.9710618977893879E-2</c:v>
                      </c:pt>
                      <c:pt idx="582">
                        <c:v>6.7821547955674272E-2</c:v>
                      </c:pt>
                      <c:pt idx="583">
                        <c:v>6.656055468500309E-2</c:v>
                      </c:pt>
                      <c:pt idx="584">
                        <c:v>6.5791778826520986E-2</c:v>
                      </c:pt>
                      <c:pt idx="585">
                        <c:v>6.7903464214807502E-2</c:v>
                      </c:pt>
                      <c:pt idx="586">
                        <c:v>6.7017774029314803E-2</c:v>
                      </c:pt>
                      <c:pt idx="587">
                        <c:v>6.9465853822423512E-2</c:v>
                      </c:pt>
                      <c:pt idx="588">
                        <c:v>7.1712326617062616E-2</c:v>
                      </c:pt>
                      <c:pt idx="589">
                        <c:v>7.0867761656225089E-2</c:v>
                      </c:pt>
                      <c:pt idx="590">
                        <c:v>7.3709427093143279E-2</c:v>
                      </c:pt>
                      <c:pt idx="591">
                        <c:v>7.51062854403243E-2</c:v>
                      </c:pt>
                      <c:pt idx="592">
                        <c:v>7.6122753571150323E-2</c:v>
                      </c:pt>
                      <c:pt idx="593">
                        <c:v>7.7695868024331219E-2</c:v>
                      </c:pt>
                      <c:pt idx="594">
                        <c:v>8.1180599683296731E-2</c:v>
                      </c:pt>
                      <c:pt idx="595">
                        <c:v>8.3850333779971448E-2</c:v>
                      </c:pt>
                      <c:pt idx="596">
                        <c:v>8.720520511123607E-2</c:v>
                      </c:pt>
                      <c:pt idx="597">
                        <c:v>8.8275015009392915E-2</c:v>
                      </c:pt>
                      <c:pt idx="598">
                        <c:v>9.3406207812260111E-2</c:v>
                      </c:pt>
                      <c:pt idx="599">
                        <c:v>9.7081431093443277E-2</c:v>
                      </c:pt>
                      <c:pt idx="600">
                        <c:v>9.9592537473846415E-2</c:v>
                      </c:pt>
                      <c:pt idx="601">
                        <c:v>0.10300011528897908</c:v>
                      </c:pt>
                      <c:pt idx="602">
                        <c:v>0.10632375799776039</c:v>
                      </c:pt>
                      <c:pt idx="603">
                        <c:v>0.10981481918457298</c:v>
                      </c:pt>
                      <c:pt idx="604">
                        <c:v>0.11128244064375532</c:v>
                      </c:pt>
                      <c:pt idx="605">
                        <c:v>0.11434959103361804</c:v>
                      </c:pt>
                      <c:pt idx="606">
                        <c:v>0.11757657389186695</c:v>
                      </c:pt>
                      <c:pt idx="607">
                        <c:v>0.12029364968105204</c:v>
                      </c:pt>
                      <c:pt idx="608">
                        <c:v>0.12280545254890236</c:v>
                      </c:pt>
                      <c:pt idx="609">
                        <c:v>0.1249678302478273</c:v>
                      </c:pt>
                      <c:pt idx="610">
                        <c:v>0.12720842057530232</c:v>
                      </c:pt>
                      <c:pt idx="611">
                        <c:v>0.12865787714667204</c:v>
                      </c:pt>
                      <c:pt idx="612">
                        <c:v>0.13139861443413534</c:v>
                      </c:pt>
                      <c:pt idx="613">
                        <c:v>0.13346728750649439</c:v>
                      </c:pt>
                      <c:pt idx="614">
                        <c:v>0.13555015371336476</c:v>
                      </c:pt>
                      <c:pt idx="615">
                        <c:v>0.13729511480653822</c:v>
                      </c:pt>
                      <c:pt idx="616">
                        <c:v>0.13770213128260092</c:v>
                      </c:pt>
                      <c:pt idx="617">
                        <c:v>0.13993737564099623</c:v>
                      </c:pt>
                      <c:pt idx="618">
                        <c:v>0.14167098607944301</c:v>
                      </c:pt>
                      <c:pt idx="619">
                        <c:v>0.14324273111715802</c:v>
                      </c:pt>
                      <c:pt idx="620">
                        <c:v>0.14501944791976015</c:v>
                      </c:pt>
                      <c:pt idx="621">
                        <c:v>0.14605162917878722</c:v>
                      </c:pt>
                      <c:pt idx="622">
                        <c:v>0.14714335932502332</c:v>
                      </c:pt>
                      <c:pt idx="623">
                        <c:v>0.14959085082720219</c:v>
                      </c:pt>
                      <c:pt idx="624">
                        <c:v>0.14992974411049295</c:v>
                      </c:pt>
                      <c:pt idx="625">
                        <c:v>0.1508253684795515</c:v>
                      </c:pt>
                      <c:pt idx="626">
                        <c:v>0.15295343051291876</c:v>
                      </c:pt>
                      <c:pt idx="627">
                        <c:v>0.1547849338505915</c:v>
                      </c:pt>
                      <c:pt idx="628">
                        <c:v>0.15524108019873448</c:v>
                      </c:pt>
                      <c:pt idx="629">
                        <c:v>0.1563714084577402</c:v>
                      </c:pt>
                      <c:pt idx="630">
                        <c:v>0.15788660695106965</c:v>
                      </c:pt>
                      <c:pt idx="631">
                        <c:v>0.15873715790160015</c:v>
                      </c:pt>
                      <c:pt idx="632">
                        <c:v>0.15975292480782852</c:v>
                      </c:pt>
                      <c:pt idx="633">
                        <c:v>0.16084150196985528</c:v>
                      </c:pt>
                      <c:pt idx="634">
                        <c:v>0.16141636029887974</c:v>
                      </c:pt>
                      <c:pt idx="635">
                        <c:v>0.16215227460752094</c:v>
                      </c:pt>
                      <c:pt idx="636">
                        <c:v>0.16459774258849325</c:v>
                      </c:pt>
                      <c:pt idx="637">
                        <c:v>0.1654212437780615</c:v>
                      </c:pt>
                      <c:pt idx="638">
                        <c:v>0.16680864790976516</c:v>
                      </c:pt>
                      <c:pt idx="639">
                        <c:v>0.16739165691677405</c:v>
                      </c:pt>
                      <c:pt idx="640">
                        <c:v>0.16770657819736196</c:v>
                      </c:pt>
                      <c:pt idx="641">
                        <c:v>0.17102066784212547</c:v>
                      </c:pt>
                      <c:pt idx="642">
                        <c:v>0.17236097497093247</c:v>
                      </c:pt>
                      <c:pt idx="643">
                        <c:v>0.17367999239797247</c:v>
                      </c:pt>
                      <c:pt idx="644">
                        <c:v>0.1727876528322311</c:v>
                      </c:pt>
                      <c:pt idx="645">
                        <c:v>0.17448749345118156</c:v>
                      </c:pt>
                      <c:pt idx="646">
                        <c:v>0.17613039225790894</c:v>
                      </c:pt>
                      <c:pt idx="647">
                        <c:v>0.17572462758965576</c:v>
                      </c:pt>
                      <c:pt idx="648">
                        <c:v>0.17794763658309742</c:v>
                      </c:pt>
                      <c:pt idx="649">
                        <c:v>0.17879818747046594</c:v>
                      </c:pt>
                      <c:pt idx="650">
                        <c:v>0.17907286356263716</c:v>
                      </c:pt>
                      <c:pt idx="651">
                        <c:v>0.18149276886893148</c:v>
                      </c:pt>
                      <c:pt idx="652">
                        <c:v>0.18239292037481569</c:v>
                      </c:pt>
                      <c:pt idx="653">
                        <c:v>0.18454358966940837</c:v>
                      </c:pt>
                      <c:pt idx="654">
                        <c:v>0.18606552710671193</c:v>
                      </c:pt>
                      <c:pt idx="655">
                        <c:v>0.18500437615120691</c:v>
                      </c:pt>
                      <c:pt idx="656">
                        <c:v>0.18670894154090184</c:v>
                      </c:pt>
                      <c:pt idx="657">
                        <c:v>0.19137632669686905</c:v>
                      </c:pt>
                      <c:pt idx="658">
                        <c:v>0.19294970946225418</c:v>
                      </c:pt>
                      <c:pt idx="659">
                        <c:v>0.1954620958207218</c:v>
                      </c:pt>
                      <c:pt idx="660">
                        <c:v>0.19841100484981444</c:v>
                      </c:pt>
                      <c:pt idx="661">
                        <c:v>0.20186271496957628</c:v>
                      </c:pt>
                      <c:pt idx="662">
                        <c:v>0.21113647760459645</c:v>
                      </c:pt>
                      <c:pt idx="663">
                        <c:v>0.21542759493889588</c:v>
                      </c:pt>
                      <c:pt idx="664">
                        <c:v>0.22237528852380942</c:v>
                      </c:pt>
                      <c:pt idx="665">
                        <c:v>0.23619763969682647</c:v>
                      </c:pt>
                      <c:pt idx="666">
                        <c:v>0.24544203724120717</c:v>
                      </c:pt>
                      <c:pt idx="667">
                        <c:v>0.26736053750140021</c:v>
                      </c:pt>
                      <c:pt idx="668">
                        <c:v>0.28417518640183487</c:v>
                      </c:pt>
                      <c:pt idx="669">
                        <c:v>0.31089360983580544</c:v>
                      </c:pt>
                      <c:pt idx="670">
                        <c:v>0.34537818335794979</c:v>
                      </c:pt>
                      <c:pt idx="671">
                        <c:v>0.385844415870079</c:v>
                      </c:pt>
                      <c:pt idx="672">
                        <c:v>0.42853745979161134</c:v>
                      </c:pt>
                      <c:pt idx="673">
                        <c:v>0.47824697927055848</c:v>
                      </c:pt>
                      <c:pt idx="674">
                        <c:v>0.53203887961067431</c:v>
                      </c:pt>
                      <c:pt idx="675">
                        <c:v>0.58805740307425158</c:v>
                      </c:pt>
                      <c:pt idx="676">
                        <c:v>0.6531201715152668</c:v>
                      </c:pt>
                      <c:pt idx="677">
                        <c:v>0.70016500133119919</c:v>
                      </c:pt>
                      <c:pt idx="678">
                        <c:v>0.75844339046130294</c:v>
                      </c:pt>
                      <c:pt idx="679">
                        <c:v>0.76988303224424792</c:v>
                      </c:pt>
                      <c:pt idx="680">
                        <c:v>0.80758932716632637</c:v>
                      </c:pt>
                      <c:pt idx="681">
                        <c:v>0.80372104775913211</c:v>
                      </c:pt>
                      <c:pt idx="682">
                        <c:v>0.81387066050746892</c:v>
                      </c:pt>
                      <c:pt idx="683">
                        <c:v>0.8194846537726318</c:v>
                      </c:pt>
                      <c:pt idx="684">
                        <c:v>0.82786091928509675</c:v>
                      </c:pt>
                      <c:pt idx="685">
                        <c:v>0.86421077537554902</c:v>
                      </c:pt>
                      <c:pt idx="686">
                        <c:v>0.82672389010564495</c:v>
                      </c:pt>
                      <c:pt idx="687">
                        <c:v>0.81709132785983629</c:v>
                      </c:pt>
                      <c:pt idx="688">
                        <c:v>0.82423064695131065</c:v>
                      </c:pt>
                      <c:pt idx="689">
                        <c:v>0.82871702343925069</c:v>
                      </c:pt>
                      <c:pt idx="690">
                        <c:v>0.85130649571712913</c:v>
                      </c:pt>
                      <c:pt idx="691">
                        <c:v>0.80843089963761339</c:v>
                      </c:pt>
                      <c:pt idx="692">
                        <c:v>0.8120498021785848</c:v>
                      </c:pt>
                      <c:pt idx="693">
                        <c:v>0.80687658497673587</c:v>
                      </c:pt>
                      <c:pt idx="694">
                        <c:v>0.76402116726348035</c:v>
                      </c:pt>
                      <c:pt idx="695">
                        <c:v>0.76014573475903435</c:v>
                      </c:pt>
                      <c:pt idx="696">
                        <c:v>0.80708756186940411</c:v>
                      </c:pt>
                      <c:pt idx="697">
                        <c:v>0.77671800962808402</c:v>
                      </c:pt>
                      <c:pt idx="698">
                        <c:v>0.77366607768158635</c:v>
                      </c:pt>
                      <c:pt idx="699">
                        <c:v>0.91292579876459501</c:v>
                      </c:pt>
                      <c:pt idx="700">
                        <c:v>0.98057931632871764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'P-A'!$H$6</c15:sqref>
                        </c15:formulaRef>
                      </c:ext>
                    </c:extLst>
                    <c:strCache>
                      <c:ptCount val="1"/>
                      <c:pt idx="0">
                        <c:v>P-A3 OD</c:v>
                      </c:pt>
                    </c:strCache>
                  </c:strRef>
                </c:tx>
                <c:spPr>
                  <a:ln w="19050" cap="rnd">
                    <a:solidFill>
                      <a:srgbClr val="0070C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'P-A'!$H$7:$H$707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0.90501401197108911</c:v>
                      </c:pt>
                      <c:pt idx="1">
                        <c:v>0.8949791225149516</c:v>
                      </c:pt>
                      <c:pt idx="2">
                        <c:v>0.89839965780066344</c:v>
                      </c:pt>
                      <c:pt idx="3">
                        <c:v>0.92293600723565816</c:v>
                      </c:pt>
                      <c:pt idx="4">
                        <c:v>0.90235579287198942</c:v>
                      </c:pt>
                      <c:pt idx="5">
                        <c:v>0.91052066739391424</c:v>
                      </c:pt>
                      <c:pt idx="6">
                        <c:v>0.92191465412830476</c:v>
                      </c:pt>
                      <c:pt idx="7">
                        <c:v>0.91349846133075296</c:v>
                      </c:pt>
                      <c:pt idx="8">
                        <c:v>0.91151854422023415</c:v>
                      </c:pt>
                      <c:pt idx="9">
                        <c:v>0.93097224778852472</c:v>
                      </c:pt>
                      <c:pt idx="10">
                        <c:v>0.93009576849071496</c:v>
                      </c:pt>
                      <c:pt idx="11">
                        <c:v>0.95106437671382626</c:v>
                      </c:pt>
                      <c:pt idx="12">
                        <c:v>0.93260654089856632</c:v>
                      </c:pt>
                      <c:pt idx="13">
                        <c:v>0.93990771960176767</c:v>
                      </c:pt>
                      <c:pt idx="14">
                        <c:v>0.93179293163438193</c:v>
                      </c:pt>
                      <c:pt idx="15">
                        <c:v>0.9281424630025259</c:v>
                      </c:pt>
                      <c:pt idx="16">
                        <c:v>0.94049959636948777</c:v>
                      </c:pt>
                      <c:pt idx="17">
                        <c:v>0.95015662358366693</c:v>
                      </c:pt>
                      <c:pt idx="18">
                        <c:v>0.94508957416841877</c:v>
                      </c:pt>
                      <c:pt idx="19">
                        <c:v>0.94242580803078113</c:v>
                      </c:pt>
                      <c:pt idx="20">
                        <c:v>0.94956539020497588</c:v>
                      </c:pt>
                      <c:pt idx="21">
                        <c:v>0.95064012639262818</c:v>
                      </c:pt>
                      <c:pt idx="22">
                        <c:v>0.95686013704112127</c:v>
                      </c:pt>
                      <c:pt idx="23">
                        <c:v>0.96118963198002527</c:v>
                      </c:pt>
                      <c:pt idx="24">
                        <c:v>0.95840816544035345</c:v>
                      </c:pt>
                      <c:pt idx="25">
                        <c:v>0.96175996195938751</c:v>
                      </c:pt>
                      <c:pt idx="26">
                        <c:v>0.9619032279707701</c:v>
                      </c:pt>
                      <c:pt idx="27">
                        <c:v>0.96614870871164271</c:v>
                      </c:pt>
                      <c:pt idx="28">
                        <c:v>0.96875048964417299</c:v>
                      </c:pt>
                      <c:pt idx="29">
                        <c:v>0.97026193793759485</c:v>
                      </c:pt>
                      <c:pt idx="30">
                        <c:v>0.97513683996112999</c:v>
                      </c:pt>
                      <c:pt idx="31">
                        <c:v>0.97846186502219479</c:v>
                      </c:pt>
                      <c:pt idx="32">
                        <c:v>0.97636215818132688</c:v>
                      </c:pt>
                      <c:pt idx="33">
                        <c:v>0.97934598203568135</c:v>
                      </c:pt>
                      <c:pt idx="34">
                        <c:v>0.9750770256881871</c:v>
                      </c:pt>
                      <c:pt idx="35">
                        <c:v>0.97737297899678421</c:v>
                      </c:pt>
                      <c:pt idx="36">
                        <c:v>0.9800414086932655</c:v>
                      </c:pt>
                      <c:pt idx="37">
                        <c:v>0.98576119448774624</c:v>
                      </c:pt>
                      <c:pt idx="38">
                        <c:v>0.98694221395701853</c:v>
                      </c:pt>
                      <c:pt idx="39">
                        <c:v>0.98385283046509897</c:v>
                      </c:pt>
                      <c:pt idx="40">
                        <c:v>0.9873679924957639</c:v>
                      </c:pt>
                      <c:pt idx="41">
                        <c:v>0.99087439121715704</c:v>
                      </c:pt>
                      <c:pt idx="42">
                        <c:v>0.99142558745422682</c:v>
                      </c:pt>
                      <c:pt idx="43">
                        <c:v>0.99198241098485995</c:v>
                      </c:pt>
                      <c:pt idx="44">
                        <c:v>0.99117523358773174</c:v>
                      </c:pt>
                      <c:pt idx="45">
                        <c:v>0.99386376211004923</c:v>
                      </c:pt>
                      <c:pt idx="46">
                        <c:v>0.99606227570132377</c:v>
                      </c:pt>
                      <c:pt idx="47">
                        <c:v>0.99493753321415768</c:v>
                      </c:pt>
                      <c:pt idx="48">
                        <c:v>0.99814405397410788</c:v>
                      </c:pt>
                      <c:pt idx="49">
                        <c:v>0.99935779523825141</c:v>
                      </c:pt>
                      <c:pt idx="50">
                        <c:v>0.99675939108650646</c:v>
                      </c:pt>
                      <c:pt idx="51">
                        <c:v>0.9968559466497231</c:v>
                      </c:pt>
                      <c:pt idx="52">
                        <c:v>0.99615537422872935</c:v>
                      </c:pt>
                      <c:pt idx="53">
                        <c:v>0.99961860046720485</c:v>
                      </c:pt>
                      <c:pt idx="54">
                        <c:v>0.99976677080250798</c:v>
                      </c:pt>
                      <c:pt idx="55">
                        <c:v>0.99928672502935767</c:v>
                      </c:pt>
                      <c:pt idx="56">
                        <c:v>0.9999919603347831</c:v>
                      </c:pt>
                      <c:pt idx="57">
                        <c:v>0.99932025004889724</c:v>
                      </c:pt>
                      <c:pt idx="58">
                        <c:v>0.99816310813578668</c:v>
                      </c:pt>
                      <c:pt idx="59">
                        <c:v>0.99885250555026728</c:v>
                      </c:pt>
                      <c:pt idx="60">
                        <c:v>0.99775718765780086</c:v>
                      </c:pt>
                      <c:pt idx="61">
                        <c:v>1</c:v>
                      </c:pt>
                      <c:pt idx="62">
                        <c:v>0.99917143699897693</c:v>
                      </c:pt>
                      <c:pt idx="63">
                        <c:v>0.99596764963078277</c:v>
                      </c:pt>
                      <c:pt idx="64">
                        <c:v>0.99815008389162352</c:v>
                      </c:pt>
                      <c:pt idx="65">
                        <c:v>0.99668936554177023</c:v>
                      </c:pt>
                      <c:pt idx="66">
                        <c:v>0.99561366494498604</c:v>
                      </c:pt>
                      <c:pt idx="67">
                        <c:v>0.99621687722927088</c:v>
                      </c:pt>
                      <c:pt idx="68">
                        <c:v>0.99607562164000152</c:v>
                      </c:pt>
                      <c:pt idx="69">
                        <c:v>0.99329069806451886</c:v>
                      </c:pt>
                      <c:pt idx="70">
                        <c:v>0.99273355283937104</c:v>
                      </c:pt>
                      <c:pt idx="71">
                        <c:v>0.99422626799121672</c:v>
                      </c:pt>
                      <c:pt idx="72">
                        <c:v>0.99331859579049508</c:v>
                      </c:pt>
                      <c:pt idx="73">
                        <c:v>0.99133200604784333</c:v>
                      </c:pt>
                      <c:pt idx="74">
                        <c:v>0.98914217483640288</c:v>
                      </c:pt>
                      <c:pt idx="75">
                        <c:v>0.98847319861668526</c:v>
                      </c:pt>
                      <c:pt idx="76">
                        <c:v>0.98759663906384976</c:v>
                      </c:pt>
                      <c:pt idx="77">
                        <c:v>0.98469908059471689</c:v>
                      </c:pt>
                      <c:pt idx="78">
                        <c:v>0.98340799843908688</c:v>
                      </c:pt>
                      <c:pt idx="79">
                        <c:v>0.98220559336591995</c:v>
                      </c:pt>
                      <c:pt idx="80">
                        <c:v>0.9796973931653612</c:v>
                      </c:pt>
                      <c:pt idx="81">
                        <c:v>0.97918149093045537</c:v>
                      </c:pt>
                      <c:pt idx="82">
                        <c:v>0.97573932927577189</c:v>
                      </c:pt>
                      <c:pt idx="83">
                        <c:v>0.97523548620148526</c:v>
                      </c:pt>
                      <c:pt idx="84">
                        <c:v>0.97269826335576737</c:v>
                      </c:pt>
                      <c:pt idx="85">
                        <c:v>0.97115433538137519</c:v>
                      </c:pt>
                      <c:pt idx="86">
                        <c:v>0.96968469321219886</c:v>
                      </c:pt>
                      <c:pt idx="87">
                        <c:v>0.96602497906650497</c:v>
                      </c:pt>
                      <c:pt idx="88">
                        <c:v>0.96330212162556739</c:v>
                      </c:pt>
                      <c:pt idx="89">
                        <c:v>0.96102908078958815</c:v>
                      </c:pt>
                      <c:pt idx="90">
                        <c:v>0.96082993907122749</c:v>
                      </c:pt>
                      <c:pt idx="91">
                        <c:v>0.95379149576406719</c:v>
                      </c:pt>
                      <c:pt idx="92">
                        <c:v>0.95252051243427349</c:v>
                      </c:pt>
                      <c:pt idx="93">
                        <c:v>0.94996367296728523</c:v>
                      </c:pt>
                      <c:pt idx="94">
                        <c:v>0.94873666669390166</c:v>
                      </c:pt>
                      <c:pt idx="95">
                        <c:v>0.94521684177880505</c:v>
                      </c:pt>
                      <c:pt idx="96">
                        <c:v>0.94327237985491352</c:v>
                      </c:pt>
                      <c:pt idx="97">
                        <c:v>0.93895808009233728</c:v>
                      </c:pt>
                      <c:pt idx="98">
                        <c:v>0.93640574232531715</c:v>
                      </c:pt>
                      <c:pt idx="99">
                        <c:v>0.93313466347855478</c:v>
                      </c:pt>
                      <c:pt idx="100">
                        <c:v>0.93074247562684376</c:v>
                      </c:pt>
                      <c:pt idx="101">
                        <c:v>0.92707858080128402</c:v>
                      </c:pt>
                      <c:pt idx="102">
                        <c:v>0.9245203743012117</c:v>
                      </c:pt>
                      <c:pt idx="103">
                        <c:v>0.9206398118131599</c:v>
                      </c:pt>
                      <c:pt idx="104">
                        <c:v>0.91816529781660428</c:v>
                      </c:pt>
                      <c:pt idx="105">
                        <c:v>0.91334603006055837</c:v>
                      </c:pt>
                      <c:pt idx="106">
                        <c:v>0.90988851204508392</c:v>
                      </c:pt>
                      <c:pt idx="107">
                        <c:v>0.90717096087760718</c:v>
                      </c:pt>
                      <c:pt idx="108">
                        <c:v>0.90316900018663326</c:v>
                      </c:pt>
                      <c:pt idx="109">
                        <c:v>0.89960367067199143</c:v>
                      </c:pt>
                      <c:pt idx="110">
                        <c:v>0.89392713828986581</c:v>
                      </c:pt>
                      <c:pt idx="111">
                        <c:v>0.8910602109384651</c:v>
                      </c:pt>
                      <c:pt idx="112">
                        <c:v>0.88792910157732585</c:v>
                      </c:pt>
                      <c:pt idx="113">
                        <c:v>0.88286438360429331</c:v>
                      </c:pt>
                      <c:pt idx="114">
                        <c:v>0.8795529459213951</c:v>
                      </c:pt>
                      <c:pt idx="115">
                        <c:v>0.87608754875075512</c:v>
                      </c:pt>
                      <c:pt idx="116">
                        <c:v>0.87148301916452575</c:v>
                      </c:pt>
                      <c:pt idx="117">
                        <c:v>0.86698983769388827</c:v>
                      </c:pt>
                      <c:pt idx="118">
                        <c:v>0.86316981379724633</c:v>
                      </c:pt>
                      <c:pt idx="119">
                        <c:v>0.85873210540963474</c:v>
                      </c:pt>
                      <c:pt idx="120">
                        <c:v>0.85599726906310347</c:v>
                      </c:pt>
                      <c:pt idx="121">
                        <c:v>0.85027748326862274</c:v>
                      </c:pt>
                      <c:pt idx="122">
                        <c:v>0.84651236999541501</c:v>
                      </c:pt>
                      <c:pt idx="123">
                        <c:v>0.84215907775537491</c:v>
                      </c:pt>
                      <c:pt idx="124">
                        <c:v>0.83775923625163196</c:v>
                      </c:pt>
                      <c:pt idx="125">
                        <c:v>0.83393342387696334</c:v>
                      </c:pt>
                      <c:pt idx="126">
                        <c:v>0.82931771860980874</c:v>
                      </c:pt>
                      <c:pt idx="127">
                        <c:v>0.82467982383967908</c:v>
                      </c:pt>
                      <c:pt idx="128">
                        <c:v>0.82059947691864954</c:v>
                      </c:pt>
                      <c:pt idx="129">
                        <c:v>0.8161810641322057</c:v>
                      </c:pt>
                      <c:pt idx="130">
                        <c:v>0.81223296872609674</c:v>
                      </c:pt>
                      <c:pt idx="131">
                        <c:v>0.80758486403299778</c:v>
                      </c:pt>
                      <c:pt idx="132">
                        <c:v>0.80180968541051667</c:v>
                      </c:pt>
                      <c:pt idx="133">
                        <c:v>0.79838127096963918</c:v>
                      </c:pt>
                      <c:pt idx="134">
                        <c:v>0.79342814322609956</c:v>
                      </c:pt>
                      <c:pt idx="135">
                        <c:v>0.78848795947169747</c:v>
                      </c:pt>
                      <c:pt idx="136">
                        <c:v>0.78403296590503146</c:v>
                      </c:pt>
                      <c:pt idx="137">
                        <c:v>0.77995020728676034</c:v>
                      </c:pt>
                      <c:pt idx="138">
                        <c:v>0.77542623418833945</c:v>
                      </c:pt>
                      <c:pt idx="139">
                        <c:v>0.76999354355062732</c:v>
                      </c:pt>
                      <c:pt idx="140">
                        <c:v>0.76539930414239321</c:v>
                      </c:pt>
                      <c:pt idx="141">
                        <c:v>0.76109883252306043</c:v>
                      </c:pt>
                      <c:pt idx="142">
                        <c:v>0.75728853634482196</c:v>
                      </c:pt>
                      <c:pt idx="143">
                        <c:v>0.75213763391600574</c:v>
                      </c:pt>
                      <c:pt idx="144">
                        <c:v>0.74761462522671662</c:v>
                      </c:pt>
                      <c:pt idx="145">
                        <c:v>0.74318704718146089</c:v>
                      </c:pt>
                      <c:pt idx="146">
                        <c:v>0.73875544964080253</c:v>
                      </c:pt>
                      <c:pt idx="147">
                        <c:v>0.73410589765959378</c:v>
                      </c:pt>
                      <c:pt idx="148">
                        <c:v>0.7295545899692002</c:v>
                      </c:pt>
                      <c:pt idx="149">
                        <c:v>0.72465203098476583</c:v>
                      </c:pt>
                      <c:pt idx="150">
                        <c:v>0.72082260038982282</c:v>
                      </c:pt>
                      <c:pt idx="151">
                        <c:v>0.71536273567018938</c:v>
                      </c:pt>
                      <c:pt idx="152">
                        <c:v>0.71118832513821051</c:v>
                      </c:pt>
                      <c:pt idx="153">
                        <c:v>0.70668887298498051</c:v>
                      </c:pt>
                      <c:pt idx="154">
                        <c:v>0.70206239466085296</c:v>
                      </c:pt>
                      <c:pt idx="155">
                        <c:v>0.69764993153689914</c:v>
                      </c:pt>
                      <c:pt idx="156">
                        <c:v>0.69322709663110071</c:v>
                      </c:pt>
                      <c:pt idx="157">
                        <c:v>0.68860825602264986</c:v>
                      </c:pt>
                      <c:pt idx="158">
                        <c:v>0.6835957962107333</c:v>
                      </c:pt>
                      <c:pt idx="159">
                        <c:v>0.67934862674226193</c:v>
                      </c:pt>
                      <c:pt idx="160">
                        <c:v>0.67516939281580013</c:v>
                      </c:pt>
                      <c:pt idx="161">
                        <c:v>0.67103562241719394</c:v>
                      </c:pt>
                      <c:pt idx="162">
                        <c:v>0.66626640081840971</c:v>
                      </c:pt>
                      <c:pt idx="163">
                        <c:v>0.66223758780747033</c:v>
                      </c:pt>
                      <c:pt idx="164">
                        <c:v>0.65743246934965305</c:v>
                      </c:pt>
                      <c:pt idx="165">
                        <c:v>0.65315121233460927</c:v>
                      </c:pt>
                      <c:pt idx="166">
                        <c:v>0.64868705404866078</c:v>
                      </c:pt>
                      <c:pt idx="167">
                        <c:v>0.64411339614291718</c:v>
                      </c:pt>
                      <c:pt idx="168">
                        <c:v>0.64004563118667401</c:v>
                      </c:pt>
                      <c:pt idx="169">
                        <c:v>0.63607675350562798</c:v>
                      </c:pt>
                      <c:pt idx="170">
                        <c:v>0.63142294058952775</c:v>
                      </c:pt>
                      <c:pt idx="171">
                        <c:v>0.62700537189711858</c:v>
                      </c:pt>
                      <c:pt idx="172">
                        <c:v>0.62296015806355443</c:v>
                      </c:pt>
                      <c:pt idx="173">
                        <c:v>0.61840241864098722</c:v>
                      </c:pt>
                      <c:pt idx="174">
                        <c:v>0.61440813572576169</c:v>
                      </c:pt>
                      <c:pt idx="175">
                        <c:v>0.61001488686889083</c:v>
                      </c:pt>
                      <c:pt idx="176">
                        <c:v>0.60593988621395256</c:v>
                      </c:pt>
                      <c:pt idx="177">
                        <c:v>0.60164942388002507</c:v>
                      </c:pt>
                      <c:pt idx="178">
                        <c:v>0.59726144096677869</c:v>
                      </c:pt>
                      <c:pt idx="179">
                        <c:v>0.59316794921672389</c:v>
                      </c:pt>
                      <c:pt idx="180">
                        <c:v>0.58946908208351501</c:v>
                      </c:pt>
                      <c:pt idx="181">
                        <c:v>0.58500588854390423</c:v>
                      </c:pt>
                      <c:pt idx="182">
                        <c:v>0.58034757345574739</c:v>
                      </c:pt>
                      <c:pt idx="183">
                        <c:v>0.57712971663970303</c:v>
                      </c:pt>
                      <c:pt idx="184">
                        <c:v>0.57294879405308363</c:v>
                      </c:pt>
                      <c:pt idx="185">
                        <c:v>0.56918271576377333</c:v>
                      </c:pt>
                      <c:pt idx="186">
                        <c:v>0.56503982057107405</c:v>
                      </c:pt>
                      <c:pt idx="187">
                        <c:v>0.56117019191981132</c:v>
                      </c:pt>
                      <c:pt idx="188">
                        <c:v>0.55733115405644462</c:v>
                      </c:pt>
                      <c:pt idx="189">
                        <c:v>0.55325764081712869</c:v>
                      </c:pt>
                      <c:pt idx="190">
                        <c:v>0.54960387592927773</c:v>
                      </c:pt>
                      <c:pt idx="191">
                        <c:v>0.5455353472014669</c:v>
                      </c:pt>
                      <c:pt idx="192">
                        <c:v>0.54188194406820211</c:v>
                      </c:pt>
                      <c:pt idx="193">
                        <c:v>0.5379796344239931</c:v>
                      </c:pt>
                      <c:pt idx="194">
                        <c:v>0.53435859079148362</c:v>
                      </c:pt>
                      <c:pt idx="195">
                        <c:v>0.53047043091759172</c:v>
                      </c:pt>
                      <c:pt idx="196">
                        <c:v>0.52666833504950383</c:v>
                      </c:pt>
                      <c:pt idx="197">
                        <c:v>0.52310586005100967</c:v>
                      </c:pt>
                      <c:pt idx="198">
                        <c:v>0.51959017562082499</c:v>
                      </c:pt>
                      <c:pt idx="199">
                        <c:v>0.51561466523283528</c:v>
                      </c:pt>
                      <c:pt idx="200">
                        <c:v>0.51192544563044551</c:v>
                      </c:pt>
                      <c:pt idx="201">
                        <c:v>0.50825913897276198</c:v>
                      </c:pt>
                      <c:pt idx="202">
                        <c:v>0.50469449324442694</c:v>
                      </c:pt>
                      <c:pt idx="203">
                        <c:v>0.50082044287845684</c:v>
                      </c:pt>
                      <c:pt idx="204">
                        <c:v>0.4976125149579097</c:v>
                      </c:pt>
                      <c:pt idx="205">
                        <c:v>0.49368299123914894</c:v>
                      </c:pt>
                      <c:pt idx="206">
                        <c:v>0.49033553577514954</c:v>
                      </c:pt>
                      <c:pt idx="207">
                        <c:v>0.48619002770811498</c:v>
                      </c:pt>
                      <c:pt idx="208">
                        <c:v>0.48322352949753394</c:v>
                      </c:pt>
                      <c:pt idx="209">
                        <c:v>0.47970599596458169</c:v>
                      </c:pt>
                      <c:pt idx="210">
                        <c:v>0.4763277085429623</c:v>
                      </c:pt>
                      <c:pt idx="211">
                        <c:v>0.47269010330801198</c:v>
                      </c:pt>
                      <c:pt idx="212">
                        <c:v>0.46974277964164823</c:v>
                      </c:pt>
                      <c:pt idx="213">
                        <c:v>0.46603514926660877</c:v>
                      </c:pt>
                      <c:pt idx="214">
                        <c:v>0.46266172590651478</c:v>
                      </c:pt>
                      <c:pt idx="215">
                        <c:v>0.45942473474120715</c:v>
                      </c:pt>
                      <c:pt idx="216">
                        <c:v>0.45639954737919003</c:v>
                      </c:pt>
                      <c:pt idx="217">
                        <c:v>0.45270445884142418</c:v>
                      </c:pt>
                      <c:pt idx="218">
                        <c:v>0.44961181908614029</c:v>
                      </c:pt>
                      <c:pt idx="219">
                        <c:v>0.4462313208071671</c:v>
                      </c:pt>
                      <c:pt idx="220">
                        <c:v>0.4431172956503121</c:v>
                      </c:pt>
                      <c:pt idx="221">
                        <c:v>0.43965173817194436</c:v>
                      </c:pt>
                      <c:pt idx="222">
                        <c:v>0.43644368966653518</c:v>
                      </c:pt>
                      <c:pt idx="223">
                        <c:v>0.43351316877233648</c:v>
                      </c:pt>
                      <c:pt idx="224">
                        <c:v>0.43048528814607606</c:v>
                      </c:pt>
                      <c:pt idx="225">
                        <c:v>0.42736973544608575</c:v>
                      </c:pt>
                      <c:pt idx="226">
                        <c:v>0.42403771605837337</c:v>
                      </c:pt>
                      <c:pt idx="227">
                        <c:v>0.42128318236345769</c:v>
                      </c:pt>
                      <c:pt idx="228">
                        <c:v>0.41827536050296182</c:v>
                      </c:pt>
                      <c:pt idx="229">
                        <c:v>0.41505782531399094</c:v>
                      </c:pt>
                      <c:pt idx="230">
                        <c:v>0.412027170966138</c:v>
                      </c:pt>
                      <c:pt idx="231">
                        <c:v>0.40927975231761421</c:v>
                      </c:pt>
                      <c:pt idx="232">
                        <c:v>0.406340146689394</c:v>
                      </c:pt>
                      <c:pt idx="233">
                        <c:v>0.4033733268517396</c:v>
                      </c:pt>
                      <c:pt idx="234">
                        <c:v>0.40041129068570253</c:v>
                      </c:pt>
                      <c:pt idx="235">
                        <c:v>0.3977910587855687</c:v>
                      </c:pt>
                      <c:pt idx="236">
                        <c:v>0.39500283915641488</c:v>
                      </c:pt>
                      <c:pt idx="237">
                        <c:v>0.39200201175744886</c:v>
                      </c:pt>
                      <c:pt idx="238">
                        <c:v>0.38927356667837232</c:v>
                      </c:pt>
                      <c:pt idx="239">
                        <c:v>0.38697077908109051</c:v>
                      </c:pt>
                      <c:pt idx="240">
                        <c:v>0.38419948280896371</c:v>
                      </c:pt>
                      <c:pt idx="241">
                        <c:v>0.3815062914022147</c:v>
                      </c:pt>
                      <c:pt idx="242">
                        <c:v>0.37864475037697687</c:v>
                      </c:pt>
                      <c:pt idx="243">
                        <c:v>0.37628777580031564</c:v>
                      </c:pt>
                      <c:pt idx="244">
                        <c:v>0.37361118619096145</c:v>
                      </c:pt>
                      <c:pt idx="245">
                        <c:v>0.37079229538400371</c:v>
                      </c:pt>
                      <c:pt idx="246">
                        <c:v>0.36830942036492248</c:v>
                      </c:pt>
                      <c:pt idx="247">
                        <c:v>0.36557595051194558</c:v>
                      </c:pt>
                      <c:pt idx="248">
                        <c:v>0.36348870505100211</c:v>
                      </c:pt>
                      <c:pt idx="249">
                        <c:v>0.36110809395302079</c:v>
                      </c:pt>
                      <c:pt idx="250">
                        <c:v>0.35827248076380608</c:v>
                      </c:pt>
                      <c:pt idx="251">
                        <c:v>0.35606737452565951</c:v>
                      </c:pt>
                      <c:pt idx="252">
                        <c:v>0.35384405855707457</c:v>
                      </c:pt>
                      <c:pt idx="253">
                        <c:v>0.35165237844519021</c:v>
                      </c:pt>
                      <c:pt idx="254">
                        <c:v>0.34904324129654396</c:v>
                      </c:pt>
                      <c:pt idx="255">
                        <c:v>0.3464717696523491</c:v>
                      </c:pt>
                      <c:pt idx="256">
                        <c:v>0.34451211295677692</c:v>
                      </c:pt>
                      <c:pt idx="257">
                        <c:v>0.34232493508439055</c:v>
                      </c:pt>
                      <c:pt idx="258">
                        <c:v>0.34024866372263129</c:v>
                      </c:pt>
                      <c:pt idx="259">
                        <c:v>0.33801131863603268</c:v>
                      </c:pt>
                      <c:pt idx="260">
                        <c:v>0.33609017167382887</c:v>
                      </c:pt>
                      <c:pt idx="261">
                        <c:v>0.33354876821568635</c:v>
                      </c:pt>
                      <c:pt idx="262">
                        <c:v>0.33146713042291764</c:v>
                      </c:pt>
                      <c:pt idx="263">
                        <c:v>0.32944136793247986</c:v>
                      </c:pt>
                      <c:pt idx="264">
                        <c:v>0.32715717198514077</c:v>
                      </c:pt>
                      <c:pt idx="265">
                        <c:v>0.32544165836125499</c:v>
                      </c:pt>
                      <c:pt idx="266">
                        <c:v>0.3233136520471942</c:v>
                      </c:pt>
                      <c:pt idx="267">
                        <c:v>0.32149458812879733</c:v>
                      </c:pt>
                      <c:pt idx="268">
                        <c:v>0.32000428426954591</c:v>
                      </c:pt>
                      <c:pt idx="269">
                        <c:v>0.31777268746601994</c:v>
                      </c:pt>
                      <c:pt idx="270">
                        <c:v>0.31580786531420851</c:v>
                      </c:pt>
                      <c:pt idx="271">
                        <c:v>0.313910817115296</c:v>
                      </c:pt>
                      <c:pt idx="272">
                        <c:v>0.3121763902818353</c:v>
                      </c:pt>
                      <c:pt idx="273">
                        <c:v>0.31022392902256318</c:v>
                      </c:pt>
                      <c:pt idx="274">
                        <c:v>0.30841135712877082</c:v>
                      </c:pt>
                      <c:pt idx="275">
                        <c:v>0.30686972026675807</c:v>
                      </c:pt>
                      <c:pt idx="276">
                        <c:v>0.30498268142069213</c:v>
                      </c:pt>
                      <c:pt idx="277">
                        <c:v>0.30345354620099901</c:v>
                      </c:pt>
                      <c:pt idx="278">
                        <c:v>0.30161096641358531</c:v>
                      </c:pt>
                      <c:pt idx="279">
                        <c:v>0.30017137246786668</c:v>
                      </c:pt>
                      <c:pt idx="280">
                        <c:v>0.29834674107624892</c:v>
                      </c:pt>
                      <c:pt idx="281">
                        <c:v>0.29659916948120418</c:v>
                      </c:pt>
                      <c:pt idx="282">
                        <c:v>0.29523922804147551</c:v>
                      </c:pt>
                      <c:pt idx="283">
                        <c:v>0.29358937793307882</c:v>
                      </c:pt>
                      <c:pt idx="284">
                        <c:v>0.29208090453834312</c:v>
                      </c:pt>
                      <c:pt idx="285">
                        <c:v>0.29094165059371502</c:v>
                      </c:pt>
                      <c:pt idx="286">
                        <c:v>0.28935362518037444</c:v>
                      </c:pt>
                      <c:pt idx="287">
                        <c:v>0.28789863535332277</c:v>
                      </c:pt>
                      <c:pt idx="288">
                        <c:v>0.28637486656463912</c:v>
                      </c:pt>
                      <c:pt idx="289">
                        <c:v>0.28511037546177365</c:v>
                      </c:pt>
                      <c:pt idx="290">
                        <c:v>0.28410323248460956</c:v>
                      </c:pt>
                      <c:pt idx="291">
                        <c:v>0.28286320189962161</c:v>
                      </c:pt>
                      <c:pt idx="292">
                        <c:v>0.28168702598975043</c:v>
                      </c:pt>
                      <c:pt idx="293">
                        <c:v>0.28038464824274523</c:v>
                      </c:pt>
                      <c:pt idx="294">
                        <c:v>0.27912916148399319</c:v>
                      </c:pt>
                      <c:pt idx="295">
                        <c:v>0.277954231685138</c:v>
                      </c:pt>
                      <c:pt idx="296">
                        <c:v>0.2769103677849421</c:v>
                      </c:pt>
                      <c:pt idx="297">
                        <c:v>0.27567081960684359</c:v>
                      </c:pt>
                      <c:pt idx="298">
                        <c:v>0.27438643045058841</c:v>
                      </c:pt>
                      <c:pt idx="299">
                        <c:v>0.27337394113989189</c:v>
                      </c:pt>
                      <c:pt idx="300">
                        <c:v>0.27225675591105325</c:v>
                      </c:pt>
                      <c:pt idx="301">
                        <c:v>0.27121437935903864</c:v>
                      </c:pt>
                      <c:pt idx="302">
                        <c:v>0.27034521628471447</c:v>
                      </c:pt>
                      <c:pt idx="303">
                        <c:v>0.26923727663715474</c:v>
                      </c:pt>
                      <c:pt idx="304">
                        <c:v>0.2683634104160037</c:v>
                      </c:pt>
                      <c:pt idx="305">
                        <c:v>0.26706243955983056</c:v>
                      </c:pt>
                      <c:pt idx="306">
                        <c:v>0.26614684773922453</c:v>
                      </c:pt>
                      <c:pt idx="307">
                        <c:v>0.26540641912134388</c:v>
                      </c:pt>
                      <c:pt idx="308">
                        <c:v>0.26432044770218849</c:v>
                      </c:pt>
                      <c:pt idx="309">
                        <c:v>0.26356936654475582</c:v>
                      </c:pt>
                      <c:pt idx="310">
                        <c:v>0.26243704676922652</c:v>
                      </c:pt>
                      <c:pt idx="311">
                        <c:v>0.26195688061353767</c:v>
                      </c:pt>
                      <c:pt idx="312">
                        <c:v>0.26095474231279681</c:v>
                      </c:pt>
                      <c:pt idx="313">
                        <c:v>0.25997650180057713</c:v>
                      </c:pt>
                      <c:pt idx="314">
                        <c:v>0.25921255724623854</c:v>
                      </c:pt>
                      <c:pt idx="315">
                        <c:v>0.25868584169196451</c:v>
                      </c:pt>
                      <c:pt idx="316">
                        <c:v>0.25795889949277712</c:v>
                      </c:pt>
                      <c:pt idx="317">
                        <c:v>0.25699707990065923</c:v>
                      </c:pt>
                      <c:pt idx="318">
                        <c:v>0.2562175987826486</c:v>
                      </c:pt>
                      <c:pt idx="319">
                        <c:v>0.25576512910840099</c:v>
                      </c:pt>
                      <c:pt idx="320">
                        <c:v>0.25508799236883961</c:v>
                      </c:pt>
                      <c:pt idx="321">
                        <c:v>0.25452863601657322</c:v>
                      </c:pt>
                      <c:pt idx="322">
                        <c:v>0.25365068967038273</c:v>
                      </c:pt>
                      <c:pt idx="323">
                        <c:v>0.25314576153466117</c:v>
                      </c:pt>
                      <c:pt idx="324">
                        <c:v>0.25266832883816953</c:v>
                      </c:pt>
                      <c:pt idx="325">
                        <c:v>0.25220689501476251</c:v>
                      </c:pt>
                      <c:pt idx="326">
                        <c:v>0.2517113731726946</c:v>
                      </c:pt>
                      <c:pt idx="327">
                        <c:v>0.25108665476709441</c:v>
                      </c:pt>
                      <c:pt idx="328">
                        <c:v>0.25052189172142331</c:v>
                      </c:pt>
                      <c:pt idx="329">
                        <c:v>0.25009631456209536</c:v>
                      </c:pt>
                      <c:pt idx="330">
                        <c:v>0.24970663432924164</c:v>
                      </c:pt>
                      <c:pt idx="331">
                        <c:v>0.24915222229352627</c:v>
                      </c:pt>
                      <c:pt idx="332">
                        <c:v>0.24851793667957381</c:v>
                      </c:pt>
                      <c:pt idx="333">
                        <c:v>0.24834506485899258</c:v>
                      </c:pt>
                      <c:pt idx="334">
                        <c:v>0.24789074608197745</c:v>
                      </c:pt>
                      <c:pt idx="335">
                        <c:v>0.24748627289210115</c:v>
                      </c:pt>
                      <c:pt idx="336">
                        <c:v>0.24708175957471201</c:v>
                      </c:pt>
                      <c:pt idx="337">
                        <c:v>0.24668799921681883</c:v>
                      </c:pt>
                      <c:pt idx="338">
                        <c:v>0.24616835858142389</c:v>
                      </c:pt>
                      <c:pt idx="339">
                        <c:v>0.24587987696850613</c:v>
                      </c:pt>
                      <c:pt idx="340">
                        <c:v>0.24551385328700828</c:v>
                      </c:pt>
                      <c:pt idx="341">
                        <c:v>0.24509750161148211</c:v>
                      </c:pt>
                      <c:pt idx="342">
                        <c:v>0.24502462249477486</c:v>
                      </c:pt>
                      <c:pt idx="343">
                        <c:v>0.24472763904211012</c:v>
                      </c:pt>
                      <c:pt idx="344">
                        <c:v>0.24428300799086811</c:v>
                      </c:pt>
                      <c:pt idx="345">
                        <c:v>0.24408171611223195</c:v>
                      </c:pt>
                      <c:pt idx="346">
                        <c:v>0.24374075594036318</c:v>
                      </c:pt>
                      <c:pt idx="347">
                        <c:v>0.24338042024950701</c:v>
                      </c:pt>
                      <c:pt idx="348">
                        <c:v>0.24297628878418109</c:v>
                      </c:pt>
                      <c:pt idx="349">
                        <c:v>0.24280880349208633</c:v>
                      </c:pt>
                      <c:pt idx="350">
                        <c:v>0.24252896446869585</c:v>
                      </c:pt>
                      <c:pt idx="351">
                        <c:v>0.24219556155515448</c:v>
                      </c:pt>
                      <c:pt idx="352">
                        <c:v>0.24220693760387904</c:v>
                      </c:pt>
                      <c:pt idx="353">
                        <c:v>0.24170542630901434</c:v>
                      </c:pt>
                      <c:pt idx="354">
                        <c:v>0.24149424566239372</c:v>
                      </c:pt>
                      <c:pt idx="355">
                        <c:v>0.24111775038607808</c:v>
                      </c:pt>
                      <c:pt idx="356">
                        <c:v>0.24093350244933109</c:v>
                      </c:pt>
                      <c:pt idx="357">
                        <c:v>0.24078360379844607</c:v>
                      </c:pt>
                      <c:pt idx="358">
                        <c:v>0.2404915043699013</c:v>
                      </c:pt>
                      <c:pt idx="359">
                        <c:v>0.24031672308668028</c:v>
                      </c:pt>
                      <c:pt idx="360">
                        <c:v>0.23989719574002141</c:v>
                      </c:pt>
                      <c:pt idx="361">
                        <c:v>0.23981446811772494</c:v>
                      </c:pt>
                      <c:pt idx="362">
                        <c:v>0.23956664687053938</c:v>
                      </c:pt>
                      <c:pt idx="363">
                        <c:v>0.23943391281384682</c:v>
                      </c:pt>
                      <c:pt idx="364">
                        <c:v>0.23903844403552521</c:v>
                      </c:pt>
                      <c:pt idx="365">
                        <c:v>0.23873613434680505</c:v>
                      </c:pt>
                      <c:pt idx="366">
                        <c:v>0.23866452143859074</c:v>
                      </c:pt>
                      <c:pt idx="367">
                        <c:v>0.23837929595415497</c:v>
                      </c:pt>
                      <c:pt idx="368">
                        <c:v>0.23785448979507945</c:v>
                      </c:pt>
                      <c:pt idx="369">
                        <c:v>0.23776900854866753</c:v>
                      </c:pt>
                      <c:pt idx="370">
                        <c:v>0.23726560795608126</c:v>
                      </c:pt>
                      <c:pt idx="371">
                        <c:v>0.23731179553263904</c:v>
                      </c:pt>
                      <c:pt idx="372">
                        <c:v>0.2369594191170917</c:v>
                      </c:pt>
                      <c:pt idx="373">
                        <c:v>0.23660485187422645</c:v>
                      </c:pt>
                      <c:pt idx="374">
                        <c:v>0.23625245536120212</c:v>
                      </c:pt>
                      <c:pt idx="375">
                        <c:v>0.23621312156383514</c:v>
                      </c:pt>
                      <c:pt idx="376">
                        <c:v>0.23557471562988913</c:v>
                      </c:pt>
                      <c:pt idx="377">
                        <c:v>0.23527515949784322</c:v>
                      </c:pt>
                      <c:pt idx="378">
                        <c:v>0.2349880647457217</c:v>
                      </c:pt>
                      <c:pt idx="379">
                        <c:v>0.23440555427902479</c:v>
                      </c:pt>
                      <c:pt idx="380">
                        <c:v>0.23428690963277704</c:v>
                      </c:pt>
                      <c:pt idx="381">
                        <c:v>0.23380507525161373</c:v>
                      </c:pt>
                      <c:pt idx="382">
                        <c:v>0.23319189367455415</c:v>
                      </c:pt>
                      <c:pt idx="383">
                        <c:v>0.23277960195914926</c:v>
                      </c:pt>
                      <c:pt idx="384">
                        <c:v>0.23226876469309765</c:v>
                      </c:pt>
                      <c:pt idx="385">
                        <c:v>0.23215188875970938</c:v>
                      </c:pt>
                      <c:pt idx="386">
                        <c:v>0.23155478637820118</c:v>
                      </c:pt>
                      <c:pt idx="387">
                        <c:v>0.23104109500064904</c:v>
                      </c:pt>
                      <c:pt idx="388">
                        <c:v>0.23035065271968752</c:v>
                      </c:pt>
                      <c:pt idx="389">
                        <c:v>0.22981382732518191</c:v>
                      </c:pt>
                      <c:pt idx="390">
                        <c:v>0.22920446453851939</c:v>
                      </c:pt>
                      <c:pt idx="391">
                        <c:v>0.22846003618550736</c:v>
                      </c:pt>
                      <c:pt idx="392">
                        <c:v>0.22797185052951979</c:v>
                      </c:pt>
                      <c:pt idx="393">
                        <c:v>0.22719962520768136</c:v>
                      </c:pt>
                      <c:pt idx="394">
                        <c:v>0.22650317324156358</c:v>
                      </c:pt>
                      <c:pt idx="395">
                        <c:v>0.22589381045490109</c:v>
                      </c:pt>
                      <c:pt idx="396">
                        <c:v>0.22507782948610577</c:v>
                      </c:pt>
                      <c:pt idx="397">
                        <c:v>0.22439544690039695</c:v>
                      </c:pt>
                      <c:pt idx="398">
                        <c:v>0.22358975664912631</c:v>
                      </c:pt>
                      <c:pt idx="399">
                        <c:v>0.22252267834206887</c:v>
                      </c:pt>
                      <c:pt idx="400">
                        <c:v>0.22166499187129551</c:v>
                      </c:pt>
                      <c:pt idx="401">
                        <c:v>0.22108187841284704</c:v>
                      </c:pt>
                      <c:pt idx="402">
                        <c:v>0.2198731420274504</c:v>
                      </c:pt>
                      <c:pt idx="403">
                        <c:v>0.21904385551725497</c:v>
                      </c:pt>
                      <c:pt idx="404">
                        <c:v>0.2182882319928115</c:v>
                      </c:pt>
                      <c:pt idx="405">
                        <c:v>0.21715112861310612</c:v>
                      </c:pt>
                      <c:pt idx="406">
                        <c:v>0.2161578941690937</c:v>
                      </c:pt>
                      <c:pt idx="407">
                        <c:v>0.21512217042149975</c:v>
                      </c:pt>
                      <c:pt idx="408">
                        <c:v>0.21395566213992465</c:v>
                      </c:pt>
                      <c:pt idx="409">
                        <c:v>0.21283721063515185</c:v>
                      </c:pt>
                      <c:pt idx="410">
                        <c:v>0.21188578224794374</c:v>
                      </c:pt>
                      <c:pt idx="411">
                        <c:v>0.21072574589349616</c:v>
                      </c:pt>
                      <c:pt idx="412">
                        <c:v>0.20931700393543332</c:v>
                      </c:pt>
                      <c:pt idx="413">
                        <c:v>0.2083347837855592</c:v>
                      </c:pt>
                      <c:pt idx="414">
                        <c:v>0.2068392541776374</c:v>
                      </c:pt>
                      <c:pt idx="415">
                        <c:v>0.20592040629599057</c:v>
                      </c:pt>
                      <c:pt idx="416">
                        <c:v>0.2047088761589656</c:v>
                      </c:pt>
                      <c:pt idx="417">
                        <c:v>0.20329040628017558</c:v>
                      </c:pt>
                      <c:pt idx="418">
                        <c:v>0.20200266057549454</c:v>
                      </c:pt>
                      <c:pt idx="419">
                        <c:v>0.20042695592718043</c:v>
                      </c:pt>
                      <c:pt idx="420">
                        <c:v>0.19922233986177731</c:v>
                      </c:pt>
                      <c:pt idx="421">
                        <c:v>0.19783862121838949</c:v>
                      </c:pt>
                      <c:pt idx="422">
                        <c:v>0.19648040829656627</c:v>
                      </c:pt>
                      <c:pt idx="423">
                        <c:v>0.19509566461440964</c:v>
                      </c:pt>
                      <c:pt idx="424">
                        <c:v>0.19345514047719981</c:v>
                      </c:pt>
                      <c:pt idx="425">
                        <c:v>0.19220220630035198</c:v>
                      </c:pt>
                      <c:pt idx="426">
                        <c:v>0.19073616198420798</c:v>
                      </c:pt>
                      <c:pt idx="427">
                        <c:v>0.18928531257462683</c:v>
                      </c:pt>
                      <c:pt idx="428">
                        <c:v>0.18796486571208124</c:v>
                      </c:pt>
                      <c:pt idx="429">
                        <c:v>0.18635818842380805</c:v>
                      </c:pt>
                      <c:pt idx="430">
                        <c:v>0.1848240284302147</c:v>
                      </c:pt>
                      <c:pt idx="431">
                        <c:v>0.18333030773010639</c:v>
                      </c:pt>
                      <c:pt idx="432">
                        <c:v>0.18182187453032475</c:v>
                      </c:pt>
                      <c:pt idx="433">
                        <c:v>0.18032200353016231</c:v>
                      </c:pt>
                      <c:pt idx="434">
                        <c:v>0.17871892396003911</c:v>
                      </c:pt>
                      <c:pt idx="435">
                        <c:v>0.17722064072800181</c:v>
                      </c:pt>
                      <c:pt idx="436">
                        <c:v>0.17570446946004081</c:v>
                      </c:pt>
                      <c:pt idx="437">
                        <c:v>0.17423201350920034</c:v>
                      </c:pt>
                      <c:pt idx="438">
                        <c:v>0.17295823663010199</c:v>
                      </c:pt>
                      <c:pt idx="439">
                        <c:v>0.1716545323147316</c:v>
                      </c:pt>
                      <c:pt idx="440">
                        <c:v>0.16997226248058969</c:v>
                      </c:pt>
                      <c:pt idx="441">
                        <c:v>0.16831134790180333</c:v>
                      </c:pt>
                      <c:pt idx="442">
                        <c:v>0.16692501638408033</c:v>
                      </c:pt>
                      <c:pt idx="443">
                        <c:v>0.1651503713968229</c:v>
                      </c:pt>
                      <c:pt idx="444">
                        <c:v>0.16393146487876362</c:v>
                      </c:pt>
                      <c:pt idx="445">
                        <c:v>0.16211397874719455</c:v>
                      </c:pt>
                      <c:pt idx="446">
                        <c:v>0.16056007149873025</c:v>
                      </c:pt>
                      <c:pt idx="447">
                        <c:v>0.15931129783682998</c:v>
                      </c:pt>
                      <c:pt idx="448">
                        <c:v>0.1576367661383086</c:v>
                      </c:pt>
                      <c:pt idx="449">
                        <c:v>0.15587413027030159</c:v>
                      </c:pt>
                      <c:pt idx="450">
                        <c:v>0.1546193268932092</c:v>
                      </c:pt>
                      <c:pt idx="451">
                        <c:v>0.15305561126666853</c:v>
                      </c:pt>
                      <c:pt idx="452">
                        <c:v>0.15133935396869211</c:v>
                      </c:pt>
                      <c:pt idx="453">
                        <c:v>0.15005608035729348</c:v>
                      </c:pt>
                      <c:pt idx="454">
                        <c:v>0.14842033982425976</c:v>
                      </c:pt>
                      <c:pt idx="455">
                        <c:v>0.14692964399676542</c:v>
                      </c:pt>
                      <c:pt idx="456">
                        <c:v>0.14524774603338944</c:v>
                      </c:pt>
                      <c:pt idx="457">
                        <c:v>0.14388963353151007</c:v>
                      </c:pt>
                      <c:pt idx="458">
                        <c:v>0.14250377437193806</c:v>
                      </c:pt>
                      <c:pt idx="459">
                        <c:v>0.14090037317474147</c:v>
                      </c:pt>
                      <c:pt idx="460">
                        <c:v>0.13945265924133904</c:v>
                      </c:pt>
                      <c:pt idx="461">
                        <c:v>0.13776651025692779</c:v>
                      </c:pt>
                      <c:pt idx="462">
                        <c:v>0.13615689846724602</c:v>
                      </c:pt>
                      <c:pt idx="463">
                        <c:v>0.13482437214428045</c:v>
                      </c:pt>
                      <c:pt idx="464">
                        <c:v>0.13341572062486415</c:v>
                      </c:pt>
                      <c:pt idx="465">
                        <c:v>0.1318653708995958</c:v>
                      </c:pt>
                      <c:pt idx="466">
                        <c:v>0.13041653137259829</c:v>
                      </c:pt>
                      <c:pt idx="467">
                        <c:v>0.12923099934532467</c:v>
                      </c:pt>
                      <c:pt idx="468">
                        <c:v>0.12773809266047659</c:v>
                      </c:pt>
                      <c:pt idx="469">
                        <c:v>0.12634136993784387</c:v>
                      </c:pt>
                      <c:pt idx="470">
                        <c:v>0.12521412511246621</c:v>
                      </c:pt>
                      <c:pt idx="471">
                        <c:v>0.12347182950978439</c:v>
                      </c:pt>
                      <c:pt idx="472">
                        <c:v>0.12236414108068726</c:v>
                      </c:pt>
                      <c:pt idx="473">
                        <c:v>0.12117842817612053</c:v>
                      </c:pt>
                      <c:pt idx="474">
                        <c:v>0.11981793398833281</c:v>
                      </c:pt>
                      <c:pt idx="475">
                        <c:v>0.118761106203846</c:v>
                      </c:pt>
                      <c:pt idx="476">
                        <c:v>0.11767925510468412</c:v>
                      </c:pt>
                      <c:pt idx="477">
                        <c:v>0.11620624647322576</c:v>
                      </c:pt>
                      <c:pt idx="478">
                        <c:v>0.11509516130074876</c:v>
                      </c:pt>
                      <c:pt idx="479">
                        <c:v>0.1139716850895169</c:v>
                      </c:pt>
                      <c:pt idx="480">
                        <c:v>0.11268034166668585</c:v>
                      </c:pt>
                      <c:pt idx="481">
                        <c:v>0.11143575866594863</c:v>
                      </c:pt>
                      <c:pt idx="482">
                        <c:v>0.11040745142690181</c:v>
                      </c:pt>
                      <c:pt idx="483">
                        <c:v>0.10929787370008313</c:v>
                      </c:pt>
                      <c:pt idx="484">
                        <c:v>0.1083623235336563</c:v>
                      </c:pt>
                      <c:pt idx="485">
                        <c:v>0.10715984798443735</c:v>
                      </c:pt>
                      <c:pt idx="486">
                        <c:v>0.10618402942052124</c:v>
                      </c:pt>
                      <c:pt idx="487">
                        <c:v>0.10518363973516286</c:v>
                      </c:pt>
                      <c:pt idx="488">
                        <c:v>0.10420801202983718</c:v>
                      </c:pt>
                      <c:pt idx="489">
                        <c:v>0.10332988487379477</c:v>
                      </c:pt>
                      <c:pt idx="490">
                        <c:v>0.10213071562930914</c:v>
                      </c:pt>
                      <c:pt idx="491">
                        <c:v>0.10149337499652719</c:v>
                      </c:pt>
                      <c:pt idx="492">
                        <c:v>0.10038393795204759</c:v>
                      </c:pt>
                      <c:pt idx="493">
                        <c:v>9.966599004823519E-2</c:v>
                      </c:pt>
                      <c:pt idx="494">
                        <c:v>9.8841899140494641E-2</c:v>
                      </c:pt>
                      <c:pt idx="495">
                        <c:v>9.799168953814065E-2</c:v>
                      </c:pt>
                      <c:pt idx="496">
                        <c:v>9.7253984263277582E-2</c:v>
                      </c:pt>
                      <c:pt idx="497">
                        <c:v>9.6091093864770688E-2</c:v>
                      </c:pt>
                      <c:pt idx="498">
                        <c:v>9.5292498562414979E-2</c:v>
                      </c:pt>
                      <c:pt idx="499">
                        <c:v>9.4457192385765998E-2</c:v>
                      </c:pt>
                      <c:pt idx="500">
                        <c:v>9.351257751535344E-2</c:v>
                      </c:pt>
                      <c:pt idx="501">
                        <c:v>9.2711057827768839E-2</c:v>
                      </c:pt>
                      <c:pt idx="502">
                        <c:v>9.1896282842476681E-2</c:v>
                      </c:pt>
                      <c:pt idx="503">
                        <c:v>9.1145533293414654E-2</c:v>
                      </c:pt>
                      <c:pt idx="504">
                        <c:v>9.044931251572369E-2</c:v>
                      </c:pt>
                      <c:pt idx="505">
                        <c:v>8.9627713830015068E-2</c:v>
                      </c:pt>
                      <c:pt idx="506">
                        <c:v>8.8575679698442891E-2</c:v>
                      </c:pt>
                      <c:pt idx="507">
                        <c:v>8.8059465885202109E-2</c:v>
                      </c:pt>
                      <c:pt idx="508">
                        <c:v>8.7567722706018591E-2</c:v>
                      </c:pt>
                      <c:pt idx="509">
                        <c:v>8.6818480602614892E-2</c:v>
                      </c:pt>
                      <c:pt idx="510">
                        <c:v>8.5963396957438237E-2</c:v>
                      </c:pt>
                      <c:pt idx="511">
                        <c:v>8.552999122384318E-2</c:v>
                      </c:pt>
                      <c:pt idx="512">
                        <c:v>8.4761112401692096E-2</c:v>
                      </c:pt>
                      <c:pt idx="513">
                        <c:v>8.4339384246417959E-2</c:v>
                      </c:pt>
                      <c:pt idx="514">
                        <c:v>8.3715796357620262E-2</c:v>
                      </c:pt>
                      <c:pt idx="515">
                        <c:v>8.303761441437181E-2</c:v>
                      </c:pt>
                      <c:pt idx="516">
                        <c:v>8.286555654160957E-2</c:v>
                      </c:pt>
                      <c:pt idx="517">
                        <c:v>8.2058735773536381E-2</c:v>
                      </c:pt>
                      <c:pt idx="518">
                        <c:v>8.1160630106754991E-2</c:v>
                      </c:pt>
                      <c:pt idx="519">
                        <c:v>8.1058200347749063E-2</c:v>
                      </c:pt>
                      <c:pt idx="520">
                        <c:v>8.0918893876543899E-2</c:v>
                      </c:pt>
                      <c:pt idx="521">
                        <c:v>8.0120258379234172E-2</c:v>
                      </c:pt>
                      <c:pt idx="522">
                        <c:v>7.9910544983317858E-2</c:v>
                      </c:pt>
                      <c:pt idx="523">
                        <c:v>7.9973434912096811E-2</c:v>
                      </c:pt>
                      <c:pt idx="524">
                        <c:v>7.9574639731564867E-2</c:v>
                      </c:pt>
                      <c:pt idx="525">
                        <c:v>7.9257883801021126E-2</c:v>
                      </c:pt>
                      <c:pt idx="526">
                        <c:v>7.9100649031497008E-2</c:v>
                      </c:pt>
                      <c:pt idx="527">
                        <c:v>7.8836180733872649E-2</c:v>
                      </c:pt>
                      <c:pt idx="528">
                        <c:v>7.8379786791194228E-2</c:v>
                      </c:pt>
                      <c:pt idx="529">
                        <c:v>7.814796940774188E-2</c:v>
                      </c:pt>
                      <c:pt idx="530">
                        <c:v>7.7865226164040721E-2</c:v>
                      </c:pt>
                      <c:pt idx="531">
                        <c:v>7.7495011821379814E-2</c:v>
                      </c:pt>
                      <c:pt idx="532">
                        <c:v>7.7580000612163746E-2</c:v>
                      </c:pt>
                      <c:pt idx="533">
                        <c:v>7.7282509664483842E-2</c:v>
                      </c:pt>
                      <c:pt idx="534">
                        <c:v>7.7266189231767091E-2</c:v>
                      </c:pt>
                      <c:pt idx="535">
                        <c:v>7.7461918762713522E-2</c:v>
                      </c:pt>
                      <c:pt idx="536">
                        <c:v>7.6456494254716373E-2</c:v>
                      </c:pt>
                      <c:pt idx="537">
                        <c:v>7.7468038916552157E-2</c:v>
                      </c:pt>
                      <c:pt idx="538">
                        <c:v>7.7865547723672907E-2</c:v>
                      </c:pt>
                      <c:pt idx="539">
                        <c:v>7.6879162068202625E-2</c:v>
                      </c:pt>
                      <c:pt idx="540">
                        <c:v>7.6944041782088191E-2</c:v>
                      </c:pt>
                      <c:pt idx="541">
                        <c:v>7.7247984491977437E-2</c:v>
                      </c:pt>
                      <c:pt idx="542">
                        <c:v>7.715241357025214E-2</c:v>
                      </c:pt>
                      <c:pt idx="543">
                        <c:v>7.6222661998031738E-2</c:v>
                      </c:pt>
                      <c:pt idx="544">
                        <c:v>7.777066011616604E-2</c:v>
                      </c:pt>
                      <c:pt idx="545">
                        <c:v>7.7773187609944533E-2</c:v>
                      </c:pt>
                      <c:pt idx="546">
                        <c:v>7.8110107851727839E-2</c:v>
                      </c:pt>
                      <c:pt idx="547">
                        <c:v>7.7463737719265541E-2</c:v>
                      </c:pt>
                      <c:pt idx="548">
                        <c:v>7.789435469188094E-2</c:v>
                      </c:pt>
                      <c:pt idx="549">
                        <c:v>7.6948106800299329E-2</c:v>
                      </c:pt>
                      <c:pt idx="550">
                        <c:v>7.8211648196214179E-2</c:v>
                      </c:pt>
                      <c:pt idx="551">
                        <c:v>7.7554364256998617E-2</c:v>
                      </c:pt>
                      <c:pt idx="552">
                        <c:v>7.8328730162462432E-2</c:v>
                      </c:pt>
                      <c:pt idx="553">
                        <c:v>8.0304561617763545E-2</c:v>
                      </c:pt>
                      <c:pt idx="554">
                        <c:v>7.7514869679815523E-2</c:v>
                      </c:pt>
                      <c:pt idx="555">
                        <c:v>7.9047848845472612E-2</c:v>
                      </c:pt>
                      <c:pt idx="556">
                        <c:v>8.1481596728497613E-2</c:v>
                      </c:pt>
                      <c:pt idx="557">
                        <c:v>8.2533394748435504E-2</c:v>
                      </c:pt>
                      <c:pt idx="558">
                        <c:v>8.2411403602500405E-2</c:v>
                      </c:pt>
                      <c:pt idx="559">
                        <c:v>8.2320239356095448E-2</c:v>
                      </c:pt>
                      <c:pt idx="560">
                        <c:v>8.4079257408475452E-2</c:v>
                      </c:pt>
                      <c:pt idx="561">
                        <c:v>8.6706709833034912E-2</c:v>
                      </c:pt>
                      <c:pt idx="562">
                        <c:v>8.6489740640946361E-2</c:v>
                      </c:pt>
                      <c:pt idx="563">
                        <c:v>9.1267072246116993E-2</c:v>
                      </c:pt>
                      <c:pt idx="564">
                        <c:v>9.4165947167435454E-2</c:v>
                      </c:pt>
                      <c:pt idx="565">
                        <c:v>9.9300076902860898E-2</c:v>
                      </c:pt>
                      <c:pt idx="566">
                        <c:v>0.10308505842044884</c:v>
                      </c:pt>
                      <c:pt idx="567">
                        <c:v>0.1100665917424181</c:v>
                      </c:pt>
                      <c:pt idx="568">
                        <c:v>0.11833354930814992</c:v>
                      </c:pt>
                      <c:pt idx="569">
                        <c:v>0.12761002155565684</c:v>
                      </c:pt>
                      <c:pt idx="570">
                        <c:v>0.13801077398091738</c:v>
                      </c:pt>
                      <c:pt idx="571">
                        <c:v>0.14922200019418344</c:v>
                      </c:pt>
                      <c:pt idx="572">
                        <c:v>0.15447270440084199</c:v>
                      </c:pt>
                      <c:pt idx="573">
                        <c:v>0.15785574521298076</c:v>
                      </c:pt>
                      <c:pt idx="574">
                        <c:v>0.1522686232014642</c:v>
                      </c:pt>
                      <c:pt idx="575">
                        <c:v>0.13938515660437978</c:v>
                      </c:pt>
                      <c:pt idx="576">
                        <c:v>0.12465171374137037</c:v>
                      </c:pt>
                      <c:pt idx="577">
                        <c:v>0.11015140970464744</c:v>
                      </c:pt>
                      <c:pt idx="578">
                        <c:v>9.7275399811064145E-2</c:v>
                      </c:pt>
                      <c:pt idx="579">
                        <c:v>8.9052871157769151E-2</c:v>
                      </c:pt>
                      <c:pt idx="580">
                        <c:v>8.1686576831371552E-2</c:v>
                      </c:pt>
                      <c:pt idx="581">
                        <c:v>7.8040826453170578E-2</c:v>
                      </c:pt>
                      <c:pt idx="582">
                        <c:v>7.4866941298240425E-2</c:v>
                      </c:pt>
                      <c:pt idx="583">
                        <c:v>7.3172536701896176E-2</c:v>
                      </c:pt>
                      <c:pt idx="584">
                        <c:v>7.1650084432839267E-2</c:v>
                      </c:pt>
                      <c:pt idx="585">
                        <c:v>7.2777424687512124E-2</c:v>
                      </c:pt>
                      <c:pt idx="586">
                        <c:v>7.2867930640383133E-2</c:v>
                      </c:pt>
                      <c:pt idx="587">
                        <c:v>7.2484476106842999E-2</c:v>
                      </c:pt>
                      <c:pt idx="588">
                        <c:v>7.4059683308880436E-2</c:v>
                      </c:pt>
                      <c:pt idx="589">
                        <c:v>7.5699192456059952E-2</c:v>
                      </c:pt>
                      <c:pt idx="590">
                        <c:v>7.7265324972814367E-2</c:v>
                      </c:pt>
                      <c:pt idx="591">
                        <c:v>7.8338995724420241E-2</c:v>
                      </c:pt>
                      <c:pt idx="592">
                        <c:v>8.0892363116210522E-2</c:v>
                      </c:pt>
                      <c:pt idx="593">
                        <c:v>8.3638691375444579E-2</c:v>
                      </c:pt>
                      <c:pt idx="594">
                        <c:v>8.5249961341862274E-2</c:v>
                      </c:pt>
                      <c:pt idx="595">
                        <c:v>8.7648410299515894E-2</c:v>
                      </c:pt>
                      <c:pt idx="596">
                        <c:v>9.0890607116016861E-2</c:v>
                      </c:pt>
                      <c:pt idx="597">
                        <c:v>9.4105639966776164E-2</c:v>
                      </c:pt>
                      <c:pt idx="598">
                        <c:v>9.7877235485614736E-2</c:v>
                      </c:pt>
                      <c:pt idx="599">
                        <c:v>0.10170328936721364</c:v>
                      </c:pt>
                      <c:pt idx="600">
                        <c:v>0.10433045543644626</c:v>
                      </c:pt>
                      <c:pt idx="601">
                        <c:v>0.10671463410636198</c:v>
                      </c:pt>
                      <c:pt idx="602">
                        <c:v>0.11098322869927001</c:v>
                      </c:pt>
                      <c:pt idx="603">
                        <c:v>0.11406717562133414</c:v>
                      </c:pt>
                      <c:pt idx="604">
                        <c:v>0.11662717066197821</c:v>
                      </c:pt>
                      <c:pt idx="605">
                        <c:v>0.11889647329979196</c:v>
                      </c:pt>
                      <c:pt idx="606">
                        <c:v>0.12101878150703137</c:v>
                      </c:pt>
                      <c:pt idx="607">
                        <c:v>0.12458967802280561</c:v>
                      </c:pt>
                      <c:pt idx="608">
                        <c:v>0.12653430065907212</c:v>
                      </c:pt>
                      <c:pt idx="609">
                        <c:v>0.1271106909719304</c:v>
                      </c:pt>
                      <c:pt idx="610">
                        <c:v>0.12885247402150721</c:v>
                      </c:pt>
                      <c:pt idx="611">
                        <c:v>0.13190289578914929</c:v>
                      </c:pt>
                      <c:pt idx="612">
                        <c:v>0.1345755861507571</c:v>
                      </c:pt>
                      <c:pt idx="613">
                        <c:v>0.13621158801843317</c:v>
                      </c:pt>
                      <c:pt idx="614">
                        <c:v>0.13946088976514637</c:v>
                      </c:pt>
                      <c:pt idx="615">
                        <c:v>0.14047322834476533</c:v>
                      </c:pt>
                      <c:pt idx="616">
                        <c:v>0.13948540052671643</c:v>
                      </c:pt>
                      <c:pt idx="617">
                        <c:v>0.14157687684377701</c:v>
                      </c:pt>
                      <c:pt idx="618">
                        <c:v>0.14426622936265199</c:v>
                      </c:pt>
                      <c:pt idx="619">
                        <c:v>0.14491882519442784</c:v>
                      </c:pt>
                      <c:pt idx="620">
                        <c:v>0.14682826443209518</c:v>
                      </c:pt>
                      <c:pt idx="621">
                        <c:v>0.148232363468321</c:v>
                      </c:pt>
                      <c:pt idx="622">
                        <c:v>0.14937961688321197</c:v>
                      </c:pt>
                      <c:pt idx="623">
                        <c:v>0.15050693204975918</c:v>
                      </c:pt>
                      <c:pt idx="624">
                        <c:v>0.15102036209266892</c:v>
                      </c:pt>
                      <c:pt idx="625">
                        <c:v>0.15272580607127717</c:v>
                      </c:pt>
                      <c:pt idx="626">
                        <c:v>0.15364877427291754</c:v>
                      </c:pt>
                      <c:pt idx="627">
                        <c:v>0.15586453298317504</c:v>
                      </c:pt>
                      <c:pt idx="628">
                        <c:v>0.15621149272402035</c:v>
                      </c:pt>
                      <c:pt idx="629">
                        <c:v>0.15785757421827126</c:v>
                      </c:pt>
                      <c:pt idx="630">
                        <c:v>0.15890111655883499</c:v>
                      </c:pt>
                      <c:pt idx="631">
                        <c:v>0.16095274645798235</c:v>
                      </c:pt>
                      <c:pt idx="632">
                        <c:v>0.16065253709049235</c:v>
                      </c:pt>
                      <c:pt idx="633">
                        <c:v>0.16194337807639811</c:v>
                      </c:pt>
                      <c:pt idx="634">
                        <c:v>0.16261913807134296</c:v>
                      </c:pt>
                      <c:pt idx="635">
                        <c:v>0.16469961014300374</c:v>
                      </c:pt>
                      <c:pt idx="636">
                        <c:v>0.16683175680709386</c:v>
                      </c:pt>
                      <c:pt idx="637">
                        <c:v>0.16737819958620304</c:v>
                      </c:pt>
                      <c:pt idx="638">
                        <c:v>0.1690894120128022</c:v>
                      </c:pt>
                      <c:pt idx="639">
                        <c:v>0.16974104309824026</c:v>
                      </c:pt>
                      <c:pt idx="640">
                        <c:v>0.17082936612452967</c:v>
                      </c:pt>
                      <c:pt idx="641">
                        <c:v>0.17332888313595984</c:v>
                      </c:pt>
                      <c:pt idx="642">
                        <c:v>0.17322802610569193</c:v>
                      </c:pt>
                      <c:pt idx="643">
                        <c:v>0.17372736673815689</c:v>
                      </c:pt>
                      <c:pt idx="644">
                        <c:v>0.17613732244557687</c:v>
                      </c:pt>
                      <c:pt idx="645">
                        <c:v>0.17798046496234685</c:v>
                      </c:pt>
                      <c:pt idx="646">
                        <c:v>0.17888562538308916</c:v>
                      </c:pt>
                      <c:pt idx="647">
                        <c:v>0.17989130110954898</c:v>
                      </c:pt>
                      <c:pt idx="648">
                        <c:v>0.18136986716548961</c:v>
                      </c:pt>
                      <c:pt idx="649">
                        <c:v>0.18249824756575966</c:v>
                      </c:pt>
                      <c:pt idx="650">
                        <c:v>0.18150292284925559</c:v>
                      </c:pt>
                      <c:pt idx="651">
                        <c:v>0.18636405729174282</c:v>
                      </c:pt>
                      <c:pt idx="652">
                        <c:v>0.18631013157956453</c:v>
                      </c:pt>
                      <c:pt idx="653">
                        <c:v>0.18902020621582794</c:v>
                      </c:pt>
                      <c:pt idx="654">
                        <c:v>0.1897644335266287</c:v>
                      </c:pt>
                      <c:pt idx="655">
                        <c:v>0.19133543509555709</c:v>
                      </c:pt>
                      <c:pt idx="656">
                        <c:v>0.19345518067215384</c:v>
                      </c:pt>
                      <c:pt idx="657">
                        <c:v>0.19489053378045812</c:v>
                      </c:pt>
                      <c:pt idx="658">
                        <c:v>0.19894109394755474</c:v>
                      </c:pt>
                      <c:pt idx="659">
                        <c:v>0.20262657508201432</c:v>
                      </c:pt>
                      <c:pt idx="660">
                        <c:v>0.20441106864230213</c:v>
                      </c:pt>
                      <c:pt idx="661">
                        <c:v>0.20974798772072478</c:v>
                      </c:pt>
                      <c:pt idx="662">
                        <c:v>0.21537280545034942</c:v>
                      </c:pt>
                      <c:pt idx="663">
                        <c:v>0.22300485438034137</c:v>
                      </c:pt>
                      <c:pt idx="664">
                        <c:v>0.23128381108402629</c:v>
                      </c:pt>
                      <c:pt idx="665">
                        <c:v>0.2433168068115556</c:v>
                      </c:pt>
                      <c:pt idx="666">
                        <c:v>0.2577788924608857</c:v>
                      </c:pt>
                      <c:pt idx="667">
                        <c:v>0.2764097408465071</c:v>
                      </c:pt>
                      <c:pt idx="668">
                        <c:v>0.29535300869363912</c:v>
                      </c:pt>
                      <c:pt idx="669">
                        <c:v>0.32437232893444862</c:v>
                      </c:pt>
                      <c:pt idx="670">
                        <c:v>0.36084708781673841</c:v>
                      </c:pt>
                      <c:pt idx="671">
                        <c:v>0.4007496379832361</c:v>
                      </c:pt>
                      <c:pt idx="672">
                        <c:v>0.44000797364028404</c:v>
                      </c:pt>
                      <c:pt idx="673">
                        <c:v>0.49000828316166234</c:v>
                      </c:pt>
                      <c:pt idx="674">
                        <c:v>0.56159922611495017</c:v>
                      </c:pt>
                      <c:pt idx="675">
                        <c:v>0.61399144239312631</c:v>
                      </c:pt>
                      <c:pt idx="676">
                        <c:v>0.67679355625789794</c:v>
                      </c:pt>
                      <c:pt idx="677">
                        <c:v>0.7427243675168026</c:v>
                      </c:pt>
                      <c:pt idx="678">
                        <c:v>0.7871098882867914</c:v>
                      </c:pt>
                      <c:pt idx="679">
                        <c:v>0.81833359159378094</c:v>
                      </c:pt>
                      <c:pt idx="680">
                        <c:v>0.81975145848081954</c:v>
                      </c:pt>
                      <c:pt idx="681">
                        <c:v>0.84979719673039533</c:v>
                      </c:pt>
                      <c:pt idx="682">
                        <c:v>0.85607533359864474</c:v>
                      </c:pt>
                      <c:pt idx="683">
                        <c:v>0.85439240054776144</c:v>
                      </c:pt>
                      <c:pt idx="684">
                        <c:v>0.86865789726295861</c:v>
                      </c:pt>
                      <c:pt idx="685">
                        <c:v>0.87725996676963103</c:v>
                      </c:pt>
                      <c:pt idx="686">
                        <c:v>0.88410891649622059</c:v>
                      </c:pt>
                      <c:pt idx="687">
                        <c:v>0.88967795907369329</c:v>
                      </c:pt>
                      <c:pt idx="688">
                        <c:v>0.8968755069575931</c:v>
                      </c:pt>
                      <c:pt idx="689">
                        <c:v>0.89561328693707121</c:v>
                      </c:pt>
                      <c:pt idx="690">
                        <c:v>0.86877985859988416</c:v>
                      </c:pt>
                      <c:pt idx="691">
                        <c:v>0.89921109613268324</c:v>
                      </c:pt>
                      <c:pt idx="692">
                        <c:v>0.85337177108446283</c:v>
                      </c:pt>
                      <c:pt idx="693">
                        <c:v>0.86441482889373933</c:v>
                      </c:pt>
                      <c:pt idx="694">
                        <c:v>0.83053306767211321</c:v>
                      </c:pt>
                      <c:pt idx="695">
                        <c:v>0.87800909820202877</c:v>
                      </c:pt>
                      <c:pt idx="696">
                        <c:v>0.80519733906571822</c:v>
                      </c:pt>
                      <c:pt idx="697">
                        <c:v>0.91113449222512055</c:v>
                      </c:pt>
                      <c:pt idx="698">
                        <c:v>0.83605869632717955</c:v>
                      </c:pt>
                      <c:pt idx="699">
                        <c:v>0.8866004742323419</c:v>
                      </c:pt>
                      <c:pt idx="700">
                        <c:v>1.0236647744611054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'P-A'!$I$6</c15:sqref>
                        </c15:formulaRef>
                      </c:ext>
                    </c:extLst>
                    <c:strCache>
                      <c:ptCount val="1"/>
                      <c:pt idx="0">
                        <c:v>P-B1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'P-A'!$I$7:$I$707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1.4422425029999999</c:v>
                      </c:pt>
                      <c:pt idx="1">
                        <c:v>1.4864432809999999</c:v>
                      </c:pt>
                      <c:pt idx="2">
                        <c:v>1.459831715</c:v>
                      </c:pt>
                      <c:pt idx="3">
                        <c:v>1.490309477</c:v>
                      </c:pt>
                      <c:pt idx="4">
                        <c:v>1.490623593</c:v>
                      </c:pt>
                      <c:pt idx="5">
                        <c:v>1.5123018029999999</c:v>
                      </c:pt>
                      <c:pt idx="6">
                        <c:v>1.525422335</c:v>
                      </c:pt>
                      <c:pt idx="7">
                        <c:v>1.498999</c:v>
                      </c:pt>
                      <c:pt idx="8">
                        <c:v>1.546242476</c:v>
                      </c:pt>
                      <c:pt idx="9">
                        <c:v>1.518489599</c:v>
                      </c:pt>
                      <c:pt idx="10">
                        <c:v>1.5637774470000001</c:v>
                      </c:pt>
                      <c:pt idx="11">
                        <c:v>1.5724215509999999</c:v>
                      </c:pt>
                      <c:pt idx="12">
                        <c:v>1.573330283</c:v>
                      </c:pt>
                      <c:pt idx="13">
                        <c:v>1.5776572230000001</c:v>
                      </c:pt>
                      <c:pt idx="14">
                        <c:v>1.5744035240000001</c:v>
                      </c:pt>
                      <c:pt idx="15">
                        <c:v>1.596349478</c:v>
                      </c:pt>
                      <c:pt idx="16">
                        <c:v>1.5997712609999999</c:v>
                      </c:pt>
                      <c:pt idx="17">
                        <c:v>1.6175935269999999</c:v>
                      </c:pt>
                      <c:pt idx="18">
                        <c:v>1.6143789289999999</c:v>
                      </c:pt>
                      <c:pt idx="19">
                        <c:v>1.639278531</c:v>
                      </c:pt>
                      <c:pt idx="20">
                        <c:v>1.6391999719999999</c:v>
                      </c:pt>
                      <c:pt idx="21">
                        <c:v>1.6384885309999999</c:v>
                      </c:pt>
                      <c:pt idx="22">
                        <c:v>1.652476192</c:v>
                      </c:pt>
                      <c:pt idx="23">
                        <c:v>1.65545392</c:v>
                      </c:pt>
                      <c:pt idx="24">
                        <c:v>1.674053311</c:v>
                      </c:pt>
                      <c:pt idx="25">
                        <c:v>1.6766568420000001</c:v>
                      </c:pt>
                      <c:pt idx="26">
                        <c:v>1.680739403</c:v>
                      </c:pt>
                      <c:pt idx="27">
                        <c:v>1.6901108030000001</c:v>
                      </c:pt>
                      <c:pt idx="28">
                        <c:v>1.6905311350000001</c:v>
                      </c:pt>
                      <c:pt idx="29">
                        <c:v>1.7167500259999999</c:v>
                      </c:pt>
                      <c:pt idx="30">
                        <c:v>1.7069993020000001</c:v>
                      </c:pt>
                      <c:pt idx="31">
                        <c:v>1.713425159</c:v>
                      </c:pt>
                      <c:pt idx="32">
                        <c:v>1.7235316039999999</c:v>
                      </c:pt>
                      <c:pt idx="33">
                        <c:v>1.7314975260000001</c:v>
                      </c:pt>
                      <c:pt idx="34">
                        <c:v>1.739366293</c:v>
                      </c:pt>
                      <c:pt idx="35">
                        <c:v>1.7563290600000001</c:v>
                      </c:pt>
                      <c:pt idx="36">
                        <c:v>1.746045828</c:v>
                      </c:pt>
                      <c:pt idx="37">
                        <c:v>1.7648671869999999</c:v>
                      </c:pt>
                      <c:pt idx="38">
                        <c:v>1.7626575229999999</c:v>
                      </c:pt>
                      <c:pt idx="39">
                        <c:v>1.780745268</c:v>
                      </c:pt>
                      <c:pt idx="40">
                        <c:v>1.7769776580000001</c:v>
                      </c:pt>
                      <c:pt idx="41">
                        <c:v>1.768929958</c:v>
                      </c:pt>
                      <c:pt idx="42">
                        <c:v>1.797357798</c:v>
                      </c:pt>
                      <c:pt idx="43">
                        <c:v>1.7991026640000001</c:v>
                      </c:pt>
                      <c:pt idx="44">
                        <c:v>1.802148938</c:v>
                      </c:pt>
                      <c:pt idx="45">
                        <c:v>1.8097169399999999</c:v>
                      </c:pt>
                      <c:pt idx="46">
                        <c:v>1.816924572</c:v>
                      </c:pt>
                      <c:pt idx="47">
                        <c:v>1.8337769509999999</c:v>
                      </c:pt>
                      <c:pt idx="48">
                        <c:v>1.8266053200000001</c:v>
                      </c:pt>
                      <c:pt idx="49">
                        <c:v>1.839727044</c:v>
                      </c:pt>
                      <c:pt idx="50">
                        <c:v>1.8448030950000001</c:v>
                      </c:pt>
                      <c:pt idx="51">
                        <c:v>1.84981811</c:v>
                      </c:pt>
                      <c:pt idx="52">
                        <c:v>1.8561410899999999</c:v>
                      </c:pt>
                      <c:pt idx="53">
                        <c:v>1.8600136039999999</c:v>
                      </c:pt>
                      <c:pt idx="54">
                        <c:v>1.86511147</c:v>
                      </c:pt>
                      <c:pt idx="55">
                        <c:v>1.874005795</c:v>
                      </c:pt>
                      <c:pt idx="56">
                        <c:v>1.8792817589999999</c:v>
                      </c:pt>
                      <c:pt idx="57">
                        <c:v>1.8778176310000001</c:v>
                      </c:pt>
                      <c:pt idx="58">
                        <c:v>1.887135029</c:v>
                      </c:pt>
                      <c:pt idx="59">
                        <c:v>1.8877444269999999</c:v>
                      </c:pt>
                      <c:pt idx="60">
                        <c:v>1.8977684969999999</c:v>
                      </c:pt>
                      <c:pt idx="61">
                        <c:v>1.9011074299999999</c:v>
                      </c:pt>
                      <c:pt idx="62">
                        <c:v>1.907388568</c:v>
                      </c:pt>
                      <c:pt idx="63">
                        <c:v>1.9144183400000001</c:v>
                      </c:pt>
                      <c:pt idx="64">
                        <c:v>1.915499091</c:v>
                      </c:pt>
                      <c:pt idx="65">
                        <c:v>1.921141505</c:v>
                      </c:pt>
                      <c:pt idx="66">
                        <c:v>1.9250639679999999</c:v>
                      </c:pt>
                      <c:pt idx="67">
                        <c:v>1.9246469740000001</c:v>
                      </c:pt>
                      <c:pt idx="68">
                        <c:v>1.932470202</c:v>
                      </c:pt>
                      <c:pt idx="69">
                        <c:v>1.9324709179999999</c:v>
                      </c:pt>
                      <c:pt idx="70">
                        <c:v>1.9425718780000001</c:v>
                      </c:pt>
                      <c:pt idx="71">
                        <c:v>1.9380544420000001</c:v>
                      </c:pt>
                      <c:pt idx="72">
                        <c:v>1.945991993</c:v>
                      </c:pt>
                      <c:pt idx="73">
                        <c:v>1.944863319</c:v>
                      </c:pt>
                      <c:pt idx="74">
                        <c:v>1.9457978010000001</c:v>
                      </c:pt>
                      <c:pt idx="75">
                        <c:v>1.955340743</c:v>
                      </c:pt>
                      <c:pt idx="76">
                        <c:v>1.9500173329999999</c:v>
                      </c:pt>
                      <c:pt idx="77">
                        <c:v>1.953834772</c:v>
                      </c:pt>
                      <c:pt idx="78">
                        <c:v>1.9595161679999999</c:v>
                      </c:pt>
                      <c:pt idx="79">
                        <c:v>1.958669424</c:v>
                      </c:pt>
                      <c:pt idx="80">
                        <c:v>1.9661537410000001</c:v>
                      </c:pt>
                      <c:pt idx="81">
                        <c:v>1.967337251</c:v>
                      </c:pt>
                      <c:pt idx="82">
                        <c:v>1.970961094</c:v>
                      </c:pt>
                      <c:pt idx="83">
                        <c:v>1.9743537900000001</c:v>
                      </c:pt>
                      <c:pt idx="84">
                        <c:v>1.970179796</c:v>
                      </c:pt>
                      <c:pt idx="85">
                        <c:v>1.97221899</c:v>
                      </c:pt>
                      <c:pt idx="86">
                        <c:v>1.9762890340000001</c:v>
                      </c:pt>
                      <c:pt idx="87">
                        <c:v>1.971556187</c:v>
                      </c:pt>
                      <c:pt idx="88">
                        <c:v>1.9736816880000001</c:v>
                      </c:pt>
                      <c:pt idx="89">
                        <c:v>1.9737915989999999</c:v>
                      </c:pt>
                      <c:pt idx="90">
                        <c:v>1.972559094</c:v>
                      </c:pt>
                      <c:pt idx="91">
                        <c:v>1.973431468</c:v>
                      </c:pt>
                      <c:pt idx="92">
                        <c:v>1.978645325</c:v>
                      </c:pt>
                      <c:pt idx="93">
                        <c:v>1.9771968129999999</c:v>
                      </c:pt>
                      <c:pt idx="94">
                        <c:v>1.980105639</c:v>
                      </c:pt>
                      <c:pt idx="95">
                        <c:v>1.9788278340000001</c:v>
                      </c:pt>
                      <c:pt idx="96">
                        <c:v>1.97100842</c:v>
                      </c:pt>
                      <c:pt idx="97">
                        <c:v>1.97018373</c:v>
                      </c:pt>
                      <c:pt idx="98">
                        <c:v>1.9721601010000001</c:v>
                      </c:pt>
                      <c:pt idx="99">
                        <c:v>1.9719185829999999</c:v>
                      </c:pt>
                      <c:pt idx="100">
                        <c:v>1.967545748</c:v>
                      </c:pt>
                      <c:pt idx="101">
                        <c:v>1.969125748</c:v>
                      </c:pt>
                      <c:pt idx="102">
                        <c:v>1.9726337190000001</c:v>
                      </c:pt>
                      <c:pt idx="103">
                        <c:v>1.96800077</c:v>
                      </c:pt>
                      <c:pt idx="104">
                        <c:v>1.962447166</c:v>
                      </c:pt>
                      <c:pt idx="105">
                        <c:v>1.9633257390000001</c:v>
                      </c:pt>
                      <c:pt idx="106">
                        <c:v>1.963024616</c:v>
                      </c:pt>
                      <c:pt idx="107">
                        <c:v>1.9581565860000001</c:v>
                      </c:pt>
                      <c:pt idx="108">
                        <c:v>1.9549440149999999</c:v>
                      </c:pt>
                      <c:pt idx="109">
                        <c:v>1.9550175670000001</c:v>
                      </c:pt>
                      <c:pt idx="110">
                        <c:v>1.9485388990000001</c:v>
                      </c:pt>
                      <c:pt idx="111">
                        <c:v>1.9460167880000001</c:v>
                      </c:pt>
                      <c:pt idx="112">
                        <c:v>1.942983627</c:v>
                      </c:pt>
                      <c:pt idx="113">
                        <c:v>1.9417116640000001</c:v>
                      </c:pt>
                      <c:pt idx="114">
                        <c:v>1.9372189040000001</c:v>
                      </c:pt>
                      <c:pt idx="115">
                        <c:v>1.933708787</c:v>
                      </c:pt>
                      <c:pt idx="116">
                        <c:v>1.928295374</c:v>
                      </c:pt>
                      <c:pt idx="117">
                        <c:v>1.926724434</c:v>
                      </c:pt>
                      <c:pt idx="118">
                        <c:v>1.92232728</c:v>
                      </c:pt>
                      <c:pt idx="119">
                        <c:v>1.9201868769999999</c:v>
                      </c:pt>
                      <c:pt idx="120">
                        <c:v>1.9121207</c:v>
                      </c:pt>
                      <c:pt idx="121">
                        <c:v>1.9064993859999999</c:v>
                      </c:pt>
                      <c:pt idx="122">
                        <c:v>1.9079146389999999</c:v>
                      </c:pt>
                      <c:pt idx="123">
                        <c:v>1.899502993</c:v>
                      </c:pt>
                      <c:pt idx="124">
                        <c:v>1.896297693</c:v>
                      </c:pt>
                      <c:pt idx="125">
                        <c:v>1.888184667</c:v>
                      </c:pt>
                      <c:pt idx="126">
                        <c:v>1.8852740530000001</c:v>
                      </c:pt>
                      <c:pt idx="127">
                        <c:v>1.876898408</c:v>
                      </c:pt>
                      <c:pt idx="128">
                        <c:v>1.873939872</c:v>
                      </c:pt>
                      <c:pt idx="129">
                        <c:v>1.868934512</c:v>
                      </c:pt>
                      <c:pt idx="130">
                        <c:v>1.864422917</c:v>
                      </c:pt>
                      <c:pt idx="131">
                        <c:v>1.85666585</c:v>
                      </c:pt>
                      <c:pt idx="132">
                        <c:v>1.8518872260000001</c:v>
                      </c:pt>
                      <c:pt idx="133">
                        <c:v>1.844276786</c:v>
                      </c:pt>
                      <c:pt idx="134">
                        <c:v>1.8388390539999999</c:v>
                      </c:pt>
                      <c:pt idx="135">
                        <c:v>1.834459901</c:v>
                      </c:pt>
                      <c:pt idx="136">
                        <c:v>1.8294565679999999</c:v>
                      </c:pt>
                      <c:pt idx="137">
                        <c:v>1.823457122</c:v>
                      </c:pt>
                      <c:pt idx="138">
                        <c:v>1.8135409360000001</c:v>
                      </c:pt>
                      <c:pt idx="139">
                        <c:v>1.8085559609999999</c:v>
                      </c:pt>
                      <c:pt idx="140">
                        <c:v>1.801534057</c:v>
                      </c:pt>
                      <c:pt idx="141">
                        <c:v>1.7932811980000001</c:v>
                      </c:pt>
                      <c:pt idx="142">
                        <c:v>1.7875411510000001</c:v>
                      </c:pt>
                      <c:pt idx="143">
                        <c:v>1.7812997100000001</c:v>
                      </c:pt>
                      <c:pt idx="144">
                        <c:v>1.7746006249999999</c:v>
                      </c:pt>
                      <c:pt idx="145">
                        <c:v>1.7643074990000001</c:v>
                      </c:pt>
                      <c:pt idx="146">
                        <c:v>1.7566884760000001</c:v>
                      </c:pt>
                      <c:pt idx="147">
                        <c:v>1.750501037</c:v>
                      </c:pt>
                      <c:pt idx="148">
                        <c:v>1.7442436219999999</c:v>
                      </c:pt>
                      <c:pt idx="149">
                        <c:v>1.735742927</c:v>
                      </c:pt>
                      <c:pt idx="150">
                        <c:v>1.7325245140000001</c:v>
                      </c:pt>
                      <c:pt idx="151">
                        <c:v>1.722345829</c:v>
                      </c:pt>
                      <c:pt idx="152">
                        <c:v>1.714446068</c:v>
                      </c:pt>
                      <c:pt idx="153">
                        <c:v>1.707112908</c:v>
                      </c:pt>
                      <c:pt idx="154">
                        <c:v>1.700187683</c:v>
                      </c:pt>
                      <c:pt idx="155">
                        <c:v>1.691162109</c:v>
                      </c:pt>
                      <c:pt idx="156">
                        <c:v>1.6831203699999999</c:v>
                      </c:pt>
                      <c:pt idx="157">
                        <c:v>1.675211072</c:v>
                      </c:pt>
                      <c:pt idx="158">
                        <c:v>1.6691025500000001</c:v>
                      </c:pt>
                      <c:pt idx="159">
                        <c:v>1.6613968610000001</c:v>
                      </c:pt>
                      <c:pt idx="160">
                        <c:v>1.6514112949999999</c:v>
                      </c:pt>
                      <c:pt idx="161">
                        <c:v>1.6440615649999999</c:v>
                      </c:pt>
                      <c:pt idx="162">
                        <c:v>1.6360903979999999</c:v>
                      </c:pt>
                      <c:pt idx="163">
                        <c:v>1.6275798079999999</c:v>
                      </c:pt>
                      <c:pt idx="164">
                        <c:v>1.6201539039999999</c:v>
                      </c:pt>
                      <c:pt idx="165">
                        <c:v>1.6125730279999999</c:v>
                      </c:pt>
                      <c:pt idx="166">
                        <c:v>1.603627801</c:v>
                      </c:pt>
                      <c:pt idx="167">
                        <c:v>1.5956103800000001</c:v>
                      </c:pt>
                      <c:pt idx="168">
                        <c:v>1.5863446000000001</c:v>
                      </c:pt>
                      <c:pt idx="169">
                        <c:v>1.5782496930000001</c:v>
                      </c:pt>
                      <c:pt idx="170">
                        <c:v>1.57105279</c:v>
                      </c:pt>
                      <c:pt idx="171">
                        <c:v>1.563244581</c:v>
                      </c:pt>
                      <c:pt idx="172">
                        <c:v>1.554715037</c:v>
                      </c:pt>
                      <c:pt idx="173">
                        <c:v>1.5467350479999999</c:v>
                      </c:pt>
                      <c:pt idx="174">
                        <c:v>1.5372292999999999</c:v>
                      </c:pt>
                      <c:pt idx="175">
                        <c:v>1.529367208</c:v>
                      </c:pt>
                      <c:pt idx="176">
                        <c:v>1.520762086</c:v>
                      </c:pt>
                      <c:pt idx="177">
                        <c:v>1.512043238</c:v>
                      </c:pt>
                      <c:pt idx="178">
                        <c:v>1.5045288800000001</c:v>
                      </c:pt>
                      <c:pt idx="179">
                        <c:v>1.49519515</c:v>
                      </c:pt>
                      <c:pt idx="180">
                        <c:v>1.486727476</c:v>
                      </c:pt>
                      <c:pt idx="181">
                        <c:v>1.477872968</c:v>
                      </c:pt>
                      <c:pt idx="182">
                        <c:v>1.4677909609999999</c:v>
                      </c:pt>
                      <c:pt idx="183">
                        <c:v>1.4615579839999999</c:v>
                      </c:pt>
                      <c:pt idx="184">
                        <c:v>1.4530987740000001</c:v>
                      </c:pt>
                      <c:pt idx="185">
                        <c:v>1.4448533059999999</c:v>
                      </c:pt>
                      <c:pt idx="186">
                        <c:v>1.436772108</c:v>
                      </c:pt>
                      <c:pt idx="187">
                        <c:v>1.426874518</c:v>
                      </c:pt>
                      <c:pt idx="188">
                        <c:v>1.418843031</c:v>
                      </c:pt>
                      <c:pt idx="189">
                        <c:v>1.4104980229999999</c:v>
                      </c:pt>
                      <c:pt idx="190">
                        <c:v>1.4011095760000001</c:v>
                      </c:pt>
                      <c:pt idx="191">
                        <c:v>1.393170834</c:v>
                      </c:pt>
                      <c:pt idx="192">
                        <c:v>1.3834538460000001</c:v>
                      </c:pt>
                      <c:pt idx="193">
                        <c:v>1.3759710789999999</c:v>
                      </c:pt>
                      <c:pt idx="194">
                        <c:v>1.366953611</c:v>
                      </c:pt>
                      <c:pt idx="195">
                        <c:v>1.3579820389999999</c:v>
                      </c:pt>
                      <c:pt idx="196">
                        <c:v>1.349858046</c:v>
                      </c:pt>
                      <c:pt idx="197">
                        <c:v>1.3411495689999999</c:v>
                      </c:pt>
                      <c:pt idx="198">
                        <c:v>1.332871556</c:v>
                      </c:pt>
                      <c:pt idx="199">
                        <c:v>1.323899865</c:v>
                      </c:pt>
                      <c:pt idx="200">
                        <c:v>1.3151891229999999</c:v>
                      </c:pt>
                      <c:pt idx="201">
                        <c:v>1.306659818</c:v>
                      </c:pt>
                      <c:pt idx="202">
                        <c:v>1.2971855400000001</c:v>
                      </c:pt>
                      <c:pt idx="203">
                        <c:v>1.2884538169999999</c:v>
                      </c:pt>
                      <c:pt idx="204">
                        <c:v>1.2805038689999999</c:v>
                      </c:pt>
                      <c:pt idx="205">
                        <c:v>1.271466255</c:v>
                      </c:pt>
                      <c:pt idx="206">
                        <c:v>1.2624142169999999</c:v>
                      </c:pt>
                      <c:pt idx="207">
                        <c:v>1.2541006800000001</c:v>
                      </c:pt>
                      <c:pt idx="208">
                        <c:v>1.245825768</c:v>
                      </c:pt>
                      <c:pt idx="209">
                        <c:v>1.2373397349999999</c:v>
                      </c:pt>
                      <c:pt idx="210">
                        <c:v>1.2284177540000001</c:v>
                      </c:pt>
                      <c:pt idx="211">
                        <c:v>1.2193952800000001</c:v>
                      </c:pt>
                      <c:pt idx="212">
                        <c:v>1.2109030489999999</c:v>
                      </c:pt>
                      <c:pt idx="213">
                        <c:v>1.2020044329999999</c:v>
                      </c:pt>
                      <c:pt idx="214">
                        <c:v>1.1926233770000001</c:v>
                      </c:pt>
                      <c:pt idx="215">
                        <c:v>1.1846259830000001</c:v>
                      </c:pt>
                      <c:pt idx="216">
                        <c:v>1.176586986</c:v>
                      </c:pt>
                      <c:pt idx="217">
                        <c:v>1.167235851</c:v>
                      </c:pt>
                      <c:pt idx="218">
                        <c:v>1.1593784090000001</c:v>
                      </c:pt>
                      <c:pt idx="219">
                        <c:v>1.151252747</c:v>
                      </c:pt>
                      <c:pt idx="220">
                        <c:v>1.1424397230000001</c:v>
                      </c:pt>
                      <c:pt idx="221">
                        <c:v>1.133581996</c:v>
                      </c:pt>
                      <c:pt idx="222">
                        <c:v>1.1258064510000001</c:v>
                      </c:pt>
                      <c:pt idx="223">
                        <c:v>1.1164070370000001</c:v>
                      </c:pt>
                      <c:pt idx="224">
                        <c:v>1.1099194290000001</c:v>
                      </c:pt>
                      <c:pt idx="225">
                        <c:v>1.1015086169999999</c:v>
                      </c:pt>
                      <c:pt idx="226">
                        <c:v>1.0938645600000001</c:v>
                      </c:pt>
                      <c:pt idx="227">
                        <c:v>1.085146189</c:v>
                      </c:pt>
                      <c:pt idx="228">
                        <c:v>1.075796843</c:v>
                      </c:pt>
                      <c:pt idx="229">
                        <c:v>1.067375422</c:v>
                      </c:pt>
                      <c:pt idx="230">
                        <c:v>1.0603611470000001</c:v>
                      </c:pt>
                      <c:pt idx="231">
                        <c:v>1.051989198</c:v>
                      </c:pt>
                      <c:pt idx="232">
                        <c:v>1.045061231</c:v>
                      </c:pt>
                      <c:pt idx="233">
                        <c:v>1.0353013280000001</c:v>
                      </c:pt>
                      <c:pt idx="234">
                        <c:v>1.028308153</c:v>
                      </c:pt>
                      <c:pt idx="235">
                        <c:v>1.01996994</c:v>
                      </c:pt>
                      <c:pt idx="236">
                        <c:v>1.0121641159999999</c:v>
                      </c:pt>
                      <c:pt idx="237">
                        <c:v>1.003968</c:v>
                      </c:pt>
                      <c:pt idx="238">
                        <c:v>0.99643552300000005</c:v>
                      </c:pt>
                      <c:pt idx="239">
                        <c:v>0.98861819510000004</c:v>
                      </c:pt>
                      <c:pt idx="240">
                        <c:v>0.98074382540000005</c:v>
                      </c:pt>
                      <c:pt idx="241">
                        <c:v>0.97274917360000002</c:v>
                      </c:pt>
                      <c:pt idx="242">
                        <c:v>0.96533799170000001</c:v>
                      </c:pt>
                      <c:pt idx="243">
                        <c:v>0.95765346289999997</c:v>
                      </c:pt>
                      <c:pt idx="244">
                        <c:v>0.95060843230000003</c:v>
                      </c:pt>
                      <c:pt idx="245">
                        <c:v>0.942794621</c:v>
                      </c:pt>
                      <c:pt idx="246">
                        <c:v>0.93538236620000004</c:v>
                      </c:pt>
                      <c:pt idx="247">
                        <c:v>0.92818915840000005</c:v>
                      </c:pt>
                      <c:pt idx="248">
                        <c:v>0.92094343899999997</c:v>
                      </c:pt>
                      <c:pt idx="249">
                        <c:v>0.91311961409999998</c:v>
                      </c:pt>
                      <c:pt idx="250">
                        <c:v>0.90565115210000002</c:v>
                      </c:pt>
                      <c:pt idx="251">
                        <c:v>0.89879888299999999</c:v>
                      </c:pt>
                      <c:pt idx="252">
                        <c:v>0.89223617320000004</c:v>
                      </c:pt>
                      <c:pt idx="253">
                        <c:v>0.88484448189999998</c:v>
                      </c:pt>
                      <c:pt idx="254">
                        <c:v>0.87792772050000001</c:v>
                      </c:pt>
                      <c:pt idx="255">
                        <c:v>0.87143158909999996</c:v>
                      </c:pt>
                      <c:pt idx="256">
                        <c:v>0.86332434420000004</c:v>
                      </c:pt>
                      <c:pt idx="257">
                        <c:v>0.85702019929999995</c:v>
                      </c:pt>
                      <c:pt idx="258">
                        <c:v>0.84992468359999995</c:v>
                      </c:pt>
                      <c:pt idx="259">
                        <c:v>0.84320551160000001</c:v>
                      </c:pt>
                      <c:pt idx="260">
                        <c:v>0.83643150330000005</c:v>
                      </c:pt>
                      <c:pt idx="261">
                        <c:v>0.83068037029999997</c:v>
                      </c:pt>
                      <c:pt idx="262">
                        <c:v>0.823857069</c:v>
                      </c:pt>
                      <c:pt idx="263">
                        <c:v>0.81675624849999995</c:v>
                      </c:pt>
                      <c:pt idx="264">
                        <c:v>0.81055080889999997</c:v>
                      </c:pt>
                      <c:pt idx="265">
                        <c:v>0.8043898344</c:v>
                      </c:pt>
                      <c:pt idx="266">
                        <c:v>0.79777413610000003</c:v>
                      </c:pt>
                      <c:pt idx="267">
                        <c:v>0.79182398320000003</c:v>
                      </c:pt>
                      <c:pt idx="268">
                        <c:v>0.78507369760000001</c:v>
                      </c:pt>
                      <c:pt idx="269">
                        <c:v>0.77944123740000004</c:v>
                      </c:pt>
                      <c:pt idx="270">
                        <c:v>0.77341032030000001</c:v>
                      </c:pt>
                      <c:pt idx="271">
                        <c:v>0.76752591130000003</c:v>
                      </c:pt>
                      <c:pt idx="272">
                        <c:v>0.76127171520000003</c:v>
                      </c:pt>
                      <c:pt idx="273">
                        <c:v>0.75584495070000002</c:v>
                      </c:pt>
                      <c:pt idx="274">
                        <c:v>0.74940890069999999</c:v>
                      </c:pt>
                      <c:pt idx="275">
                        <c:v>0.74401408430000004</c:v>
                      </c:pt>
                      <c:pt idx="276">
                        <c:v>0.73896449799999997</c:v>
                      </c:pt>
                      <c:pt idx="277">
                        <c:v>0.73315751549999997</c:v>
                      </c:pt>
                      <c:pt idx="278">
                        <c:v>0.72792923450000002</c:v>
                      </c:pt>
                      <c:pt idx="279">
                        <c:v>0.72254633899999998</c:v>
                      </c:pt>
                      <c:pt idx="280">
                        <c:v>0.7168978453</c:v>
                      </c:pt>
                      <c:pt idx="281">
                        <c:v>0.71176856759999996</c:v>
                      </c:pt>
                      <c:pt idx="282">
                        <c:v>0.70660656690000001</c:v>
                      </c:pt>
                      <c:pt idx="283">
                        <c:v>0.70230752230000004</c:v>
                      </c:pt>
                      <c:pt idx="284">
                        <c:v>0.69672036169999996</c:v>
                      </c:pt>
                      <c:pt idx="285">
                        <c:v>0.69257235530000005</c:v>
                      </c:pt>
                      <c:pt idx="286">
                        <c:v>0.68682259320000005</c:v>
                      </c:pt>
                      <c:pt idx="287">
                        <c:v>0.68286830190000003</c:v>
                      </c:pt>
                      <c:pt idx="288">
                        <c:v>0.67788887019999999</c:v>
                      </c:pt>
                      <c:pt idx="289">
                        <c:v>0.67318069930000002</c:v>
                      </c:pt>
                      <c:pt idx="290">
                        <c:v>0.66909253599999996</c:v>
                      </c:pt>
                      <c:pt idx="291">
                        <c:v>0.66500777010000001</c:v>
                      </c:pt>
                      <c:pt idx="292">
                        <c:v>0.66092926259999996</c:v>
                      </c:pt>
                      <c:pt idx="293">
                        <c:v>0.65658301119999996</c:v>
                      </c:pt>
                      <c:pt idx="294">
                        <c:v>0.65229982139999998</c:v>
                      </c:pt>
                      <c:pt idx="295">
                        <c:v>0.64828354119999998</c:v>
                      </c:pt>
                      <c:pt idx="296">
                        <c:v>0.64404052499999997</c:v>
                      </c:pt>
                      <c:pt idx="297">
                        <c:v>0.64102590079999999</c:v>
                      </c:pt>
                      <c:pt idx="298">
                        <c:v>0.63710176939999996</c:v>
                      </c:pt>
                      <c:pt idx="299">
                        <c:v>0.63297623400000003</c:v>
                      </c:pt>
                      <c:pt idx="300">
                        <c:v>0.62969100479999995</c:v>
                      </c:pt>
                      <c:pt idx="301">
                        <c:v>0.62681269650000004</c:v>
                      </c:pt>
                      <c:pt idx="302">
                        <c:v>0.62233942750000004</c:v>
                      </c:pt>
                      <c:pt idx="303">
                        <c:v>0.61947488780000004</c:v>
                      </c:pt>
                      <c:pt idx="304">
                        <c:v>0.61583232880000005</c:v>
                      </c:pt>
                      <c:pt idx="305">
                        <c:v>0.61315548419999999</c:v>
                      </c:pt>
                      <c:pt idx="306">
                        <c:v>0.61024796960000005</c:v>
                      </c:pt>
                      <c:pt idx="307">
                        <c:v>0.6067851782</c:v>
                      </c:pt>
                      <c:pt idx="308">
                        <c:v>0.60375958679999997</c:v>
                      </c:pt>
                      <c:pt idx="309">
                        <c:v>0.60053986309999996</c:v>
                      </c:pt>
                      <c:pt idx="310">
                        <c:v>0.5978657007</c:v>
                      </c:pt>
                      <c:pt idx="311">
                        <c:v>0.59527730940000001</c:v>
                      </c:pt>
                      <c:pt idx="312">
                        <c:v>0.59235459570000004</c:v>
                      </c:pt>
                      <c:pt idx="313">
                        <c:v>0.58973163370000004</c:v>
                      </c:pt>
                      <c:pt idx="314">
                        <c:v>0.58705300090000001</c:v>
                      </c:pt>
                      <c:pt idx="315">
                        <c:v>0.58467906709999995</c:v>
                      </c:pt>
                      <c:pt idx="316">
                        <c:v>0.58266341690000001</c:v>
                      </c:pt>
                      <c:pt idx="317">
                        <c:v>0.57974809410000006</c:v>
                      </c:pt>
                      <c:pt idx="318">
                        <c:v>0.57796174290000002</c:v>
                      </c:pt>
                      <c:pt idx="319">
                        <c:v>0.5758177042</c:v>
                      </c:pt>
                      <c:pt idx="320">
                        <c:v>0.57428699729999999</c:v>
                      </c:pt>
                      <c:pt idx="321">
                        <c:v>0.57197380070000003</c:v>
                      </c:pt>
                      <c:pt idx="322">
                        <c:v>0.56957274680000003</c:v>
                      </c:pt>
                      <c:pt idx="323">
                        <c:v>0.56784170869999995</c:v>
                      </c:pt>
                      <c:pt idx="324">
                        <c:v>0.56591272349999999</c:v>
                      </c:pt>
                      <c:pt idx="325">
                        <c:v>0.56418430809999998</c:v>
                      </c:pt>
                      <c:pt idx="326">
                        <c:v>0.56280940769999999</c:v>
                      </c:pt>
                      <c:pt idx="327">
                        <c:v>0.56128829719999995</c:v>
                      </c:pt>
                      <c:pt idx="328">
                        <c:v>0.55925065279999997</c:v>
                      </c:pt>
                      <c:pt idx="329">
                        <c:v>0.55855768920000004</c:v>
                      </c:pt>
                      <c:pt idx="330">
                        <c:v>0.5573451519</c:v>
                      </c:pt>
                      <c:pt idx="331">
                        <c:v>0.55549955370000004</c:v>
                      </c:pt>
                      <c:pt idx="332">
                        <c:v>0.55372852090000002</c:v>
                      </c:pt>
                      <c:pt idx="333">
                        <c:v>0.55292731520000005</c:v>
                      </c:pt>
                      <c:pt idx="334">
                        <c:v>0.55176126960000005</c:v>
                      </c:pt>
                      <c:pt idx="335">
                        <c:v>0.55075049399999998</c:v>
                      </c:pt>
                      <c:pt idx="336">
                        <c:v>0.54906523230000004</c:v>
                      </c:pt>
                      <c:pt idx="337">
                        <c:v>0.54817765949999997</c:v>
                      </c:pt>
                      <c:pt idx="338">
                        <c:v>0.5468101501</c:v>
                      </c:pt>
                      <c:pt idx="339">
                        <c:v>0.54628151660000002</c:v>
                      </c:pt>
                      <c:pt idx="340">
                        <c:v>0.5449663401</c:v>
                      </c:pt>
                      <c:pt idx="341">
                        <c:v>0.54374390839999998</c:v>
                      </c:pt>
                      <c:pt idx="342">
                        <c:v>0.5430549979</c:v>
                      </c:pt>
                      <c:pt idx="343">
                        <c:v>0.54201567169999998</c:v>
                      </c:pt>
                      <c:pt idx="344">
                        <c:v>0.54104250669999998</c:v>
                      </c:pt>
                      <c:pt idx="345">
                        <c:v>0.54048365350000005</c:v>
                      </c:pt>
                      <c:pt idx="346">
                        <c:v>0.53945004939999996</c:v>
                      </c:pt>
                      <c:pt idx="347">
                        <c:v>0.53883743289999997</c:v>
                      </c:pt>
                      <c:pt idx="348">
                        <c:v>0.53803050519999995</c:v>
                      </c:pt>
                      <c:pt idx="349">
                        <c:v>0.53694003820000002</c:v>
                      </c:pt>
                      <c:pt idx="350">
                        <c:v>0.53626906870000002</c:v>
                      </c:pt>
                      <c:pt idx="351">
                        <c:v>0.53518015149999998</c:v>
                      </c:pt>
                      <c:pt idx="352">
                        <c:v>0.53422534470000005</c:v>
                      </c:pt>
                      <c:pt idx="353">
                        <c:v>0.53408670430000005</c:v>
                      </c:pt>
                      <c:pt idx="354">
                        <c:v>0.53300780059999997</c:v>
                      </c:pt>
                      <c:pt idx="355">
                        <c:v>0.53217196460000005</c:v>
                      </c:pt>
                      <c:pt idx="356">
                        <c:v>0.53150224690000003</c:v>
                      </c:pt>
                      <c:pt idx="357">
                        <c:v>0.53073251249999998</c:v>
                      </c:pt>
                      <c:pt idx="358">
                        <c:v>0.52998208999999996</c:v>
                      </c:pt>
                      <c:pt idx="359">
                        <c:v>0.52931070329999996</c:v>
                      </c:pt>
                      <c:pt idx="360">
                        <c:v>0.52854543919999997</c:v>
                      </c:pt>
                      <c:pt idx="361">
                        <c:v>0.52752828600000001</c:v>
                      </c:pt>
                      <c:pt idx="362">
                        <c:v>0.52722036839999997</c:v>
                      </c:pt>
                      <c:pt idx="363">
                        <c:v>0.52627462150000004</c:v>
                      </c:pt>
                      <c:pt idx="364">
                        <c:v>0.52508014439999995</c:v>
                      </c:pt>
                      <c:pt idx="365">
                        <c:v>0.52425181870000004</c:v>
                      </c:pt>
                      <c:pt idx="366">
                        <c:v>0.52355235820000001</c:v>
                      </c:pt>
                      <c:pt idx="367">
                        <c:v>0.52250272040000001</c:v>
                      </c:pt>
                      <c:pt idx="368">
                        <c:v>0.52166616919999997</c:v>
                      </c:pt>
                      <c:pt idx="369">
                        <c:v>0.52066725489999999</c:v>
                      </c:pt>
                      <c:pt idx="370">
                        <c:v>0.51927852630000004</c:v>
                      </c:pt>
                      <c:pt idx="371">
                        <c:v>0.51839029790000002</c:v>
                      </c:pt>
                      <c:pt idx="372">
                        <c:v>0.51735311750000001</c:v>
                      </c:pt>
                      <c:pt idx="373">
                        <c:v>0.51621842380000005</c:v>
                      </c:pt>
                      <c:pt idx="374">
                        <c:v>0.51467412710000005</c:v>
                      </c:pt>
                      <c:pt idx="375">
                        <c:v>0.5137653351</c:v>
                      </c:pt>
                      <c:pt idx="376">
                        <c:v>0.5121478438</c:v>
                      </c:pt>
                      <c:pt idx="377">
                        <c:v>0.51109677549999999</c:v>
                      </c:pt>
                      <c:pt idx="378">
                        <c:v>0.50942611689999995</c:v>
                      </c:pt>
                      <c:pt idx="379">
                        <c:v>0.50805157420000002</c:v>
                      </c:pt>
                      <c:pt idx="380">
                        <c:v>0.50631213190000002</c:v>
                      </c:pt>
                      <c:pt idx="381">
                        <c:v>0.50472784039999996</c:v>
                      </c:pt>
                      <c:pt idx="382">
                        <c:v>0.50321787600000001</c:v>
                      </c:pt>
                      <c:pt idx="383">
                        <c:v>0.50175845620000004</c:v>
                      </c:pt>
                      <c:pt idx="384">
                        <c:v>0.49973002080000001</c:v>
                      </c:pt>
                      <c:pt idx="385">
                        <c:v>0.49769148229999999</c:v>
                      </c:pt>
                      <c:pt idx="386">
                        <c:v>0.4958560467</c:v>
                      </c:pt>
                      <c:pt idx="387">
                        <c:v>0.49385440349999998</c:v>
                      </c:pt>
                      <c:pt idx="388">
                        <c:v>0.4918569028</c:v>
                      </c:pt>
                      <c:pt idx="389">
                        <c:v>0.48904895780000002</c:v>
                      </c:pt>
                      <c:pt idx="390">
                        <c:v>0.48709234600000001</c:v>
                      </c:pt>
                      <c:pt idx="391">
                        <c:v>0.48468041420000002</c:v>
                      </c:pt>
                      <c:pt idx="392">
                        <c:v>0.48221486810000003</c:v>
                      </c:pt>
                      <c:pt idx="393">
                        <c:v>0.47988259789999999</c:v>
                      </c:pt>
                      <c:pt idx="394">
                        <c:v>0.47728559370000001</c:v>
                      </c:pt>
                      <c:pt idx="395">
                        <c:v>0.47438016529999999</c:v>
                      </c:pt>
                      <c:pt idx="396">
                        <c:v>0.47162505980000002</c:v>
                      </c:pt>
                      <c:pt idx="397">
                        <c:v>0.4687927663</c:v>
                      </c:pt>
                      <c:pt idx="398">
                        <c:v>0.46624237299999999</c:v>
                      </c:pt>
                      <c:pt idx="399">
                        <c:v>0.46296975019999997</c:v>
                      </c:pt>
                      <c:pt idx="400">
                        <c:v>0.46000477670000001</c:v>
                      </c:pt>
                      <c:pt idx="401">
                        <c:v>0.45704820750000003</c:v>
                      </c:pt>
                      <c:pt idx="402">
                        <c:v>0.45366105439999999</c:v>
                      </c:pt>
                      <c:pt idx="403">
                        <c:v>0.44983905549999997</c:v>
                      </c:pt>
                      <c:pt idx="404">
                        <c:v>0.44661962989999998</c:v>
                      </c:pt>
                      <c:pt idx="405">
                        <c:v>0.4432866573</c:v>
                      </c:pt>
                      <c:pt idx="406">
                        <c:v>0.43976321819999997</c:v>
                      </c:pt>
                      <c:pt idx="407">
                        <c:v>0.43638184670000002</c:v>
                      </c:pt>
                      <c:pt idx="408">
                        <c:v>0.43248650430000002</c:v>
                      </c:pt>
                      <c:pt idx="409">
                        <c:v>0.42873516680000001</c:v>
                      </c:pt>
                      <c:pt idx="410">
                        <c:v>0.42511653900000002</c:v>
                      </c:pt>
                      <c:pt idx="411">
                        <c:v>0.4209082723</c:v>
                      </c:pt>
                      <c:pt idx="412">
                        <c:v>0.41687715050000002</c:v>
                      </c:pt>
                      <c:pt idx="413">
                        <c:v>0.41278165579999998</c:v>
                      </c:pt>
                      <c:pt idx="414">
                        <c:v>0.40876284239999999</c:v>
                      </c:pt>
                      <c:pt idx="415">
                        <c:v>0.40474176410000001</c:v>
                      </c:pt>
                      <c:pt idx="416">
                        <c:v>0.40069872140000001</c:v>
                      </c:pt>
                      <c:pt idx="417">
                        <c:v>0.39616295699999998</c:v>
                      </c:pt>
                      <c:pt idx="418">
                        <c:v>0.39207524059999999</c:v>
                      </c:pt>
                      <c:pt idx="419">
                        <c:v>0.38746857639999999</c:v>
                      </c:pt>
                      <c:pt idx="420">
                        <c:v>0.3835737407</c:v>
                      </c:pt>
                      <c:pt idx="421">
                        <c:v>0.3787797987</c:v>
                      </c:pt>
                      <c:pt idx="422">
                        <c:v>0.37412083149999997</c:v>
                      </c:pt>
                      <c:pt idx="423">
                        <c:v>0.37014549969999999</c:v>
                      </c:pt>
                      <c:pt idx="424">
                        <c:v>0.36512777210000003</c:v>
                      </c:pt>
                      <c:pt idx="425">
                        <c:v>0.3610334992</c:v>
                      </c:pt>
                      <c:pt idx="426">
                        <c:v>0.35643252730000002</c:v>
                      </c:pt>
                      <c:pt idx="427">
                        <c:v>0.35161530969999999</c:v>
                      </c:pt>
                      <c:pt idx="428">
                        <c:v>0.34741428489999998</c:v>
                      </c:pt>
                      <c:pt idx="429">
                        <c:v>0.3426434398</c:v>
                      </c:pt>
                      <c:pt idx="430">
                        <c:v>0.3379942775</c:v>
                      </c:pt>
                      <c:pt idx="431">
                        <c:v>0.33395960930000002</c:v>
                      </c:pt>
                      <c:pt idx="432">
                        <c:v>0.3288137317</c:v>
                      </c:pt>
                      <c:pt idx="433">
                        <c:v>0.32463017109999998</c:v>
                      </c:pt>
                      <c:pt idx="434">
                        <c:v>0.31937888260000002</c:v>
                      </c:pt>
                      <c:pt idx="435">
                        <c:v>0.31511232259999999</c:v>
                      </c:pt>
                      <c:pt idx="436">
                        <c:v>0.31053057309999998</c:v>
                      </c:pt>
                      <c:pt idx="437">
                        <c:v>0.30557087059999999</c:v>
                      </c:pt>
                      <c:pt idx="438">
                        <c:v>0.30102244020000002</c:v>
                      </c:pt>
                      <c:pt idx="439">
                        <c:v>0.29661667349999998</c:v>
                      </c:pt>
                      <c:pt idx="440">
                        <c:v>0.29214093089999998</c:v>
                      </c:pt>
                      <c:pt idx="441">
                        <c:v>0.28768846390000002</c:v>
                      </c:pt>
                      <c:pt idx="442">
                        <c:v>0.28299033639999999</c:v>
                      </c:pt>
                      <c:pt idx="443">
                        <c:v>0.27871453759999998</c:v>
                      </c:pt>
                      <c:pt idx="444">
                        <c:v>0.274017334</c:v>
                      </c:pt>
                      <c:pt idx="445">
                        <c:v>0.26975324750000002</c:v>
                      </c:pt>
                      <c:pt idx="446">
                        <c:v>0.26479369400000002</c:v>
                      </c:pt>
                      <c:pt idx="447">
                        <c:v>0.26147013899999999</c:v>
                      </c:pt>
                      <c:pt idx="448">
                        <c:v>0.25659343600000001</c:v>
                      </c:pt>
                      <c:pt idx="449">
                        <c:v>0.25217995050000003</c:v>
                      </c:pt>
                      <c:pt idx="450">
                        <c:v>0.24808640779999999</c:v>
                      </c:pt>
                      <c:pt idx="451">
                        <c:v>0.24356092509999999</c:v>
                      </c:pt>
                      <c:pt idx="452">
                        <c:v>0.23979447779999999</c:v>
                      </c:pt>
                      <c:pt idx="453">
                        <c:v>0.23563314969999999</c:v>
                      </c:pt>
                      <c:pt idx="454">
                        <c:v>0.23181444409999999</c:v>
                      </c:pt>
                      <c:pt idx="455">
                        <c:v>0.22811922430000001</c:v>
                      </c:pt>
                      <c:pt idx="456">
                        <c:v>0.22365644570000001</c:v>
                      </c:pt>
                      <c:pt idx="457">
                        <c:v>0.22012667359999999</c:v>
                      </c:pt>
                      <c:pt idx="458">
                        <c:v>0.2163226157</c:v>
                      </c:pt>
                      <c:pt idx="459">
                        <c:v>0.2125329077</c:v>
                      </c:pt>
                      <c:pt idx="460">
                        <c:v>0.2091490328</c:v>
                      </c:pt>
                      <c:pt idx="461">
                        <c:v>0.20586229859999999</c:v>
                      </c:pt>
                      <c:pt idx="462">
                        <c:v>0.20205987989999999</c:v>
                      </c:pt>
                      <c:pt idx="463">
                        <c:v>0.19883778690000001</c:v>
                      </c:pt>
                      <c:pt idx="464">
                        <c:v>0.19554556910000001</c:v>
                      </c:pt>
                      <c:pt idx="465">
                        <c:v>0.19228351120000001</c:v>
                      </c:pt>
                      <c:pt idx="466">
                        <c:v>0.1890306175</c:v>
                      </c:pt>
                      <c:pt idx="467">
                        <c:v>0.1860294938</c:v>
                      </c:pt>
                      <c:pt idx="468">
                        <c:v>0.1825216264</c:v>
                      </c:pt>
                      <c:pt idx="469">
                        <c:v>0.1802649647</c:v>
                      </c:pt>
                      <c:pt idx="470">
                        <c:v>0.1773612946</c:v>
                      </c:pt>
                      <c:pt idx="471">
                        <c:v>0.17497336860000001</c:v>
                      </c:pt>
                      <c:pt idx="472">
                        <c:v>0.1720660329</c:v>
                      </c:pt>
                      <c:pt idx="473">
                        <c:v>0.169178471</c:v>
                      </c:pt>
                      <c:pt idx="474">
                        <c:v>0.1664554775</c:v>
                      </c:pt>
                      <c:pt idx="475">
                        <c:v>0.1645434499</c:v>
                      </c:pt>
                      <c:pt idx="476">
                        <c:v>0.16190338130000001</c:v>
                      </c:pt>
                      <c:pt idx="477">
                        <c:v>0.1600095332</c:v>
                      </c:pt>
                      <c:pt idx="478">
                        <c:v>0.15795966980000001</c:v>
                      </c:pt>
                      <c:pt idx="479">
                        <c:v>0.15566983819999999</c:v>
                      </c:pt>
                      <c:pt idx="480">
                        <c:v>0.15352973340000001</c:v>
                      </c:pt>
                      <c:pt idx="481">
                        <c:v>0.15192289649999999</c:v>
                      </c:pt>
                      <c:pt idx="482">
                        <c:v>0.1499263793</c:v>
                      </c:pt>
                      <c:pt idx="483">
                        <c:v>0.14810430999999999</c:v>
                      </c:pt>
                      <c:pt idx="484">
                        <c:v>0.14674839379999999</c:v>
                      </c:pt>
                      <c:pt idx="485">
                        <c:v>0.14520917829999999</c:v>
                      </c:pt>
                      <c:pt idx="486">
                        <c:v>0.14347533879999999</c:v>
                      </c:pt>
                      <c:pt idx="487">
                        <c:v>0.14230455459999999</c:v>
                      </c:pt>
                      <c:pt idx="488">
                        <c:v>0.1405358464</c:v>
                      </c:pt>
                      <c:pt idx="489">
                        <c:v>0.13929508630000001</c:v>
                      </c:pt>
                      <c:pt idx="490">
                        <c:v>0.13763262330000001</c:v>
                      </c:pt>
                      <c:pt idx="491">
                        <c:v>0.137095198</c:v>
                      </c:pt>
                      <c:pt idx="492">
                        <c:v>0.13601969180000001</c:v>
                      </c:pt>
                      <c:pt idx="493">
                        <c:v>0.13482625779999999</c:v>
                      </c:pt>
                      <c:pt idx="494">
                        <c:v>0.13389033080000001</c:v>
                      </c:pt>
                      <c:pt idx="495">
                        <c:v>0.13306903840000001</c:v>
                      </c:pt>
                      <c:pt idx="496">
                        <c:v>0.13191065190000001</c:v>
                      </c:pt>
                      <c:pt idx="497">
                        <c:v>0.1307148635</c:v>
                      </c:pt>
                      <c:pt idx="498">
                        <c:v>0.1298814714</c:v>
                      </c:pt>
                      <c:pt idx="499">
                        <c:v>0.12942330539999999</c:v>
                      </c:pt>
                      <c:pt idx="500">
                        <c:v>0.1287037134</c:v>
                      </c:pt>
                      <c:pt idx="501">
                        <c:v>0.1279659122</c:v>
                      </c:pt>
                      <c:pt idx="502">
                        <c:v>0.1276691556</c:v>
                      </c:pt>
                      <c:pt idx="503">
                        <c:v>0.1270667613</c:v>
                      </c:pt>
                      <c:pt idx="504">
                        <c:v>0.12639035279999999</c:v>
                      </c:pt>
                      <c:pt idx="505">
                        <c:v>0.1258805841</c:v>
                      </c:pt>
                      <c:pt idx="506">
                        <c:v>0.1251576543</c:v>
                      </c:pt>
                      <c:pt idx="507">
                        <c:v>0.1251940131</c:v>
                      </c:pt>
                      <c:pt idx="508">
                        <c:v>0.1245957613</c:v>
                      </c:pt>
                      <c:pt idx="509">
                        <c:v>0.124540031</c:v>
                      </c:pt>
                      <c:pt idx="510">
                        <c:v>0.124374792</c:v>
                      </c:pt>
                      <c:pt idx="511">
                        <c:v>0.1236298829</c:v>
                      </c:pt>
                      <c:pt idx="512">
                        <c:v>0.1234268025</c:v>
                      </c:pt>
                      <c:pt idx="513">
                        <c:v>0.1237100288</c:v>
                      </c:pt>
                      <c:pt idx="514">
                        <c:v>0.12318108229999999</c:v>
                      </c:pt>
                      <c:pt idx="515">
                        <c:v>0.12369984389999999</c:v>
                      </c:pt>
                      <c:pt idx="516">
                        <c:v>0.12343801560000001</c:v>
                      </c:pt>
                      <c:pt idx="517">
                        <c:v>0.1241570637</c:v>
                      </c:pt>
                      <c:pt idx="518">
                        <c:v>0.1236520037</c:v>
                      </c:pt>
                      <c:pt idx="519">
                        <c:v>0.1240590885</c:v>
                      </c:pt>
                      <c:pt idx="520">
                        <c:v>0.1245078593</c:v>
                      </c:pt>
                      <c:pt idx="521">
                        <c:v>0.1235456169</c:v>
                      </c:pt>
                      <c:pt idx="522">
                        <c:v>0.1239934117</c:v>
                      </c:pt>
                      <c:pt idx="523">
                        <c:v>0.1238194928</c:v>
                      </c:pt>
                      <c:pt idx="524">
                        <c:v>0.1237541214</c:v>
                      </c:pt>
                      <c:pt idx="525">
                        <c:v>0.1246349066</c:v>
                      </c:pt>
                      <c:pt idx="526">
                        <c:v>0.1243077517</c:v>
                      </c:pt>
                      <c:pt idx="527">
                        <c:v>0.1248643324</c:v>
                      </c:pt>
                      <c:pt idx="528">
                        <c:v>0.1245821416</c:v>
                      </c:pt>
                      <c:pt idx="529">
                        <c:v>0.1256620437</c:v>
                      </c:pt>
                      <c:pt idx="530">
                        <c:v>0.12572610379999999</c:v>
                      </c:pt>
                      <c:pt idx="531">
                        <c:v>0.12599810959999999</c:v>
                      </c:pt>
                      <c:pt idx="532">
                        <c:v>0.12660983200000001</c:v>
                      </c:pt>
                      <c:pt idx="533">
                        <c:v>0.12556490300000001</c:v>
                      </c:pt>
                      <c:pt idx="534">
                        <c:v>0.1276143491</c:v>
                      </c:pt>
                      <c:pt idx="535">
                        <c:v>0.12816646700000001</c:v>
                      </c:pt>
                      <c:pt idx="536">
                        <c:v>0.1280118227</c:v>
                      </c:pt>
                      <c:pt idx="537">
                        <c:v>0.1282704026</c:v>
                      </c:pt>
                      <c:pt idx="538">
                        <c:v>0.12953691179999999</c:v>
                      </c:pt>
                      <c:pt idx="539">
                        <c:v>0.12946014110000001</c:v>
                      </c:pt>
                      <c:pt idx="540">
                        <c:v>0.1298413873</c:v>
                      </c:pt>
                      <c:pt idx="541">
                        <c:v>0.13042807579999999</c:v>
                      </c:pt>
                      <c:pt idx="542">
                        <c:v>0.13209106030000001</c:v>
                      </c:pt>
                      <c:pt idx="543">
                        <c:v>0.13064180310000001</c:v>
                      </c:pt>
                      <c:pt idx="544">
                        <c:v>0.13132111730000001</c:v>
                      </c:pt>
                      <c:pt idx="545">
                        <c:v>0.13310575490000001</c:v>
                      </c:pt>
                      <c:pt idx="546">
                        <c:v>0.13316255809999999</c:v>
                      </c:pt>
                      <c:pt idx="547">
                        <c:v>0.1335921437</c:v>
                      </c:pt>
                      <c:pt idx="548">
                        <c:v>0.13654480869999999</c:v>
                      </c:pt>
                      <c:pt idx="549">
                        <c:v>0.1333036423</c:v>
                      </c:pt>
                      <c:pt idx="550">
                        <c:v>0.1343196183</c:v>
                      </c:pt>
                      <c:pt idx="551">
                        <c:v>0.13579255339999999</c:v>
                      </c:pt>
                      <c:pt idx="552">
                        <c:v>0.1260413229</c:v>
                      </c:pt>
                      <c:pt idx="553">
                        <c:v>0.12605252859999999</c:v>
                      </c:pt>
                      <c:pt idx="554">
                        <c:v>0.13426989319999999</c:v>
                      </c:pt>
                      <c:pt idx="555">
                        <c:v>0.1322210133</c:v>
                      </c:pt>
                      <c:pt idx="556">
                        <c:v>0.1313521564</c:v>
                      </c:pt>
                      <c:pt idx="557">
                        <c:v>0.13413090999999999</c:v>
                      </c:pt>
                      <c:pt idx="558">
                        <c:v>0.13812254369999999</c:v>
                      </c:pt>
                      <c:pt idx="559">
                        <c:v>0.1426227987</c:v>
                      </c:pt>
                      <c:pt idx="560">
                        <c:v>0.14609920979999999</c:v>
                      </c:pt>
                      <c:pt idx="561">
                        <c:v>0.1511373818</c:v>
                      </c:pt>
                      <c:pt idx="562">
                        <c:v>0.15762659909999999</c:v>
                      </c:pt>
                      <c:pt idx="563">
                        <c:v>0.1649231464</c:v>
                      </c:pt>
                      <c:pt idx="564">
                        <c:v>0.17662811279999999</c:v>
                      </c:pt>
                      <c:pt idx="565">
                        <c:v>0.18927963079999999</c:v>
                      </c:pt>
                      <c:pt idx="566">
                        <c:v>0.20391049980000001</c:v>
                      </c:pt>
                      <c:pt idx="567">
                        <c:v>0.2276074588</c:v>
                      </c:pt>
                      <c:pt idx="568">
                        <c:v>0.24708169699999999</c:v>
                      </c:pt>
                      <c:pt idx="569">
                        <c:v>0.2741719782</c:v>
                      </c:pt>
                      <c:pt idx="570">
                        <c:v>0.29954719540000002</c:v>
                      </c:pt>
                      <c:pt idx="571">
                        <c:v>0.31013509630000002</c:v>
                      </c:pt>
                      <c:pt idx="572">
                        <c:v>0.30544763800000002</c:v>
                      </c:pt>
                      <c:pt idx="573">
                        <c:v>0.28777846689999997</c:v>
                      </c:pt>
                      <c:pt idx="574">
                        <c:v>0.25291925669999998</c:v>
                      </c:pt>
                      <c:pt idx="575">
                        <c:v>0.21587824820000001</c:v>
                      </c:pt>
                      <c:pt idx="576">
                        <c:v>0.18601013720000001</c:v>
                      </c:pt>
                      <c:pt idx="577">
                        <c:v>0.16393177210000001</c:v>
                      </c:pt>
                      <c:pt idx="578">
                        <c:v>0.14481469990000001</c:v>
                      </c:pt>
                      <c:pt idx="579">
                        <c:v>0.1355242878</c:v>
                      </c:pt>
                      <c:pt idx="580">
                        <c:v>0.1225670651</c:v>
                      </c:pt>
                      <c:pt idx="581">
                        <c:v>0.1193275452</c:v>
                      </c:pt>
                      <c:pt idx="582">
                        <c:v>0.11820446699999999</c:v>
                      </c:pt>
                      <c:pt idx="583">
                        <c:v>0.1161849424</c:v>
                      </c:pt>
                      <c:pt idx="584">
                        <c:v>0.11632507290000001</c:v>
                      </c:pt>
                      <c:pt idx="585">
                        <c:v>0.1147623286</c:v>
                      </c:pt>
                      <c:pt idx="586">
                        <c:v>0.1163199618</c:v>
                      </c:pt>
                      <c:pt idx="587">
                        <c:v>0.11962257330000001</c:v>
                      </c:pt>
                      <c:pt idx="588">
                        <c:v>0.1242167056</c:v>
                      </c:pt>
                      <c:pt idx="589">
                        <c:v>0.12303051349999999</c:v>
                      </c:pt>
                      <c:pt idx="590">
                        <c:v>0.12748004499999999</c:v>
                      </c:pt>
                      <c:pt idx="591">
                        <c:v>0.13539405169999999</c:v>
                      </c:pt>
                      <c:pt idx="592">
                        <c:v>0.13861078020000001</c:v>
                      </c:pt>
                      <c:pt idx="593">
                        <c:v>0.14321975410000001</c:v>
                      </c:pt>
                      <c:pt idx="594">
                        <c:v>0.14650276300000001</c:v>
                      </c:pt>
                      <c:pt idx="595">
                        <c:v>0.1533315331</c:v>
                      </c:pt>
                      <c:pt idx="596">
                        <c:v>0.1580224633</c:v>
                      </c:pt>
                      <c:pt idx="597">
                        <c:v>0.1682457775</c:v>
                      </c:pt>
                      <c:pt idx="598">
                        <c:v>0.17391498389999999</c:v>
                      </c:pt>
                      <c:pt idx="599">
                        <c:v>0.17823658880000001</c:v>
                      </c:pt>
                      <c:pt idx="600">
                        <c:v>0.1869826168</c:v>
                      </c:pt>
                      <c:pt idx="601">
                        <c:v>0.1929015368</c:v>
                      </c:pt>
                      <c:pt idx="602">
                        <c:v>0.20305746790000001</c:v>
                      </c:pt>
                      <c:pt idx="603">
                        <c:v>0.2046913058</c:v>
                      </c:pt>
                      <c:pt idx="604">
                        <c:v>0.21372024710000001</c:v>
                      </c:pt>
                      <c:pt idx="605">
                        <c:v>0.21982936559999999</c:v>
                      </c:pt>
                      <c:pt idx="606">
                        <c:v>0.22223369779999999</c:v>
                      </c:pt>
                      <c:pt idx="607">
                        <c:v>0.22990694640000001</c:v>
                      </c:pt>
                      <c:pt idx="608">
                        <c:v>0.23372316360000001</c:v>
                      </c:pt>
                      <c:pt idx="609">
                        <c:v>0.23732684549999999</c:v>
                      </c:pt>
                      <c:pt idx="610">
                        <c:v>0.2438286096</c:v>
                      </c:pt>
                      <c:pt idx="611">
                        <c:v>0.2466426045</c:v>
                      </c:pt>
                      <c:pt idx="612">
                        <c:v>0.25440427659999998</c:v>
                      </c:pt>
                      <c:pt idx="613">
                        <c:v>0.25689730049999998</c:v>
                      </c:pt>
                      <c:pt idx="614">
                        <c:v>0.25761130450000003</c:v>
                      </c:pt>
                      <c:pt idx="615">
                        <c:v>0.25929927829999999</c:v>
                      </c:pt>
                      <c:pt idx="616">
                        <c:v>0.26602554319999999</c:v>
                      </c:pt>
                      <c:pt idx="617">
                        <c:v>0.27125045660000002</c:v>
                      </c:pt>
                      <c:pt idx="618">
                        <c:v>0.26986089349999998</c:v>
                      </c:pt>
                      <c:pt idx="619">
                        <c:v>0.27329012749999998</c:v>
                      </c:pt>
                      <c:pt idx="620">
                        <c:v>0.27939638500000002</c:v>
                      </c:pt>
                      <c:pt idx="621">
                        <c:v>0.2781349421</c:v>
                      </c:pt>
                      <c:pt idx="622">
                        <c:v>0.27931991220000002</c:v>
                      </c:pt>
                      <c:pt idx="623">
                        <c:v>0.2820539474</c:v>
                      </c:pt>
                      <c:pt idx="624">
                        <c:v>0.28705179689999999</c:v>
                      </c:pt>
                      <c:pt idx="625">
                        <c:v>0.28816795350000002</c:v>
                      </c:pt>
                      <c:pt idx="626">
                        <c:v>0.28827935459999998</c:v>
                      </c:pt>
                      <c:pt idx="627">
                        <c:v>0.29056915639999997</c:v>
                      </c:pt>
                      <c:pt idx="628">
                        <c:v>0.29301291699999998</c:v>
                      </c:pt>
                      <c:pt idx="629">
                        <c:v>0.295627892</c:v>
                      </c:pt>
                      <c:pt idx="630">
                        <c:v>0.29878735540000001</c:v>
                      </c:pt>
                      <c:pt idx="631">
                        <c:v>0.29872959850000003</c:v>
                      </c:pt>
                      <c:pt idx="632">
                        <c:v>0.2997401059</c:v>
                      </c:pt>
                      <c:pt idx="633">
                        <c:v>0.30451917649999999</c:v>
                      </c:pt>
                      <c:pt idx="634">
                        <c:v>0.3048480153</c:v>
                      </c:pt>
                      <c:pt idx="635">
                        <c:v>0.30521693830000002</c:v>
                      </c:pt>
                      <c:pt idx="636">
                        <c:v>0.30629637840000001</c:v>
                      </c:pt>
                      <c:pt idx="637">
                        <c:v>0.3060545623</c:v>
                      </c:pt>
                      <c:pt idx="638">
                        <c:v>0.30815514919999998</c:v>
                      </c:pt>
                      <c:pt idx="639">
                        <c:v>0.31181237099999998</c:v>
                      </c:pt>
                      <c:pt idx="640">
                        <c:v>0.31194019319999999</c:v>
                      </c:pt>
                      <c:pt idx="641">
                        <c:v>0.3140219152</c:v>
                      </c:pt>
                      <c:pt idx="642">
                        <c:v>0.31377613539999999</c:v>
                      </c:pt>
                      <c:pt idx="643">
                        <c:v>0.31338822840000002</c:v>
                      </c:pt>
                      <c:pt idx="644">
                        <c:v>0.31671676040000002</c:v>
                      </c:pt>
                      <c:pt idx="645">
                        <c:v>0.319955349</c:v>
                      </c:pt>
                      <c:pt idx="646">
                        <c:v>0.32185938949999998</c:v>
                      </c:pt>
                      <c:pt idx="647">
                        <c:v>0.32533404230000001</c:v>
                      </c:pt>
                      <c:pt idx="648">
                        <c:v>0.32611814140000001</c:v>
                      </c:pt>
                      <c:pt idx="649">
                        <c:v>0.3199336827</c:v>
                      </c:pt>
                      <c:pt idx="650">
                        <c:v>0.3220676482</c:v>
                      </c:pt>
                      <c:pt idx="651">
                        <c:v>0.33053290839999999</c:v>
                      </c:pt>
                      <c:pt idx="652">
                        <c:v>0.32431867720000002</c:v>
                      </c:pt>
                      <c:pt idx="653">
                        <c:v>0.32974940539999997</c:v>
                      </c:pt>
                      <c:pt idx="654">
                        <c:v>0.33273798230000001</c:v>
                      </c:pt>
                      <c:pt idx="655">
                        <c:v>0.33481001849999997</c:v>
                      </c:pt>
                      <c:pt idx="656">
                        <c:v>0.33028885720000001</c:v>
                      </c:pt>
                      <c:pt idx="657">
                        <c:v>0.33225864170000002</c:v>
                      </c:pt>
                      <c:pt idx="658">
                        <c:v>0.33329617979999998</c:v>
                      </c:pt>
                      <c:pt idx="659">
                        <c:v>0.34157559279999999</c:v>
                      </c:pt>
                      <c:pt idx="660">
                        <c:v>0.33312156799999998</c:v>
                      </c:pt>
                      <c:pt idx="661">
                        <c:v>0.34835380319999998</c:v>
                      </c:pt>
                      <c:pt idx="662">
                        <c:v>0.35025593640000002</c:v>
                      </c:pt>
                      <c:pt idx="663">
                        <c:v>0.34388104079999998</c:v>
                      </c:pt>
                      <c:pt idx="664">
                        <c:v>0.32884261009999999</c:v>
                      </c:pt>
                      <c:pt idx="665">
                        <c:v>0.3571338952</c:v>
                      </c:pt>
                      <c:pt idx="666">
                        <c:v>0.35871174929999999</c:v>
                      </c:pt>
                      <c:pt idx="667">
                        <c:v>0.3706740141</c:v>
                      </c:pt>
                      <c:pt idx="668">
                        <c:v>0.35979858040000001</c:v>
                      </c:pt>
                      <c:pt idx="669">
                        <c:v>0.36485147480000002</c:v>
                      </c:pt>
                      <c:pt idx="670">
                        <c:v>0.36735025049999998</c:v>
                      </c:pt>
                      <c:pt idx="671">
                        <c:v>0.37974721189999999</c:v>
                      </c:pt>
                      <c:pt idx="672">
                        <c:v>0.38681641220000001</c:v>
                      </c:pt>
                      <c:pt idx="673">
                        <c:v>0.39607679839999999</c:v>
                      </c:pt>
                      <c:pt idx="674">
                        <c:v>0.37770751120000001</c:v>
                      </c:pt>
                      <c:pt idx="675">
                        <c:v>0.40654683110000001</c:v>
                      </c:pt>
                      <c:pt idx="676">
                        <c:v>0.39714321489999999</c:v>
                      </c:pt>
                      <c:pt idx="677">
                        <c:v>0.40928736329999998</c:v>
                      </c:pt>
                      <c:pt idx="678">
                        <c:v>0.44229501490000001</c:v>
                      </c:pt>
                      <c:pt idx="679">
                        <c:v>0.41657236219999999</c:v>
                      </c:pt>
                      <c:pt idx="680">
                        <c:v>0.4534640908</c:v>
                      </c:pt>
                      <c:pt idx="681">
                        <c:v>0.38935282830000001</c:v>
                      </c:pt>
                      <c:pt idx="682">
                        <c:v>0.39033451679999998</c:v>
                      </c:pt>
                      <c:pt idx="683">
                        <c:v>0.3546025753</c:v>
                      </c:pt>
                      <c:pt idx="684">
                        <c:v>0.5026358366</c:v>
                      </c:pt>
                      <c:pt idx="685">
                        <c:v>0.34756246210000002</c:v>
                      </c:pt>
                      <c:pt idx="686">
                        <c:v>0.44389522079999999</c:v>
                      </c:pt>
                      <c:pt idx="687">
                        <c:v>0.3910164237</c:v>
                      </c:pt>
                      <c:pt idx="688">
                        <c:v>0.28458118440000002</c:v>
                      </c:pt>
                      <c:pt idx="689">
                        <c:v>0.32620859149999998</c:v>
                      </c:pt>
                      <c:pt idx="690">
                        <c:v>0.3567787409</c:v>
                      </c:pt>
                      <c:pt idx="691">
                        <c:v>0.28933370110000001</c:v>
                      </c:pt>
                      <c:pt idx="692">
                        <c:v>0.35198283200000002</c:v>
                      </c:pt>
                      <c:pt idx="693">
                        <c:v>0.37565788630000002</c:v>
                      </c:pt>
                      <c:pt idx="694">
                        <c:v>0.25827425720000002</c:v>
                      </c:pt>
                      <c:pt idx="695">
                        <c:v>0.54767358300000002</c:v>
                      </c:pt>
                      <c:pt idx="696">
                        <c:v>0.35502752659999998</c:v>
                      </c:pt>
                      <c:pt idx="697">
                        <c:v>0.57513743640000003</c:v>
                      </c:pt>
                      <c:pt idx="698">
                        <c:v>0.33568009729999998</c:v>
                      </c:pt>
                      <c:pt idx="699">
                        <c:v>0.41890677809999999</c:v>
                      </c:pt>
                      <c:pt idx="700">
                        <c:v>0.83978700640000004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'P-A'!$J$6</c15:sqref>
                        </c15:formulaRef>
                      </c:ext>
                    </c:extLst>
                    <c:strCache>
                      <c:ptCount val="1"/>
                      <c:pt idx="0">
                        <c:v>P-B1 OD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'P-A'!$J$7:$J$707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2.1917694624020156</c:v>
                      </c:pt>
                      <c:pt idx="1">
                        <c:v>2.2589411864590283</c:v>
                      </c:pt>
                      <c:pt idx="2">
                        <c:v>2.2184997089792211</c:v>
                      </c:pt>
                      <c:pt idx="3">
                        <c:v>2.2648166271777943</c:v>
                      </c:pt>
                      <c:pt idx="4">
                        <c:v>2.2652939878539771</c:v>
                      </c:pt>
                      <c:pt idx="5">
                        <c:v>2.2982382663499341</c:v>
                      </c:pt>
                      <c:pt idx="6">
                        <c:v>2.3181774799761108</c:v>
                      </c:pt>
                      <c:pt idx="7">
                        <c:v>2.278022056302663</c:v>
                      </c:pt>
                      <c:pt idx="8">
                        <c:v>2.3498177548617716</c:v>
                      </c:pt>
                      <c:pt idx="9">
                        <c:v>2.3076418321747956</c:v>
                      </c:pt>
                      <c:pt idx="10">
                        <c:v>2.3764655716345833</c:v>
                      </c:pt>
                      <c:pt idx="11">
                        <c:v>2.3896019777088862</c:v>
                      </c:pt>
                      <c:pt idx="12">
                        <c:v>2.390982973653025</c:v>
                      </c:pt>
                      <c:pt idx="13">
                        <c:v>2.3975586049618509</c:v>
                      </c:pt>
                      <c:pt idx="14">
                        <c:v>2.3926139731865326</c:v>
                      </c:pt>
                      <c:pt idx="15">
                        <c:v>2.4259651410382812</c:v>
                      </c:pt>
                      <c:pt idx="16">
                        <c:v>2.431165209314432</c:v>
                      </c:pt>
                      <c:pt idx="17">
                        <c:v>2.4582496270100358</c:v>
                      </c:pt>
                      <c:pt idx="18">
                        <c:v>2.4533644168490243</c:v>
                      </c:pt>
                      <c:pt idx="19">
                        <c:v>2.4912042303173174</c:v>
                      </c:pt>
                      <c:pt idx="20">
                        <c:v>2.4910848445574061</c:v>
                      </c:pt>
                      <c:pt idx="21">
                        <c:v>2.4900036708609874</c:v>
                      </c:pt>
                      <c:pt idx="22">
                        <c:v>2.5112606565388198</c:v>
                      </c:pt>
                      <c:pt idx="23">
                        <c:v>2.5157858964233495</c:v>
                      </c:pt>
                      <c:pt idx="24">
                        <c:v>2.5440513074955362</c:v>
                      </c:pt>
                      <c:pt idx="25">
                        <c:v>2.5480078818776857</c:v>
                      </c:pt>
                      <c:pt idx="26">
                        <c:v>2.5542121315164117</c:v>
                      </c:pt>
                      <c:pt idx="27">
                        <c:v>2.5684538060595137</c:v>
                      </c:pt>
                      <c:pt idx="28">
                        <c:v>2.5690925827144477</c:v>
                      </c:pt>
                      <c:pt idx="29">
                        <c:v>2.6089373137581608</c:v>
                      </c:pt>
                      <c:pt idx="30">
                        <c:v>2.5941191822337775</c:v>
                      </c:pt>
                      <c:pt idx="31">
                        <c:v>2.6038845282924785</c:v>
                      </c:pt>
                      <c:pt idx="32">
                        <c:v>2.6192432474249192</c:v>
                      </c:pt>
                      <c:pt idx="33">
                        <c:v>2.6313490233559156</c:v>
                      </c:pt>
                      <c:pt idx="34">
                        <c:v>2.6433071532692147</c:v>
                      </c:pt>
                      <c:pt idx="35">
                        <c:v>2.669085394189938</c:v>
                      </c:pt>
                      <c:pt idx="36">
                        <c:v>2.653458012646603</c:v>
                      </c:pt>
                      <c:pt idx="37">
                        <c:v>2.6820607474927174</c:v>
                      </c:pt>
                      <c:pt idx="38">
                        <c:v>2.6787027310237153</c:v>
                      </c:pt>
                      <c:pt idx="39">
                        <c:v>2.7061905959647712</c:v>
                      </c:pt>
                      <c:pt idx="40">
                        <c:v>2.7004649759479826</c:v>
                      </c:pt>
                      <c:pt idx="41">
                        <c:v>2.6882349223572155</c:v>
                      </c:pt>
                      <c:pt idx="42">
                        <c:v>2.7314365832876382</c:v>
                      </c:pt>
                      <c:pt idx="43">
                        <c:v>2.7340882483209659</c:v>
                      </c:pt>
                      <c:pt idx="44">
                        <c:v>2.7387176572542211</c:v>
                      </c:pt>
                      <c:pt idx="45">
                        <c:v>2.7502187159461498</c:v>
                      </c:pt>
                      <c:pt idx="46">
                        <c:v>2.7611721219655756</c:v>
                      </c:pt>
                      <c:pt idx="47">
                        <c:v>2.7867826067378614</c:v>
                      </c:pt>
                      <c:pt idx="48">
                        <c:v>2.7758839112766478</c:v>
                      </c:pt>
                      <c:pt idx="49">
                        <c:v>2.7958249363798773</c:v>
                      </c:pt>
                      <c:pt idx="50">
                        <c:v>2.8035389883151471</c:v>
                      </c:pt>
                      <c:pt idx="51">
                        <c:v>2.8111602841150032</c:v>
                      </c:pt>
                      <c:pt idx="52">
                        <c:v>2.8207692884582753</c:v>
                      </c:pt>
                      <c:pt idx="53">
                        <c:v>2.8266543306133007</c:v>
                      </c:pt>
                      <c:pt idx="54">
                        <c:v>2.8344015347062155</c:v>
                      </c:pt>
                      <c:pt idx="55">
                        <c:v>2.8479182005118124</c:v>
                      </c:pt>
                      <c:pt idx="56">
                        <c:v>2.8559360593364409</c:v>
                      </c:pt>
                      <c:pt idx="57">
                        <c:v>2.8537110305824189</c:v>
                      </c:pt>
                      <c:pt idx="58">
                        <c:v>2.867870638528355</c:v>
                      </c:pt>
                      <c:pt idx="59">
                        <c:v>2.8687967379354036</c:v>
                      </c:pt>
                      <c:pt idx="60">
                        <c:v>2.8840302721498507</c:v>
                      </c:pt>
                      <c:pt idx="61">
                        <c:v>2.8891044336526379</c:v>
                      </c:pt>
                      <c:pt idx="62">
                        <c:v>2.8986498508961995</c:v>
                      </c:pt>
                      <c:pt idx="63">
                        <c:v>2.909332963871444</c:v>
                      </c:pt>
                      <c:pt idx="64">
                        <c:v>2.9109753763182642</c:v>
                      </c:pt>
                      <c:pt idx="65">
                        <c:v>2.9195501275641229</c:v>
                      </c:pt>
                      <c:pt idx="66">
                        <c:v>2.9255110769903943</c:v>
                      </c:pt>
                      <c:pt idx="67">
                        <c:v>2.9248773730790867</c:v>
                      </c:pt>
                      <c:pt idx="68">
                        <c:v>2.9367662975783593</c:v>
                      </c:pt>
                      <c:pt idx="69">
                        <c:v>2.9367673856803473</c:v>
                      </c:pt>
                      <c:pt idx="70">
                        <c:v>2.9521177692828919</c:v>
                      </c:pt>
                      <c:pt idx="71">
                        <c:v>2.9452526420573664</c:v>
                      </c:pt>
                      <c:pt idx="72">
                        <c:v>2.9573153027069243</c:v>
                      </c:pt>
                      <c:pt idx="73">
                        <c:v>2.9556000618919707</c:v>
                      </c:pt>
                      <c:pt idx="74">
                        <c:v>2.9570201899956041</c:v>
                      </c:pt>
                      <c:pt idx="75">
                        <c:v>2.9715225561466267</c:v>
                      </c:pt>
                      <c:pt idx="76">
                        <c:v>2.9634325938486246</c:v>
                      </c:pt>
                      <c:pt idx="77">
                        <c:v>2.9692339387731974</c:v>
                      </c:pt>
                      <c:pt idx="78">
                        <c:v>2.9778679307895963</c:v>
                      </c:pt>
                      <c:pt idx="79">
                        <c:v>2.9765811377310007</c:v>
                      </c:pt>
                      <c:pt idx="80">
                        <c:v>2.9879550207038124</c:v>
                      </c:pt>
                      <c:pt idx="81">
                        <c:v>2.9897535955419907</c:v>
                      </c:pt>
                      <c:pt idx="82">
                        <c:v>2.9952607334937689</c:v>
                      </c:pt>
                      <c:pt idx="83">
                        <c:v>3.0004165983864941</c:v>
                      </c:pt>
                      <c:pt idx="84">
                        <c:v>2.9940733984278052</c:v>
                      </c:pt>
                      <c:pt idx="85">
                        <c:v>2.9971723524024774</c:v>
                      </c:pt>
                      <c:pt idx="86">
                        <c:v>3.0033575800124503</c:v>
                      </c:pt>
                      <c:pt idx="87">
                        <c:v>2.9961650936564852</c:v>
                      </c:pt>
                      <c:pt idx="88">
                        <c:v>2.9993952079919137</c:v>
                      </c:pt>
                      <c:pt idx="89">
                        <c:v>2.9995622392455905</c:v>
                      </c:pt>
                      <c:pt idx="90">
                        <c:v>2.9976892069256871</c:v>
                      </c:pt>
                      <c:pt idx="91">
                        <c:v>2.9990149497803156</c:v>
                      </c:pt>
                      <c:pt idx="92">
                        <c:v>3.0069384248756341</c:v>
                      </c:pt>
                      <c:pt idx="93">
                        <c:v>3.0047371276867638</c:v>
                      </c:pt>
                      <c:pt idx="94">
                        <c:v>3.0091576575109649</c:v>
                      </c:pt>
                      <c:pt idx="95">
                        <c:v>3.007215782984261</c:v>
                      </c:pt>
                      <c:pt idx="96">
                        <c:v>2.9953326546036805</c:v>
                      </c:pt>
                      <c:pt idx="97">
                        <c:v>2.9940793769099581</c:v>
                      </c:pt>
                      <c:pt idx="98">
                        <c:v>2.9970828590533336</c:v>
                      </c:pt>
                      <c:pt idx="99">
                        <c:v>2.9967158252321</c:v>
                      </c:pt>
                      <c:pt idx="100">
                        <c:v>2.9900704474976441</c:v>
                      </c:pt>
                      <c:pt idx="101">
                        <c:v>2.9924715664103037</c:v>
                      </c:pt>
                      <c:pt idx="102">
                        <c:v>2.9978026142034446</c:v>
                      </c:pt>
                      <c:pt idx="103">
                        <c:v>2.9907619423899705</c:v>
                      </c:pt>
                      <c:pt idx="104">
                        <c:v>2.9823221553027408</c:v>
                      </c:pt>
                      <c:pt idx="105">
                        <c:v>2.983657318749863</c:v>
                      </c:pt>
                      <c:pt idx="106">
                        <c:v>2.9831997034774975</c:v>
                      </c:pt>
                      <c:pt idx="107">
                        <c:v>2.9758017801228172</c:v>
                      </c:pt>
                      <c:pt idx="108">
                        <c:v>2.9709196503846127</c:v>
                      </c:pt>
                      <c:pt idx="109">
                        <c:v>2.9710314270290832</c:v>
                      </c:pt>
                      <c:pt idx="110">
                        <c:v>2.9611858243305749</c:v>
                      </c:pt>
                      <c:pt idx="111">
                        <c:v>2.957352983557203</c:v>
                      </c:pt>
                      <c:pt idx="112">
                        <c:v>2.9527435023912267</c:v>
                      </c:pt>
                      <c:pt idx="113">
                        <c:v>2.9508105059257179</c:v>
                      </c:pt>
                      <c:pt idx="114">
                        <c:v>2.9439828787067044</c:v>
                      </c:pt>
                      <c:pt idx="115">
                        <c:v>2.9386485696469897</c:v>
                      </c:pt>
                      <c:pt idx="116">
                        <c:v>2.9304218301936111</c:v>
                      </c:pt>
                      <c:pt idx="117">
                        <c:v>2.928034479722311</c:v>
                      </c:pt>
                      <c:pt idx="118">
                        <c:v>2.9213521445126416</c:v>
                      </c:pt>
                      <c:pt idx="119">
                        <c:v>2.9180993836746576</c:v>
                      </c:pt>
                      <c:pt idx="120">
                        <c:v>2.9058412506698716</c:v>
                      </c:pt>
                      <c:pt idx="121">
                        <c:v>2.8972985649993657</c:v>
                      </c:pt>
                      <c:pt idx="122">
                        <c:v>2.8994493186351242</c:v>
                      </c:pt>
                      <c:pt idx="123">
                        <c:v>2.8866661779406941</c:v>
                      </c:pt>
                      <c:pt idx="124">
                        <c:v>2.8817950979085749</c:v>
                      </c:pt>
                      <c:pt idx="125">
                        <c:v>2.8694657686886376</c:v>
                      </c:pt>
                      <c:pt idx="126">
                        <c:v>2.8650425216488573</c:v>
                      </c:pt>
                      <c:pt idx="127">
                        <c:v>2.852314091512639</c:v>
                      </c:pt>
                      <c:pt idx="128">
                        <c:v>2.8478180176244208</c:v>
                      </c:pt>
                      <c:pt idx="129">
                        <c:v>2.8402113944847556</c:v>
                      </c:pt>
                      <c:pt idx="130">
                        <c:v>2.8333551438007292</c:v>
                      </c:pt>
                      <c:pt idx="131">
                        <c:v>2.8215667638763811</c:v>
                      </c:pt>
                      <c:pt idx="132">
                        <c:v>2.8143047104188557</c:v>
                      </c:pt>
                      <c:pt idx="133">
                        <c:v>2.8027391588886892</c:v>
                      </c:pt>
                      <c:pt idx="134">
                        <c:v>2.7944754619600971</c:v>
                      </c:pt>
                      <c:pt idx="135">
                        <c:v>2.7878204827893813</c:v>
                      </c:pt>
                      <c:pt idx="136">
                        <c:v>2.7802169400725232</c:v>
                      </c:pt>
                      <c:pt idx="137">
                        <c:v>2.7710996088977882</c:v>
                      </c:pt>
                      <c:pt idx="138">
                        <c:v>2.7560300255142107</c:v>
                      </c:pt>
                      <c:pt idx="139">
                        <c:v>2.7484543813676048</c:v>
                      </c:pt>
                      <c:pt idx="140">
                        <c:v>2.7377832253566674</c:v>
                      </c:pt>
                      <c:pt idx="141">
                        <c:v>2.725241392553873</c:v>
                      </c:pt>
                      <c:pt idx="142">
                        <c:v>2.7165182688758627</c:v>
                      </c:pt>
                      <c:pt idx="143">
                        <c:v>2.7070331789851343</c:v>
                      </c:pt>
                      <c:pt idx="144">
                        <c:v>2.6968526095604402</c:v>
                      </c:pt>
                      <c:pt idx="145">
                        <c:v>2.6812101921496869</c:v>
                      </c:pt>
                      <c:pt idx="146">
                        <c:v>2.6696315970729212</c:v>
                      </c:pt>
                      <c:pt idx="147">
                        <c:v>2.6602285737793583</c:v>
                      </c:pt>
                      <c:pt idx="148">
                        <c:v>2.6507192082724833</c:v>
                      </c:pt>
                      <c:pt idx="149">
                        <c:v>2.6378007402121968</c:v>
                      </c:pt>
                      <c:pt idx="150">
                        <c:v>2.6329097324127981</c:v>
                      </c:pt>
                      <c:pt idx="151">
                        <c:v>2.617441230476401</c:v>
                      </c:pt>
                      <c:pt idx="152">
                        <c:v>2.6054359991203295</c:v>
                      </c:pt>
                      <c:pt idx="153">
                        <c:v>2.5942918287623797</c:v>
                      </c:pt>
                      <c:pt idx="154">
                        <c:v>2.5837675953940731</c:v>
                      </c:pt>
                      <c:pt idx="155">
                        <c:v>2.5700514710719138</c:v>
                      </c:pt>
                      <c:pt idx="156">
                        <c:v>2.5578304763861075</c:v>
                      </c:pt>
                      <c:pt idx="157">
                        <c:v>2.5458107516939159</c:v>
                      </c:pt>
                      <c:pt idx="158">
                        <c:v>2.5365276582112584</c:v>
                      </c:pt>
                      <c:pt idx="159">
                        <c:v>2.5248173572030468</c:v>
                      </c:pt>
                      <c:pt idx="160">
                        <c:v>2.5096423373446837</c:v>
                      </c:pt>
                      <c:pt idx="161">
                        <c:v>2.4984729856320609</c:v>
                      </c:pt>
                      <c:pt idx="162">
                        <c:v>2.4863592388980922</c:v>
                      </c:pt>
                      <c:pt idx="163">
                        <c:v>2.4734257334506915</c:v>
                      </c:pt>
                      <c:pt idx="164">
                        <c:v>2.4621406204519594</c:v>
                      </c:pt>
                      <c:pt idx="165">
                        <c:v>2.4506199971999791</c:v>
                      </c:pt>
                      <c:pt idx="166">
                        <c:v>2.4370259758533113</c:v>
                      </c:pt>
                      <c:pt idx="167">
                        <c:v>2.4248419371230225</c:v>
                      </c:pt>
                      <c:pt idx="168">
                        <c:v>2.4107607728201454</c:v>
                      </c:pt>
                      <c:pt idx="169">
                        <c:v>2.3984589789632329</c:v>
                      </c:pt>
                      <c:pt idx="170">
                        <c:v>2.3875218777569804</c:v>
                      </c:pt>
                      <c:pt idx="171">
                        <c:v>2.3756557775646376</c:v>
                      </c:pt>
                      <c:pt idx="172">
                        <c:v>2.3626934678084579</c:v>
                      </c:pt>
                      <c:pt idx="173">
                        <c:v>2.3505663143206621</c:v>
                      </c:pt>
                      <c:pt idx="174">
                        <c:v>2.3361204717245996</c:v>
                      </c:pt>
                      <c:pt idx="175">
                        <c:v>2.3241724857788584</c:v>
                      </c:pt>
                      <c:pt idx="176">
                        <c:v>2.3110953204750952</c:v>
                      </c:pt>
                      <c:pt idx="177">
                        <c:v>2.2978453262792682</c:v>
                      </c:pt>
                      <c:pt idx="178">
                        <c:v>2.286425790133511</c:v>
                      </c:pt>
                      <c:pt idx="179">
                        <c:v>2.2722413625204343</c:v>
                      </c:pt>
                      <c:pt idx="180">
                        <c:v>2.2593730763257267</c:v>
                      </c:pt>
                      <c:pt idx="181">
                        <c:v>2.2459169202364242</c:v>
                      </c:pt>
                      <c:pt idx="182">
                        <c:v>2.2305953394229627</c:v>
                      </c:pt>
                      <c:pt idx="183">
                        <c:v>2.2211231122350679</c:v>
                      </c:pt>
                      <c:pt idx="184">
                        <c:v>2.2082676887431938</c:v>
                      </c:pt>
                      <c:pt idx="185">
                        <c:v>2.1957370880099458</c:v>
                      </c:pt>
                      <c:pt idx="186">
                        <c:v>2.1834561276588387</c:v>
                      </c:pt>
                      <c:pt idx="187">
                        <c:v>2.1684148045330458</c:v>
                      </c:pt>
                      <c:pt idx="188">
                        <c:v>2.1562093897656522</c:v>
                      </c:pt>
                      <c:pt idx="189">
                        <c:v>2.1435275185409068</c:v>
                      </c:pt>
                      <c:pt idx="190">
                        <c:v>2.1292599377483725</c:v>
                      </c:pt>
                      <c:pt idx="191">
                        <c:v>2.1171954671414563</c:v>
                      </c:pt>
                      <c:pt idx="192">
                        <c:v>2.1024286040649445</c:v>
                      </c:pt>
                      <c:pt idx="193">
                        <c:v>2.0910570766201801</c:v>
                      </c:pt>
                      <c:pt idx="194">
                        <c:v>2.0773532709498608</c:v>
                      </c:pt>
                      <c:pt idx="195">
                        <c:v>2.0637192132248674</c:v>
                      </c:pt>
                      <c:pt idx="196">
                        <c:v>2.0513732175042243</c:v>
                      </c:pt>
                      <c:pt idx="197">
                        <c:v>2.0381389840705766</c:v>
                      </c:pt>
                      <c:pt idx="198">
                        <c:v>2.0255589248468144</c:v>
                      </c:pt>
                      <c:pt idx="199">
                        <c:v>2.0119246862780549</c:v>
                      </c:pt>
                      <c:pt idx="200">
                        <c:v>1.9986870107340671</c:v>
                      </c:pt>
                      <c:pt idx="201">
                        <c:v>1.9857250641851152</c:v>
                      </c:pt>
                      <c:pt idx="202">
                        <c:v>1.9713270464068893</c:v>
                      </c:pt>
                      <c:pt idx="203">
                        <c:v>1.9580574861313149</c:v>
                      </c:pt>
                      <c:pt idx="204">
                        <c:v>1.9459759858164651</c:v>
                      </c:pt>
                      <c:pt idx="205">
                        <c:v>1.9322415643603139</c:v>
                      </c:pt>
                      <c:pt idx="206">
                        <c:v>1.9184852228160634</c:v>
                      </c:pt>
                      <c:pt idx="207">
                        <c:v>1.9058511779288498</c:v>
                      </c:pt>
                      <c:pt idx="208">
                        <c:v>1.8932758312808777</c:v>
                      </c:pt>
                      <c:pt idx="209">
                        <c:v>1.8803796449962222</c:v>
                      </c:pt>
                      <c:pt idx="210">
                        <c:v>1.8668209504914806</c:v>
                      </c:pt>
                      <c:pt idx="211">
                        <c:v>1.8531095372254163</c:v>
                      </c:pt>
                      <c:pt idx="212">
                        <c:v>1.8402039318679626</c:v>
                      </c:pt>
                      <c:pt idx="213">
                        <c:v>1.8266807450489135</c:v>
                      </c:pt>
                      <c:pt idx="214">
                        <c:v>1.8124243963259257</c:v>
                      </c:pt>
                      <c:pt idx="215">
                        <c:v>1.8002707925377026</c:v>
                      </c:pt>
                      <c:pt idx="216">
                        <c:v>1.7880539648569962</c:v>
                      </c:pt>
                      <c:pt idx="217">
                        <c:v>1.7738430869434929</c:v>
                      </c:pt>
                      <c:pt idx="218">
                        <c:v>1.7619021675818929</c:v>
                      </c:pt>
                      <c:pt idx="219">
                        <c:v>1.7495536354894363</c:v>
                      </c:pt>
                      <c:pt idx="220">
                        <c:v>1.7361605224488508</c:v>
                      </c:pt>
                      <c:pt idx="221">
                        <c:v>1.7226994744596873</c:v>
                      </c:pt>
                      <c:pt idx="222">
                        <c:v>1.7108830136016258</c:v>
                      </c:pt>
                      <c:pt idx="223">
                        <c:v>1.6965987663083855</c:v>
                      </c:pt>
                      <c:pt idx="224">
                        <c:v>1.686739577531978</c:v>
                      </c:pt>
                      <c:pt idx="225">
                        <c:v>1.6739577042636067</c:v>
                      </c:pt>
                      <c:pt idx="226">
                        <c:v>1.6623410651293349</c:v>
                      </c:pt>
                      <c:pt idx="227">
                        <c:v>1.6490917958282683</c:v>
                      </c:pt>
                      <c:pt idx="228">
                        <c:v>1.6348836366500399</c:v>
                      </c:pt>
                      <c:pt idx="229">
                        <c:v>1.6220856409319571</c:v>
                      </c:pt>
                      <c:pt idx="230">
                        <c:v>1.6114260786780983</c:v>
                      </c:pt>
                      <c:pt idx="231">
                        <c:v>1.5987032653365005</c:v>
                      </c:pt>
                      <c:pt idx="232">
                        <c:v>1.5881748649630938</c:v>
                      </c:pt>
                      <c:pt idx="233">
                        <c:v>1.5733427841535839</c:v>
                      </c:pt>
                      <c:pt idx="234">
                        <c:v>1.5627152874750772</c:v>
                      </c:pt>
                      <c:pt idx="235">
                        <c:v>1.5500437425813516</c:v>
                      </c:pt>
                      <c:pt idx="236">
                        <c:v>1.538181266862811</c:v>
                      </c:pt>
                      <c:pt idx="237">
                        <c:v>1.5257256661425871</c:v>
                      </c:pt>
                      <c:pt idx="238">
                        <c:v>1.5142785946338053</c:v>
                      </c:pt>
                      <c:pt idx="239">
                        <c:v>1.5023986364900372</c:v>
                      </c:pt>
                      <c:pt idx="240">
                        <c:v>1.4904319921786791</c:v>
                      </c:pt>
                      <c:pt idx="241">
                        <c:v>1.4782825556994954</c:v>
                      </c:pt>
                      <c:pt idx="242">
                        <c:v>1.4670198158100951</c:v>
                      </c:pt>
                      <c:pt idx="243">
                        <c:v>1.4553416718629058</c:v>
                      </c:pt>
                      <c:pt idx="244">
                        <c:v>1.4446353704616859</c:v>
                      </c:pt>
                      <c:pt idx="245">
                        <c:v>1.4327607564791638</c:v>
                      </c:pt>
                      <c:pt idx="246">
                        <c:v>1.4214963861084462</c:v>
                      </c:pt>
                      <c:pt idx="247">
                        <c:v>1.4105649004810585</c:v>
                      </c:pt>
                      <c:pt idx="248">
                        <c:v>1.3995536132106998</c:v>
                      </c:pt>
                      <c:pt idx="249">
                        <c:v>1.3876637816051751</c:v>
                      </c:pt>
                      <c:pt idx="250">
                        <c:v>1.3763139934047439</c:v>
                      </c:pt>
                      <c:pt idx="251">
                        <c:v>1.3659006307904118</c:v>
                      </c:pt>
                      <c:pt idx="252">
                        <c:v>1.3559273101454259</c:v>
                      </c:pt>
                      <c:pt idx="253">
                        <c:v>1.3446941900334173</c:v>
                      </c:pt>
                      <c:pt idx="254">
                        <c:v>1.3341828187600655</c:v>
                      </c:pt>
                      <c:pt idx="255">
                        <c:v>1.3243106770109112</c:v>
                      </c:pt>
                      <c:pt idx="256">
                        <c:v>1.311990133302712</c:v>
                      </c:pt>
                      <c:pt idx="257">
                        <c:v>1.302409752576422</c:v>
                      </c:pt>
                      <c:pt idx="258">
                        <c:v>1.2916267291951911</c:v>
                      </c:pt>
                      <c:pt idx="259">
                        <c:v>1.2814156336467009</c:v>
                      </c:pt>
                      <c:pt idx="260">
                        <c:v>1.2711212036190778</c:v>
                      </c:pt>
                      <c:pt idx="261">
                        <c:v>1.2623812325965953</c:v>
                      </c:pt>
                      <c:pt idx="262">
                        <c:v>1.2520118922179835</c:v>
                      </c:pt>
                      <c:pt idx="263">
                        <c:v>1.241220807155988</c:v>
                      </c:pt>
                      <c:pt idx="264">
                        <c:v>1.2317904284313497</c:v>
                      </c:pt>
                      <c:pt idx="265">
                        <c:v>1.2224276231197262</c:v>
                      </c:pt>
                      <c:pt idx="266">
                        <c:v>1.2123737760889783</c:v>
                      </c:pt>
                      <c:pt idx="267">
                        <c:v>1.2033313554172014</c:v>
                      </c:pt>
                      <c:pt idx="268">
                        <c:v>1.1930729766703561</c:v>
                      </c:pt>
                      <c:pt idx="269">
                        <c:v>1.184513352169708</c:v>
                      </c:pt>
                      <c:pt idx="270">
                        <c:v>1.1753481945054716</c:v>
                      </c:pt>
                      <c:pt idx="271">
                        <c:v>1.1664056845436197</c:v>
                      </c:pt>
                      <c:pt idx="272">
                        <c:v>1.1569012107846366</c:v>
                      </c:pt>
                      <c:pt idx="273">
                        <c:v>1.1486541811165978</c:v>
                      </c:pt>
                      <c:pt idx="274">
                        <c:v>1.1388733448015189</c:v>
                      </c:pt>
                      <c:pt idx="275">
                        <c:v>1.1306748665177422</c:v>
                      </c:pt>
                      <c:pt idx="276">
                        <c:v>1.1230010328683508</c:v>
                      </c:pt>
                      <c:pt idx="277">
                        <c:v>1.1141761876112402</c:v>
                      </c:pt>
                      <c:pt idx="278">
                        <c:v>1.1062307924278225</c:v>
                      </c:pt>
                      <c:pt idx="279">
                        <c:v>1.0980504302823024</c:v>
                      </c:pt>
                      <c:pt idx="280">
                        <c:v>1.0894664397436251</c:v>
                      </c:pt>
                      <c:pt idx="281">
                        <c:v>1.0816714994311223</c:v>
                      </c:pt>
                      <c:pt idx="282">
                        <c:v>1.0738268301223037</c:v>
                      </c:pt>
                      <c:pt idx="283">
                        <c:v>1.0672935913277291</c:v>
                      </c:pt>
                      <c:pt idx="284">
                        <c:v>1.0588028084260024</c:v>
                      </c:pt>
                      <c:pt idx="285">
                        <c:v>1.0524991017064618</c:v>
                      </c:pt>
                      <c:pt idx="286">
                        <c:v>1.04376121403456</c:v>
                      </c:pt>
                      <c:pt idx="287">
                        <c:v>1.0377518952835496</c:v>
                      </c:pt>
                      <c:pt idx="288">
                        <c:v>1.0301846752650889</c:v>
                      </c:pt>
                      <c:pt idx="289">
                        <c:v>1.0230296890676049</c:v>
                      </c:pt>
                      <c:pt idx="290">
                        <c:v>1.0168169256386985</c:v>
                      </c:pt>
                      <c:pt idx="291">
                        <c:v>1.0106093252233328</c:v>
                      </c:pt>
                      <c:pt idx="292">
                        <c:v>1.0044112356703738</c:v>
                      </c:pt>
                      <c:pt idx="293">
                        <c:v>0.99780625691359259</c:v>
                      </c:pt>
                      <c:pt idx="294">
                        <c:v>0.99129711258745856</c:v>
                      </c:pt>
                      <c:pt idx="295">
                        <c:v>0.98519358958317915</c:v>
                      </c:pt>
                      <c:pt idx="296">
                        <c:v>0.97874549689676016</c:v>
                      </c:pt>
                      <c:pt idx="297">
                        <c:v>0.97416418602259436</c:v>
                      </c:pt>
                      <c:pt idx="298">
                        <c:v>0.96820070113632684</c:v>
                      </c:pt>
                      <c:pt idx="299">
                        <c:v>0.96193114349468922</c:v>
                      </c:pt>
                      <c:pt idx="300">
                        <c:v>0.95693859541586479</c:v>
                      </c:pt>
                      <c:pt idx="301">
                        <c:v>0.95256444320346256</c:v>
                      </c:pt>
                      <c:pt idx="302">
                        <c:v>0.94576643636971891</c:v>
                      </c:pt>
                      <c:pt idx="303">
                        <c:v>0.94141320823697516</c:v>
                      </c:pt>
                      <c:pt idx="304">
                        <c:v>0.93587762766395022</c:v>
                      </c:pt>
                      <c:pt idx="305">
                        <c:v>0.93180963893274049</c:v>
                      </c:pt>
                      <c:pt idx="306">
                        <c:v>0.92739110203723762</c:v>
                      </c:pt>
                      <c:pt idx="307">
                        <c:v>0.92212871347955661</c:v>
                      </c:pt>
                      <c:pt idx="308">
                        <c:v>0.91753073580074573</c:v>
                      </c:pt>
                      <c:pt idx="309">
                        <c:v>0.91263773613643617</c:v>
                      </c:pt>
                      <c:pt idx="310">
                        <c:v>0.90857382353253502</c:v>
                      </c:pt>
                      <c:pt idx="311">
                        <c:v>0.90464025688456395</c:v>
                      </c:pt>
                      <c:pt idx="312">
                        <c:v>0.90019862198496903</c:v>
                      </c:pt>
                      <c:pt idx="313">
                        <c:v>0.8962125183992804</c:v>
                      </c:pt>
                      <c:pt idx="314">
                        <c:v>0.89214181214855182</c:v>
                      </c:pt>
                      <c:pt idx="315">
                        <c:v>0.88853415560134763</c:v>
                      </c:pt>
                      <c:pt idx="316">
                        <c:v>0.88547098103392585</c:v>
                      </c:pt>
                      <c:pt idx="317">
                        <c:v>0.88104057805190783</c:v>
                      </c:pt>
                      <c:pt idx="318">
                        <c:v>0.87832586814622893</c:v>
                      </c:pt>
                      <c:pt idx="319">
                        <c:v>0.87506758215126401</c:v>
                      </c:pt>
                      <c:pt idx="320">
                        <c:v>0.87274137374156202</c:v>
                      </c:pt>
                      <c:pt idx="321">
                        <c:v>0.86922601924475174</c:v>
                      </c:pt>
                      <c:pt idx="322">
                        <c:v>0.86557714840322919</c:v>
                      </c:pt>
                      <c:pt idx="323">
                        <c:v>0.86294649756750441</c:v>
                      </c:pt>
                      <c:pt idx="324">
                        <c:v>0.86001502741183311</c:v>
                      </c:pt>
                      <c:pt idx="325">
                        <c:v>0.85738836228153392</c:v>
                      </c:pt>
                      <c:pt idx="326">
                        <c:v>0.8552989323109873</c:v>
                      </c:pt>
                      <c:pt idx="327">
                        <c:v>0.85298730750731933</c:v>
                      </c:pt>
                      <c:pt idx="328">
                        <c:v>0.84989070845281589</c:v>
                      </c:pt>
                      <c:pt idx="329">
                        <c:v>0.84883761477829389</c:v>
                      </c:pt>
                      <c:pt idx="330">
                        <c:v>0.84699492728251191</c:v>
                      </c:pt>
                      <c:pt idx="331">
                        <c:v>0.84419017997669488</c:v>
                      </c:pt>
                      <c:pt idx="332">
                        <c:v>0.84149874937478286</c:v>
                      </c:pt>
                      <c:pt idx="333">
                        <c:v>0.84028116066642788</c:v>
                      </c:pt>
                      <c:pt idx="334">
                        <c:v>0.8385091263985901</c:v>
                      </c:pt>
                      <c:pt idx="335">
                        <c:v>0.83697305525326393</c:v>
                      </c:pt>
                      <c:pt idx="336">
                        <c:v>0.83441197060728223</c:v>
                      </c:pt>
                      <c:pt idx="337">
                        <c:v>0.83306313020447043</c:v>
                      </c:pt>
                      <c:pt idx="338">
                        <c:v>0.83098493230347037</c:v>
                      </c:pt>
                      <c:pt idx="339">
                        <c:v>0.83018157034478957</c:v>
                      </c:pt>
                      <c:pt idx="340">
                        <c:v>0.82818290251717197</c:v>
                      </c:pt>
                      <c:pt idx="341">
                        <c:v>0.82632517854609289</c:v>
                      </c:pt>
                      <c:pt idx="342">
                        <c:v>0.82527824434946007</c:v>
                      </c:pt>
                      <c:pt idx="343">
                        <c:v>0.82369878498538229</c:v>
                      </c:pt>
                      <c:pt idx="344">
                        <c:v>0.82221987050016798</c:v>
                      </c:pt>
                      <c:pt idx="345">
                        <c:v>0.82137058379895256</c:v>
                      </c:pt>
                      <c:pt idx="346">
                        <c:v>0.81979982028457721</c:v>
                      </c:pt>
                      <c:pt idx="347">
                        <c:v>0.81886882973751562</c:v>
                      </c:pt>
                      <c:pt idx="348">
                        <c:v>0.81764254533142744</c:v>
                      </c:pt>
                      <c:pt idx="349">
                        <c:v>0.81598536752299</c:v>
                      </c:pt>
                      <c:pt idx="350">
                        <c:v>0.81496569818357989</c:v>
                      </c:pt>
                      <c:pt idx="351">
                        <c:v>0.8133108755992503</c:v>
                      </c:pt>
                      <c:pt idx="352">
                        <c:v>0.81185985998822752</c:v>
                      </c:pt>
                      <c:pt idx="353">
                        <c:v>0.81164916879424098</c:v>
                      </c:pt>
                      <c:pt idx="354">
                        <c:v>0.81000956368094412</c:v>
                      </c:pt>
                      <c:pt idx="355">
                        <c:v>0.80873934746101905</c:v>
                      </c:pt>
                      <c:pt idx="356">
                        <c:v>0.8077215804764537</c:v>
                      </c:pt>
                      <c:pt idx="357">
                        <c:v>0.80655181856153924</c:v>
                      </c:pt>
                      <c:pt idx="358">
                        <c:v>0.80541140485442808</c:v>
                      </c:pt>
                      <c:pt idx="359">
                        <c:v>0.80439110149804949</c:v>
                      </c:pt>
                      <c:pt idx="360">
                        <c:v>0.80322813307799268</c:v>
                      </c:pt>
                      <c:pt idx="361">
                        <c:v>0.80168236992255459</c:v>
                      </c:pt>
                      <c:pt idx="362">
                        <c:v>0.80121442892704753</c:v>
                      </c:pt>
                      <c:pt idx="363">
                        <c:v>0.79977718160541511</c:v>
                      </c:pt>
                      <c:pt idx="364">
                        <c:v>0.79796194011456123</c:v>
                      </c:pt>
                      <c:pt idx="365">
                        <c:v>0.79670313726385733</c:v>
                      </c:pt>
                      <c:pt idx="366">
                        <c:v>0.79564017027954814</c:v>
                      </c:pt>
                      <c:pt idx="367">
                        <c:v>0.79404504042320467</c:v>
                      </c:pt>
                      <c:pt idx="368">
                        <c:v>0.79277373731704748</c:v>
                      </c:pt>
                      <c:pt idx="369">
                        <c:v>0.79125569173612575</c:v>
                      </c:pt>
                      <c:pt idx="370">
                        <c:v>0.78914524711206779</c:v>
                      </c:pt>
                      <c:pt idx="371">
                        <c:v>0.78779541039687695</c:v>
                      </c:pt>
                      <c:pt idx="372">
                        <c:v>0.78621921199543376</c:v>
                      </c:pt>
                      <c:pt idx="373">
                        <c:v>0.784494823069392</c:v>
                      </c:pt>
                      <c:pt idx="374">
                        <c:v>0.78214796230158934</c:v>
                      </c:pt>
                      <c:pt idx="375">
                        <c:v>0.78076687517571974</c:v>
                      </c:pt>
                      <c:pt idx="376">
                        <c:v>0.77830878090262301</c:v>
                      </c:pt>
                      <c:pt idx="377">
                        <c:v>0.77671147712184629</c:v>
                      </c:pt>
                      <c:pt idx="378">
                        <c:v>0.77417258474142991</c:v>
                      </c:pt>
                      <c:pt idx="379">
                        <c:v>0.77208369836596891</c:v>
                      </c:pt>
                      <c:pt idx="380">
                        <c:v>0.76944027570520268</c:v>
                      </c:pt>
                      <c:pt idx="381">
                        <c:v>0.7670326350192429</c:v>
                      </c:pt>
                      <c:pt idx="382">
                        <c:v>0.76473794889374747</c:v>
                      </c:pt>
                      <c:pt idx="383">
                        <c:v>0.76252007517014597</c:v>
                      </c:pt>
                      <c:pt idx="384">
                        <c:v>0.75943747099163406</c:v>
                      </c:pt>
                      <c:pt idx="385">
                        <c:v>0.75633951317737125</c:v>
                      </c:pt>
                      <c:pt idx="386">
                        <c:v>0.75355020992918831</c:v>
                      </c:pt>
                      <c:pt idx="387">
                        <c:v>0.75050832173683568</c:v>
                      </c:pt>
                      <c:pt idx="388">
                        <c:v>0.74747272888315131</c:v>
                      </c:pt>
                      <c:pt idx="389">
                        <c:v>0.74320550746213321</c:v>
                      </c:pt>
                      <c:pt idx="390">
                        <c:v>0.74023205328636532</c:v>
                      </c:pt>
                      <c:pt idx="391">
                        <c:v>0.73656665134900723</c:v>
                      </c:pt>
                      <c:pt idx="392">
                        <c:v>0.73281977200043458</c:v>
                      </c:pt>
                      <c:pt idx="393">
                        <c:v>0.72927543143926166</c:v>
                      </c:pt>
                      <c:pt idx="394">
                        <c:v>0.72532877580579536</c:v>
                      </c:pt>
                      <c:pt idx="395">
                        <c:v>0.72091340929907433</c:v>
                      </c:pt>
                      <c:pt idx="396">
                        <c:v>0.71672648782918635</c:v>
                      </c:pt>
                      <c:pt idx="397">
                        <c:v>0.71242226410193721</c:v>
                      </c:pt>
                      <c:pt idx="398">
                        <c:v>0.70854644284412005</c:v>
                      </c:pt>
                      <c:pt idx="399">
                        <c:v>0.70357305265482772</c:v>
                      </c:pt>
                      <c:pt idx="400">
                        <c:v>0.69906719572673581</c:v>
                      </c:pt>
                      <c:pt idx="401">
                        <c:v>0.69457411077565512</c:v>
                      </c:pt>
                      <c:pt idx="402">
                        <c:v>0.68942666940319652</c:v>
                      </c:pt>
                      <c:pt idx="403">
                        <c:v>0.68361839481904763</c:v>
                      </c:pt>
                      <c:pt idx="404">
                        <c:v>0.67872584817597104</c:v>
                      </c:pt>
                      <c:pt idx="405">
                        <c:v>0.6736607446663273</c:v>
                      </c:pt>
                      <c:pt idx="406">
                        <c:v>0.66830619007100112</c:v>
                      </c:pt>
                      <c:pt idx="407">
                        <c:v>0.66316753497012837</c:v>
                      </c:pt>
                      <c:pt idx="408">
                        <c:v>0.65724780059802346</c:v>
                      </c:pt>
                      <c:pt idx="409">
                        <c:v>0.65154690982649166</c:v>
                      </c:pt>
                      <c:pt idx="410">
                        <c:v>0.64604769739075962</c:v>
                      </c:pt>
                      <c:pt idx="411">
                        <c:v>0.63965241336361611</c:v>
                      </c:pt>
                      <c:pt idx="412">
                        <c:v>0.63352633564639116</c:v>
                      </c:pt>
                      <c:pt idx="413">
                        <c:v>0.62730243072179093</c:v>
                      </c:pt>
                      <c:pt idx="414">
                        <c:v>0.62119505802483488</c:v>
                      </c:pt>
                      <c:pt idx="415">
                        <c:v>0.61508424336950818</c:v>
                      </c:pt>
                      <c:pt idx="416">
                        <c:v>0.60894004951402625</c:v>
                      </c:pt>
                      <c:pt idx="417">
                        <c:v>0.60204706870123559</c:v>
                      </c:pt>
                      <c:pt idx="418">
                        <c:v>0.59583498442425464</c:v>
                      </c:pt>
                      <c:pt idx="419">
                        <c:v>0.58883425750343621</c:v>
                      </c:pt>
                      <c:pt idx="420">
                        <c:v>0.5829152931610484</c:v>
                      </c:pt>
                      <c:pt idx="421">
                        <c:v>0.57562996100763431</c:v>
                      </c:pt>
                      <c:pt idx="422">
                        <c:v>0.56854974945232928</c:v>
                      </c:pt>
                      <c:pt idx="423">
                        <c:v>0.56250845554784945</c:v>
                      </c:pt>
                      <c:pt idx="424">
                        <c:v>0.55488303742194101</c:v>
                      </c:pt>
                      <c:pt idx="425">
                        <c:v>0.54866098926132023</c:v>
                      </c:pt>
                      <c:pt idx="426">
                        <c:v>0.54166891290327823</c:v>
                      </c:pt>
                      <c:pt idx="427">
                        <c:v>0.53434820892495039</c:v>
                      </c:pt>
                      <c:pt idx="428">
                        <c:v>0.52796393038075218</c:v>
                      </c:pt>
                      <c:pt idx="429">
                        <c:v>0.52071369848266325</c:v>
                      </c:pt>
                      <c:pt idx="430">
                        <c:v>0.51364838738990681</c:v>
                      </c:pt>
                      <c:pt idx="431">
                        <c:v>0.50751692022450978</c:v>
                      </c:pt>
                      <c:pt idx="432">
                        <c:v>0.49969675311843847</c:v>
                      </c:pt>
                      <c:pt idx="433">
                        <c:v>0.49333901484064185</c:v>
                      </c:pt>
                      <c:pt idx="434">
                        <c:v>0.48535865526267785</c:v>
                      </c:pt>
                      <c:pt idx="435">
                        <c:v>0.47887478316900817</c:v>
                      </c:pt>
                      <c:pt idx="436">
                        <c:v>0.47191191900602092</c:v>
                      </c:pt>
                      <c:pt idx="437">
                        <c:v>0.46437468136430177</c:v>
                      </c:pt>
                      <c:pt idx="438">
                        <c:v>0.45746245208812641</c:v>
                      </c:pt>
                      <c:pt idx="439">
                        <c:v>0.45076702819690045</c:v>
                      </c:pt>
                      <c:pt idx="440">
                        <c:v>0.44396526224433247</c:v>
                      </c:pt>
                      <c:pt idx="441">
                        <c:v>0.43719886811667819</c:v>
                      </c:pt>
                      <c:pt idx="442">
                        <c:v>0.43005914482912283</c:v>
                      </c:pt>
                      <c:pt idx="443">
                        <c:v>0.42356123257253531</c:v>
                      </c:pt>
                      <c:pt idx="444">
                        <c:v>0.4164229133316657</c:v>
                      </c:pt>
                      <c:pt idx="445">
                        <c:v>0.40994280020485085</c:v>
                      </c:pt>
                      <c:pt idx="446">
                        <c:v>0.4024057889977633</c:v>
                      </c:pt>
                      <c:pt idx="447">
                        <c:v>0.39735499737259533</c:v>
                      </c:pt>
                      <c:pt idx="448">
                        <c:v>0.38994389369871879</c:v>
                      </c:pt>
                      <c:pt idx="449">
                        <c:v>0.3832367395817568</c:v>
                      </c:pt>
                      <c:pt idx="450">
                        <c:v>0.37701580110280059</c:v>
                      </c:pt>
                      <c:pt idx="451">
                        <c:v>0.37013844534337975</c:v>
                      </c:pt>
                      <c:pt idx="452">
                        <c:v>0.36441459227656542</c:v>
                      </c:pt>
                      <c:pt idx="453">
                        <c:v>0.35809064062929141</c:v>
                      </c:pt>
                      <c:pt idx="454">
                        <c:v>0.35228737085837997</c:v>
                      </c:pt>
                      <c:pt idx="455">
                        <c:v>0.34667176190381344</c:v>
                      </c:pt>
                      <c:pt idx="456">
                        <c:v>0.3398896972838934</c:v>
                      </c:pt>
                      <c:pt idx="457">
                        <c:v>0.33452551845687489</c:v>
                      </c:pt>
                      <c:pt idx="458">
                        <c:v>0.32874450872994893</c:v>
                      </c:pt>
                      <c:pt idx="459">
                        <c:v>0.32298530648168416</c:v>
                      </c:pt>
                      <c:pt idx="460">
                        <c:v>0.31784284697506077</c:v>
                      </c:pt>
                      <c:pt idx="461">
                        <c:v>0.31284801175448734</c:v>
                      </c:pt>
                      <c:pt idx="462">
                        <c:v>0.30706949311244841</c:v>
                      </c:pt>
                      <c:pt idx="463">
                        <c:v>0.30217289283355675</c:v>
                      </c:pt>
                      <c:pt idx="464">
                        <c:v>0.2971697242106609</c:v>
                      </c:pt>
                      <c:pt idx="465">
                        <c:v>0.29221238945250805</c:v>
                      </c:pt>
                      <c:pt idx="466">
                        <c:v>0.28726898148798774</c:v>
                      </c:pt>
                      <c:pt idx="467">
                        <c:v>0.28270818726311325</c:v>
                      </c:pt>
                      <c:pt idx="468">
                        <c:v>0.27737729691042784</c:v>
                      </c:pt>
                      <c:pt idx="469">
                        <c:v>0.27394785824755119</c:v>
                      </c:pt>
                      <c:pt idx="470">
                        <c:v>0.26953516382145309</c:v>
                      </c:pt>
                      <c:pt idx="471">
                        <c:v>0.26590624339067326</c:v>
                      </c:pt>
                      <c:pt idx="472">
                        <c:v>0.2614879783686978</c:v>
                      </c:pt>
                      <c:pt idx="473">
                        <c:v>0.25709976350188385</c:v>
                      </c:pt>
                      <c:pt idx="474">
                        <c:v>0.25296164249435232</c:v>
                      </c:pt>
                      <c:pt idx="475">
                        <c:v>0.25005594272733483</c:v>
                      </c:pt>
                      <c:pt idx="476">
                        <c:v>0.24604384231836052</c:v>
                      </c:pt>
                      <c:pt idx="477">
                        <c:v>0.24316576985594601</c:v>
                      </c:pt>
                      <c:pt idx="478">
                        <c:v>0.24005060164195285</c:v>
                      </c:pt>
                      <c:pt idx="479">
                        <c:v>0.23657075483083498</c:v>
                      </c:pt>
                      <c:pt idx="480">
                        <c:v>0.2333184471660539</c:v>
                      </c:pt>
                      <c:pt idx="481">
                        <c:v>0.23087654433684518</c:v>
                      </c:pt>
                      <c:pt idx="482">
                        <c:v>0.22784244610369919</c:v>
                      </c:pt>
                      <c:pt idx="483">
                        <c:v>0.22507345556166949</c:v>
                      </c:pt>
                      <c:pt idx="484">
                        <c:v>0.22301287579470627</c:v>
                      </c:pt>
                      <c:pt idx="485">
                        <c:v>0.22067373690375108</c:v>
                      </c:pt>
                      <c:pt idx="486">
                        <c:v>0.2180388287930127</c:v>
                      </c:pt>
                      <c:pt idx="487">
                        <c:v>0.21625959329601058</c:v>
                      </c:pt>
                      <c:pt idx="488">
                        <c:v>0.21357169537829124</c:v>
                      </c:pt>
                      <c:pt idx="489">
                        <c:v>0.21168611781994712</c:v>
                      </c:pt>
                      <c:pt idx="490">
                        <c:v>0.20915968025608808</c:v>
                      </c:pt>
                      <c:pt idx="491">
                        <c:v>0.20834295743838435</c:v>
                      </c:pt>
                      <c:pt idx="492">
                        <c:v>0.20670851549059771</c:v>
                      </c:pt>
                      <c:pt idx="493">
                        <c:v>0.20489485919413483</c:v>
                      </c:pt>
                      <c:pt idx="494">
                        <c:v>0.20347253513048361</c:v>
                      </c:pt>
                      <c:pt idx="495">
                        <c:v>0.20222442075424069</c:v>
                      </c:pt>
                      <c:pt idx="496">
                        <c:v>0.20046402598631671</c:v>
                      </c:pt>
                      <c:pt idx="497">
                        <c:v>0.19864679171873489</c:v>
                      </c:pt>
                      <c:pt idx="498">
                        <c:v>0.19738028948267711</c:v>
                      </c:pt>
                      <c:pt idx="499">
                        <c:v>0.19668401666765323</c:v>
                      </c:pt>
                      <c:pt idx="500">
                        <c:v>0.1955904559330971</c:v>
                      </c:pt>
                      <c:pt idx="501">
                        <c:v>0.19446922275898118</c:v>
                      </c:pt>
                      <c:pt idx="502">
                        <c:v>0.19401824308510987</c:v>
                      </c:pt>
                      <c:pt idx="503">
                        <c:v>0.19310278716953488</c:v>
                      </c:pt>
                      <c:pt idx="504">
                        <c:v>0.19207485220622231</c:v>
                      </c:pt>
                      <c:pt idx="505">
                        <c:v>0.1913001589994805</c:v>
                      </c:pt>
                      <c:pt idx="506">
                        <c:v>0.19020152582523658</c:v>
                      </c:pt>
                      <c:pt idx="507">
                        <c:v>0.19025678013050346</c:v>
                      </c:pt>
                      <c:pt idx="508">
                        <c:v>0.18934761955359658</c:v>
                      </c:pt>
                      <c:pt idx="509">
                        <c:v>0.1892629264666737</c:v>
                      </c:pt>
                      <c:pt idx="510">
                        <c:v>0.18901181349957938</c:v>
                      </c:pt>
                      <c:pt idx="511">
                        <c:v>0.18787977848171708</c:v>
                      </c:pt>
                      <c:pt idx="512">
                        <c:v>0.18757115810878638</c:v>
                      </c:pt>
                      <c:pt idx="513">
                        <c:v>0.18800157584643995</c:v>
                      </c:pt>
                      <c:pt idx="514">
                        <c:v>0.18719773822306321</c:v>
                      </c:pt>
                      <c:pt idx="515">
                        <c:v>0.18798609789959594</c:v>
                      </c:pt>
                      <c:pt idx="516">
                        <c:v>0.18758819860655826</c:v>
                      </c:pt>
                      <c:pt idx="517">
                        <c:v>0.18868093277872414</c:v>
                      </c:pt>
                      <c:pt idx="518">
                        <c:v>0.18791339536225074</c:v>
                      </c:pt>
                      <c:pt idx="519">
                        <c:v>0.1885320403067674</c:v>
                      </c:pt>
                      <c:pt idx="520">
                        <c:v>0.18921403527849492</c:v>
                      </c:pt>
                      <c:pt idx="521">
                        <c:v>0.18775171981950556</c:v>
                      </c:pt>
                      <c:pt idx="522">
                        <c:v>0.1884322315684111</c:v>
                      </c:pt>
                      <c:pt idx="523">
                        <c:v>0.18816792779622188</c:v>
                      </c:pt>
                      <c:pt idx="524">
                        <c:v>0.18806858317287561</c:v>
                      </c:pt>
                      <c:pt idx="525">
                        <c:v>0.18940710849041414</c:v>
                      </c:pt>
                      <c:pt idx="526">
                        <c:v>0.18890993265638925</c:v>
                      </c:pt>
                      <c:pt idx="527">
                        <c:v>0.1897557658495484</c:v>
                      </c:pt>
                      <c:pt idx="528">
                        <c:v>0.1893269217565999</c:v>
                      </c:pt>
                      <c:pt idx="529">
                        <c:v>0.19096804413389809</c:v>
                      </c:pt>
                      <c:pt idx="530">
                        <c:v>0.19106539598051633</c:v>
                      </c:pt>
                      <c:pt idx="531">
                        <c:v>0.19147876197465125</c:v>
                      </c:pt>
                      <c:pt idx="532">
                        <c:v>0.19240839376195362</c:v>
                      </c:pt>
                      <c:pt idx="533">
                        <c:v>0.19082041984784809</c:v>
                      </c:pt>
                      <c:pt idx="534">
                        <c:v>0.19393495389290311</c:v>
                      </c:pt>
                      <c:pt idx="535">
                        <c:v>0.19477400498892089</c:v>
                      </c:pt>
                      <c:pt idx="536">
                        <c:v>0.19453899273989236</c:v>
                      </c:pt>
                      <c:pt idx="537">
                        <c:v>0.19493195545402128</c:v>
                      </c:pt>
                      <c:pt idx="538">
                        <c:v>0.19685666380413372</c:v>
                      </c:pt>
                      <c:pt idx="539">
                        <c:v>0.19673999571571088</c:v>
                      </c:pt>
                      <c:pt idx="540">
                        <c:v>0.19731937385571069</c:v>
                      </c:pt>
                      <c:pt idx="541">
                        <c:v>0.19821096173747652</c:v>
                      </c:pt>
                      <c:pt idx="542">
                        <c:v>0.20073819182254629</c:v>
                      </c:pt>
                      <c:pt idx="543">
                        <c:v>0.19853576215657889</c:v>
                      </c:pt>
                      <c:pt idx="544">
                        <c:v>0.19956811289914753</c:v>
                      </c:pt>
                      <c:pt idx="545">
                        <c:v>0.20228021865459303</c:v>
                      </c:pt>
                      <c:pt idx="546">
                        <c:v>0.20236654222283326</c:v>
                      </c:pt>
                      <c:pt idx="547">
                        <c:v>0.20301938153217902</c:v>
                      </c:pt>
                      <c:pt idx="548">
                        <c:v>0.2075065332880327</c:v>
                      </c:pt>
                      <c:pt idx="549">
                        <c:v>0.20258094724871772</c:v>
                      </c:pt>
                      <c:pt idx="550">
                        <c:v>0.20412492141859653</c:v>
                      </c:pt>
                      <c:pt idx="551">
                        <c:v>0.20636333428298295</c:v>
                      </c:pt>
                      <c:pt idx="552">
                        <c:v>0.19154443303282118</c:v>
                      </c:pt>
                      <c:pt idx="553">
                        <c:v>0.19156146228484622</c:v>
                      </c:pt>
                      <c:pt idx="554">
                        <c:v>0.20404935440717634</c:v>
                      </c:pt>
                      <c:pt idx="555">
                        <c:v>0.20093568081372151</c:v>
                      </c:pt>
                      <c:pt idx="556">
                        <c:v>0.19961528288018671</c:v>
                      </c:pt>
                      <c:pt idx="557">
                        <c:v>0.20383814226156749</c:v>
                      </c:pt>
                      <c:pt idx="558">
                        <c:v>0.20990421009035257</c:v>
                      </c:pt>
                      <c:pt idx="559">
                        <c:v>0.21674322742724628</c:v>
                      </c:pt>
                      <c:pt idx="560">
                        <c:v>0.22202631378192389</c:v>
                      </c:pt>
                      <c:pt idx="561">
                        <c:v>0.22968280117080575</c:v>
                      </c:pt>
                      <c:pt idx="562">
                        <c:v>0.23954443559320418</c:v>
                      </c:pt>
                      <c:pt idx="563">
                        <c:v>0.25063296579519606</c:v>
                      </c:pt>
                      <c:pt idx="564">
                        <c:v>0.26842095072879613</c:v>
                      </c:pt>
                      <c:pt idx="565">
                        <c:v>0.28764740588300919</c:v>
                      </c:pt>
                      <c:pt idx="566">
                        <c:v>0.30988187187322991</c:v>
                      </c:pt>
                      <c:pt idx="567">
                        <c:v>0.34589403416906855</c:v>
                      </c:pt>
                      <c:pt idx="568">
                        <c:v>0.37548894660682991</c:v>
                      </c:pt>
                      <c:pt idx="569">
                        <c:v>0.41665792542872465</c:v>
                      </c:pt>
                      <c:pt idx="570">
                        <c:v>0.45522052918301054</c:v>
                      </c:pt>
                      <c:pt idx="571">
                        <c:v>0.47131091468703479</c:v>
                      </c:pt>
                      <c:pt idx="572">
                        <c:v>0.46418740533486114</c:v>
                      </c:pt>
                      <c:pt idx="573">
                        <c:v>0.43733564527205537</c:v>
                      </c:pt>
                      <c:pt idx="574">
                        <c:v>0.38436025989762168</c:v>
                      </c:pt>
                      <c:pt idx="575">
                        <c:v>0.32806920543347973</c:v>
                      </c:pt>
                      <c:pt idx="576">
                        <c:v>0.28267877112492035</c:v>
                      </c:pt>
                      <c:pt idx="577">
                        <c:v>0.24912637871845247</c:v>
                      </c:pt>
                      <c:pt idx="578">
                        <c:v>0.22007424984876645</c:v>
                      </c:pt>
                      <c:pt idx="579">
                        <c:v>0.20595565225401077</c:v>
                      </c:pt>
                      <c:pt idx="580">
                        <c:v>0.18626461903849459</c:v>
                      </c:pt>
                      <c:pt idx="581">
                        <c:v>0.18134153517784399</c:v>
                      </c:pt>
                      <c:pt idx="582">
                        <c:v>0.17963479827504905</c:v>
                      </c:pt>
                      <c:pt idx="583">
                        <c:v>0.17656573579932638</c:v>
                      </c:pt>
                      <c:pt idx="584">
                        <c:v>0.17677869149159886</c:v>
                      </c:pt>
                      <c:pt idx="585">
                        <c:v>0.17440379598882583</c:v>
                      </c:pt>
                      <c:pt idx="586">
                        <c:v>0.17677092417585549</c:v>
                      </c:pt>
                      <c:pt idx="587">
                        <c:v>0.18178988805801874</c:v>
                      </c:pt>
                      <c:pt idx="588">
                        <c:v>0.18877157030662098</c:v>
                      </c:pt>
                      <c:pt idx="589">
                        <c:v>0.1869689194931034</c:v>
                      </c:pt>
                      <c:pt idx="590">
                        <c:v>0.19373085255457542</c:v>
                      </c:pt>
                      <c:pt idx="591">
                        <c:v>0.2057577330370354</c:v>
                      </c:pt>
                      <c:pt idx="592">
                        <c:v>0.21064618090934045</c:v>
                      </c:pt>
                      <c:pt idx="593">
                        <c:v>0.21765041787088835</c:v>
                      </c:pt>
                      <c:pt idx="594">
                        <c:v>0.22263959176976217</c:v>
                      </c:pt>
                      <c:pt idx="595">
                        <c:v>0.23301724305920271</c:v>
                      </c:pt>
                      <c:pt idx="596">
                        <c:v>0.24014602864223264</c:v>
                      </c:pt>
                      <c:pt idx="597">
                        <c:v>0.25568235337367823</c:v>
                      </c:pt>
                      <c:pt idx="598">
                        <c:v>0.26429782090963533</c:v>
                      </c:pt>
                      <c:pt idx="599">
                        <c:v>0.27086534449092242</c:v>
                      </c:pt>
                      <c:pt idx="600">
                        <c:v>0.28415664401082913</c:v>
                      </c:pt>
                      <c:pt idx="601">
                        <c:v>0.29315160018457637</c:v>
                      </c:pt>
                      <c:pt idx="602">
                        <c:v>0.30858552312120952</c:v>
                      </c:pt>
                      <c:pt idx="603">
                        <c:v>0.31106845924900095</c:v>
                      </c:pt>
                      <c:pt idx="604">
                        <c:v>0.32478970084186531</c:v>
                      </c:pt>
                      <c:pt idx="605">
                        <c:v>0.33407370082289706</c:v>
                      </c:pt>
                      <c:pt idx="606">
                        <c:v>0.33772755368222435</c:v>
                      </c:pt>
                      <c:pt idx="607">
                        <c:v>0.34938855516007294</c:v>
                      </c:pt>
                      <c:pt idx="608">
                        <c:v>0.35518804332066645</c:v>
                      </c:pt>
                      <c:pt idx="609">
                        <c:v>0.36066454253921076</c:v>
                      </c:pt>
                      <c:pt idx="610">
                        <c:v>0.37054524427728852</c:v>
                      </c:pt>
                      <c:pt idx="611">
                        <c:v>0.3748216597041989</c:v>
                      </c:pt>
                      <c:pt idx="612">
                        <c:v>0.38661703797835983</c:v>
                      </c:pt>
                      <c:pt idx="613">
                        <c:v>0.3904056752163364</c:v>
                      </c:pt>
                      <c:pt idx="614">
                        <c:v>0.39149074389235849</c:v>
                      </c:pt>
                      <c:pt idx="615">
                        <c:v>0.39405595010454469</c:v>
                      </c:pt>
                      <c:pt idx="616">
                        <c:v>0.4042778247013486</c:v>
                      </c:pt>
                      <c:pt idx="617">
                        <c:v>0.41221810215815241</c:v>
                      </c:pt>
                      <c:pt idx="618">
                        <c:v>0.41010638934818761</c:v>
                      </c:pt>
                      <c:pt idx="619">
                        <c:v>0.41531778087561561</c:v>
                      </c:pt>
                      <c:pt idx="620">
                        <c:v>0.42459743300778086</c:v>
                      </c:pt>
                      <c:pt idx="621">
                        <c:v>0.4226804238910527</c:v>
                      </c:pt>
                      <c:pt idx="622">
                        <c:v>0.4244812176366517</c:v>
                      </c:pt>
                      <c:pt idx="623">
                        <c:v>0.42863611866614398</c:v>
                      </c:pt>
                      <c:pt idx="624">
                        <c:v>0.43623132813264875</c:v>
                      </c:pt>
                      <c:pt idx="625">
                        <c:v>0.43792754631097164</c:v>
                      </c:pt>
                      <c:pt idx="626">
                        <c:v>0.43809684206293437</c:v>
                      </c:pt>
                      <c:pt idx="627">
                        <c:v>0.44157664358712584</c:v>
                      </c:pt>
                      <c:pt idx="628">
                        <c:v>0.44529041560907079</c:v>
                      </c:pt>
                      <c:pt idx="629">
                        <c:v>0.44926438138668645</c:v>
                      </c:pt>
                      <c:pt idx="630">
                        <c:v>0.45406580374339317</c:v>
                      </c:pt>
                      <c:pt idx="631">
                        <c:v>0.45397803084154092</c:v>
                      </c:pt>
                      <c:pt idx="632">
                        <c:v>0.45551369440452993</c:v>
                      </c:pt>
                      <c:pt idx="633">
                        <c:v>0.46277642655807211</c:v>
                      </c:pt>
                      <c:pt idx="634">
                        <c:v>0.46327616140737365</c:v>
                      </c:pt>
                      <c:pt idx="635">
                        <c:v>0.46383681203561111</c:v>
                      </c:pt>
                      <c:pt idx="636">
                        <c:v>0.46547723231358162</c:v>
                      </c:pt>
                      <c:pt idx="637">
                        <c:v>0.46510974547111605</c:v>
                      </c:pt>
                      <c:pt idx="638">
                        <c:v>0.4683019979605309</c:v>
                      </c:pt>
                      <c:pt idx="639">
                        <c:v>0.47385986152494347</c:v>
                      </c:pt>
                      <c:pt idx="640">
                        <c:v>0.47405411234891681</c:v>
                      </c:pt>
                      <c:pt idx="641">
                        <c:v>0.4772176959344232</c:v>
                      </c:pt>
                      <c:pt idx="642">
                        <c:v>0.47684418547484742</c:v>
                      </c:pt>
                      <c:pt idx="643">
                        <c:v>0.47625468494696571</c:v>
                      </c:pt>
                      <c:pt idx="644">
                        <c:v>0.48131304009670844</c:v>
                      </c:pt>
                      <c:pt idx="645">
                        <c:v>0.48623470866492652</c:v>
                      </c:pt>
                      <c:pt idx="646">
                        <c:v>0.48912827047190138</c:v>
                      </c:pt>
                      <c:pt idx="647">
                        <c:v>0.49440868474595617</c:v>
                      </c:pt>
                      <c:pt idx="648">
                        <c:v>0.49560027663102552</c:v>
                      </c:pt>
                      <c:pt idx="649">
                        <c:v>0.4862017824860041</c:v>
                      </c:pt>
                      <c:pt idx="650">
                        <c:v>0.48944476028411404</c:v>
                      </c:pt>
                      <c:pt idx="651">
                        <c:v>0.50230937823778921</c:v>
                      </c:pt>
                      <c:pt idx="652">
                        <c:v>0.49286563895806712</c:v>
                      </c:pt>
                      <c:pt idx="653">
                        <c:v>0.50111869224321592</c:v>
                      </c:pt>
                      <c:pt idx="654">
                        <c:v>0.50566041915241111</c:v>
                      </c:pt>
                      <c:pt idx="655">
                        <c:v>0.50880928327110464</c:v>
                      </c:pt>
                      <c:pt idx="656">
                        <c:v>0.50193849472387952</c:v>
                      </c:pt>
                      <c:pt idx="657">
                        <c:v>0.50493196739274926</c:v>
                      </c:pt>
                      <c:pt idx="658">
                        <c:v>0.50650870938927772</c:v>
                      </c:pt>
                      <c:pt idx="659">
                        <c:v>0.51909089618675996</c:v>
                      </c:pt>
                      <c:pt idx="660">
                        <c:v>0.5062433526200667</c:v>
                      </c:pt>
                      <c:pt idx="661">
                        <c:v>0.52939171212690417</c:v>
                      </c:pt>
                      <c:pt idx="662">
                        <c:v>0.53228237541862455</c:v>
                      </c:pt>
                      <c:pt idx="663">
                        <c:v>0.52259447517090796</c:v>
                      </c:pt>
                      <c:pt idx="664">
                        <c:v>0.49974063949337982</c:v>
                      </c:pt>
                      <c:pt idx="665">
                        <c:v>0.54273477855481134</c:v>
                      </c:pt>
                      <c:pt idx="666">
                        <c:v>0.54513263635286702</c:v>
                      </c:pt>
                      <c:pt idx="667">
                        <c:v>0.56331163651079441</c:v>
                      </c:pt>
                      <c:pt idx="668">
                        <c:v>0.54678428870038409</c:v>
                      </c:pt>
                      <c:pt idx="669">
                        <c:v>0.55446314965450627</c:v>
                      </c:pt>
                      <c:pt idx="670">
                        <c:v>0.5582605278771422</c:v>
                      </c:pt>
                      <c:pt idx="671">
                        <c:v>0.5771001345081892</c:v>
                      </c:pt>
                      <c:pt idx="672">
                        <c:v>0.58784316649408208</c:v>
                      </c:pt>
                      <c:pt idx="673">
                        <c:v>0.60191613386329368</c:v>
                      </c:pt>
                      <c:pt idx="674">
                        <c:v>0.57400041050379957</c:v>
                      </c:pt>
                      <c:pt idx="675">
                        <c:v>0.61782739559249433</c:v>
                      </c:pt>
                      <c:pt idx="676">
                        <c:v>0.60353676223476349</c:v>
                      </c:pt>
                      <c:pt idx="677">
                        <c:v>0.6219921700837433</c:v>
                      </c:pt>
                      <c:pt idx="678">
                        <c:v>0.6721537501592163</c:v>
                      </c:pt>
                      <c:pt idx="679">
                        <c:v>0.63306315023405735</c:v>
                      </c:pt>
                      <c:pt idx="680">
                        <c:v>0.689127344703788</c:v>
                      </c:pt>
                      <c:pt idx="681">
                        <c:v>0.59169774666375607</c:v>
                      </c:pt>
                      <c:pt idx="682">
                        <c:v>0.59318961427368688</c:v>
                      </c:pt>
                      <c:pt idx="683">
                        <c:v>0.53888794305741761</c:v>
                      </c:pt>
                      <c:pt idx="684">
                        <c:v>0.76385342622839725</c:v>
                      </c:pt>
                      <c:pt idx="685">
                        <c:v>0.52818911460691997</c:v>
                      </c:pt>
                      <c:pt idx="686">
                        <c:v>0.67458557588746937</c:v>
                      </c:pt>
                      <c:pt idx="687">
                        <c:v>0.59422590513081552</c:v>
                      </c:pt>
                      <c:pt idx="688">
                        <c:v>0.43247674939872233</c:v>
                      </c:pt>
                      <c:pt idx="689">
                        <c:v>0.49573773324226722</c:v>
                      </c:pt>
                      <c:pt idx="690">
                        <c:v>0.54219505215820218</c:v>
                      </c:pt>
                      <c:pt idx="691">
                        <c:v>0.43969912770954622</c:v>
                      </c:pt>
                      <c:pt idx="692">
                        <c:v>0.53490673091568097</c:v>
                      </c:pt>
                      <c:pt idx="693">
                        <c:v>0.57088560473718664</c:v>
                      </c:pt>
                      <c:pt idx="694">
                        <c:v>0.39249823013676916</c:v>
                      </c:pt>
                      <c:pt idx="695">
                        <c:v>0.83229708740853547</c:v>
                      </c:pt>
                      <c:pt idx="696">
                        <c:v>0.53953373964184115</c:v>
                      </c:pt>
                      <c:pt idx="697">
                        <c:v>0.87403378222705297</c:v>
                      </c:pt>
                      <c:pt idx="698">
                        <c:v>0.51013153812058842</c:v>
                      </c:pt>
                      <c:pt idx="699">
                        <c:v>0.6366107516058952</c:v>
                      </c:pt>
                      <c:pt idx="700">
                        <c:v>1.276220546628507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'P-A'!$K$6</c15:sqref>
                        </c15:formulaRef>
                      </c:ext>
                    </c:extLst>
                    <c:strCache>
                      <c:ptCount val="1"/>
                      <c:pt idx="0">
                        <c:v>P-C1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'P-A'!$K$7:$K$707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1.409235477</c:v>
                      </c:pt>
                      <c:pt idx="1">
                        <c:v>1.4383620020000001</c:v>
                      </c:pt>
                      <c:pt idx="2">
                        <c:v>1.4045227769999999</c:v>
                      </c:pt>
                      <c:pt idx="3">
                        <c:v>1.400211334</c:v>
                      </c:pt>
                      <c:pt idx="4">
                        <c:v>1.449819446</c:v>
                      </c:pt>
                      <c:pt idx="5">
                        <c:v>1.4378118520000001</c:v>
                      </c:pt>
                      <c:pt idx="6">
                        <c:v>1.4654191729999999</c:v>
                      </c:pt>
                      <c:pt idx="7">
                        <c:v>1.4529376030000001</c:v>
                      </c:pt>
                      <c:pt idx="8">
                        <c:v>1.4658968450000001</c:v>
                      </c:pt>
                      <c:pt idx="9">
                        <c:v>1.487296462</c:v>
                      </c:pt>
                      <c:pt idx="10">
                        <c:v>1.4577519889999999</c:v>
                      </c:pt>
                      <c:pt idx="11">
                        <c:v>1.5057678219999999</c:v>
                      </c:pt>
                      <c:pt idx="12">
                        <c:v>1.4813528060000001</c:v>
                      </c:pt>
                      <c:pt idx="13">
                        <c:v>1.4992696050000001</c:v>
                      </c:pt>
                      <c:pt idx="14">
                        <c:v>1.503034472</c:v>
                      </c:pt>
                      <c:pt idx="15">
                        <c:v>1.517379284</c:v>
                      </c:pt>
                      <c:pt idx="16">
                        <c:v>1.5200296639999999</c:v>
                      </c:pt>
                      <c:pt idx="17">
                        <c:v>1.541243076</c:v>
                      </c:pt>
                      <c:pt idx="18">
                        <c:v>1.5317910910000001</c:v>
                      </c:pt>
                      <c:pt idx="19">
                        <c:v>1.539565802</c:v>
                      </c:pt>
                      <c:pt idx="20">
                        <c:v>1.551030755</c:v>
                      </c:pt>
                      <c:pt idx="21">
                        <c:v>1.551026464</c:v>
                      </c:pt>
                      <c:pt idx="22">
                        <c:v>1.5698971749999999</c:v>
                      </c:pt>
                      <c:pt idx="23">
                        <c:v>1.5630787610000001</c:v>
                      </c:pt>
                      <c:pt idx="24">
                        <c:v>1.5856280330000001</c:v>
                      </c:pt>
                      <c:pt idx="25">
                        <c:v>1.5878810880000001</c:v>
                      </c:pt>
                      <c:pt idx="26">
                        <c:v>1.59208262</c:v>
                      </c:pt>
                      <c:pt idx="27">
                        <c:v>1.60388124</c:v>
                      </c:pt>
                      <c:pt idx="28">
                        <c:v>1.6087406870000001</c:v>
                      </c:pt>
                      <c:pt idx="29">
                        <c:v>1.6084699629999999</c:v>
                      </c:pt>
                      <c:pt idx="30">
                        <c:v>1.624434948</c:v>
                      </c:pt>
                      <c:pt idx="31">
                        <c:v>1.6235535139999999</c:v>
                      </c:pt>
                      <c:pt idx="32">
                        <c:v>1.6232795719999999</c:v>
                      </c:pt>
                      <c:pt idx="33">
                        <c:v>1.6407607790000001</c:v>
                      </c:pt>
                      <c:pt idx="34">
                        <c:v>1.64888835</c:v>
                      </c:pt>
                      <c:pt idx="35">
                        <c:v>1.653434753</c:v>
                      </c:pt>
                      <c:pt idx="36">
                        <c:v>1.653476357</c:v>
                      </c:pt>
                      <c:pt idx="37">
                        <c:v>1.6624511479999999</c:v>
                      </c:pt>
                      <c:pt idx="38">
                        <c:v>1.6687712669999999</c:v>
                      </c:pt>
                      <c:pt idx="39">
                        <c:v>1.6761726139999999</c:v>
                      </c:pt>
                      <c:pt idx="40">
                        <c:v>1.6792891029999999</c:v>
                      </c:pt>
                      <c:pt idx="41">
                        <c:v>1.687230706</c:v>
                      </c:pt>
                      <c:pt idx="42">
                        <c:v>1.686622858</c:v>
                      </c:pt>
                      <c:pt idx="43">
                        <c:v>1.6973793509999999</c:v>
                      </c:pt>
                      <c:pt idx="44">
                        <c:v>1.694637656</c:v>
                      </c:pt>
                      <c:pt idx="45">
                        <c:v>1.7133347990000001</c:v>
                      </c:pt>
                      <c:pt idx="46">
                        <c:v>1.712095141</c:v>
                      </c:pt>
                      <c:pt idx="47">
                        <c:v>1.716602325</c:v>
                      </c:pt>
                      <c:pt idx="48">
                        <c:v>1.727682114</c:v>
                      </c:pt>
                      <c:pt idx="49">
                        <c:v>1.7228459119999999</c:v>
                      </c:pt>
                      <c:pt idx="50">
                        <c:v>1.732621789</c:v>
                      </c:pt>
                      <c:pt idx="51">
                        <c:v>1.7364580629999999</c:v>
                      </c:pt>
                      <c:pt idx="52">
                        <c:v>1.739245653</c:v>
                      </c:pt>
                      <c:pt idx="53">
                        <c:v>1.747101665</c:v>
                      </c:pt>
                      <c:pt idx="54">
                        <c:v>1.747915983</c:v>
                      </c:pt>
                      <c:pt idx="55">
                        <c:v>1.7431154250000001</c:v>
                      </c:pt>
                      <c:pt idx="56">
                        <c:v>1.7532680030000001</c:v>
                      </c:pt>
                      <c:pt idx="57">
                        <c:v>1.7556287049999999</c:v>
                      </c:pt>
                      <c:pt idx="58">
                        <c:v>1.7627426390000001</c:v>
                      </c:pt>
                      <c:pt idx="59">
                        <c:v>1.7640231850000001</c:v>
                      </c:pt>
                      <c:pt idx="60">
                        <c:v>1.7641789910000001</c:v>
                      </c:pt>
                      <c:pt idx="61">
                        <c:v>1.770238996</c:v>
                      </c:pt>
                      <c:pt idx="62">
                        <c:v>1.765436172</c:v>
                      </c:pt>
                      <c:pt idx="63">
                        <c:v>1.7754236459999999</c:v>
                      </c:pt>
                      <c:pt idx="64">
                        <c:v>1.777486801</c:v>
                      </c:pt>
                      <c:pt idx="65">
                        <c:v>1.7712293859999999</c:v>
                      </c:pt>
                      <c:pt idx="66">
                        <c:v>1.778503656</c:v>
                      </c:pt>
                      <c:pt idx="67">
                        <c:v>1.7847919459999999</c:v>
                      </c:pt>
                      <c:pt idx="68">
                        <c:v>1.7833508250000001</c:v>
                      </c:pt>
                      <c:pt idx="69">
                        <c:v>1.786467552</c:v>
                      </c:pt>
                      <c:pt idx="70">
                        <c:v>1.785092592</c:v>
                      </c:pt>
                      <c:pt idx="71">
                        <c:v>1.7862377169999999</c:v>
                      </c:pt>
                      <c:pt idx="72">
                        <c:v>1.7889112229999999</c:v>
                      </c:pt>
                      <c:pt idx="73">
                        <c:v>1.787472725</c:v>
                      </c:pt>
                      <c:pt idx="74">
                        <c:v>1.789892316</c:v>
                      </c:pt>
                      <c:pt idx="75">
                        <c:v>1.7885035279999999</c:v>
                      </c:pt>
                      <c:pt idx="76">
                        <c:v>1.7908608909999999</c:v>
                      </c:pt>
                      <c:pt idx="77">
                        <c:v>1.7925002569999999</c:v>
                      </c:pt>
                      <c:pt idx="78">
                        <c:v>1.7863215210000001</c:v>
                      </c:pt>
                      <c:pt idx="79">
                        <c:v>1.7852127550000001</c:v>
                      </c:pt>
                      <c:pt idx="80">
                        <c:v>1.7852104900000001</c:v>
                      </c:pt>
                      <c:pt idx="81">
                        <c:v>1.79084599</c:v>
                      </c:pt>
                      <c:pt idx="82">
                        <c:v>1.7883085009999999</c:v>
                      </c:pt>
                      <c:pt idx="83">
                        <c:v>1.784963369</c:v>
                      </c:pt>
                      <c:pt idx="84">
                        <c:v>1.7851226330000001</c:v>
                      </c:pt>
                      <c:pt idx="85">
                        <c:v>1.785494447</c:v>
                      </c:pt>
                      <c:pt idx="86">
                        <c:v>1.7841408249999999</c:v>
                      </c:pt>
                      <c:pt idx="87">
                        <c:v>1.7811578509999999</c:v>
                      </c:pt>
                      <c:pt idx="88">
                        <c:v>1.780739546</c:v>
                      </c:pt>
                      <c:pt idx="89">
                        <c:v>1.7778036589999999</c:v>
                      </c:pt>
                      <c:pt idx="90">
                        <c:v>1.771247625</c:v>
                      </c:pt>
                      <c:pt idx="91">
                        <c:v>1.7707629199999999</c:v>
                      </c:pt>
                      <c:pt idx="92">
                        <c:v>1.769237757</c:v>
                      </c:pt>
                      <c:pt idx="93">
                        <c:v>1.771619439</c:v>
                      </c:pt>
                      <c:pt idx="94">
                        <c:v>1.765762329</c:v>
                      </c:pt>
                      <c:pt idx="95">
                        <c:v>1.7592227460000001</c:v>
                      </c:pt>
                      <c:pt idx="96">
                        <c:v>1.757372379</c:v>
                      </c:pt>
                      <c:pt idx="97">
                        <c:v>1.7520250079999999</c:v>
                      </c:pt>
                      <c:pt idx="98">
                        <c:v>1.752556443</c:v>
                      </c:pt>
                      <c:pt idx="99">
                        <c:v>1.7454602720000001</c:v>
                      </c:pt>
                      <c:pt idx="100">
                        <c:v>1.743609309</c:v>
                      </c:pt>
                      <c:pt idx="101">
                        <c:v>1.7386008500000001</c:v>
                      </c:pt>
                      <c:pt idx="102">
                        <c:v>1.733801484</c:v>
                      </c:pt>
                      <c:pt idx="103">
                        <c:v>1.7288827899999999</c:v>
                      </c:pt>
                      <c:pt idx="104">
                        <c:v>1.725597501</c:v>
                      </c:pt>
                      <c:pt idx="105">
                        <c:v>1.721182108</c:v>
                      </c:pt>
                      <c:pt idx="106">
                        <c:v>1.714169383</c:v>
                      </c:pt>
                      <c:pt idx="107">
                        <c:v>1.709246874</c:v>
                      </c:pt>
                      <c:pt idx="108">
                        <c:v>1.703295708</c:v>
                      </c:pt>
                      <c:pt idx="109">
                        <c:v>1.7015118600000001</c:v>
                      </c:pt>
                      <c:pt idx="110">
                        <c:v>1.6926486489999999</c:v>
                      </c:pt>
                      <c:pt idx="111">
                        <c:v>1.6889193060000001</c:v>
                      </c:pt>
                      <c:pt idx="112">
                        <c:v>1.683663607</c:v>
                      </c:pt>
                      <c:pt idx="113">
                        <c:v>1.676239729</c:v>
                      </c:pt>
                      <c:pt idx="114">
                        <c:v>1.669618249</c:v>
                      </c:pt>
                      <c:pt idx="115">
                        <c:v>1.664705396</c:v>
                      </c:pt>
                      <c:pt idx="116">
                        <c:v>1.655203223</c:v>
                      </c:pt>
                      <c:pt idx="117">
                        <c:v>1.649570942</c:v>
                      </c:pt>
                      <c:pt idx="118">
                        <c:v>1.6449757810000001</c:v>
                      </c:pt>
                      <c:pt idx="119">
                        <c:v>1.6381601100000001</c:v>
                      </c:pt>
                      <c:pt idx="120">
                        <c:v>1.629969716</c:v>
                      </c:pt>
                      <c:pt idx="121">
                        <c:v>1.6259968279999999</c:v>
                      </c:pt>
                      <c:pt idx="122">
                        <c:v>1.617434263</c:v>
                      </c:pt>
                      <c:pt idx="123">
                        <c:v>1.6118700500000001</c:v>
                      </c:pt>
                      <c:pt idx="124">
                        <c:v>1.6047614809999999</c:v>
                      </c:pt>
                      <c:pt idx="125">
                        <c:v>1.596938014</c:v>
                      </c:pt>
                      <c:pt idx="126">
                        <c:v>1.590844393</c:v>
                      </c:pt>
                      <c:pt idx="127">
                        <c:v>1.5797080990000001</c:v>
                      </c:pt>
                      <c:pt idx="128">
                        <c:v>1.5723699330000001</c:v>
                      </c:pt>
                      <c:pt idx="129">
                        <c:v>1.565582037</c:v>
                      </c:pt>
                      <c:pt idx="130">
                        <c:v>1.558308244</c:v>
                      </c:pt>
                      <c:pt idx="131">
                        <c:v>1.5503206249999999</c:v>
                      </c:pt>
                      <c:pt idx="132">
                        <c:v>1.54504621</c:v>
                      </c:pt>
                      <c:pt idx="133">
                        <c:v>1.53631103</c:v>
                      </c:pt>
                      <c:pt idx="134">
                        <c:v>1.526201844</c:v>
                      </c:pt>
                      <c:pt idx="135">
                        <c:v>1.5195866819999999</c:v>
                      </c:pt>
                      <c:pt idx="136">
                        <c:v>1.511656165</c:v>
                      </c:pt>
                      <c:pt idx="137">
                        <c:v>1.502740741</c:v>
                      </c:pt>
                      <c:pt idx="138">
                        <c:v>1.495257139</c:v>
                      </c:pt>
                      <c:pt idx="139">
                        <c:v>1.4866905210000001</c:v>
                      </c:pt>
                      <c:pt idx="140">
                        <c:v>1.478010654</c:v>
                      </c:pt>
                      <c:pt idx="141">
                        <c:v>1.4714552160000001</c:v>
                      </c:pt>
                      <c:pt idx="142">
                        <c:v>1.463689327</c:v>
                      </c:pt>
                      <c:pt idx="143">
                        <c:v>1.4551719430000001</c:v>
                      </c:pt>
                      <c:pt idx="144">
                        <c:v>1.447899818</c:v>
                      </c:pt>
                      <c:pt idx="145">
                        <c:v>1.4396584029999999</c:v>
                      </c:pt>
                      <c:pt idx="146">
                        <c:v>1.4289767739999999</c:v>
                      </c:pt>
                      <c:pt idx="147">
                        <c:v>1.4209439749999999</c:v>
                      </c:pt>
                      <c:pt idx="148">
                        <c:v>1.4131999019999999</c:v>
                      </c:pt>
                      <c:pt idx="149">
                        <c:v>1.4045215849999999</c:v>
                      </c:pt>
                      <c:pt idx="150">
                        <c:v>1.3963860269999999</c:v>
                      </c:pt>
                      <c:pt idx="151">
                        <c:v>1.388592005</c:v>
                      </c:pt>
                      <c:pt idx="152">
                        <c:v>1.380659461</c:v>
                      </c:pt>
                      <c:pt idx="153">
                        <c:v>1.371282339</c:v>
                      </c:pt>
                      <c:pt idx="154">
                        <c:v>1.3642021419999999</c:v>
                      </c:pt>
                      <c:pt idx="155">
                        <c:v>1.3562035560000001</c:v>
                      </c:pt>
                      <c:pt idx="156">
                        <c:v>1.346457005</c:v>
                      </c:pt>
                      <c:pt idx="157">
                        <c:v>1.3401480910000001</c:v>
                      </c:pt>
                      <c:pt idx="158">
                        <c:v>1.330506921</c:v>
                      </c:pt>
                      <c:pt idx="159">
                        <c:v>1.3234703539999999</c:v>
                      </c:pt>
                      <c:pt idx="160">
                        <c:v>1.3157631160000001</c:v>
                      </c:pt>
                      <c:pt idx="161">
                        <c:v>1.306810021</c:v>
                      </c:pt>
                      <c:pt idx="162">
                        <c:v>1.297273874</c:v>
                      </c:pt>
                      <c:pt idx="163">
                        <c:v>1.2911853790000001</c:v>
                      </c:pt>
                      <c:pt idx="164">
                        <c:v>1.284424424</c:v>
                      </c:pt>
                      <c:pt idx="165">
                        <c:v>1.276283026</c:v>
                      </c:pt>
                      <c:pt idx="166">
                        <c:v>1.2691301109999999</c:v>
                      </c:pt>
                      <c:pt idx="167">
                        <c:v>1.2593190670000001</c:v>
                      </c:pt>
                      <c:pt idx="168">
                        <c:v>1.2517281769999999</c:v>
                      </c:pt>
                      <c:pt idx="169">
                        <c:v>1.243443847</c:v>
                      </c:pt>
                      <c:pt idx="170">
                        <c:v>1.2371785639999999</c:v>
                      </c:pt>
                      <c:pt idx="171">
                        <c:v>1.2294616700000001</c:v>
                      </c:pt>
                      <c:pt idx="172">
                        <c:v>1.2214566469999999</c:v>
                      </c:pt>
                      <c:pt idx="173">
                        <c:v>1.214301944</c:v>
                      </c:pt>
                      <c:pt idx="174">
                        <c:v>1.20724082</c:v>
                      </c:pt>
                      <c:pt idx="175">
                        <c:v>1.1995261909999999</c:v>
                      </c:pt>
                      <c:pt idx="176">
                        <c:v>1.1920778750000001</c:v>
                      </c:pt>
                      <c:pt idx="177">
                        <c:v>1.184679389</c:v>
                      </c:pt>
                      <c:pt idx="178">
                        <c:v>1.177151799</c:v>
                      </c:pt>
                      <c:pt idx="179">
                        <c:v>1.1703970429999999</c:v>
                      </c:pt>
                      <c:pt idx="180">
                        <c:v>1.163057327</c:v>
                      </c:pt>
                      <c:pt idx="181">
                        <c:v>1.15639925</c:v>
                      </c:pt>
                      <c:pt idx="182">
                        <c:v>1.1477924589999999</c:v>
                      </c:pt>
                      <c:pt idx="183">
                        <c:v>1.141324043</c:v>
                      </c:pt>
                      <c:pt idx="184">
                        <c:v>1.1350644830000001</c:v>
                      </c:pt>
                      <c:pt idx="185">
                        <c:v>1.128227592</c:v>
                      </c:pt>
                      <c:pt idx="186">
                        <c:v>1.1214396950000001</c:v>
                      </c:pt>
                      <c:pt idx="187">
                        <c:v>1.114276528</c:v>
                      </c:pt>
                      <c:pt idx="188">
                        <c:v>1.1076468230000001</c:v>
                      </c:pt>
                      <c:pt idx="189">
                        <c:v>1.1012867690000001</c:v>
                      </c:pt>
                      <c:pt idx="190">
                        <c:v>1.0953832859999999</c:v>
                      </c:pt>
                      <c:pt idx="191">
                        <c:v>1.0886507030000001</c:v>
                      </c:pt>
                      <c:pt idx="192">
                        <c:v>1.082381845</c:v>
                      </c:pt>
                      <c:pt idx="193">
                        <c:v>1.0759146209999999</c:v>
                      </c:pt>
                      <c:pt idx="194">
                        <c:v>1.070114851</c:v>
                      </c:pt>
                      <c:pt idx="195">
                        <c:v>1.063396096</c:v>
                      </c:pt>
                      <c:pt idx="196">
                        <c:v>1.0571624040000001</c:v>
                      </c:pt>
                      <c:pt idx="197">
                        <c:v>1.0510913129999999</c:v>
                      </c:pt>
                      <c:pt idx="198">
                        <c:v>1.045419812</c:v>
                      </c:pt>
                      <c:pt idx="199">
                        <c:v>1.039141536</c:v>
                      </c:pt>
                      <c:pt idx="200">
                        <c:v>1.0334587099999999</c:v>
                      </c:pt>
                      <c:pt idx="201">
                        <c:v>1.0275546310000001</c:v>
                      </c:pt>
                      <c:pt idx="202">
                        <c:v>1.021350384</c:v>
                      </c:pt>
                      <c:pt idx="203">
                        <c:v>1.015554547</c:v>
                      </c:pt>
                      <c:pt idx="204">
                        <c:v>1.009782553</c:v>
                      </c:pt>
                      <c:pt idx="205">
                        <c:v>1.00513041</c:v>
                      </c:pt>
                      <c:pt idx="206">
                        <c:v>0.99852257970000002</c:v>
                      </c:pt>
                      <c:pt idx="207">
                        <c:v>0.99322801829999996</c:v>
                      </c:pt>
                      <c:pt idx="208">
                        <c:v>0.9878562689</c:v>
                      </c:pt>
                      <c:pt idx="209">
                        <c:v>0.98312038180000005</c:v>
                      </c:pt>
                      <c:pt idx="210">
                        <c:v>0.97713088989999997</c:v>
                      </c:pt>
                      <c:pt idx="211">
                        <c:v>0.97202163929999996</c:v>
                      </c:pt>
                      <c:pt idx="212">
                        <c:v>0.96686464549999995</c:v>
                      </c:pt>
                      <c:pt idx="213">
                        <c:v>0.96165925259999996</c:v>
                      </c:pt>
                      <c:pt idx="214">
                        <c:v>0.95568752290000003</c:v>
                      </c:pt>
                      <c:pt idx="215">
                        <c:v>0.95130270719999999</c:v>
                      </c:pt>
                      <c:pt idx="216">
                        <c:v>0.94602650399999999</c:v>
                      </c:pt>
                      <c:pt idx="217">
                        <c:v>0.9421654344</c:v>
                      </c:pt>
                      <c:pt idx="218">
                        <c:v>0.93728733060000002</c:v>
                      </c:pt>
                      <c:pt idx="219">
                        <c:v>0.93223589659999995</c:v>
                      </c:pt>
                      <c:pt idx="220">
                        <c:v>0.92720431089999999</c:v>
                      </c:pt>
                      <c:pt idx="221">
                        <c:v>0.92263656849999998</c:v>
                      </c:pt>
                      <c:pt idx="222">
                        <c:v>0.91903191799999995</c:v>
                      </c:pt>
                      <c:pt idx="223">
                        <c:v>0.9145349264</c:v>
                      </c:pt>
                      <c:pt idx="224">
                        <c:v>0.9103329778</c:v>
                      </c:pt>
                      <c:pt idx="225">
                        <c:v>0.90702134369999998</c:v>
                      </c:pt>
                      <c:pt idx="226">
                        <c:v>0.90243506429999998</c:v>
                      </c:pt>
                      <c:pt idx="227">
                        <c:v>0.89838379619999997</c:v>
                      </c:pt>
                      <c:pt idx="228">
                        <c:v>0.89379483459999998</c:v>
                      </c:pt>
                      <c:pt idx="229">
                        <c:v>0.89053356650000004</c:v>
                      </c:pt>
                      <c:pt idx="230">
                        <c:v>0.88701170679999997</c:v>
                      </c:pt>
                      <c:pt idx="231">
                        <c:v>0.88269060850000003</c:v>
                      </c:pt>
                      <c:pt idx="232">
                        <c:v>0.8785931468</c:v>
                      </c:pt>
                      <c:pt idx="233">
                        <c:v>0.87497943639999998</c:v>
                      </c:pt>
                      <c:pt idx="234">
                        <c:v>0.87184816600000004</c:v>
                      </c:pt>
                      <c:pt idx="235">
                        <c:v>0.86796814200000005</c:v>
                      </c:pt>
                      <c:pt idx="236">
                        <c:v>0.86443984510000005</c:v>
                      </c:pt>
                      <c:pt idx="237">
                        <c:v>0.86105746029999997</c:v>
                      </c:pt>
                      <c:pt idx="238">
                        <c:v>0.8578307033</c:v>
                      </c:pt>
                      <c:pt idx="239">
                        <c:v>0.85459446910000003</c:v>
                      </c:pt>
                      <c:pt idx="240">
                        <c:v>0.85162889959999999</c:v>
                      </c:pt>
                      <c:pt idx="241">
                        <c:v>0.84815460440000001</c:v>
                      </c:pt>
                      <c:pt idx="242">
                        <c:v>0.84464955330000002</c:v>
                      </c:pt>
                      <c:pt idx="243">
                        <c:v>0.84133929009999997</c:v>
                      </c:pt>
                      <c:pt idx="244">
                        <c:v>0.83938032389999995</c:v>
                      </c:pt>
                      <c:pt idx="245">
                        <c:v>0.83593893050000001</c:v>
                      </c:pt>
                      <c:pt idx="246">
                        <c:v>0.83328950410000002</c:v>
                      </c:pt>
                      <c:pt idx="247">
                        <c:v>0.83053296799999998</c:v>
                      </c:pt>
                      <c:pt idx="248">
                        <c:v>0.82790297270000002</c:v>
                      </c:pt>
                      <c:pt idx="249">
                        <c:v>0.82571733000000003</c:v>
                      </c:pt>
                      <c:pt idx="250">
                        <c:v>0.82278358939999996</c:v>
                      </c:pt>
                      <c:pt idx="251">
                        <c:v>0.81972914929999996</c:v>
                      </c:pt>
                      <c:pt idx="252">
                        <c:v>0.81706130499999996</c:v>
                      </c:pt>
                      <c:pt idx="253">
                        <c:v>0.81464332340000001</c:v>
                      </c:pt>
                      <c:pt idx="254">
                        <c:v>0.81208974119999999</c:v>
                      </c:pt>
                      <c:pt idx="255">
                        <c:v>0.80985444780000004</c:v>
                      </c:pt>
                      <c:pt idx="256">
                        <c:v>0.80775153639999997</c:v>
                      </c:pt>
                      <c:pt idx="257">
                        <c:v>0.8058264852</c:v>
                      </c:pt>
                      <c:pt idx="258">
                        <c:v>0.80311173199999997</c:v>
                      </c:pt>
                      <c:pt idx="259">
                        <c:v>0.80103152990000004</c:v>
                      </c:pt>
                      <c:pt idx="260">
                        <c:v>0.79858309029999996</c:v>
                      </c:pt>
                      <c:pt idx="261">
                        <c:v>0.79675924779999996</c:v>
                      </c:pt>
                      <c:pt idx="262">
                        <c:v>0.794326961</c:v>
                      </c:pt>
                      <c:pt idx="263">
                        <c:v>0.79245585200000002</c:v>
                      </c:pt>
                      <c:pt idx="264">
                        <c:v>0.79060411450000001</c:v>
                      </c:pt>
                      <c:pt idx="265">
                        <c:v>0.78912544250000005</c:v>
                      </c:pt>
                      <c:pt idx="266">
                        <c:v>0.78714060779999995</c:v>
                      </c:pt>
                      <c:pt idx="267">
                        <c:v>0.78540003300000005</c:v>
                      </c:pt>
                      <c:pt idx="268">
                        <c:v>0.78384423260000002</c:v>
                      </c:pt>
                      <c:pt idx="269">
                        <c:v>0.78204739089999997</c:v>
                      </c:pt>
                      <c:pt idx="270">
                        <c:v>0.78034192319999995</c:v>
                      </c:pt>
                      <c:pt idx="271">
                        <c:v>0.77862262729999998</c:v>
                      </c:pt>
                      <c:pt idx="272">
                        <c:v>0.77729034419999998</c:v>
                      </c:pt>
                      <c:pt idx="273">
                        <c:v>0.77638721470000005</c:v>
                      </c:pt>
                      <c:pt idx="274">
                        <c:v>0.77411818499999996</c:v>
                      </c:pt>
                      <c:pt idx="275">
                        <c:v>0.77345728869999997</c:v>
                      </c:pt>
                      <c:pt idx="276">
                        <c:v>0.77230262760000001</c:v>
                      </c:pt>
                      <c:pt idx="277">
                        <c:v>0.77088177199999997</c:v>
                      </c:pt>
                      <c:pt idx="278">
                        <c:v>0.7693865299</c:v>
                      </c:pt>
                      <c:pt idx="279">
                        <c:v>0.76832622289999997</c:v>
                      </c:pt>
                      <c:pt idx="280">
                        <c:v>0.76670420169999998</c:v>
                      </c:pt>
                      <c:pt idx="281">
                        <c:v>0.76613926889999995</c:v>
                      </c:pt>
                      <c:pt idx="282">
                        <c:v>0.76474690440000004</c:v>
                      </c:pt>
                      <c:pt idx="283">
                        <c:v>0.76419597859999999</c:v>
                      </c:pt>
                      <c:pt idx="284">
                        <c:v>0.76291322709999998</c:v>
                      </c:pt>
                      <c:pt idx="285">
                        <c:v>0.76165664200000005</c:v>
                      </c:pt>
                      <c:pt idx="286">
                        <c:v>0.76096367840000001</c:v>
                      </c:pt>
                      <c:pt idx="287">
                        <c:v>0.76065939660000004</c:v>
                      </c:pt>
                      <c:pt idx="288">
                        <c:v>0.76006394619999995</c:v>
                      </c:pt>
                      <c:pt idx="289">
                        <c:v>0.75863105060000002</c:v>
                      </c:pt>
                      <c:pt idx="290">
                        <c:v>0.75803369279999999</c:v>
                      </c:pt>
                      <c:pt idx="291">
                        <c:v>0.75707232950000003</c:v>
                      </c:pt>
                      <c:pt idx="292">
                        <c:v>0.75682550670000004</c:v>
                      </c:pt>
                      <c:pt idx="293">
                        <c:v>0.75632095340000005</c:v>
                      </c:pt>
                      <c:pt idx="294">
                        <c:v>0.75559777019999996</c:v>
                      </c:pt>
                      <c:pt idx="295">
                        <c:v>0.75516206029999999</c:v>
                      </c:pt>
                      <c:pt idx="296">
                        <c:v>0.75473827120000003</c:v>
                      </c:pt>
                      <c:pt idx="297">
                        <c:v>0.75362628700000001</c:v>
                      </c:pt>
                      <c:pt idx="298">
                        <c:v>0.75342333319999999</c:v>
                      </c:pt>
                      <c:pt idx="299">
                        <c:v>0.75288355350000002</c:v>
                      </c:pt>
                      <c:pt idx="300">
                        <c:v>0.75261372329999998</c:v>
                      </c:pt>
                      <c:pt idx="301">
                        <c:v>0.75296479459999999</c:v>
                      </c:pt>
                      <c:pt idx="302">
                        <c:v>0.7517014742</c:v>
                      </c:pt>
                      <c:pt idx="303">
                        <c:v>0.75106555220000004</c:v>
                      </c:pt>
                      <c:pt idx="304">
                        <c:v>0.75089865919999998</c:v>
                      </c:pt>
                      <c:pt idx="305">
                        <c:v>0.75108873840000001</c:v>
                      </c:pt>
                      <c:pt idx="306">
                        <c:v>0.75070410970000001</c:v>
                      </c:pt>
                      <c:pt idx="307">
                        <c:v>0.75014197829999996</c:v>
                      </c:pt>
                      <c:pt idx="308">
                        <c:v>0.75009351970000004</c:v>
                      </c:pt>
                      <c:pt idx="309">
                        <c:v>0.74941414589999999</c:v>
                      </c:pt>
                      <c:pt idx="310">
                        <c:v>0.74890905620000003</c:v>
                      </c:pt>
                      <c:pt idx="311">
                        <c:v>0.74811178450000004</c:v>
                      </c:pt>
                      <c:pt idx="312">
                        <c:v>0.74868482349999999</c:v>
                      </c:pt>
                      <c:pt idx="313">
                        <c:v>0.74760931730000002</c:v>
                      </c:pt>
                      <c:pt idx="314">
                        <c:v>0.74771845339999998</c:v>
                      </c:pt>
                      <c:pt idx="315">
                        <c:v>0.74773705010000002</c:v>
                      </c:pt>
                      <c:pt idx="316">
                        <c:v>0.74707317350000002</c:v>
                      </c:pt>
                      <c:pt idx="317">
                        <c:v>0.74692803620000003</c:v>
                      </c:pt>
                      <c:pt idx="318">
                        <c:v>0.74681890009999996</c:v>
                      </c:pt>
                      <c:pt idx="319">
                        <c:v>0.74703371519999995</c:v>
                      </c:pt>
                      <c:pt idx="320">
                        <c:v>0.74641174079999995</c:v>
                      </c:pt>
                      <c:pt idx="321">
                        <c:v>0.74589270350000003</c:v>
                      </c:pt>
                      <c:pt idx="322">
                        <c:v>0.74600803849999997</c:v>
                      </c:pt>
                      <c:pt idx="323">
                        <c:v>0.74559223649999995</c:v>
                      </c:pt>
                      <c:pt idx="324">
                        <c:v>0.74561882020000003</c:v>
                      </c:pt>
                      <c:pt idx="325">
                        <c:v>0.74484312529999996</c:v>
                      </c:pt>
                      <c:pt idx="326">
                        <c:v>0.74498569969999995</c:v>
                      </c:pt>
                      <c:pt idx="327">
                        <c:v>0.74443751570000005</c:v>
                      </c:pt>
                      <c:pt idx="328">
                        <c:v>0.74446725849999995</c:v>
                      </c:pt>
                      <c:pt idx="329">
                        <c:v>0.74472624060000003</c:v>
                      </c:pt>
                      <c:pt idx="330">
                        <c:v>0.74460488560000004</c:v>
                      </c:pt>
                      <c:pt idx="331">
                        <c:v>0.74402707820000002</c:v>
                      </c:pt>
                      <c:pt idx="332">
                        <c:v>0.74427336450000003</c:v>
                      </c:pt>
                      <c:pt idx="333">
                        <c:v>0.74334114790000005</c:v>
                      </c:pt>
                      <c:pt idx="334">
                        <c:v>0.74308478830000002</c:v>
                      </c:pt>
                      <c:pt idx="335">
                        <c:v>0.74289691449999995</c:v>
                      </c:pt>
                      <c:pt idx="336">
                        <c:v>0.74262857439999996</c:v>
                      </c:pt>
                      <c:pt idx="337">
                        <c:v>0.74182564019999997</c:v>
                      </c:pt>
                      <c:pt idx="338">
                        <c:v>0.74110054970000006</c:v>
                      </c:pt>
                      <c:pt idx="339">
                        <c:v>0.74144172669999997</c:v>
                      </c:pt>
                      <c:pt idx="340">
                        <c:v>0.74104487900000005</c:v>
                      </c:pt>
                      <c:pt idx="341">
                        <c:v>0.73995351789999997</c:v>
                      </c:pt>
                      <c:pt idx="342">
                        <c:v>0.73949861530000005</c:v>
                      </c:pt>
                      <c:pt idx="343">
                        <c:v>0.73931610579999996</c:v>
                      </c:pt>
                      <c:pt idx="344">
                        <c:v>0.73853462930000002</c:v>
                      </c:pt>
                      <c:pt idx="345">
                        <c:v>0.73783332109999999</c:v>
                      </c:pt>
                      <c:pt idx="346">
                        <c:v>0.73750418419999997</c:v>
                      </c:pt>
                      <c:pt idx="347">
                        <c:v>0.73730623719999999</c:v>
                      </c:pt>
                      <c:pt idx="348">
                        <c:v>0.73658353089999995</c:v>
                      </c:pt>
                      <c:pt idx="349">
                        <c:v>0.73528617620000003</c:v>
                      </c:pt>
                      <c:pt idx="350">
                        <c:v>0.73486709589999999</c:v>
                      </c:pt>
                      <c:pt idx="351">
                        <c:v>0.73388099669999995</c:v>
                      </c:pt>
                      <c:pt idx="352">
                        <c:v>0.73339372869999997</c:v>
                      </c:pt>
                      <c:pt idx="353">
                        <c:v>0.73278546330000005</c:v>
                      </c:pt>
                      <c:pt idx="354">
                        <c:v>0.73159158229999999</c:v>
                      </c:pt>
                      <c:pt idx="355">
                        <c:v>0.73071253300000005</c:v>
                      </c:pt>
                      <c:pt idx="356">
                        <c:v>0.7298892736</c:v>
                      </c:pt>
                      <c:pt idx="357">
                        <c:v>0.72906893490000002</c:v>
                      </c:pt>
                      <c:pt idx="358">
                        <c:v>0.72824335100000004</c:v>
                      </c:pt>
                      <c:pt idx="359">
                        <c:v>0.72706824540000003</c:v>
                      </c:pt>
                      <c:pt idx="360">
                        <c:v>0.7260252237</c:v>
                      </c:pt>
                      <c:pt idx="361">
                        <c:v>0.72523480650000005</c:v>
                      </c:pt>
                      <c:pt idx="362">
                        <c:v>0.72425609830000004</c:v>
                      </c:pt>
                      <c:pt idx="363">
                        <c:v>0.72315859790000003</c:v>
                      </c:pt>
                      <c:pt idx="364">
                        <c:v>0.72211223840000005</c:v>
                      </c:pt>
                      <c:pt idx="365">
                        <c:v>0.7210143805</c:v>
                      </c:pt>
                      <c:pt idx="366">
                        <c:v>0.71981000900000003</c:v>
                      </c:pt>
                      <c:pt idx="367">
                        <c:v>0.71860635279999996</c:v>
                      </c:pt>
                      <c:pt idx="368">
                        <c:v>0.71752166750000002</c:v>
                      </c:pt>
                      <c:pt idx="369">
                        <c:v>0.7162351012</c:v>
                      </c:pt>
                      <c:pt idx="370">
                        <c:v>0.71497702600000002</c:v>
                      </c:pt>
                      <c:pt idx="371">
                        <c:v>0.7137074471</c:v>
                      </c:pt>
                      <c:pt idx="372">
                        <c:v>0.71269446609999998</c:v>
                      </c:pt>
                      <c:pt idx="373">
                        <c:v>0.71136808399999996</c:v>
                      </c:pt>
                      <c:pt idx="374">
                        <c:v>0.70947712659999995</c:v>
                      </c:pt>
                      <c:pt idx="375">
                        <c:v>0.70845216509999998</c:v>
                      </c:pt>
                      <c:pt idx="376">
                        <c:v>0.70701897140000003</c:v>
                      </c:pt>
                      <c:pt idx="377">
                        <c:v>0.70576679710000001</c:v>
                      </c:pt>
                      <c:pt idx="378">
                        <c:v>0.70387887950000005</c:v>
                      </c:pt>
                      <c:pt idx="379">
                        <c:v>0.70305258039999996</c:v>
                      </c:pt>
                      <c:pt idx="380">
                        <c:v>0.70111078019999995</c:v>
                      </c:pt>
                      <c:pt idx="381">
                        <c:v>0.69966298339999999</c:v>
                      </c:pt>
                      <c:pt idx="382">
                        <c:v>0.69832789900000003</c:v>
                      </c:pt>
                      <c:pt idx="383">
                        <c:v>0.6968474388</c:v>
                      </c:pt>
                      <c:pt idx="384">
                        <c:v>0.69556981330000001</c:v>
                      </c:pt>
                      <c:pt idx="385">
                        <c:v>0.6936920285</c:v>
                      </c:pt>
                      <c:pt idx="386">
                        <c:v>0.69184696670000001</c:v>
                      </c:pt>
                      <c:pt idx="387">
                        <c:v>0.69077730179999997</c:v>
                      </c:pt>
                      <c:pt idx="388">
                        <c:v>0.68917298319999998</c:v>
                      </c:pt>
                      <c:pt idx="389">
                        <c:v>0.68741494420000004</c:v>
                      </c:pt>
                      <c:pt idx="390">
                        <c:v>0.6863610148</c:v>
                      </c:pt>
                      <c:pt idx="391">
                        <c:v>0.68446421619999998</c:v>
                      </c:pt>
                      <c:pt idx="392">
                        <c:v>0.68315285439999995</c:v>
                      </c:pt>
                      <c:pt idx="393">
                        <c:v>0.68103861809999999</c:v>
                      </c:pt>
                      <c:pt idx="394">
                        <c:v>0.67992049460000004</c:v>
                      </c:pt>
                      <c:pt idx="395">
                        <c:v>0.67837142939999995</c:v>
                      </c:pt>
                      <c:pt idx="396">
                        <c:v>0.67638897899999995</c:v>
                      </c:pt>
                      <c:pt idx="397">
                        <c:v>0.67538619040000003</c:v>
                      </c:pt>
                      <c:pt idx="398">
                        <c:v>0.67395466569999996</c:v>
                      </c:pt>
                      <c:pt idx="399">
                        <c:v>0.67183965440000004</c:v>
                      </c:pt>
                      <c:pt idx="400">
                        <c:v>0.67006528379999997</c:v>
                      </c:pt>
                      <c:pt idx="401">
                        <c:v>0.66908466820000001</c:v>
                      </c:pt>
                      <c:pt idx="402">
                        <c:v>0.66747307779999998</c:v>
                      </c:pt>
                      <c:pt idx="403">
                        <c:v>0.66617089510000005</c:v>
                      </c:pt>
                      <c:pt idx="404">
                        <c:v>0.6647304893</c:v>
                      </c:pt>
                      <c:pt idx="405">
                        <c:v>0.66377180810000003</c:v>
                      </c:pt>
                      <c:pt idx="406">
                        <c:v>0.66206651930000004</c:v>
                      </c:pt>
                      <c:pt idx="407">
                        <c:v>0.66055935619999995</c:v>
                      </c:pt>
                      <c:pt idx="408">
                        <c:v>0.6596076488</c:v>
                      </c:pt>
                      <c:pt idx="409">
                        <c:v>0.65774983170000001</c:v>
                      </c:pt>
                      <c:pt idx="410">
                        <c:v>0.65714639429999999</c:v>
                      </c:pt>
                      <c:pt idx="411">
                        <c:v>0.65595227479999996</c:v>
                      </c:pt>
                      <c:pt idx="412">
                        <c:v>0.65456086400000002</c:v>
                      </c:pt>
                      <c:pt idx="413">
                        <c:v>0.65333181620000003</c:v>
                      </c:pt>
                      <c:pt idx="414">
                        <c:v>0.65248626470000004</c:v>
                      </c:pt>
                      <c:pt idx="415">
                        <c:v>0.65171188120000001</c:v>
                      </c:pt>
                      <c:pt idx="416">
                        <c:v>0.65097844599999999</c:v>
                      </c:pt>
                      <c:pt idx="417">
                        <c:v>0.6497294307</c:v>
                      </c:pt>
                      <c:pt idx="418">
                        <c:v>0.64905744789999997</c:v>
                      </c:pt>
                      <c:pt idx="419">
                        <c:v>0.64820855860000004</c:v>
                      </c:pt>
                      <c:pt idx="420">
                        <c:v>0.64758247140000003</c:v>
                      </c:pt>
                      <c:pt idx="421">
                        <c:v>0.64633041619999998</c:v>
                      </c:pt>
                      <c:pt idx="422">
                        <c:v>0.64581573010000004</c:v>
                      </c:pt>
                      <c:pt idx="423">
                        <c:v>0.64559543129999997</c:v>
                      </c:pt>
                      <c:pt idx="424">
                        <c:v>0.64484560489999998</c:v>
                      </c:pt>
                      <c:pt idx="425">
                        <c:v>0.64449149370000003</c:v>
                      </c:pt>
                      <c:pt idx="426">
                        <c:v>0.64407962559999998</c:v>
                      </c:pt>
                      <c:pt idx="427">
                        <c:v>0.64390879869999995</c:v>
                      </c:pt>
                      <c:pt idx="428">
                        <c:v>0.64380872249999999</c:v>
                      </c:pt>
                      <c:pt idx="429">
                        <c:v>0.64352393149999998</c:v>
                      </c:pt>
                      <c:pt idx="430">
                        <c:v>0.64360189440000004</c:v>
                      </c:pt>
                      <c:pt idx="431">
                        <c:v>0.64424693580000003</c:v>
                      </c:pt>
                      <c:pt idx="432">
                        <c:v>0.643943131</c:v>
                      </c:pt>
                      <c:pt idx="433">
                        <c:v>0.64414864780000003</c:v>
                      </c:pt>
                      <c:pt idx="434">
                        <c:v>0.64432913059999997</c:v>
                      </c:pt>
                      <c:pt idx="435">
                        <c:v>0.64476484060000006</c:v>
                      </c:pt>
                      <c:pt idx="436">
                        <c:v>0.64537370199999999</c:v>
                      </c:pt>
                      <c:pt idx="437">
                        <c:v>0.64554113150000003</c:v>
                      </c:pt>
                      <c:pt idx="438">
                        <c:v>0.64625096319999997</c:v>
                      </c:pt>
                      <c:pt idx="439">
                        <c:v>0.64644300939999999</c:v>
                      </c:pt>
                      <c:pt idx="440">
                        <c:v>0.64743667839999997</c:v>
                      </c:pt>
                      <c:pt idx="441">
                        <c:v>0.64846575259999995</c:v>
                      </c:pt>
                      <c:pt idx="442">
                        <c:v>0.64898121360000005</c:v>
                      </c:pt>
                      <c:pt idx="443">
                        <c:v>0.65009301900000005</c:v>
                      </c:pt>
                      <c:pt idx="444">
                        <c:v>0.65085792539999998</c:v>
                      </c:pt>
                      <c:pt idx="445">
                        <c:v>0.65185481310000004</c:v>
                      </c:pt>
                      <c:pt idx="446">
                        <c:v>0.6532626748</c:v>
                      </c:pt>
                      <c:pt idx="447">
                        <c:v>0.6548992991</c:v>
                      </c:pt>
                      <c:pt idx="448">
                        <c:v>0.65616959330000002</c:v>
                      </c:pt>
                      <c:pt idx="449">
                        <c:v>0.65755105020000004</c:v>
                      </c:pt>
                      <c:pt idx="450">
                        <c:v>0.65885502100000004</c:v>
                      </c:pt>
                      <c:pt idx="451">
                        <c:v>0.66043925290000005</c:v>
                      </c:pt>
                      <c:pt idx="452">
                        <c:v>0.66246700290000005</c:v>
                      </c:pt>
                      <c:pt idx="453">
                        <c:v>0.66422986979999998</c:v>
                      </c:pt>
                      <c:pt idx="454">
                        <c:v>0.66579771040000002</c:v>
                      </c:pt>
                      <c:pt idx="455">
                        <c:v>0.66824769969999998</c:v>
                      </c:pt>
                      <c:pt idx="456">
                        <c:v>0.66973793510000001</c:v>
                      </c:pt>
                      <c:pt idx="457">
                        <c:v>0.67184543610000003</c:v>
                      </c:pt>
                      <c:pt idx="458">
                        <c:v>0.67392176390000003</c:v>
                      </c:pt>
                      <c:pt idx="459">
                        <c:v>0.67625784870000005</c:v>
                      </c:pt>
                      <c:pt idx="460">
                        <c:v>0.67848652600000003</c:v>
                      </c:pt>
                      <c:pt idx="461">
                        <c:v>0.68108278509999998</c:v>
                      </c:pt>
                      <c:pt idx="462">
                        <c:v>0.68343859910000004</c:v>
                      </c:pt>
                      <c:pt idx="463">
                        <c:v>0.68620198970000001</c:v>
                      </c:pt>
                      <c:pt idx="464">
                        <c:v>0.6887157559</c:v>
                      </c:pt>
                      <c:pt idx="465">
                        <c:v>0.69140577319999996</c:v>
                      </c:pt>
                      <c:pt idx="466">
                        <c:v>0.69435334209999999</c:v>
                      </c:pt>
                      <c:pt idx="467">
                        <c:v>0.69728165860000002</c:v>
                      </c:pt>
                      <c:pt idx="468">
                        <c:v>0.70021319390000003</c:v>
                      </c:pt>
                      <c:pt idx="469">
                        <c:v>0.7029874921</c:v>
                      </c:pt>
                      <c:pt idx="470">
                        <c:v>0.70596402879999998</c:v>
                      </c:pt>
                      <c:pt idx="471">
                        <c:v>0.70997381209999999</c:v>
                      </c:pt>
                      <c:pt idx="472">
                        <c:v>0.71230125430000002</c:v>
                      </c:pt>
                      <c:pt idx="473">
                        <c:v>0.71583765749999995</c:v>
                      </c:pt>
                      <c:pt idx="474">
                        <c:v>0.71901434659999997</c:v>
                      </c:pt>
                      <c:pt idx="475">
                        <c:v>0.72257876399999998</c:v>
                      </c:pt>
                      <c:pt idx="476">
                        <c:v>0.72662121059999996</c:v>
                      </c:pt>
                      <c:pt idx="477">
                        <c:v>0.73040401939999999</c:v>
                      </c:pt>
                      <c:pt idx="478">
                        <c:v>0.73306751250000002</c:v>
                      </c:pt>
                      <c:pt idx="479">
                        <c:v>0.73708254100000004</c:v>
                      </c:pt>
                      <c:pt idx="480">
                        <c:v>0.74034702779999995</c:v>
                      </c:pt>
                      <c:pt idx="481">
                        <c:v>0.74410915369999997</c:v>
                      </c:pt>
                      <c:pt idx="482">
                        <c:v>0.74836498500000004</c:v>
                      </c:pt>
                      <c:pt idx="483">
                        <c:v>0.75261646510000002</c:v>
                      </c:pt>
                      <c:pt idx="484">
                        <c:v>0.75593608619999997</c:v>
                      </c:pt>
                      <c:pt idx="485">
                        <c:v>0.76102364060000005</c:v>
                      </c:pt>
                      <c:pt idx="486">
                        <c:v>0.76501584050000004</c:v>
                      </c:pt>
                      <c:pt idx="487">
                        <c:v>0.76942723989999995</c:v>
                      </c:pt>
                      <c:pt idx="488">
                        <c:v>0.77290636300000004</c:v>
                      </c:pt>
                      <c:pt idx="489">
                        <c:v>0.77745348219999999</c:v>
                      </c:pt>
                      <c:pt idx="490">
                        <c:v>0.78145587439999997</c:v>
                      </c:pt>
                      <c:pt idx="491">
                        <c:v>0.78642147780000005</c:v>
                      </c:pt>
                      <c:pt idx="492">
                        <c:v>0.79134011270000004</c:v>
                      </c:pt>
                      <c:pt idx="493">
                        <c:v>0.79501551390000003</c:v>
                      </c:pt>
                      <c:pt idx="494">
                        <c:v>0.8005329967</c:v>
                      </c:pt>
                      <c:pt idx="495">
                        <c:v>0.80425590280000003</c:v>
                      </c:pt>
                      <c:pt idx="496">
                        <c:v>0.81025779249999996</c:v>
                      </c:pt>
                      <c:pt idx="497">
                        <c:v>0.81487852329999999</c:v>
                      </c:pt>
                      <c:pt idx="498">
                        <c:v>0.81971204279999998</c:v>
                      </c:pt>
                      <c:pt idx="499">
                        <c:v>0.82490307090000003</c:v>
                      </c:pt>
                      <c:pt idx="500">
                        <c:v>0.82973563669999995</c:v>
                      </c:pt>
                      <c:pt idx="501">
                        <c:v>0.83509951829999995</c:v>
                      </c:pt>
                      <c:pt idx="502">
                        <c:v>0.8402954936</c:v>
                      </c:pt>
                      <c:pt idx="503">
                        <c:v>0.84627968070000004</c:v>
                      </c:pt>
                      <c:pt idx="504">
                        <c:v>0.85169804100000002</c:v>
                      </c:pt>
                      <c:pt idx="505">
                        <c:v>0.85588324069999999</c:v>
                      </c:pt>
                      <c:pt idx="506">
                        <c:v>0.86281836030000003</c:v>
                      </c:pt>
                      <c:pt idx="507">
                        <c:v>0.86849850419999997</c:v>
                      </c:pt>
                      <c:pt idx="508">
                        <c:v>0.87454664709999996</c:v>
                      </c:pt>
                      <c:pt idx="509">
                        <c:v>0.87986588480000005</c:v>
                      </c:pt>
                      <c:pt idx="510">
                        <c:v>0.88604015110000001</c:v>
                      </c:pt>
                      <c:pt idx="511">
                        <c:v>0.89166945220000005</c:v>
                      </c:pt>
                      <c:pt idx="512">
                        <c:v>0.8986130953</c:v>
                      </c:pt>
                      <c:pt idx="513">
                        <c:v>0.90504419800000002</c:v>
                      </c:pt>
                      <c:pt idx="514">
                        <c:v>0.91059309239999997</c:v>
                      </c:pt>
                      <c:pt idx="515">
                        <c:v>0.91726958749999998</c:v>
                      </c:pt>
                      <c:pt idx="516">
                        <c:v>0.92424666879999995</c:v>
                      </c:pt>
                      <c:pt idx="517">
                        <c:v>0.93099093440000003</c:v>
                      </c:pt>
                      <c:pt idx="518">
                        <c:v>0.93763822320000001</c:v>
                      </c:pt>
                      <c:pt idx="519">
                        <c:v>0.94446241860000002</c:v>
                      </c:pt>
                      <c:pt idx="520">
                        <c:v>0.95234000679999997</c:v>
                      </c:pt>
                      <c:pt idx="521">
                        <c:v>0.95759606360000005</c:v>
                      </c:pt>
                      <c:pt idx="522">
                        <c:v>0.96493321659999998</c:v>
                      </c:pt>
                      <c:pt idx="523">
                        <c:v>0.97302663330000005</c:v>
                      </c:pt>
                      <c:pt idx="524">
                        <c:v>0.9801782966</c:v>
                      </c:pt>
                      <c:pt idx="525">
                        <c:v>0.98818635939999999</c:v>
                      </c:pt>
                      <c:pt idx="526">
                        <c:v>0.99411875009999995</c:v>
                      </c:pt>
                      <c:pt idx="527">
                        <c:v>1.0012211799999999</c:v>
                      </c:pt>
                      <c:pt idx="528">
                        <c:v>1.0091902020000001</c:v>
                      </c:pt>
                      <c:pt idx="529">
                        <c:v>1.0162677760000001</c:v>
                      </c:pt>
                      <c:pt idx="530">
                        <c:v>1.02521956</c:v>
                      </c:pt>
                      <c:pt idx="531">
                        <c:v>1.0336133240000001</c:v>
                      </c:pt>
                      <c:pt idx="532">
                        <c:v>1.044118047</c:v>
                      </c:pt>
                      <c:pt idx="533">
                        <c:v>1.0496674779999999</c:v>
                      </c:pt>
                      <c:pt idx="534">
                        <c:v>1.058739662</c:v>
                      </c:pt>
                      <c:pt idx="535">
                        <c:v>1.0686135290000001</c:v>
                      </c:pt>
                      <c:pt idx="536">
                        <c:v>1.0761224030000001</c:v>
                      </c:pt>
                      <c:pt idx="537">
                        <c:v>1.0864349600000001</c:v>
                      </c:pt>
                      <c:pt idx="538">
                        <c:v>1.097547174</c:v>
                      </c:pt>
                      <c:pt idx="539">
                        <c:v>1.1075578930000001</c:v>
                      </c:pt>
                      <c:pt idx="540">
                        <c:v>1.1178405279999999</c:v>
                      </c:pt>
                      <c:pt idx="541">
                        <c:v>1.126623154</c:v>
                      </c:pt>
                      <c:pt idx="542">
                        <c:v>1.1368205549999999</c:v>
                      </c:pt>
                      <c:pt idx="543">
                        <c:v>1.1449404949999999</c:v>
                      </c:pt>
                      <c:pt idx="544">
                        <c:v>1.1607879400000001</c:v>
                      </c:pt>
                      <c:pt idx="545">
                        <c:v>1.170734763</c:v>
                      </c:pt>
                      <c:pt idx="546">
                        <c:v>1.1839773650000001</c:v>
                      </c:pt>
                      <c:pt idx="547">
                        <c:v>1.1954771280000001</c:v>
                      </c:pt>
                      <c:pt idx="548">
                        <c:v>1.206374407</c:v>
                      </c:pt>
                      <c:pt idx="549">
                        <c:v>1.219408512</c:v>
                      </c:pt>
                      <c:pt idx="550">
                        <c:v>1.231826901</c:v>
                      </c:pt>
                      <c:pt idx="551">
                        <c:v>1.2427722219999999</c:v>
                      </c:pt>
                      <c:pt idx="552">
                        <c:v>1.249867678</c:v>
                      </c:pt>
                      <c:pt idx="553">
                        <c:v>1.2628035550000001</c:v>
                      </c:pt>
                      <c:pt idx="554">
                        <c:v>1.2732963559999999</c:v>
                      </c:pt>
                      <c:pt idx="555">
                        <c:v>1.2995489840000001</c:v>
                      </c:pt>
                      <c:pt idx="556">
                        <c:v>1.311219811</c:v>
                      </c:pt>
                      <c:pt idx="557">
                        <c:v>1.3270622489999999</c:v>
                      </c:pt>
                      <c:pt idx="558">
                        <c:v>1.350591898</c:v>
                      </c:pt>
                      <c:pt idx="559">
                        <c:v>1.3861062529999999</c:v>
                      </c:pt>
                      <c:pt idx="560">
                        <c:v>1.3908309940000001</c:v>
                      </c:pt>
                      <c:pt idx="561">
                        <c:v>1.4329336880000001</c:v>
                      </c:pt>
                      <c:pt idx="562">
                        <c:v>1.45416832</c:v>
                      </c:pt>
                      <c:pt idx="563">
                        <c:v>1.488712311</c:v>
                      </c:pt>
                      <c:pt idx="564">
                        <c:v>1.5175873040000001</c:v>
                      </c:pt>
                      <c:pt idx="565">
                        <c:v>1.5364260670000001</c:v>
                      </c:pt>
                      <c:pt idx="566">
                        <c:v>1.5293968920000001</c:v>
                      </c:pt>
                      <c:pt idx="567">
                        <c:v>1.52049005</c:v>
                      </c:pt>
                      <c:pt idx="568">
                        <c:v>1.512301922</c:v>
                      </c:pt>
                      <c:pt idx="569">
                        <c:v>1.4997044799999999</c:v>
                      </c:pt>
                      <c:pt idx="570">
                        <c:v>1.476244211</c:v>
                      </c:pt>
                      <c:pt idx="571">
                        <c:v>1.459561825</c:v>
                      </c:pt>
                      <c:pt idx="572">
                        <c:v>1.4421793220000001</c:v>
                      </c:pt>
                      <c:pt idx="573">
                        <c:v>1.4479701519999999</c:v>
                      </c:pt>
                      <c:pt idx="574">
                        <c:v>1.442085147</c:v>
                      </c:pt>
                      <c:pt idx="575">
                        <c:v>1.4340440029999999</c:v>
                      </c:pt>
                      <c:pt idx="576">
                        <c:v>1.44325006</c:v>
                      </c:pt>
                      <c:pt idx="577">
                        <c:v>1.4530644420000001</c:v>
                      </c:pt>
                      <c:pt idx="578">
                        <c:v>1.454551339</c:v>
                      </c:pt>
                      <c:pt idx="579">
                        <c:v>1.4764374490000001</c:v>
                      </c:pt>
                      <c:pt idx="580">
                        <c:v>1.483073831</c:v>
                      </c:pt>
                      <c:pt idx="581">
                        <c:v>1.4818526510000001</c:v>
                      </c:pt>
                      <c:pt idx="582">
                        <c:v>1.5193811660000001</c:v>
                      </c:pt>
                      <c:pt idx="583">
                        <c:v>1.530375957</c:v>
                      </c:pt>
                      <c:pt idx="584">
                        <c:v>1.5356206889999999</c:v>
                      </c:pt>
                      <c:pt idx="585">
                        <c:v>1.557819128</c:v>
                      </c:pt>
                      <c:pt idx="586">
                        <c:v>1.5716950890000001</c:v>
                      </c:pt>
                      <c:pt idx="587">
                        <c:v>1.5871646399999999</c:v>
                      </c:pt>
                      <c:pt idx="588">
                        <c:v>1.596033096</c:v>
                      </c:pt>
                      <c:pt idx="589">
                        <c:v>1.6135195490000001</c:v>
                      </c:pt>
                      <c:pt idx="590">
                        <c:v>1.628945351</c:v>
                      </c:pt>
                      <c:pt idx="591">
                        <c:v>1.6451759340000001</c:v>
                      </c:pt>
                      <c:pt idx="592">
                        <c:v>1.678570747</c:v>
                      </c:pt>
                      <c:pt idx="593">
                        <c:v>1.6864535810000001</c:v>
                      </c:pt>
                      <c:pt idx="594">
                        <c:v>1.715875745</c:v>
                      </c:pt>
                      <c:pt idx="595">
                        <c:v>1.7257319689999999</c:v>
                      </c:pt>
                      <c:pt idx="596">
                        <c:v>1.7432125810000001</c:v>
                      </c:pt>
                      <c:pt idx="597">
                        <c:v>1.7634507420000001</c:v>
                      </c:pt>
                      <c:pt idx="598">
                        <c:v>1.7802642580000001</c:v>
                      </c:pt>
                      <c:pt idx="599">
                        <c:v>1.8011392349999999</c:v>
                      </c:pt>
                      <c:pt idx="600">
                        <c:v>1.8392853739999999</c:v>
                      </c:pt>
                      <c:pt idx="601">
                        <c:v>1.837965012</c:v>
                      </c:pt>
                      <c:pt idx="602">
                        <c:v>1.866785645</c:v>
                      </c:pt>
                      <c:pt idx="603">
                        <c:v>1.885108709</c:v>
                      </c:pt>
                      <c:pt idx="604">
                        <c:v>1.9076914789999999</c:v>
                      </c:pt>
                      <c:pt idx="605">
                        <c:v>1.917930245</c:v>
                      </c:pt>
                      <c:pt idx="606">
                        <c:v>1.939171314</c:v>
                      </c:pt>
                      <c:pt idx="607">
                        <c:v>1.957281947</c:v>
                      </c:pt>
                      <c:pt idx="608">
                        <c:v>1.974371791</c:v>
                      </c:pt>
                      <c:pt idx="609">
                        <c:v>1.9997141359999999</c:v>
                      </c:pt>
                      <c:pt idx="610">
                        <c:v>2.0175080300000001</c:v>
                      </c:pt>
                      <c:pt idx="611">
                        <c:v>2.026913881</c:v>
                      </c:pt>
                      <c:pt idx="612">
                        <c:v>2.049863577</c:v>
                      </c:pt>
                      <c:pt idx="613">
                        <c:v>2.0698533060000002</c:v>
                      </c:pt>
                      <c:pt idx="614">
                        <c:v>2.086170912</c:v>
                      </c:pt>
                      <c:pt idx="615">
                        <c:v>2.0878756049999998</c:v>
                      </c:pt>
                      <c:pt idx="616">
                        <c:v>2.1350598340000002</c:v>
                      </c:pt>
                      <c:pt idx="617">
                        <c:v>2.1272432800000001</c:v>
                      </c:pt>
                      <c:pt idx="618">
                        <c:v>2.155708551</c:v>
                      </c:pt>
                      <c:pt idx="619">
                        <c:v>2.165621281</c:v>
                      </c:pt>
                      <c:pt idx="620">
                        <c:v>2.1860966679999998</c:v>
                      </c:pt>
                      <c:pt idx="621">
                        <c:v>2.2073564530000001</c:v>
                      </c:pt>
                      <c:pt idx="622">
                        <c:v>2.2184450629999999</c:v>
                      </c:pt>
                      <c:pt idx="623">
                        <c:v>2.2397010329999998</c:v>
                      </c:pt>
                      <c:pt idx="624">
                        <c:v>2.2519133089999999</c:v>
                      </c:pt>
                      <c:pt idx="625">
                        <c:v>2.2629799840000002</c:v>
                      </c:pt>
                      <c:pt idx="626">
                        <c:v>2.2966215609999998</c:v>
                      </c:pt>
                      <c:pt idx="627">
                        <c:v>2.297601223</c:v>
                      </c:pt>
                      <c:pt idx="628">
                        <c:v>2.3128476139999998</c:v>
                      </c:pt>
                      <c:pt idx="629">
                        <c:v>2.3222510810000001</c:v>
                      </c:pt>
                      <c:pt idx="630">
                        <c:v>2.3556249139999998</c:v>
                      </c:pt>
                      <c:pt idx="631">
                        <c:v>2.3661398889999998</c:v>
                      </c:pt>
                      <c:pt idx="632">
                        <c:v>2.3664286140000002</c:v>
                      </c:pt>
                      <c:pt idx="633">
                        <c:v>2.3974316120000001</c:v>
                      </c:pt>
                      <c:pt idx="634">
                        <c:v>2.4437725540000002</c:v>
                      </c:pt>
                      <c:pt idx="635">
                        <c:v>2.4220974449999999</c:v>
                      </c:pt>
                      <c:pt idx="636">
                        <c:v>2.4562447070000002</c:v>
                      </c:pt>
                      <c:pt idx="637">
                        <c:v>2.4587993620000002</c:v>
                      </c:pt>
                      <c:pt idx="638">
                        <c:v>2.4751760960000002</c:v>
                      </c:pt>
                      <c:pt idx="639">
                        <c:v>2.4776589869999999</c:v>
                      </c:pt>
                      <c:pt idx="640">
                        <c:v>2.5170276170000001</c:v>
                      </c:pt>
                      <c:pt idx="641">
                        <c:v>2.5097050670000001</c:v>
                      </c:pt>
                      <c:pt idx="642">
                        <c:v>2.5124402049999999</c:v>
                      </c:pt>
                      <c:pt idx="643">
                        <c:v>2.5085906979999999</c:v>
                      </c:pt>
                      <c:pt idx="644">
                        <c:v>2.5129375459999999</c:v>
                      </c:pt>
                      <c:pt idx="645">
                        <c:v>2.5504295830000001</c:v>
                      </c:pt>
                      <c:pt idx="646">
                        <c:v>2.5635051729999998</c:v>
                      </c:pt>
                      <c:pt idx="647">
                        <c:v>2.5788822169999999</c:v>
                      </c:pt>
                      <c:pt idx="648">
                        <c:v>2.605916739</c:v>
                      </c:pt>
                      <c:pt idx="649">
                        <c:v>2.5652217859999999</c:v>
                      </c:pt>
                      <c:pt idx="650">
                        <c:v>2.6334500310000002</c:v>
                      </c:pt>
                      <c:pt idx="651">
                        <c:v>2.6147367949999998</c:v>
                      </c:pt>
                      <c:pt idx="652">
                        <c:v>2.6027059559999999</c:v>
                      </c:pt>
                      <c:pt idx="653">
                        <c:v>2.6917078499999998</c:v>
                      </c:pt>
                      <c:pt idx="654">
                        <c:v>2.7307975290000002</c:v>
                      </c:pt>
                      <c:pt idx="655">
                        <c:v>2.6163125040000001</c:v>
                      </c:pt>
                      <c:pt idx="656">
                        <c:v>2.572300673</c:v>
                      </c:pt>
                      <c:pt idx="657">
                        <c:v>2.6765954490000001</c:v>
                      </c:pt>
                      <c:pt idx="658">
                        <c:v>2.6812741760000001</c:v>
                      </c:pt>
                      <c:pt idx="659">
                        <c:v>2.7559542659999998</c:v>
                      </c:pt>
                      <c:pt idx="660">
                        <c:v>2.7256286140000001</c:v>
                      </c:pt>
                      <c:pt idx="661">
                        <c:v>2.5929827689999998</c:v>
                      </c:pt>
                      <c:pt idx="662">
                        <c:v>2.8569042680000001</c:v>
                      </c:pt>
                      <c:pt idx="663">
                        <c:v>2.6163547039999999</c:v>
                      </c:pt>
                      <c:pt idx="664">
                        <c:v>2.8257217410000002</c:v>
                      </c:pt>
                      <c:pt idx="665">
                        <c:v>2.631957769</c:v>
                      </c:pt>
                      <c:pt idx="666">
                        <c:v>2.6889657969999998</c:v>
                      </c:pt>
                      <c:pt idx="667">
                        <c:v>2.9337589739999999</c:v>
                      </c:pt>
                      <c:pt idx="668">
                        <c:v>2.829894543</c:v>
                      </c:pt>
                      <c:pt idx="669">
                        <c:v>2.6745839120000001</c:v>
                      </c:pt>
                      <c:pt idx="670">
                        <c:v>2.7580814359999999</c:v>
                      </c:pt>
                      <c:pt idx="671">
                        <c:v>2.8835248949999999</c:v>
                      </c:pt>
                      <c:pt idx="672">
                        <c:v>2.734102488</c:v>
                      </c:pt>
                      <c:pt idx="673">
                        <c:v>2.488816023</c:v>
                      </c:pt>
                      <c:pt idx="674">
                        <c:v>2.4442615509999999</c:v>
                      </c:pt>
                      <c:pt idx="675">
                        <c:v>2.7798550130000002</c:v>
                      </c:pt>
                      <c:pt idx="676">
                        <c:v>2.4117760659999998</c:v>
                      </c:pt>
                      <c:pt idx="677">
                        <c:v>2.5902423859999999</c:v>
                      </c:pt>
                      <c:pt idx="678">
                        <c:v>2.900878906</c:v>
                      </c:pt>
                      <c:pt idx="679">
                        <c:v>3.116464138</c:v>
                      </c:pt>
                      <c:pt idx="680">
                        <c:v>2.7656619550000001</c:v>
                      </c:pt>
                      <c:pt idx="681">
                        <c:v>2.091079712</c:v>
                      </c:pt>
                      <c:pt idx="682">
                        <c:v>1.985259533</c:v>
                      </c:pt>
                      <c:pt idx="683">
                        <c:v>10</c:v>
                      </c:pt>
                      <c:pt idx="684">
                        <c:v>3.7070322039999999</c:v>
                      </c:pt>
                      <c:pt idx="685">
                        <c:v>10</c:v>
                      </c:pt>
                      <c:pt idx="686">
                        <c:v>10</c:v>
                      </c:pt>
                      <c:pt idx="687">
                        <c:v>10</c:v>
                      </c:pt>
                      <c:pt idx="688">
                        <c:v>1.124553919</c:v>
                      </c:pt>
                      <c:pt idx="689">
                        <c:v>1.6643348929999999</c:v>
                      </c:pt>
                      <c:pt idx="690">
                        <c:v>1.555500627</c:v>
                      </c:pt>
                      <c:pt idx="691">
                        <c:v>1.4321765900000001</c:v>
                      </c:pt>
                      <c:pt idx="692">
                        <c:v>2.0175819399999999</c:v>
                      </c:pt>
                      <c:pt idx="693">
                        <c:v>10</c:v>
                      </c:pt>
                      <c:pt idx="694">
                        <c:v>10</c:v>
                      </c:pt>
                      <c:pt idx="695">
                        <c:v>2.4794845579999998</c:v>
                      </c:pt>
                      <c:pt idx="696">
                        <c:v>1.4854010339999999</c:v>
                      </c:pt>
                      <c:pt idx="697">
                        <c:v>10</c:v>
                      </c:pt>
                      <c:pt idx="698">
                        <c:v>10</c:v>
                      </c:pt>
                      <c:pt idx="699">
                        <c:v>0.6436398029</c:v>
                      </c:pt>
                      <c:pt idx="700">
                        <c:v>1.3990718129999999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'P-A'!$L$6</c15:sqref>
                        </c15:formulaRef>
                      </c:ext>
                    </c:extLst>
                    <c:strCache>
                      <c:ptCount val="1"/>
                      <c:pt idx="0">
                        <c:v>P-C1 OD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'P-A'!$L$7:$L$707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2.1416088330480565</c:v>
                      </c:pt>
                      <c:pt idx="1">
                        <c:v>2.1858722824389178</c:v>
                      </c:pt>
                      <c:pt idx="2">
                        <c:v>2.1344469639976187</c:v>
                      </c:pt>
                      <c:pt idx="3">
                        <c:v>2.1278948834101787</c:v>
                      </c:pt>
                      <c:pt idx="4">
                        <c:v>2.2032841086915385</c:v>
                      </c:pt>
                      <c:pt idx="5">
                        <c:v>2.1850362219517026</c:v>
                      </c:pt>
                      <c:pt idx="6">
                        <c:v>2.2269909438383935</c:v>
                      </c:pt>
                      <c:pt idx="7">
                        <c:v>2.2080227578974516</c:v>
                      </c:pt>
                      <c:pt idx="8">
                        <c:v>2.2277168598341199</c:v>
                      </c:pt>
                      <c:pt idx="9">
                        <c:v>2.2602377617976499</c:v>
                      </c:pt>
                      <c:pt idx="10">
                        <c:v>2.215339158705961</c:v>
                      </c:pt>
                      <c:pt idx="11">
                        <c:v>2.28830860473344</c:v>
                      </c:pt>
                      <c:pt idx="12">
                        <c:v>2.25120521443566</c:v>
                      </c:pt>
                      <c:pt idx="13">
                        <c:v>2.2784332935073213</c:v>
                      </c:pt>
                      <c:pt idx="14">
                        <c:v>2.2841547449993143</c:v>
                      </c:pt>
                      <c:pt idx="15">
                        <c:v>2.3059544914497891</c:v>
                      </c:pt>
                      <c:pt idx="16">
                        <c:v>2.30998226204709</c:v>
                      </c:pt>
                      <c:pt idx="17">
                        <c:v>2.3422201891073722</c:v>
                      </c:pt>
                      <c:pt idx="18">
                        <c:v>2.3278560499012473</c:v>
                      </c:pt>
                      <c:pt idx="19">
                        <c:v>2.3396712433332501</c:v>
                      </c:pt>
                      <c:pt idx="20">
                        <c:v>2.3570944809794883</c:v>
                      </c:pt>
                      <c:pt idx="21">
                        <c:v>2.3570879599660359</c:v>
                      </c:pt>
                      <c:pt idx="22">
                        <c:v>2.3857656948251744</c:v>
                      </c:pt>
                      <c:pt idx="23">
                        <c:v>2.37540378165445</c:v>
                      </c:pt>
                      <c:pt idx="24">
                        <c:v>2.4096718091645206</c:v>
                      </c:pt>
                      <c:pt idx="25">
                        <c:v>2.4130957667415855</c:v>
                      </c:pt>
                      <c:pt idx="26">
                        <c:v>2.4194808160753483</c:v>
                      </c:pt>
                      <c:pt idx="27">
                        <c:v>2.4374111259647702</c:v>
                      </c:pt>
                      <c:pt idx="28">
                        <c:v>2.4447960057728513</c:v>
                      </c:pt>
                      <c:pt idx="29">
                        <c:v>2.4443845877244268</c:v>
                      </c:pt>
                      <c:pt idx="30">
                        <c:v>2.4686465038154592</c:v>
                      </c:pt>
                      <c:pt idx="31">
                        <c:v>2.4673069925194708</c:v>
                      </c:pt>
                      <c:pt idx="32">
                        <c:v>2.4668906840908811</c:v>
                      </c:pt>
                      <c:pt idx="33">
                        <c:v>2.4934567959540597</c:v>
                      </c:pt>
                      <c:pt idx="34">
                        <c:v>2.505808229145253</c:v>
                      </c:pt>
                      <c:pt idx="35">
                        <c:v>2.5127173773907425</c:v>
                      </c:pt>
                      <c:pt idx="36">
                        <c:v>2.5127806028029211</c:v>
                      </c:pt>
                      <c:pt idx="37">
                        <c:v>2.5264195524277753</c:v>
                      </c:pt>
                      <c:pt idx="38">
                        <c:v>2.5360242089221803</c:v>
                      </c:pt>
                      <c:pt idx="39">
                        <c:v>2.5472720027581666</c:v>
                      </c:pt>
                      <c:pt idx="40">
                        <c:v>2.5520081171119617</c:v>
                      </c:pt>
                      <c:pt idx="41">
                        <c:v>2.5640769355677451</c:v>
                      </c:pt>
                      <c:pt idx="42">
                        <c:v>2.5631531916887429</c:v>
                      </c:pt>
                      <c:pt idx="43">
                        <c:v>2.5794997858508903</c:v>
                      </c:pt>
                      <c:pt idx="44">
                        <c:v>2.5753332442576982</c:v>
                      </c:pt>
                      <c:pt idx="45">
                        <c:v>2.6037472086058031</c:v>
                      </c:pt>
                      <c:pt idx="46">
                        <c:v>2.6018633059038851</c:v>
                      </c:pt>
                      <c:pt idx="47">
                        <c:v>2.6087128532109976</c:v>
                      </c:pt>
                      <c:pt idx="48">
                        <c:v>2.6255507588541498</c:v>
                      </c:pt>
                      <c:pt idx="49">
                        <c:v>2.6182012043682992</c:v>
                      </c:pt>
                      <c:pt idx="50">
                        <c:v>2.6330575607939557</c:v>
                      </c:pt>
                      <c:pt idx="51">
                        <c:v>2.638887529183541</c:v>
                      </c:pt>
                      <c:pt idx="52">
                        <c:v>2.643123817202365</c:v>
                      </c:pt>
                      <c:pt idx="53">
                        <c:v>2.6550625633993792</c:v>
                      </c:pt>
                      <c:pt idx="54">
                        <c:v>2.6563000788112268</c:v>
                      </c:pt>
                      <c:pt idx="55">
                        <c:v>2.6490046923522899</c:v>
                      </c:pt>
                      <c:pt idx="56">
                        <c:v>2.6644335195978939</c:v>
                      </c:pt>
                      <c:pt idx="57">
                        <c:v>2.6680210678379912</c:v>
                      </c:pt>
                      <c:pt idx="58">
                        <c:v>2.6788320814271143</c:v>
                      </c:pt>
                      <c:pt idx="59">
                        <c:v>2.6807781214392223</c:v>
                      </c:pt>
                      <c:pt idx="60">
                        <c:v>2.6810148991185301</c:v>
                      </c:pt>
                      <c:pt idx="61">
                        <c:v>2.6902242615339178</c:v>
                      </c:pt>
                      <c:pt idx="62">
                        <c:v>2.6829254314449456</c:v>
                      </c:pt>
                      <c:pt idx="63">
                        <c:v>2.6981033508823495</c:v>
                      </c:pt>
                      <c:pt idx="64">
                        <c:v>2.7012387182812412</c:v>
                      </c:pt>
                      <c:pt idx="65">
                        <c:v>2.6917293527743666</c:v>
                      </c:pt>
                      <c:pt idx="66">
                        <c:v>2.7027840282634772</c:v>
                      </c:pt>
                      <c:pt idx="67">
                        <c:v>2.7123403143693565</c:v>
                      </c:pt>
                      <c:pt idx="68">
                        <c:v>2.7101502492500336</c:v>
                      </c:pt>
                      <c:pt idx="69">
                        <c:v>2.7148867252913607</c:v>
                      </c:pt>
                      <c:pt idx="70">
                        <c:v>2.7127972047469613</c:v>
                      </c:pt>
                      <c:pt idx="71">
                        <c:v>2.7145374460728218</c:v>
                      </c:pt>
                      <c:pt idx="72">
                        <c:v>2.7186003611485874</c:v>
                      </c:pt>
                      <c:pt idx="73">
                        <c:v>2.7164142821905983</c:v>
                      </c:pt>
                      <c:pt idx="74">
                        <c:v>2.7200913237798394</c:v>
                      </c:pt>
                      <c:pt idx="75">
                        <c:v>2.7179807888858676</c:v>
                      </c:pt>
                      <c:pt idx="76">
                        <c:v>2.7215632628626429</c:v>
                      </c:pt>
                      <c:pt idx="77">
                        <c:v>2.724054600019207</c:v>
                      </c:pt>
                      <c:pt idx="78">
                        <c:v>2.7146648026357059</c:v>
                      </c:pt>
                      <c:pt idx="79">
                        <c:v>2.7129798159190512</c:v>
                      </c:pt>
                      <c:pt idx="80">
                        <c:v>2.7129763738087114</c:v>
                      </c:pt>
                      <c:pt idx="81">
                        <c:v>2.7215406178797843</c:v>
                      </c:pt>
                      <c:pt idx="82">
                        <c:v>2.7176844072287927</c:v>
                      </c:pt>
                      <c:pt idx="83">
                        <c:v>2.7126008251335114</c:v>
                      </c:pt>
                      <c:pt idx="84">
                        <c:v>2.7128428579199078</c:v>
                      </c:pt>
                      <c:pt idx="85">
                        <c:v>2.7134079019878774</c:v>
                      </c:pt>
                      <c:pt idx="86">
                        <c:v>2.7113508087063627</c:v>
                      </c:pt>
                      <c:pt idx="87">
                        <c:v>2.7068175964991648</c:v>
                      </c:pt>
                      <c:pt idx="88">
                        <c:v>2.7061819002670386</c:v>
                      </c:pt>
                      <c:pt idx="89">
                        <c:v>2.7017202459625245</c:v>
                      </c:pt>
                      <c:pt idx="90">
                        <c:v>2.6917570705008527</c:v>
                      </c:pt>
                      <c:pt idx="91">
                        <c:v>2.6910204664865742</c:v>
                      </c:pt>
                      <c:pt idx="92">
                        <c:v>2.6887026831168339</c:v>
                      </c:pt>
                      <c:pt idx="93">
                        <c:v>2.6923221145688223</c:v>
                      </c:pt>
                      <c:pt idx="94">
                        <c:v>2.6834210907748166</c:v>
                      </c:pt>
                      <c:pt idx="95">
                        <c:v>2.6734829158240516</c:v>
                      </c:pt>
                      <c:pt idx="96">
                        <c:v>2.6706709213942657</c:v>
                      </c:pt>
                      <c:pt idx="97">
                        <c:v>2.6625445456720445</c:v>
                      </c:pt>
                      <c:pt idx="98">
                        <c:v>2.663352165057709</c:v>
                      </c:pt>
                      <c:pt idx="99">
                        <c:v>2.6525681458200077</c:v>
                      </c:pt>
                      <c:pt idx="100">
                        <c:v>2.6497552456516953</c:v>
                      </c:pt>
                      <c:pt idx="101">
                        <c:v>2.642143912975631</c:v>
                      </c:pt>
                      <c:pt idx="102">
                        <c:v>2.6348503379937469</c:v>
                      </c:pt>
                      <c:pt idx="103">
                        <c:v>2.6273754207855275</c:v>
                      </c:pt>
                      <c:pt idx="104">
                        <c:v>2.6223827818289118</c:v>
                      </c:pt>
                      <c:pt idx="105">
                        <c:v>2.6156727288927559</c:v>
                      </c:pt>
                      <c:pt idx="106">
                        <c:v>2.6050155221669438</c:v>
                      </c:pt>
                      <c:pt idx="107">
                        <c:v>2.5975348073203373</c:v>
                      </c:pt>
                      <c:pt idx="108">
                        <c:v>2.5884908470450347</c:v>
                      </c:pt>
                      <c:pt idx="109">
                        <c:v>2.5857799412411677</c:v>
                      </c:pt>
                      <c:pt idx="110">
                        <c:v>2.5723105592418034</c:v>
                      </c:pt>
                      <c:pt idx="111">
                        <c:v>2.5666430934132625</c:v>
                      </c:pt>
                      <c:pt idx="112">
                        <c:v>2.5586560312182316</c:v>
                      </c:pt>
                      <c:pt idx="113">
                        <c:v>2.5473739971226124</c:v>
                      </c:pt>
                      <c:pt idx="114">
                        <c:v>2.5373113636683087</c:v>
                      </c:pt>
                      <c:pt idx="115">
                        <c:v>2.5298453230015885</c:v>
                      </c:pt>
                      <c:pt idx="116">
                        <c:v>2.5154049133169902</c:v>
                      </c:pt>
                      <c:pt idx="117">
                        <c:v>2.5068455611457781</c:v>
                      </c:pt>
                      <c:pt idx="118">
                        <c:v>2.4998623155864008</c:v>
                      </c:pt>
                      <c:pt idx="119">
                        <c:v>2.4895045709404724</c:v>
                      </c:pt>
                      <c:pt idx="120">
                        <c:v>2.4770576659179806</c:v>
                      </c:pt>
                      <c:pt idx="121">
                        <c:v>2.471020085845399</c:v>
                      </c:pt>
                      <c:pt idx="122">
                        <c:v>2.4580075942236399</c:v>
                      </c:pt>
                      <c:pt idx="123">
                        <c:v>2.4495516846866985</c:v>
                      </c:pt>
                      <c:pt idx="124">
                        <c:v>2.4387488242640099</c:v>
                      </c:pt>
                      <c:pt idx="125">
                        <c:v>2.4268595365575099</c:v>
                      </c:pt>
                      <c:pt idx="126">
                        <c:v>2.4175990880577114</c:v>
                      </c:pt>
                      <c:pt idx="127">
                        <c:v>2.4006753120195214</c:v>
                      </c:pt>
                      <c:pt idx="128">
                        <c:v>2.3895235340658272</c:v>
                      </c:pt>
                      <c:pt idx="129">
                        <c:v>2.379207998962809</c:v>
                      </c:pt>
                      <c:pt idx="130">
                        <c:v>2.3681540483684591</c:v>
                      </c:pt>
                      <c:pt idx="131">
                        <c:v>2.3560152996038886</c:v>
                      </c:pt>
                      <c:pt idx="132">
                        <c:v>2.3479997947876123</c:v>
                      </c:pt>
                      <c:pt idx="133">
                        <c:v>2.3347249809246451</c:v>
                      </c:pt>
                      <c:pt idx="134">
                        <c:v>2.3193620963067998</c:v>
                      </c:pt>
                      <c:pt idx="135">
                        <c:v>2.3093090642887559</c:v>
                      </c:pt>
                      <c:pt idx="136">
                        <c:v>2.2972570931774454</c:v>
                      </c:pt>
                      <c:pt idx="137">
                        <c:v>2.2837083633161912</c:v>
                      </c:pt>
                      <c:pt idx="138">
                        <c:v>2.2723355669256731</c:v>
                      </c:pt>
                      <c:pt idx="139">
                        <c:v>2.2593169159779944</c:v>
                      </c:pt>
                      <c:pt idx="140">
                        <c:v>2.2461261610330117</c:v>
                      </c:pt>
                      <c:pt idx="141">
                        <c:v>2.2361638913098671</c:v>
                      </c:pt>
                      <c:pt idx="142">
                        <c:v>2.2243621046316915</c:v>
                      </c:pt>
                      <c:pt idx="143">
                        <c:v>2.2114182743729662</c:v>
                      </c:pt>
                      <c:pt idx="144">
                        <c:v>2.2003668586307339</c:v>
                      </c:pt>
                      <c:pt idx="145">
                        <c:v>2.1878424172234054</c:v>
                      </c:pt>
                      <c:pt idx="146">
                        <c:v>2.1716095935462434</c:v>
                      </c:pt>
                      <c:pt idx="147">
                        <c:v>2.1594021849383349</c:v>
                      </c:pt>
                      <c:pt idx="148">
                        <c:v>2.1476335519375005</c:v>
                      </c:pt>
                      <c:pt idx="149">
                        <c:v>2.1344451525205654</c:v>
                      </c:pt>
                      <c:pt idx="150">
                        <c:v>2.1220815815212988</c:v>
                      </c:pt>
                      <c:pt idx="151">
                        <c:v>2.1102370412492188</c:v>
                      </c:pt>
                      <c:pt idx="152">
                        <c:v>2.0981819897151008</c:v>
                      </c:pt>
                      <c:pt idx="153">
                        <c:v>2.0839316194742659</c:v>
                      </c:pt>
                      <c:pt idx="154">
                        <c:v>2.0731718758527107</c:v>
                      </c:pt>
                      <c:pt idx="155">
                        <c:v>2.0610164605874348</c:v>
                      </c:pt>
                      <c:pt idx="156">
                        <c:v>2.0462046707524322</c:v>
                      </c:pt>
                      <c:pt idx="157">
                        <c:v>2.0366170424462648</c:v>
                      </c:pt>
                      <c:pt idx="158">
                        <c:v>2.0219653996442593</c:v>
                      </c:pt>
                      <c:pt idx="159">
                        <c:v>2.0112719603379943</c:v>
                      </c:pt>
                      <c:pt idx="160">
                        <c:v>1.9995593053214307</c:v>
                      </c:pt>
                      <c:pt idx="161">
                        <c:v>1.9859533270104557</c:v>
                      </c:pt>
                      <c:pt idx="162">
                        <c:v>1.9714612871904531</c:v>
                      </c:pt>
                      <c:pt idx="163">
                        <c:v>1.9622086286498612</c:v>
                      </c:pt>
                      <c:pt idx="164">
                        <c:v>1.9519340356636954</c:v>
                      </c:pt>
                      <c:pt idx="165">
                        <c:v>1.9395615896426248</c:v>
                      </c:pt>
                      <c:pt idx="166">
                        <c:v>1.9286913368026577</c:v>
                      </c:pt>
                      <c:pt idx="167">
                        <c:v>1.9137815372448488</c:v>
                      </c:pt>
                      <c:pt idx="168">
                        <c:v>1.9022456957619875</c:v>
                      </c:pt>
                      <c:pt idx="169">
                        <c:v>1.8896560366216615</c:v>
                      </c:pt>
                      <c:pt idx="170">
                        <c:v>1.8801347141504801</c:v>
                      </c:pt>
                      <c:pt idx="171">
                        <c:v>1.8684073849540301</c:v>
                      </c:pt>
                      <c:pt idx="172">
                        <c:v>1.8562421874087278</c:v>
                      </c:pt>
                      <c:pt idx="173">
                        <c:v>1.845369217353181</c:v>
                      </c:pt>
                      <c:pt idx="174">
                        <c:v>1.8346384588841709</c:v>
                      </c:pt>
                      <c:pt idx="175">
                        <c:v>1.8229145717980604</c:v>
                      </c:pt>
                      <c:pt idx="176">
                        <c:v>1.8115953993834613</c:v>
                      </c:pt>
                      <c:pt idx="177">
                        <c:v>1.8003519533963412</c:v>
                      </c:pt>
                      <c:pt idx="178">
                        <c:v>1.7889123086395382</c:v>
                      </c:pt>
                      <c:pt idx="179">
                        <c:v>1.7786471362458653</c:v>
                      </c:pt>
                      <c:pt idx="180">
                        <c:v>1.7674930027641238</c:v>
                      </c:pt>
                      <c:pt idx="181">
                        <c:v>1.7573747530130823</c:v>
                      </c:pt>
                      <c:pt idx="182">
                        <c:v>1.7442950513375057</c:v>
                      </c:pt>
                      <c:pt idx="183">
                        <c:v>1.7344650285574101</c:v>
                      </c:pt>
                      <c:pt idx="184">
                        <c:v>1.7249524033036574</c:v>
                      </c:pt>
                      <c:pt idx="185">
                        <c:v>1.7145624107189144</c:v>
                      </c:pt>
                      <c:pt idx="186">
                        <c:v>1.7042468740962009</c:v>
                      </c:pt>
                      <c:pt idx="187">
                        <c:v>1.6933610413378206</c:v>
                      </c:pt>
                      <c:pt idx="188">
                        <c:v>1.6832859083879121</c:v>
                      </c:pt>
                      <c:pt idx="189">
                        <c:v>1.6736205628531413</c:v>
                      </c:pt>
                      <c:pt idx="190">
                        <c:v>1.6646490662190487</c:v>
                      </c:pt>
                      <c:pt idx="191">
                        <c:v>1.6544175900340159</c:v>
                      </c:pt>
                      <c:pt idx="192">
                        <c:v>1.6448908346513709</c:v>
                      </c:pt>
                      <c:pt idx="193">
                        <c:v>1.6350626233483279</c:v>
                      </c:pt>
                      <c:pt idx="194">
                        <c:v>1.6262487388951146</c:v>
                      </c:pt>
                      <c:pt idx="195">
                        <c:v>1.6160382770596537</c:v>
                      </c:pt>
                      <c:pt idx="196">
                        <c:v>1.6065649632894663</c:v>
                      </c:pt>
                      <c:pt idx="197">
                        <c:v>1.597338753529606</c:v>
                      </c:pt>
                      <c:pt idx="198">
                        <c:v>1.5887197989003217</c:v>
                      </c:pt>
                      <c:pt idx="199">
                        <c:v>1.5791787310253227</c:v>
                      </c:pt>
                      <c:pt idx="200">
                        <c:v>1.5705425658443382</c:v>
                      </c:pt>
                      <c:pt idx="201">
                        <c:v>1.5615701634717198</c:v>
                      </c:pt>
                      <c:pt idx="202">
                        <c:v>1.5521415971359518</c:v>
                      </c:pt>
                      <c:pt idx="203">
                        <c:v>1.5433336896451961</c:v>
                      </c:pt>
                      <c:pt idx="204">
                        <c:v>1.534562016254589</c:v>
                      </c:pt>
                      <c:pt idx="205">
                        <c:v>1.5274921754054129</c:v>
                      </c:pt>
                      <c:pt idx="206">
                        <c:v>1.517450285338972</c:v>
                      </c:pt>
                      <c:pt idx="207">
                        <c:v>1.5094041641289855</c:v>
                      </c:pt>
                      <c:pt idx="208">
                        <c:v>1.5012407406616377</c:v>
                      </c:pt>
                      <c:pt idx="209">
                        <c:v>1.4940436342793393</c:v>
                      </c:pt>
                      <c:pt idx="210">
                        <c:v>1.4849414303057233</c:v>
                      </c:pt>
                      <c:pt idx="211">
                        <c:v>1.4771769250872557</c:v>
                      </c:pt>
                      <c:pt idx="212">
                        <c:v>1.4693398647419078</c:v>
                      </c:pt>
                      <c:pt idx="213">
                        <c:v>1.4614292525013919</c:v>
                      </c:pt>
                      <c:pt idx="214">
                        <c:v>1.4523540416634408</c:v>
                      </c:pt>
                      <c:pt idx="215">
                        <c:v>1.4456904569129361</c:v>
                      </c:pt>
                      <c:pt idx="216">
                        <c:v>1.4376722345771407</c:v>
                      </c:pt>
                      <c:pt idx="217">
                        <c:v>1.4318045844254599</c:v>
                      </c:pt>
                      <c:pt idx="218">
                        <c:v>1.4243913519621065</c:v>
                      </c:pt>
                      <c:pt idx="219">
                        <c:v>1.4167147103713136</c:v>
                      </c:pt>
                      <c:pt idx="220">
                        <c:v>1.4090682321529979</c:v>
                      </c:pt>
                      <c:pt idx="221">
                        <c:v>1.4021266545170494</c:v>
                      </c:pt>
                      <c:pt idx="222">
                        <c:v>1.39664868332143</c:v>
                      </c:pt>
                      <c:pt idx="223">
                        <c:v>1.3898146253588779</c:v>
                      </c:pt>
                      <c:pt idx="224">
                        <c:v>1.3834289429199635</c:v>
                      </c:pt>
                      <c:pt idx="225">
                        <c:v>1.3783962674330525</c:v>
                      </c:pt>
                      <c:pt idx="226">
                        <c:v>1.3714265192013551</c:v>
                      </c:pt>
                      <c:pt idx="227">
                        <c:v>1.3652698252423894</c:v>
                      </c:pt>
                      <c:pt idx="228">
                        <c:v>1.3582960008833831</c:v>
                      </c:pt>
                      <c:pt idx="229">
                        <c:v>1.3533398663807474</c:v>
                      </c:pt>
                      <c:pt idx="230">
                        <c:v>1.3479877119925168</c:v>
                      </c:pt>
                      <c:pt idx="231">
                        <c:v>1.3414209582889773</c:v>
                      </c:pt>
                      <c:pt idx="232">
                        <c:v>1.3351940641233004</c:v>
                      </c:pt>
                      <c:pt idx="233">
                        <c:v>1.3297023246382906</c:v>
                      </c:pt>
                      <c:pt idx="234">
                        <c:v>1.3249437470572198</c:v>
                      </c:pt>
                      <c:pt idx="235">
                        <c:v>1.3190472919888818</c:v>
                      </c:pt>
                      <c:pt idx="236">
                        <c:v>1.3136853550166863</c:v>
                      </c:pt>
                      <c:pt idx="237">
                        <c:v>1.3085451600083486</c:v>
                      </c:pt>
                      <c:pt idx="238">
                        <c:v>1.3036414718695781</c:v>
                      </c:pt>
                      <c:pt idx="239">
                        <c:v>1.2987233812724788</c:v>
                      </c:pt>
                      <c:pt idx="240">
                        <c:v>1.2942166186058606</c:v>
                      </c:pt>
                      <c:pt idx="241">
                        <c:v>1.2889367477749216</c:v>
                      </c:pt>
                      <c:pt idx="242">
                        <c:v>1.2836101373407134</c:v>
                      </c:pt>
                      <c:pt idx="243">
                        <c:v>1.2785795452043829</c:v>
                      </c:pt>
                      <c:pt idx="244">
                        <c:v>1.2756025130574957</c:v>
                      </c:pt>
                      <c:pt idx="245">
                        <c:v>1.2703726429444306</c:v>
                      </c:pt>
                      <c:pt idx="246">
                        <c:v>1.2663463215287725</c:v>
                      </c:pt>
                      <c:pt idx="247">
                        <c:v>1.2621572259824816</c:v>
                      </c:pt>
                      <c:pt idx="248">
                        <c:v>1.2581604339223318</c:v>
                      </c:pt>
                      <c:pt idx="249">
                        <c:v>1.2548389225151881</c:v>
                      </c:pt>
                      <c:pt idx="250">
                        <c:v>1.2503805300851258</c:v>
                      </c:pt>
                      <c:pt idx="251">
                        <c:v>1.2457387111663307</c:v>
                      </c:pt>
                      <c:pt idx="252">
                        <c:v>1.2416844001506586</c:v>
                      </c:pt>
                      <c:pt idx="253">
                        <c:v>1.2380098043593781</c:v>
                      </c:pt>
                      <c:pt idx="254">
                        <c:v>1.2341291369445353</c:v>
                      </c:pt>
                      <c:pt idx="255">
                        <c:v>1.2307321715913175</c:v>
                      </c:pt>
                      <c:pt idx="256">
                        <c:v>1.2275363865696798</c:v>
                      </c:pt>
                      <c:pt idx="257">
                        <c:v>1.2246108948961616</c:v>
                      </c:pt>
                      <c:pt idx="258">
                        <c:v>1.220485296635577</c:v>
                      </c:pt>
                      <c:pt idx="259">
                        <c:v>1.2173240228352828</c:v>
                      </c:pt>
                      <c:pt idx="260">
                        <c:v>1.2136031401580263</c:v>
                      </c:pt>
                      <c:pt idx="261">
                        <c:v>1.2108314548919106</c:v>
                      </c:pt>
                      <c:pt idx="262">
                        <c:v>1.2071351195523581</c:v>
                      </c:pt>
                      <c:pt idx="263">
                        <c:v>1.2042916035982136</c:v>
                      </c:pt>
                      <c:pt idx="264">
                        <c:v>1.2014775264257254</c:v>
                      </c:pt>
                      <c:pt idx="265">
                        <c:v>1.1992303952201429</c:v>
                      </c:pt>
                      <c:pt idx="266">
                        <c:v>1.1962140508298429</c:v>
                      </c:pt>
                      <c:pt idx="267">
                        <c:v>1.1935689071139071</c:v>
                      </c:pt>
                      <c:pt idx="268">
                        <c:v>1.1912045642248159</c:v>
                      </c:pt>
                      <c:pt idx="269">
                        <c:v>1.1884739119533438</c:v>
                      </c:pt>
                      <c:pt idx="270">
                        <c:v>1.1858821203397991</c:v>
                      </c:pt>
                      <c:pt idx="271">
                        <c:v>1.1832693140727433</c:v>
                      </c:pt>
                      <c:pt idx="272">
                        <c:v>1.18124464942184</c:v>
                      </c:pt>
                      <c:pt idx="273">
                        <c:v>1.1798721675718205</c:v>
                      </c:pt>
                      <c:pt idx="274">
                        <c:v>1.1764239333148223</c:v>
                      </c:pt>
                      <c:pt idx="275">
                        <c:v>1.1754195721722673</c:v>
                      </c:pt>
                      <c:pt idx="276">
                        <c:v>1.1736648388780124</c:v>
                      </c:pt>
                      <c:pt idx="277">
                        <c:v>1.171505570996165</c:v>
                      </c:pt>
                      <c:pt idx="278">
                        <c:v>1.1692332582839404</c:v>
                      </c:pt>
                      <c:pt idx="279">
                        <c:v>1.1676219144922153</c:v>
                      </c:pt>
                      <c:pt idx="280">
                        <c:v>1.1651569361504082</c:v>
                      </c:pt>
                      <c:pt idx="281">
                        <c:v>1.1642984103083436</c:v>
                      </c:pt>
                      <c:pt idx="282">
                        <c:v>1.1621824402233651</c:v>
                      </c:pt>
                      <c:pt idx="283">
                        <c:v>1.1613452007563698</c:v>
                      </c:pt>
                      <c:pt idx="284">
                        <c:v>1.159395809055805</c:v>
                      </c:pt>
                      <c:pt idx="285">
                        <c:v>1.1574861823159464</c:v>
                      </c:pt>
                      <c:pt idx="286">
                        <c:v>1.1564330886414242</c:v>
                      </c:pt>
                      <c:pt idx="287">
                        <c:v>1.1559706729548684</c:v>
                      </c:pt>
                      <c:pt idx="288">
                        <c:v>1.1550657696529754</c:v>
                      </c:pt>
                      <c:pt idx="289">
                        <c:v>1.1528882046371356</c:v>
                      </c:pt>
                      <c:pt idx="290">
                        <c:v>1.1519804026680185</c:v>
                      </c:pt>
                      <c:pt idx="291">
                        <c:v>1.1505194231733558</c:v>
                      </c:pt>
                      <c:pt idx="292">
                        <c:v>1.1501443276713585</c:v>
                      </c:pt>
                      <c:pt idx="293">
                        <c:v>1.1493775602846024</c:v>
                      </c:pt>
                      <c:pt idx="294">
                        <c:v>1.148278542019515</c:v>
                      </c:pt>
                      <c:pt idx="295">
                        <c:v>1.1476163956389307</c:v>
                      </c:pt>
                      <c:pt idx="296">
                        <c:v>1.146972365244634</c:v>
                      </c:pt>
                      <c:pt idx="297">
                        <c:v>1.145282487843875</c:v>
                      </c:pt>
                      <c:pt idx="298">
                        <c:v>1.1449740598643965</c:v>
                      </c:pt>
                      <c:pt idx="299">
                        <c:v>1.1441537590755737</c:v>
                      </c:pt>
                      <c:pt idx="300">
                        <c:v>1.1437436993309997</c:v>
                      </c:pt>
                      <c:pt idx="301">
                        <c:v>1.1442772208108241</c:v>
                      </c:pt>
                      <c:pt idx="302">
                        <c:v>1.1423573584657676</c:v>
                      </c:pt>
                      <c:pt idx="303">
                        <c:v>1.1413909506548965</c:v>
                      </c:pt>
                      <c:pt idx="304">
                        <c:v>1.1411373241114213</c:v>
                      </c:pt>
                      <c:pt idx="305">
                        <c:v>1.1414261866190312</c:v>
                      </c:pt>
                      <c:pt idx="306">
                        <c:v>1.1408416681089539</c:v>
                      </c:pt>
                      <c:pt idx="307">
                        <c:v>1.1399873995419032</c:v>
                      </c:pt>
                      <c:pt idx="308">
                        <c:v>1.1399137572248521</c:v>
                      </c:pt>
                      <c:pt idx="309">
                        <c:v>1.1388813159084308</c:v>
                      </c:pt>
                      <c:pt idx="310">
                        <c:v>1.1381137333570008</c:v>
                      </c:pt>
                      <c:pt idx="311">
                        <c:v>1.1369021231307992</c:v>
                      </c:pt>
                      <c:pt idx="312">
                        <c:v>1.1377729679286419</c:v>
                      </c:pt>
                      <c:pt idx="313">
                        <c:v>1.1361385259808552</c:v>
                      </c:pt>
                      <c:pt idx="314">
                        <c:v>1.1363043796224779</c:v>
                      </c:pt>
                      <c:pt idx="315">
                        <c:v>1.1363326409440497</c:v>
                      </c:pt>
                      <c:pt idx="316">
                        <c:v>1.1353237506529532</c:v>
                      </c:pt>
                      <c:pt idx="317">
                        <c:v>1.1351031861491796</c:v>
                      </c:pt>
                      <c:pt idx="318">
                        <c:v>1.1349373325075567</c:v>
                      </c:pt>
                      <c:pt idx="319">
                        <c:v>1.1352637860514394</c:v>
                      </c:pt>
                      <c:pt idx="320">
                        <c:v>1.134318574345724</c:v>
                      </c:pt>
                      <c:pt idx="321">
                        <c:v>1.1335297956891384</c:v>
                      </c:pt>
                      <c:pt idx="322">
                        <c:v>1.1337050697712847</c:v>
                      </c:pt>
                      <c:pt idx="323">
                        <c:v>1.1330731773370304</c:v>
                      </c:pt>
                      <c:pt idx="324">
                        <c:v>1.1331135764666751</c:v>
                      </c:pt>
                      <c:pt idx="325">
                        <c:v>1.1319347564066473</c:v>
                      </c:pt>
                      <c:pt idx="326">
                        <c:v>1.1321514260827874</c:v>
                      </c:pt>
                      <c:pt idx="327">
                        <c:v>1.1313183533169535</c:v>
                      </c:pt>
                      <c:pt idx="328">
                        <c:v>1.1313635533166975</c:v>
                      </c:pt>
                      <c:pt idx="329">
                        <c:v>1.1317571272523623</c:v>
                      </c:pt>
                      <c:pt idx="330">
                        <c:v>1.1315727046032193</c:v>
                      </c:pt>
                      <c:pt idx="331">
                        <c:v>1.1306946132892859</c:v>
                      </c:pt>
                      <c:pt idx="332">
                        <c:v>1.1310688934746398</c:v>
                      </c:pt>
                      <c:pt idx="333">
                        <c:v>1.1296522080892248</c:v>
                      </c:pt>
                      <c:pt idx="334">
                        <c:v>1.1292626195550466</c:v>
                      </c:pt>
                      <c:pt idx="335">
                        <c:v>1.128977108583924</c:v>
                      </c:pt>
                      <c:pt idx="336">
                        <c:v>1.128569313337636</c:v>
                      </c:pt>
                      <c:pt idx="337">
                        <c:v>1.1273490978355845</c:v>
                      </c:pt>
                      <c:pt idx="338">
                        <c:v>1.126247181055243</c:v>
                      </c:pt>
                      <c:pt idx="339">
                        <c:v>1.1267656662117393</c:v>
                      </c:pt>
                      <c:pt idx="340">
                        <c:v>1.1261625785421727</c:v>
                      </c:pt>
                      <c:pt idx="341">
                        <c:v>1.1245040419739754</c:v>
                      </c:pt>
                      <c:pt idx="342">
                        <c:v>1.1238127285332933</c:v>
                      </c:pt>
                      <c:pt idx="343">
                        <c:v>1.1235353696648185</c:v>
                      </c:pt>
                      <c:pt idx="344">
                        <c:v>1.1223477633332051</c:v>
                      </c:pt>
                      <c:pt idx="345">
                        <c:v>1.1212819884074938</c:v>
                      </c:pt>
                      <c:pt idx="346">
                        <c:v>1.1207818005369594</c:v>
                      </c:pt>
                      <c:pt idx="347">
                        <c:v>1.1204809813689822</c:v>
                      </c:pt>
                      <c:pt idx="348">
                        <c:v>1.1193826878466857</c:v>
                      </c:pt>
                      <c:pt idx="349">
                        <c:v>1.1174111037285857</c:v>
                      </c:pt>
                      <c:pt idx="350">
                        <c:v>1.1167742292765266</c:v>
                      </c:pt>
                      <c:pt idx="351">
                        <c:v>1.1152756587455908</c:v>
                      </c:pt>
                      <c:pt idx="352">
                        <c:v>1.1145351597517086</c:v>
                      </c:pt>
                      <c:pt idx="353">
                        <c:v>1.1136107815517995</c:v>
                      </c:pt>
                      <c:pt idx="354">
                        <c:v>1.1117964459514416</c:v>
                      </c:pt>
                      <c:pt idx="355">
                        <c:v>1.1104605586733463</c:v>
                      </c:pt>
                      <c:pt idx="356">
                        <c:v>1.1092094550560267</c:v>
                      </c:pt>
                      <c:pt idx="357">
                        <c:v>1.1079627900133959</c:v>
                      </c:pt>
                      <c:pt idx="358">
                        <c:v>1.106708153863853</c:v>
                      </c:pt>
                      <c:pt idx="359">
                        <c:v>1.1049223511546553</c:v>
                      </c:pt>
                      <c:pt idx="360">
                        <c:v>1.1033372757558042</c:v>
                      </c:pt>
                      <c:pt idx="361">
                        <c:v>1.1021360822825059</c:v>
                      </c:pt>
                      <c:pt idx="362">
                        <c:v>1.1006487438211163</c:v>
                      </c:pt>
                      <c:pt idx="363">
                        <c:v>1.0989808773862482</c:v>
                      </c:pt>
                      <c:pt idx="364">
                        <c:v>1.0973907295477094</c:v>
                      </c:pt>
                      <c:pt idx="365">
                        <c:v>1.0957223198216948</c:v>
                      </c:pt>
                      <c:pt idx="366">
                        <c:v>1.0938920418555438</c:v>
                      </c:pt>
                      <c:pt idx="367">
                        <c:v>1.0920628509275943</c:v>
                      </c:pt>
                      <c:pt idx="368">
                        <c:v>1.0904144595427119</c:v>
                      </c:pt>
                      <c:pt idx="369">
                        <c:v>1.0884592705076988</c:v>
                      </c:pt>
                      <c:pt idx="370">
                        <c:v>1.0865473792695541</c:v>
                      </c:pt>
                      <c:pt idx="371">
                        <c:v>1.0846180059101214</c:v>
                      </c:pt>
                      <c:pt idx="372">
                        <c:v>1.0830785832283081</c:v>
                      </c:pt>
                      <c:pt idx="373">
                        <c:v>1.0810628863006349</c:v>
                      </c:pt>
                      <c:pt idx="374">
                        <c:v>1.0781892068220438</c:v>
                      </c:pt>
                      <c:pt idx="375">
                        <c:v>1.0766315774281208</c:v>
                      </c:pt>
                      <c:pt idx="376">
                        <c:v>1.074453559391048</c:v>
                      </c:pt>
                      <c:pt idx="377">
                        <c:v>1.0725506357241641</c:v>
                      </c:pt>
                      <c:pt idx="378">
                        <c:v>1.0696815758159974</c:v>
                      </c:pt>
                      <c:pt idx="379">
                        <c:v>1.0684258527802228</c:v>
                      </c:pt>
                      <c:pt idx="380">
                        <c:v>1.0654749077265349</c:v>
                      </c:pt>
                      <c:pt idx="381">
                        <c:v>1.0632746974238967</c:v>
                      </c:pt>
                      <c:pt idx="382">
                        <c:v>1.0612457756499494</c:v>
                      </c:pt>
                      <c:pt idx="383">
                        <c:v>1.0589959269248479</c:v>
                      </c:pt>
                      <c:pt idx="384">
                        <c:v>1.0570543251834894</c:v>
                      </c:pt>
                      <c:pt idx="385">
                        <c:v>1.0542006640460304</c:v>
                      </c:pt>
                      <c:pt idx="386">
                        <c:v>1.0513967319048874</c:v>
                      </c:pt>
                      <c:pt idx="387">
                        <c:v>1.0497711669545085</c:v>
                      </c:pt>
                      <c:pt idx="388">
                        <c:v>1.0473330911745136</c:v>
                      </c:pt>
                      <c:pt idx="389">
                        <c:v>1.0446614071921758</c:v>
                      </c:pt>
                      <c:pt idx="390">
                        <c:v>1.0430597554105629</c:v>
                      </c:pt>
                      <c:pt idx="391">
                        <c:v>1.0401771990865334</c:v>
                      </c:pt>
                      <c:pt idx="392">
                        <c:v>1.0381843284413943</c:v>
                      </c:pt>
                      <c:pt idx="393">
                        <c:v>1.0349713330200259</c:v>
                      </c:pt>
                      <c:pt idx="394">
                        <c:v>1.0332721257525961</c:v>
                      </c:pt>
                      <c:pt idx="395">
                        <c:v>1.0309180183167332</c:v>
                      </c:pt>
                      <c:pt idx="396">
                        <c:v>1.0279052973364482</c:v>
                      </c:pt>
                      <c:pt idx="397">
                        <c:v>1.0263813639991954</c:v>
                      </c:pt>
                      <c:pt idx="398">
                        <c:v>1.0242058823339359</c:v>
                      </c:pt>
                      <c:pt idx="399">
                        <c:v>1.0209917091485441</c:v>
                      </c:pt>
                      <c:pt idx="400">
                        <c:v>1.0182952061069441</c:v>
                      </c:pt>
                      <c:pt idx="401">
                        <c:v>1.0168049689783309</c:v>
                      </c:pt>
                      <c:pt idx="402">
                        <c:v>1.0143558422764947</c:v>
                      </c:pt>
                      <c:pt idx="403">
                        <c:v>1.0123769210684515</c:v>
                      </c:pt>
                      <c:pt idx="404">
                        <c:v>1.0101879428353597</c:v>
                      </c:pt>
                      <c:pt idx="405">
                        <c:v>1.008731039316036</c:v>
                      </c:pt>
                      <c:pt idx="406">
                        <c:v>1.0061395195760188</c:v>
                      </c:pt>
                      <c:pt idx="407">
                        <c:v>1.0038490905735675</c:v>
                      </c:pt>
                      <c:pt idx="408">
                        <c:v>1.0024027851068218</c:v>
                      </c:pt>
                      <c:pt idx="409">
                        <c:v>0.99957946879348458</c:v>
                      </c:pt>
                      <c:pt idx="410">
                        <c:v>0.99866242768351843</c:v>
                      </c:pt>
                      <c:pt idx="411">
                        <c:v>0.9968477296357805</c:v>
                      </c:pt>
                      <c:pt idx="412">
                        <c:v>0.99473320888441408</c:v>
                      </c:pt>
                      <c:pt idx="413">
                        <c:v>0.99286543045584252</c:v>
                      </c:pt>
                      <c:pt idx="414">
                        <c:v>0.99158044963414771</c:v>
                      </c:pt>
                      <c:pt idx="415">
                        <c:v>0.99040362250281744</c:v>
                      </c:pt>
                      <c:pt idx="416">
                        <c:v>0.98928902431931709</c:v>
                      </c:pt>
                      <c:pt idx="417">
                        <c:v>0.98739090137056296</c:v>
                      </c:pt>
                      <c:pt idx="418">
                        <c:v>0.98636969212368819</c:v>
                      </c:pt>
                      <c:pt idx="419">
                        <c:v>0.98507963886230565</c:v>
                      </c:pt>
                      <c:pt idx="420">
                        <c:v>0.98412817695287891</c:v>
                      </c:pt>
                      <c:pt idx="421">
                        <c:v>0.98222543428173059</c:v>
                      </c:pt>
                      <c:pt idx="422">
                        <c:v>0.98144326812426674</c:v>
                      </c:pt>
                      <c:pt idx="423">
                        <c:v>0.98110848102609172</c:v>
                      </c:pt>
                      <c:pt idx="424">
                        <c:v>0.97996897320947685</c:v>
                      </c:pt>
                      <c:pt idx="425">
                        <c:v>0.97943083200725878</c:v>
                      </c:pt>
                      <c:pt idx="426">
                        <c:v>0.97880491790318824</c:v>
                      </c:pt>
                      <c:pt idx="427">
                        <c:v>0.97854531302952918</c:v>
                      </c:pt>
                      <c:pt idx="428">
                        <c:v>0.97839322767729697</c:v>
                      </c:pt>
                      <c:pt idx="429">
                        <c:v>0.97796043207207206</c:v>
                      </c:pt>
                      <c:pt idx="430">
                        <c:v>0.97807891194148722</c:v>
                      </c:pt>
                      <c:pt idx="431">
                        <c:v>0.979059178463632</c:v>
                      </c:pt>
                      <c:pt idx="432">
                        <c:v>0.97859748767183641</c:v>
                      </c:pt>
                      <c:pt idx="433">
                        <c:v>0.97890981063091831</c:v>
                      </c:pt>
                      <c:pt idx="434">
                        <c:v>0.97918408953249392</c:v>
                      </c:pt>
                      <c:pt idx="435">
                        <c:v>0.97984623606504795</c:v>
                      </c:pt>
                      <c:pt idx="436">
                        <c:v>0.98077152000348367</c:v>
                      </c:pt>
                      <c:pt idx="437">
                        <c:v>0.98102596186360225</c:v>
                      </c:pt>
                      <c:pt idx="438">
                        <c:v>0.98210468991402966</c:v>
                      </c:pt>
                      <c:pt idx="439">
                        <c:v>0.98239654166271606</c:v>
                      </c:pt>
                      <c:pt idx="440">
                        <c:v>0.98390661598475637</c:v>
                      </c:pt>
                      <c:pt idx="441">
                        <c:v>0.98547049543042109</c:v>
                      </c:pt>
                      <c:pt idx="442">
                        <c:v>0.98625383919993936</c:v>
                      </c:pt>
                      <c:pt idx="443">
                        <c:v>0.98794344487914021</c:v>
                      </c:pt>
                      <c:pt idx="444">
                        <c:v>0.98910586970411141</c:v>
                      </c:pt>
                      <c:pt idx="445">
                        <c:v>0.99062083547010382</c:v>
                      </c:pt>
                      <c:pt idx="446">
                        <c:v>0.99276035658040718</c:v>
                      </c:pt>
                      <c:pt idx="447">
                        <c:v>0.99524752718777976</c:v>
                      </c:pt>
                      <c:pt idx="448">
                        <c:v>0.99717798758541409</c:v>
                      </c:pt>
                      <c:pt idx="449">
                        <c:v>0.99927738143960043</c:v>
                      </c:pt>
                      <c:pt idx="450">
                        <c:v>1.001259020015193</c:v>
                      </c:pt>
                      <c:pt idx="451">
                        <c:v>1.0036665701273</c:v>
                      </c:pt>
                      <c:pt idx="452">
                        <c:v>1.0067481327065062</c:v>
                      </c:pt>
                      <c:pt idx="453">
                        <c:v>1.0094271536268176</c:v>
                      </c:pt>
                      <c:pt idx="454">
                        <c:v>1.0118097939538404</c:v>
                      </c:pt>
                      <c:pt idx="455">
                        <c:v>1.0155330317032356</c:v>
                      </c:pt>
                      <c:pt idx="456">
                        <c:v>1.0177977357559287</c:v>
                      </c:pt>
                      <c:pt idx="457">
                        <c:v>1.0210004955720995</c:v>
                      </c:pt>
                      <c:pt idx="458">
                        <c:v>1.0241558816160623</c:v>
                      </c:pt>
                      <c:pt idx="459">
                        <c:v>1.0277060192077441</c:v>
                      </c:pt>
                      <c:pt idx="460">
                        <c:v>1.0310929301034693</c:v>
                      </c:pt>
                      <c:pt idx="461">
                        <c:v>1.0350384534118078</c:v>
                      </c:pt>
                      <c:pt idx="462">
                        <c:v>1.0386185733802313</c:v>
                      </c:pt>
                      <c:pt idx="463">
                        <c:v>1.0428180856794254</c:v>
                      </c:pt>
                      <c:pt idx="464">
                        <c:v>1.046638244897669</c:v>
                      </c:pt>
                      <c:pt idx="465">
                        <c:v>1.0507262521219805</c:v>
                      </c:pt>
                      <c:pt idx="466">
                        <c:v>1.0552056593575236</c:v>
                      </c:pt>
                      <c:pt idx="467">
                        <c:v>1.0596558088071462</c:v>
                      </c:pt>
                      <c:pt idx="468">
                        <c:v>1.0641108498526906</c:v>
                      </c:pt>
                      <c:pt idx="469">
                        <c:v>1.0683269383826768</c:v>
                      </c:pt>
                      <c:pt idx="470">
                        <c:v>1.0728503678539401</c:v>
                      </c:pt>
                      <c:pt idx="471">
                        <c:v>1.0789440175484324</c:v>
                      </c:pt>
                      <c:pt idx="472">
                        <c:v>1.0824810210196618</c:v>
                      </c:pt>
                      <c:pt idx="473">
                        <c:v>1.0878552770996053</c:v>
                      </c:pt>
                      <c:pt idx="474">
                        <c:v>1.0926828772753334</c:v>
                      </c:pt>
                      <c:pt idx="475">
                        <c:v>1.0980997064093549</c:v>
                      </c:pt>
                      <c:pt idx="476">
                        <c:v>1.1042429943743406</c:v>
                      </c:pt>
                      <c:pt idx="477">
                        <c:v>1.109991711939313</c:v>
                      </c:pt>
                      <c:pt idx="478">
                        <c:v>1.1140394104558631</c:v>
                      </c:pt>
                      <c:pt idx="479">
                        <c:v>1.1201410312572671</c:v>
                      </c:pt>
                      <c:pt idx="480">
                        <c:v>1.1251020572038546</c:v>
                      </c:pt>
                      <c:pt idx="481">
                        <c:v>1.1308193430584732</c:v>
                      </c:pt>
                      <c:pt idx="482">
                        <c:v>1.1372869107948782</c:v>
                      </c:pt>
                      <c:pt idx="483">
                        <c:v>1.1437478660321612</c:v>
                      </c:pt>
                      <c:pt idx="484">
                        <c:v>1.148792679327145</c:v>
                      </c:pt>
                      <c:pt idx="485">
                        <c:v>1.1565242129277944</c:v>
                      </c:pt>
                      <c:pt idx="486">
                        <c:v>1.1625911412081797</c:v>
                      </c:pt>
                      <c:pt idx="487">
                        <c:v>1.169295125088329</c:v>
                      </c:pt>
                      <c:pt idx="488">
                        <c:v>1.1745823328572418</c:v>
                      </c:pt>
                      <c:pt idx="489">
                        <c:v>1.1814925695086587</c:v>
                      </c:pt>
                      <c:pt idx="490">
                        <c:v>1.1875749869816348</c:v>
                      </c:pt>
                      <c:pt idx="491">
                        <c:v>1.1951211921946145</c:v>
                      </c:pt>
                      <c:pt idx="492">
                        <c:v>1.202596019588829</c:v>
                      </c:pt>
                      <c:pt idx="493">
                        <c:v>1.2081815103058751</c:v>
                      </c:pt>
                      <c:pt idx="494">
                        <c:v>1.2165664041674924</c:v>
                      </c:pt>
                      <c:pt idx="495">
                        <c:v>1.2222240878679775</c:v>
                      </c:pt>
                      <c:pt idx="496">
                        <c:v>1.231345132722641</c:v>
                      </c:pt>
                      <c:pt idx="497">
                        <c:v>1.2383672365923817</c:v>
                      </c:pt>
                      <c:pt idx="498">
                        <c:v>1.2457127144950146</c:v>
                      </c:pt>
                      <c:pt idx="499">
                        <c:v>1.2536014966134061</c:v>
                      </c:pt>
                      <c:pt idx="500">
                        <c:v>1.2609455251824271</c:v>
                      </c:pt>
                      <c:pt idx="501">
                        <c:v>1.2690969919894071</c:v>
                      </c:pt>
                      <c:pt idx="502">
                        <c:v>1.2769932923454472</c:v>
                      </c:pt>
                      <c:pt idx="503">
                        <c:v>1.2860874346382987</c:v>
                      </c:pt>
                      <c:pt idx="504">
                        <c:v>1.2943216924812959</c:v>
                      </c:pt>
                      <c:pt idx="505">
                        <c:v>1.3006819216920098</c:v>
                      </c:pt>
                      <c:pt idx="506">
                        <c:v>1.3112211918395529</c:v>
                      </c:pt>
                      <c:pt idx="507">
                        <c:v>1.3198532810451982</c:v>
                      </c:pt>
                      <c:pt idx="508">
                        <c:v>1.3290446166804255</c:v>
                      </c:pt>
                      <c:pt idx="509">
                        <c:v>1.3371282383528329</c:v>
                      </c:pt>
                      <c:pt idx="510">
                        <c:v>1.3465112431532937</c:v>
                      </c:pt>
                      <c:pt idx="511">
                        <c:v>1.3550660667838426</c:v>
                      </c:pt>
                      <c:pt idx="512">
                        <c:v>1.365618290056102</c:v>
                      </c:pt>
                      <c:pt idx="513">
                        <c:v>1.3753916079815629</c:v>
                      </c:pt>
                      <c:pt idx="514">
                        <c:v>1.3838242379107983</c:v>
                      </c:pt>
                      <c:pt idx="515">
                        <c:v>1.3939704775657924</c:v>
                      </c:pt>
                      <c:pt idx="516">
                        <c:v>1.4045735167205995</c:v>
                      </c:pt>
                      <c:pt idx="517">
                        <c:v>1.4148227469004486</c:v>
                      </c:pt>
                      <c:pt idx="518">
                        <c:v>1.4249246018723423</c:v>
                      </c:pt>
                      <c:pt idx="519">
                        <c:v>1.4352953010107137</c:v>
                      </c:pt>
                      <c:pt idx="520">
                        <c:v>1.4472668364620844</c:v>
                      </c:pt>
                      <c:pt idx="521">
                        <c:v>1.4552544424041696</c:v>
                      </c:pt>
                      <c:pt idx="522">
                        <c:v>1.466404680906308</c:v>
                      </c:pt>
                      <c:pt idx="523">
                        <c:v>1.4787042099609962</c:v>
                      </c:pt>
                      <c:pt idx="524">
                        <c:v>1.4895725605980881</c:v>
                      </c:pt>
                      <c:pt idx="525">
                        <c:v>1.5017423777138144</c:v>
                      </c:pt>
                      <c:pt idx="526">
                        <c:v>1.5107578052499266</c:v>
                      </c:pt>
                      <c:pt idx="527">
                        <c:v>1.5215513361098831</c:v>
                      </c:pt>
                      <c:pt idx="528">
                        <c:v>1.5336618230969734</c:v>
                      </c:pt>
                      <c:pt idx="529">
                        <c:v>1.5444175805571945</c:v>
                      </c:pt>
                      <c:pt idx="530">
                        <c:v>1.5580215665473502</c:v>
                      </c:pt>
                      <c:pt idx="531">
                        <c:v>1.5707775320465931</c:v>
                      </c:pt>
                      <c:pt idx="532">
                        <c:v>1.5867415124690947</c:v>
                      </c:pt>
                      <c:pt idx="533">
                        <c:v>1.5951749578669434</c:v>
                      </c:pt>
                      <c:pt idx="534">
                        <c:v>1.6089619151970258</c:v>
                      </c:pt>
                      <c:pt idx="535">
                        <c:v>1.623967186586132</c:v>
                      </c:pt>
                      <c:pt idx="536">
                        <c:v>1.6353783887216888</c:v>
                      </c:pt>
                      <c:pt idx="537">
                        <c:v>1.651050335335982</c:v>
                      </c:pt>
                      <c:pt idx="538">
                        <c:v>1.6679375171061868</c:v>
                      </c:pt>
                      <c:pt idx="539">
                        <c:v>1.6831507618658219</c:v>
                      </c:pt>
                      <c:pt idx="540">
                        <c:v>1.6987772361509341</c:v>
                      </c:pt>
                      <c:pt idx="541">
                        <c:v>1.7121241534872751</c:v>
                      </c:pt>
                      <c:pt idx="542">
                        <c:v>1.7276210980449183</c:v>
                      </c:pt>
                      <c:pt idx="543">
                        <c:v>1.7399609344396418</c:v>
                      </c:pt>
                      <c:pt idx="544">
                        <c:v>1.7640442255199185</c:v>
                      </c:pt>
                      <c:pt idx="545">
                        <c:v>1.779160367814969</c:v>
                      </c:pt>
                      <c:pt idx="546">
                        <c:v>1.7992850906725812</c:v>
                      </c:pt>
                      <c:pt idx="547">
                        <c:v>1.8167612289196735</c:v>
                      </c:pt>
                      <c:pt idx="548">
                        <c:v>1.8333217749345032</c:v>
                      </c:pt>
                      <c:pt idx="549">
                        <c:v>1.8531296458364617</c:v>
                      </c:pt>
                      <c:pt idx="550">
                        <c:v>1.8720018158951119</c:v>
                      </c:pt>
                      <c:pt idx="551">
                        <c:v>1.8886353711218415</c:v>
                      </c:pt>
                      <c:pt idx="552">
                        <c:v>1.8994183037772503</c:v>
                      </c:pt>
                      <c:pt idx="553">
                        <c:v>1.9190768980282262</c:v>
                      </c:pt>
                      <c:pt idx="554">
                        <c:v>1.9350227606408059</c:v>
                      </c:pt>
                      <c:pt idx="555">
                        <c:v>1.9749187616520869</c:v>
                      </c:pt>
                      <c:pt idx="556">
                        <c:v>1.9926548650926446</c:v>
                      </c:pt>
                      <c:pt idx="557">
                        <c:v>2.0167305470574806</c:v>
                      </c:pt>
                      <c:pt idx="558">
                        <c:v>2.0524884490968147</c:v>
                      </c:pt>
                      <c:pt idx="559">
                        <c:v>2.1064594550850528</c:v>
                      </c:pt>
                      <c:pt idx="560">
                        <c:v>2.1136396227891794</c:v>
                      </c:pt>
                      <c:pt idx="561">
                        <c:v>2.1776228980026797</c:v>
                      </c:pt>
                      <c:pt idx="562">
                        <c:v>2.2098930730017758</c:v>
                      </c:pt>
                      <c:pt idx="563">
                        <c:v>2.2623894211719349</c:v>
                      </c:pt>
                      <c:pt idx="564">
                        <c:v>2.3062706185106827</c:v>
                      </c:pt>
                      <c:pt idx="565">
                        <c:v>2.3348998021375285</c:v>
                      </c:pt>
                      <c:pt idx="566">
                        <c:v>2.3242175964205058</c:v>
                      </c:pt>
                      <c:pt idx="567">
                        <c:v>2.3106819085861559</c:v>
                      </c:pt>
                      <c:pt idx="568">
                        <c:v>2.2982384471937003</c:v>
                      </c:pt>
                      <c:pt idx="569">
                        <c:v>2.2790941710941204</c:v>
                      </c:pt>
                      <c:pt idx="570">
                        <c:v>2.2434417055295719</c:v>
                      </c:pt>
                      <c:pt idx="571">
                        <c:v>2.218089558356855</c:v>
                      </c:pt>
                      <c:pt idx="572">
                        <c:v>2.1916734465197245</c:v>
                      </c:pt>
                      <c:pt idx="573">
                        <c:v>2.2004737448950396</c:v>
                      </c:pt>
                      <c:pt idx="574">
                        <c:v>2.1915303291946611</c:v>
                      </c:pt>
                      <c:pt idx="575">
                        <c:v>2.1793102387276857</c:v>
                      </c:pt>
                      <c:pt idx="576">
                        <c:v>2.1933006422553594</c:v>
                      </c:pt>
                      <c:pt idx="577">
                        <c:v>2.2082155145567954</c:v>
                      </c:pt>
                      <c:pt idx="578">
                        <c:v>2.2104751452579836</c:v>
                      </c:pt>
                      <c:pt idx="579">
                        <c:v>2.2437353684513721</c:v>
                      </c:pt>
                      <c:pt idx="580">
                        <c:v>2.2538206484082299</c:v>
                      </c:pt>
                      <c:pt idx="581">
                        <c:v>2.2519648266400263</c:v>
                      </c:pt>
                      <c:pt idx="582">
                        <c:v>2.3089967425454305</c:v>
                      </c:pt>
                      <c:pt idx="583">
                        <c:v>2.3257054771092545</c:v>
                      </c:pt>
                      <c:pt idx="584">
                        <c:v>2.3336758728035791</c:v>
                      </c:pt>
                      <c:pt idx="585">
                        <c:v>2.3674107409772662</c:v>
                      </c:pt>
                      <c:pt idx="586">
                        <c:v>2.3884979766661467</c:v>
                      </c:pt>
                      <c:pt idx="587">
                        <c:v>2.412006983929726</c:v>
                      </c:pt>
                      <c:pt idx="588">
                        <c:v>2.4254843367320627</c:v>
                      </c:pt>
                      <c:pt idx="589">
                        <c:v>2.4520584209179099</c:v>
                      </c:pt>
                      <c:pt idx="590">
                        <c:v>2.475500943022432</c:v>
                      </c:pt>
                      <c:pt idx="591">
                        <c:v>2.5001664872026828</c:v>
                      </c:pt>
                      <c:pt idx="592">
                        <c:v>2.5509164347210618</c:v>
                      </c:pt>
                      <c:pt idx="593">
                        <c:v>2.5628959421911621</c:v>
                      </c:pt>
                      <c:pt idx="594">
                        <c:v>2.6076086728441874</c:v>
                      </c:pt>
                      <c:pt idx="595">
                        <c:v>2.622587132245334</c:v>
                      </c:pt>
                      <c:pt idx="596">
                        <c:v>2.6491523398896812</c:v>
                      </c:pt>
                      <c:pt idx="597">
                        <c:v>2.679908182379906</c:v>
                      </c:pt>
                      <c:pt idx="598">
                        <c:v>2.7054596072254182</c:v>
                      </c:pt>
                      <c:pt idx="599">
                        <c:v>2.7371832161343037</c:v>
                      </c:pt>
                      <c:pt idx="600">
                        <c:v>2.7951537324620581</c:v>
                      </c:pt>
                      <c:pt idx="601">
                        <c:v>2.7931471842533506</c:v>
                      </c:pt>
                      <c:pt idx="602">
                        <c:v>2.8369457709439385</c:v>
                      </c:pt>
                      <c:pt idx="603">
                        <c:v>2.8647912491137344</c:v>
                      </c:pt>
                      <c:pt idx="604">
                        <c:v>2.8991101833841437</c:v>
                      </c:pt>
                      <c:pt idx="605">
                        <c:v>2.9146699901467379</c:v>
                      </c:pt>
                      <c:pt idx="606">
                        <c:v>2.9469499474258605</c:v>
                      </c:pt>
                      <c:pt idx="607">
                        <c:v>2.9744725951578483</c:v>
                      </c:pt>
                      <c:pt idx="608">
                        <c:v>3.0004439544254478</c:v>
                      </c:pt>
                      <c:pt idx="609">
                        <c:v>3.0389566024448467</c:v>
                      </c:pt>
                      <c:pt idx="610">
                        <c:v>3.0659979033393188</c:v>
                      </c:pt>
                      <c:pt idx="611">
                        <c:v>3.0802919329125844</c:v>
                      </c:pt>
                      <c:pt idx="612">
                        <c:v>3.1151684829792896</c:v>
                      </c:pt>
                      <c:pt idx="613">
                        <c:v>3.1455467844734954</c:v>
                      </c:pt>
                      <c:pt idx="614">
                        <c:v>3.1703445771164906</c:v>
                      </c:pt>
                      <c:pt idx="615">
                        <c:v>3.1729351914219195</c:v>
                      </c:pt>
                      <c:pt idx="616">
                        <c:v>3.2446408525808907</c:v>
                      </c:pt>
                      <c:pt idx="617">
                        <c:v>3.2327620705294811</c:v>
                      </c:pt>
                      <c:pt idx="618">
                        <c:v>3.2760206151827016</c:v>
                      </c:pt>
                      <c:pt idx="619">
                        <c:v>3.2910849464985814</c:v>
                      </c:pt>
                      <c:pt idx="620">
                        <c:v>3.3222013002768911</c:v>
                      </c:pt>
                      <c:pt idx="621">
                        <c:v>3.3545097001772599</c:v>
                      </c:pt>
                      <c:pt idx="622">
                        <c:v>3.3713610110545438</c:v>
                      </c:pt>
                      <c:pt idx="623">
                        <c:v>3.403663613316525</c:v>
                      </c:pt>
                      <c:pt idx="624">
                        <c:v>3.4222225543736275</c:v>
                      </c:pt>
                      <c:pt idx="625">
                        <c:v>3.4390405307298053</c:v>
                      </c:pt>
                      <c:pt idx="626">
                        <c:v>3.4901654843920848</c:v>
                      </c:pt>
                      <c:pt idx="627">
                        <c:v>3.4916542723390562</c:v>
                      </c:pt>
                      <c:pt idx="628">
                        <c:v>3.5148241443516555</c:v>
                      </c:pt>
                      <c:pt idx="629">
                        <c:v>3.5291145509708159</c:v>
                      </c:pt>
                      <c:pt idx="630">
                        <c:v>3.5798326152773039</c:v>
                      </c:pt>
                      <c:pt idx="631">
                        <c:v>3.5958121756182186</c:v>
                      </c:pt>
                      <c:pt idx="632">
                        <c:v>3.5962509497055977</c:v>
                      </c:pt>
                      <c:pt idx="633">
                        <c:v>3.6433660666973418</c:v>
                      </c:pt>
                      <c:pt idx="634">
                        <c:v>3.7137901883851092</c:v>
                      </c:pt>
                      <c:pt idx="635">
                        <c:v>3.6808506224649422</c:v>
                      </c:pt>
                      <c:pt idx="636">
                        <c:v>3.7327440633533926</c:v>
                      </c:pt>
                      <c:pt idx="637">
                        <c:v>3.7366263610975832</c:v>
                      </c:pt>
                      <c:pt idx="638">
                        <c:v>3.7615140102969504</c:v>
                      </c:pt>
                      <c:pt idx="639">
                        <c:v>3.7652872486122493</c:v>
                      </c:pt>
                      <c:pt idx="640">
                        <c:v>3.8251155790290268</c:v>
                      </c:pt>
                      <c:pt idx="641">
                        <c:v>3.8139875326404837</c:v>
                      </c:pt>
                      <c:pt idx="642">
                        <c:v>3.8181441095901891</c:v>
                      </c:pt>
                      <c:pt idx="643">
                        <c:v>3.8122940310698623</c:v>
                      </c:pt>
                      <c:pt idx="644">
                        <c:v>3.8188999164769872</c:v>
                      </c:pt>
                      <c:pt idx="645">
                        <c:v>3.8758763969294199</c:v>
                      </c:pt>
                      <c:pt idx="646">
                        <c:v>3.8957473123997906</c:v>
                      </c:pt>
                      <c:pt idx="647">
                        <c:v>3.9191157371904248</c:v>
                      </c:pt>
                      <c:pt idx="648">
                        <c:v>3.9601999790061968</c:v>
                      </c:pt>
                      <c:pt idx="649">
                        <c:v>3.898356041475751</c:v>
                      </c:pt>
                      <c:pt idx="650">
                        <c:v>4.0020421993536566</c:v>
                      </c:pt>
                      <c:pt idx="651">
                        <c:v>3.9736037785456388</c:v>
                      </c:pt>
                      <c:pt idx="652">
                        <c:v>3.955320566483572</c:v>
                      </c:pt>
                      <c:pt idx="653">
                        <c:v>4.0905763455632851</c:v>
                      </c:pt>
                      <c:pt idx="654">
                        <c:v>4.1499807553966424</c:v>
                      </c:pt>
                      <c:pt idx="655">
                        <c:v>3.9759983764448474</c:v>
                      </c:pt>
                      <c:pt idx="656">
                        <c:v>3.9091137942961827</c:v>
                      </c:pt>
                      <c:pt idx="657">
                        <c:v>4.0676100975526532</c:v>
                      </c:pt>
                      <c:pt idx="658">
                        <c:v>4.0747203379873822</c:v>
                      </c:pt>
                      <c:pt idx="659">
                        <c:v>4.1882113357710153</c:v>
                      </c:pt>
                      <c:pt idx="660">
                        <c:v>4.1421255784571285</c:v>
                      </c:pt>
                      <c:pt idx="661">
                        <c:v>3.9405442828145665</c:v>
                      </c:pt>
                      <c:pt idx="662">
                        <c:v>4.3416246009831987</c:v>
                      </c:pt>
                      <c:pt idx="663">
                        <c:v>3.976062507595552</c:v>
                      </c:pt>
                      <c:pt idx="664">
                        <c:v>4.2942366545754602</c:v>
                      </c:pt>
                      <c:pt idx="665">
                        <c:v>3.999774415486034</c:v>
                      </c:pt>
                      <c:pt idx="666">
                        <c:v>4.0864092599190984</c:v>
                      </c:pt>
                      <c:pt idx="667">
                        <c:v>4.4584203529474475</c:v>
                      </c:pt>
                      <c:pt idx="668">
                        <c:v>4.3005780430570963</c:v>
                      </c:pt>
                      <c:pt idx="669">
                        <c:v>4.0645531737968206</c:v>
                      </c:pt>
                      <c:pt idx="670">
                        <c:v>4.1914439864782578</c:v>
                      </c:pt>
                      <c:pt idx="671">
                        <c:v>4.3820798484240617</c:v>
                      </c:pt>
                      <c:pt idx="672">
                        <c:v>4.1550032867640256</c:v>
                      </c:pt>
                      <c:pt idx="673">
                        <c:v>3.7822425461747979</c:v>
                      </c:pt>
                      <c:pt idx="674">
                        <c:v>3.7145333149325355</c:v>
                      </c:pt>
                      <c:pt idx="675">
                        <c:v>4.2245331937763311</c:v>
                      </c:pt>
                      <c:pt idx="676">
                        <c:v>3.6651652690968217</c:v>
                      </c:pt>
                      <c:pt idx="677">
                        <c:v>3.9363797350618888</c:v>
                      </c:pt>
                      <c:pt idx="678">
                        <c:v>4.4084526610965984</c:v>
                      </c:pt>
                      <c:pt idx="679">
                        <c:v>4.7360765711253086</c:v>
                      </c:pt>
                      <c:pt idx="680">
                        <c:v>4.2029640671989394</c:v>
                      </c:pt>
                      <c:pt idx="681">
                        <c:v>3.1778044584572904</c:v>
                      </c:pt>
                      <c:pt idx="682">
                        <c:v>3.0169900071041571</c:v>
                      </c:pt>
                      <c:pt idx="683">
                        <c:v>15.196955143416794</c:v>
                      </c:pt>
                      <c:pt idx="684">
                        <c:v>5.6335602119389483</c:v>
                      </c:pt>
                      <c:pt idx="685">
                        <c:v>15.196955143416794</c:v>
                      </c:pt>
                      <c:pt idx="686">
                        <c:v>15.196955143416794</c:v>
                      </c:pt>
                      <c:pt idx="687">
                        <c:v>15.196955143416794</c:v>
                      </c:pt>
                      <c:pt idx="688">
                        <c:v>1.708979546339656</c:v>
                      </c:pt>
                      <c:pt idx="689">
                        <c:v>2.5292822712544387</c:v>
                      </c:pt>
                      <c:pt idx="690">
                        <c:v>2.3638873254075699</c:v>
                      </c:pt>
                      <c:pt idx="691">
                        <c:v>2.1764723395681624</c:v>
                      </c:pt>
                      <c:pt idx="692">
                        <c:v>3.0661102240347833</c:v>
                      </c:pt>
                      <c:pt idx="693">
                        <c:v>15.196955143416794</c:v>
                      </c:pt>
                      <c:pt idx="694">
                        <c:v>15.196955143416794</c:v>
                      </c:pt>
                      <c:pt idx="695">
                        <c:v>3.7680615606720611</c:v>
                      </c:pt>
                      <c:pt idx="696">
                        <c:v>2.2573572883682922</c:v>
                      </c:pt>
                      <c:pt idx="697">
                        <c:v>15.196955143416794</c:v>
                      </c:pt>
                      <c:pt idx="698">
                        <c:v>15.196955143416794</c:v>
                      </c:pt>
                      <c:pt idx="699">
                        <c:v>0.9781365213188925</c:v>
                      </c:pt>
                      <c:pt idx="700">
                        <c:v>2.126163158457981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'P-A'!$M$6</c15:sqref>
                        </c15:formulaRef>
                      </c:ext>
                    </c:extLst>
                    <c:strCache>
                      <c:ptCount val="1"/>
                      <c:pt idx="0">
                        <c:v>P-B2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'P-A'!$M$7:$M$707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1.162266612</c:v>
                      </c:pt>
                      <c:pt idx="1">
                        <c:v>1.188688159</c:v>
                      </c:pt>
                      <c:pt idx="2">
                        <c:v>1.18654573</c:v>
                      </c:pt>
                      <c:pt idx="3">
                        <c:v>1.1804648639999999</c:v>
                      </c:pt>
                      <c:pt idx="4">
                        <c:v>1.185784459</c:v>
                      </c:pt>
                      <c:pt idx="5">
                        <c:v>1.2055342200000001</c:v>
                      </c:pt>
                      <c:pt idx="6">
                        <c:v>1.2152549029999999</c:v>
                      </c:pt>
                      <c:pt idx="7">
                        <c:v>1.2402346129999999</c:v>
                      </c:pt>
                      <c:pt idx="8">
                        <c:v>1.2307461500000001</c:v>
                      </c:pt>
                      <c:pt idx="9">
                        <c:v>1.2523134950000001</c:v>
                      </c:pt>
                      <c:pt idx="10">
                        <c:v>1.2423369879999999</c:v>
                      </c:pt>
                      <c:pt idx="11">
                        <c:v>1.266355634</c:v>
                      </c:pt>
                      <c:pt idx="12">
                        <c:v>1.276383877</c:v>
                      </c:pt>
                      <c:pt idx="13">
                        <c:v>1.2722452879999999</c:v>
                      </c:pt>
                      <c:pt idx="14">
                        <c:v>1.274100542</c:v>
                      </c:pt>
                      <c:pt idx="15">
                        <c:v>1.2733011249999999</c:v>
                      </c:pt>
                      <c:pt idx="16">
                        <c:v>1.292224407</c:v>
                      </c:pt>
                      <c:pt idx="17">
                        <c:v>1.3086957930000001</c:v>
                      </c:pt>
                      <c:pt idx="18">
                        <c:v>1.317357779</c:v>
                      </c:pt>
                      <c:pt idx="19">
                        <c:v>1.3263498540000001</c:v>
                      </c:pt>
                      <c:pt idx="20">
                        <c:v>1.322058797</c:v>
                      </c:pt>
                      <c:pt idx="21">
                        <c:v>1.325603485</c:v>
                      </c:pt>
                      <c:pt idx="22">
                        <c:v>1.3399801250000001</c:v>
                      </c:pt>
                      <c:pt idx="23">
                        <c:v>1.3350746630000001</c:v>
                      </c:pt>
                      <c:pt idx="24">
                        <c:v>1.345422745</c:v>
                      </c:pt>
                      <c:pt idx="25">
                        <c:v>1.361430645</c:v>
                      </c:pt>
                      <c:pt idx="26">
                        <c:v>1.3699612619999999</c:v>
                      </c:pt>
                      <c:pt idx="27">
                        <c:v>1.382193089</c:v>
                      </c:pt>
                      <c:pt idx="28">
                        <c:v>1.3939932580000001</c:v>
                      </c:pt>
                      <c:pt idx="29">
                        <c:v>1.3943674559999999</c:v>
                      </c:pt>
                      <c:pt idx="30">
                        <c:v>1.393055677</c:v>
                      </c:pt>
                      <c:pt idx="31">
                        <c:v>1.410700917</c:v>
                      </c:pt>
                      <c:pt idx="32">
                        <c:v>1.411533594</c:v>
                      </c:pt>
                      <c:pt idx="33">
                        <c:v>1.4211200479999999</c:v>
                      </c:pt>
                      <c:pt idx="34">
                        <c:v>1.4308325049999999</c:v>
                      </c:pt>
                      <c:pt idx="35">
                        <c:v>1.4391561749999999</c:v>
                      </c:pt>
                      <c:pt idx="36">
                        <c:v>1.4458646770000001</c:v>
                      </c:pt>
                      <c:pt idx="37">
                        <c:v>1.443614006</c:v>
                      </c:pt>
                      <c:pt idx="38">
                        <c:v>1.455240726</c:v>
                      </c:pt>
                      <c:pt idx="39">
                        <c:v>1.4637011289999999</c:v>
                      </c:pt>
                      <c:pt idx="40">
                        <c:v>1.4697768689999999</c:v>
                      </c:pt>
                      <c:pt idx="41">
                        <c:v>1.479853868</c:v>
                      </c:pt>
                      <c:pt idx="42">
                        <c:v>1.4821158649999999</c:v>
                      </c:pt>
                      <c:pt idx="43">
                        <c:v>1.4872193339999999</c:v>
                      </c:pt>
                      <c:pt idx="44">
                        <c:v>1.4900705809999999</c:v>
                      </c:pt>
                      <c:pt idx="45">
                        <c:v>1.498860836</c:v>
                      </c:pt>
                      <c:pt idx="46">
                        <c:v>1.507731795</c:v>
                      </c:pt>
                      <c:pt idx="47">
                        <c:v>1.512773514</c:v>
                      </c:pt>
                      <c:pt idx="48">
                        <c:v>1.518965006</c:v>
                      </c:pt>
                      <c:pt idx="49">
                        <c:v>1.5268015859999999</c:v>
                      </c:pt>
                      <c:pt idx="50">
                        <c:v>1.528563261</c:v>
                      </c:pt>
                      <c:pt idx="51">
                        <c:v>1.5358083250000001</c:v>
                      </c:pt>
                      <c:pt idx="52">
                        <c:v>1.541576147</c:v>
                      </c:pt>
                      <c:pt idx="53">
                        <c:v>1.542957664</c:v>
                      </c:pt>
                      <c:pt idx="54">
                        <c:v>1.5519649980000001</c:v>
                      </c:pt>
                      <c:pt idx="55">
                        <c:v>1.560563207</c:v>
                      </c:pt>
                      <c:pt idx="56">
                        <c:v>1.566476107</c:v>
                      </c:pt>
                      <c:pt idx="57">
                        <c:v>1.5678740739999999</c:v>
                      </c:pt>
                      <c:pt idx="58">
                        <c:v>1.5785641669999999</c:v>
                      </c:pt>
                      <c:pt idx="59">
                        <c:v>1.580470681</c:v>
                      </c:pt>
                      <c:pt idx="60">
                        <c:v>1.585354567</c:v>
                      </c:pt>
                      <c:pt idx="61">
                        <c:v>1.591951728</c:v>
                      </c:pt>
                      <c:pt idx="62">
                        <c:v>1.5930465460000001</c:v>
                      </c:pt>
                      <c:pt idx="63">
                        <c:v>1.5994642969999999</c:v>
                      </c:pt>
                      <c:pt idx="64">
                        <c:v>1.603500843</c:v>
                      </c:pt>
                      <c:pt idx="65">
                        <c:v>1.608591557</c:v>
                      </c:pt>
                      <c:pt idx="66">
                        <c:v>1.6133861540000001</c:v>
                      </c:pt>
                      <c:pt idx="67">
                        <c:v>1.6178509000000001</c:v>
                      </c:pt>
                      <c:pt idx="68">
                        <c:v>1.6242096420000001</c:v>
                      </c:pt>
                      <c:pt idx="69">
                        <c:v>1.6278536320000001</c:v>
                      </c:pt>
                      <c:pt idx="70">
                        <c:v>1.6273354289999999</c:v>
                      </c:pt>
                      <c:pt idx="71">
                        <c:v>1.6349073649999999</c:v>
                      </c:pt>
                      <c:pt idx="72">
                        <c:v>1.638063431</c:v>
                      </c:pt>
                      <c:pt idx="73">
                        <c:v>1.639665723</c:v>
                      </c:pt>
                      <c:pt idx="74">
                        <c:v>1.643697381</c:v>
                      </c:pt>
                      <c:pt idx="75">
                        <c:v>1.6509153839999999</c:v>
                      </c:pt>
                      <c:pt idx="76">
                        <c:v>1.6510467529999999</c:v>
                      </c:pt>
                      <c:pt idx="77">
                        <c:v>1.6570278409999999</c:v>
                      </c:pt>
                      <c:pt idx="78">
                        <c:v>1.6591064929999999</c:v>
                      </c:pt>
                      <c:pt idx="79">
                        <c:v>1.6627150770000001</c:v>
                      </c:pt>
                      <c:pt idx="80">
                        <c:v>1.666811705</c:v>
                      </c:pt>
                      <c:pt idx="81">
                        <c:v>1.6644804479999999</c:v>
                      </c:pt>
                      <c:pt idx="82">
                        <c:v>1.6716538670000001</c:v>
                      </c:pt>
                      <c:pt idx="83">
                        <c:v>1.6728775499999999</c:v>
                      </c:pt>
                      <c:pt idx="84">
                        <c:v>1.6730256080000001</c:v>
                      </c:pt>
                      <c:pt idx="85">
                        <c:v>1.675918102</c:v>
                      </c:pt>
                      <c:pt idx="86">
                        <c:v>1.6755754949999999</c:v>
                      </c:pt>
                      <c:pt idx="87">
                        <c:v>1.679867864</c:v>
                      </c:pt>
                      <c:pt idx="88">
                        <c:v>1.677670598</c:v>
                      </c:pt>
                      <c:pt idx="89">
                        <c:v>1.6828706259999999</c:v>
                      </c:pt>
                      <c:pt idx="90">
                        <c:v>1.683550954</c:v>
                      </c:pt>
                      <c:pt idx="91">
                        <c:v>1.6843709950000001</c:v>
                      </c:pt>
                      <c:pt idx="92">
                        <c:v>1.684507966</c:v>
                      </c:pt>
                      <c:pt idx="93">
                        <c:v>1.686450005</c:v>
                      </c:pt>
                      <c:pt idx="94">
                        <c:v>1.6910144090000001</c:v>
                      </c:pt>
                      <c:pt idx="95">
                        <c:v>1.690959334</c:v>
                      </c:pt>
                      <c:pt idx="96">
                        <c:v>1.6905722620000001</c:v>
                      </c:pt>
                      <c:pt idx="97">
                        <c:v>1.68695426</c:v>
                      </c:pt>
                      <c:pt idx="98">
                        <c:v>1.69333446</c:v>
                      </c:pt>
                      <c:pt idx="99">
                        <c:v>1.6886157989999999</c:v>
                      </c:pt>
                      <c:pt idx="100">
                        <c:v>1.6876289840000001</c:v>
                      </c:pt>
                      <c:pt idx="101">
                        <c:v>1.6932289599999999</c:v>
                      </c:pt>
                      <c:pt idx="102">
                        <c:v>1.689845324</c:v>
                      </c:pt>
                      <c:pt idx="103">
                        <c:v>1.6909304860000001</c:v>
                      </c:pt>
                      <c:pt idx="104">
                        <c:v>1.684990883</c:v>
                      </c:pt>
                      <c:pt idx="105">
                        <c:v>1.683382154</c:v>
                      </c:pt>
                      <c:pt idx="106">
                        <c:v>1.6851989030000001</c:v>
                      </c:pt>
                      <c:pt idx="107">
                        <c:v>1.685527325</c:v>
                      </c:pt>
                      <c:pt idx="108">
                        <c:v>1.683279395</c:v>
                      </c:pt>
                      <c:pt idx="109">
                        <c:v>1.685090661</c:v>
                      </c:pt>
                      <c:pt idx="110">
                        <c:v>1.6775555609999999</c:v>
                      </c:pt>
                      <c:pt idx="111">
                        <c:v>1.679026723</c:v>
                      </c:pt>
                      <c:pt idx="112">
                        <c:v>1.679353476</c:v>
                      </c:pt>
                      <c:pt idx="113">
                        <c:v>1.6719272140000001</c:v>
                      </c:pt>
                      <c:pt idx="114">
                        <c:v>1.6716564890000001</c:v>
                      </c:pt>
                      <c:pt idx="115">
                        <c:v>1.6718292239999999</c:v>
                      </c:pt>
                      <c:pt idx="116">
                        <c:v>1.66833806</c:v>
                      </c:pt>
                      <c:pt idx="117">
                        <c:v>1.664465308</c:v>
                      </c:pt>
                      <c:pt idx="118">
                        <c:v>1.6611204150000001</c:v>
                      </c:pt>
                      <c:pt idx="119">
                        <c:v>1.660503507</c:v>
                      </c:pt>
                      <c:pt idx="120">
                        <c:v>1.656381369</c:v>
                      </c:pt>
                      <c:pt idx="121">
                        <c:v>1.6516724819999999</c:v>
                      </c:pt>
                      <c:pt idx="122">
                        <c:v>1.6483945849999999</c:v>
                      </c:pt>
                      <c:pt idx="123">
                        <c:v>1.645972848</c:v>
                      </c:pt>
                      <c:pt idx="124">
                        <c:v>1.642941475</c:v>
                      </c:pt>
                      <c:pt idx="125">
                        <c:v>1.637853861</c:v>
                      </c:pt>
                      <c:pt idx="126">
                        <c:v>1.6342649460000001</c:v>
                      </c:pt>
                      <c:pt idx="127">
                        <c:v>1.632320523</c:v>
                      </c:pt>
                      <c:pt idx="128">
                        <c:v>1.6276870969999999</c:v>
                      </c:pt>
                      <c:pt idx="129">
                        <c:v>1.623210907</c:v>
                      </c:pt>
                      <c:pt idx="130">
                        <c:v>1.617452383</c:v>
                      </c:pt>
                      <c:pt idx="131">
                        <c:v>1.611322403</c:v>
                      </c:pt>
                      <c:pt idx="132">
                        <c:v>1.609389424</c:v>
                      </c:pt>
                      <c:pt idx="133">
                        <c:v>1.603444815</c:v>
                      </c:pt>
                      <c:pt idx="134">
                        <c:v>1.598701835</c:v>
                      </c:pt>
                      <c:pt idx="135">
                        <c:v>1.5967118739999999</c:v>
                      </c:pt>
                      <c:pt idx="136">
                        <c:v>1.587826967</c:v>
                      </c:pt>
                      <c:pt idx="137">
                        <c:v>1.584302187</c:v>
                      </c:pt>
                      <c:pt idx="138">
                        <c:v>1.577418327</c:v>
                      </c:pt>
                      <c:pt idx="139">
                        <c:v>1.5713599920000001</c:v>
                      </c:pt>
                      <c:pt idx="140">
                        <c:v>1.5676290989999999</c:v>
                      </c:pt>
                      <c:pt idx="141">
                        <c:v>1.560623646</c:v>
                      </c:pt>
                      <c:pt idx="142">
                        <c:v>1.556601882</c:v>
                      </c:pt>
                      <c:pt idx="143">
                        <c:v>1.5490528349999999</c:v>
                      </c:pt>
                      <c:pt idx="144">
                        <c:v>1.543257117</c:v>
                      </c:pt>
                      <c:pt idx="145">
                        <c:v>1.5368756059999999</c:v>
                      </c:pt>
                      <c:pt idx="146">
                        <c:v>1.5321179629999999</c:v>
                      </c:pt>
                      <c:pt idx="147">
                        <c:v>1.525990248</c:v>
                      </c:pt>
                      <c:pt idx="148">
                        <c:v>1.5201094150000001</c:v>
                      </c:pt>
                      <c:pt idx="149">
                        <c:v>1.5124086139999999</c:v>
                      </c:pt>
                      <c:pt idx="150">
                        <c:v>1.5063954589999999</c:v>
                      </c:pt>
                      <c:pt idx="151">
                        <c:v>1.4996554849999999</c:v>
                      </c:pt>
                      <c:pt idx="152">
                        <c:v>1.492168188</c:v>
                      </c:pt>
                      <c:pt idx="153">
                        <c:v>1.4865655900000001</c:v>
                      </c:pt>
                      <c:pt idx="154">
                        <c:v>1.480733275</c:v>
                      </c:pt>
                      <c:pt idx="155">
                        <c:v>1.4715265040000001</c:v>
                      </c:pt>
                      <c:pt idx="156">
                        <c:v>1.4666867260000001</c:v>
                      </c:pt>
                      <c:pt idx="157">
                        <c:v>1.460408688</c:v>
                      </c:pt>
                      <c:pt idx="158">
                        <c:v>1.452736378</c:v>
                      </c:pt>
                      <c:pt idx="159">
                        <c:v>1.446110129</c:v>
                      </c:pt>
                      <c:pt idx="160">
                        <c:v>1.439028859</c:v>
                      </c:pt>
                      <c:pt idx="161">
                        <c:v>1.432159781</c:v>
                      </c:pt>
                      <c:pt idx="162">
                        <c:v>1.4241027829999999</c:v>
                      </c:pt>
                      <c:pt idx="163">
                        <c:v>1.4169614319999999</c:v>
                      </c:pt>
                      <c:pt idx="164">
                        <c:v>1.411241293</c:v>
                      </c:pt>
                      <c:pt idx="165">
                        <c:v>1.403099895</c:v>
                      </c:pt>
                      <c:pt idx="166">
                        <c:v>1.3965743779999999</c:v>
                      </c:pt>
                      <c:pt idx="167">
                        <c:v>1.388933897</c:v>
                      </c:pt>
                      <c:pt idx="168">
                        <c:v>1.3825118540000001</c:v>
                      </c:pt>
                      <c:pt idx="169">
                        <c:v>1.3746452330000001</c:v>
                      </c:pt>
                      <c:pt idx="170">
                        <c:v>1.367550373</c:v>
                      </c:pt>
                      <c:pt idx="171">
                        <c:v>1.36012423</c:v>
                      </c:pt>
                      <c:pt idx="172">
                        <c:v>1.3525818590000001</c:v>
                      </c:pt>
                      <c:pt idx="173">
                        <c:v>1.345373631</c:v>
                      </c:pt>
                      <c:pt idx="174">
                        <c:v>1.33738625</c:v>
                      </c:pt>
                      <c:pt idx="175">
                        <c:v>1.3303810359999999</c:v>
                      </c:pt>
                      <c:pt idx="176">
                        <c:v>1.3222640750000001</c:v>
                      </c:pt>
                      <c:pt idx="177">
                        <c:v>1.315356255</c:v>
                      </c:pt>
                      <c:pt idx="178">
                        <c:v>1.3074797389999999</c:v>
                      </c:pt>
                      <c:pt idx="179">
                        <c:v>1.3004338740000001</c:v>
                      </c:pt>
                      <c:pt idx="180">
                        <c:v>1.2918485399999999</c:v>
                      </c:pt>
                      <c:pt idx="181">
                        <c:v>1.2842631339999999</c:v>
                      </c:pt>
                      <c:pt idx="182">
                        <c:v>1.2753931279999999</c:v>
                      </c:pt>
                      <c:pt idx="183">
                        <c:v>1.2694514990000001</c:v>
                      </c:pt>
                      <c:pt idx="184">
                        <c:v>1.261463523</c:v>
                      </c:pt>
                      <c:pt idx="185">
                        <c:v>1.2539557219999999</c:v>
                      </c:pt>
                      <c:pt idx="186">
                        <c:v>1.2460398669999999</c:v>
                      </c:pt>
                      <c:pt idx="187">
                        <c:v>1.2388211490000001</c:v>
                      </c:pt>
                      <c:pt idx="188">
                        <c:v>1.231487513</c:v>
                      </c:pt>
                      <c:pt idx="189">
                        <c:v>1.223255754</c:v>
                      </c:pt>
                      <c:pt idx="190">
                        <c:v>1.2150336500000001</c:v>
                      </c:pt>
                      <c:pt idx="191">
                        <c:v>1.2084163429999999</c:v>
                      </c:pt>
                      <c:pt idx="192">
                        <c:v>1.200290203</c:v>
                      </c:pt>
                      <c:pt idx="193">
                        <c:v>1.1921150680000001</c:v>
                      </c:pt>
                      <c:pt idx="194">
                        <c:v>1.1846112010000001</c:v>
                      </c:pt>
                      <c:pt idx="195">
                        <c:v>1.1771137709999999</c:v>
                      </c:pt>
                      <c:pt idx="196">
                        <c:v>1.1690346</c:v>
                      </c:pt>
                      <c:pt idx="197">
                        <c:v>1.1606104370000001</c:v>
                      </c:pt>
                      <c:pt idx="198">
                        <c:v>1.1525735859999999</c:v>
                      </c:pt>
                      <c:pt idx="199">
                        <c:v>1.1452388760000001</c:v>
                      </c:pt>
                      <c:pt idx="200">
                        <c:v>1.137366533</c:v>
                      </c:pt>
                      <c:pt idx="201">
                        <c:v>1.1293139459999999</c:v>
                      </c:pt>
                      <c:pt idx="202">
                        <c:v>1.1216830019999999</c:v>
                      </c:pt>
                      <c:pt idx="203">
                        <c:v>1.112456441</c:v>
                      </c:pt>
                      <c:pt idx="204">
                        <c:v>1.1052364109999999</c:v>
                      </c:pt>
                      <c:pt idx="205">
                        <c:v>1.0971877569999999</c:v>
                      </c:pt>
                      <c:pt idx="206">
                        <c:v>1.0888993739999999</c:v>
                      </c:pt>
                      <c:pt idx="207">
                        <c:v>1.0818845029999999</c:v>
                      </c:pt>
                      <c:pt idx="208">
                        <c:v>1.0742064710000001</c:v>
                      </c:pt>
                      <c:pt idx="209">
                        <c:v>1.065916538</c:v>
                      </c:pt>
                      <c:pt idx="210">
                        <c:v>1.0585650209999999</c:v>
                      </c:pt>
                      <c:pt idx="211">
                        <c:v>1.0498068330000001</c:v>
                      </c:pt>
                      <c:pt idx="212">
                        <c:v>1.0425460339999999</c:v>
                      </c:pt>
                      <c:pt idx="213">
                        <c:v>1.033583999</c:v>
                      </c:pt>
                      <c:pt idx="214">
                        <c:v>1.0264477729999999</c:v>
                      </c:pt>
                      <c:pt idx="215">
                        <c:v>1.0195021630000001</c:v>
                      </c:pt>
                      <c:pt idx="216">
                        <c:v>1.010869861</c:v>
                      </c:pt>
                      <c:pt idx="217">
                        <c:v>1.0038270949999999</c:v>
                      </c:pt>
                      <c:pt idx="218">
                        <c:v>0.99554383749999997</c:v>
                      </c:pt>
                      <c:pt idx="219">
                        <c:v>0.98820793630000003</c:v>
                      </c:pt>
                      <c:pt idx="220">
                        <c:v>0.97971719499999999</c:v>
                      </c:pt>
                      <c:pt idx="221">
                        <c:v>0.972553432</c:v>
                      </c:pt>
                      <c:pt idx="222">
                        <c:v>0.96553367379999999</c:v>
                      </c:pt>
                      <c:pt idx="223">
                        <c:v>0.95660930870000005</c:v>
                      </c:pt>
                      <c:pt idx="224">
                        <c:v>0.949858129</c:v>
                      </c:pt>
                      <c:pt idx="225">
                        <c:v>0.94320386649999999</c:v>
                      </c:pt>
                      <c:pt idx="226">
                        <c:v>0.93533676860000003</c:v>
                      </c:pt>
                      <c:pt idx="227">
                        <c:v>0.92715764050000005</c:v>
                      </c:pt>
                      <c:pt idx="228">
                        <c:v>0.91964411739999996</c:v>
                      </c:pt>
                      <c:pt idx="229">
                        <c:v>0.91284680370000004</c:v>
                      </c:pt>
                      <c:pt idx="230">
                        <c:v>0.90489298110000005</c:v>
                      </c:pt>
                      <c:pt idx="231">
                        <c:v>0.89832770819999996</c:v>
                      </c:pt>
                      <c:pt idx="232">
                        <c:v>0.89050811529999996</c:v>
                      </c:pt>
                      <c:pt idx="233">
                        <c:v>0.88309961560000005</c:v>
                      </c:pt>
                      <c:pt idx="234">
                        <c:v>0.87574636939999995</c:v>
                      </c:pt>
                      <c:pt idx="235">
                        <c:v>0.86784279350000004</c:v>
                      </c:pt>
                      <c:pt idx="236">
                        <c:v>0.8614626527</c:v>
                      </c:pt>
                      <c:pt idx="237">
                        <c:v>0.85433840750000001</c:v>
                      </c:pt>
                      <c:pt idx="238">
                        <c:v>0.84693592790000005</c:v>
                      </c:pt>
                      <c:pt idx="239">
                        <c:v>0.83912414310000005</c:v>
                      </c:pt>
                      <c:pt idx="240">
                        <c:v>0.83209550379999997</c:v>
                      </c:pt>
                      <c:pt idx="241">
                        <c:v>0.8253965378</c:v>
                      </c:pt>
                      <c:pt idx="242">
                        <c:v>0.81829714779999996</c:v>
                      </c:pt>
                      <c:pt idx="243">
                        <c:v>0.81148308520000001</c:v>
                      </c:pt>
                      <c:pt idx="244">
                        <c:v>0.80366712809999996</c:v>
                      </c:pt>
                      <c:pt idx="245">
                        <c:v>0.79679161310000002</c:v>
                      </c:pt>
                      <c:pt idx="246">
                        <c:v>0.78939521310000005</c:v>
                      </c:pt>
                      <c:pt idx="247">
                        <c:v>0.78314238790000001</c:v>
                      </c:pt>
                      <c:pt idx="248">
                        <c:v>0.77643537520000006</c:v>
                      </c:pt>
                      <c:pt idx="249">
                        <c:v>0.7693606019</c:v>
                      </c:pt>
                      <c:pt idx="250">
                        <c:v>0.76323729750000002</c:v>
                      </c:pt>
                      <c:pt idx="251">
                        <c:v>0.75632476810000004</c:v>
                      </c:pt>
                      <c:pt idx="252">
                        <c:v>0.74877524380000005</c:v>
                      </c:pt>
                      <c:pt idx="253">
                        <c:v>0.74257230760000004</c:v>
                      </c:pt>
                      <c:pt idx="254">
                        <c:v>0.73619920019999996</c:v>
                      </c:pt>
                      <c:pt idx="255">
                        <c:v>0.72990047930000002</c:v>
                      </c:pt>
                      <c:pt idx="256">
                        <c:v>0.72323691840000004</c:v>
                      </c:pt>
                      <c:pt idx="257">
                        <c:v>0.71730649469999996</c:v>
                      </c:pt>
                      <c:pt idx="258">
                        <c:v>0.71066820620000004</c:v>
                      </c:pt>
                      <c:pt idx="259">
                        <c:v>0.70452648399999995</c:v>
                      </c:pt>
                      <c:pt idx="260">
                        <c:v>0.69811475280000002</c:v>
                      </c:pt>
                      <c:pt idx="261">
                        <c:v>0.69213074450000001</c:v>
                      </c:pt>
                      <c:pt idx="262">
                        <c:v>0.68601530789999998</c:v>
                      </c:pt>
                      <c:pt idx="263">
                        <c:v>0.6801373959</c:v>
                      </c:pt>
                      <c:pt idx="264">
                        <c:v>0.67425227170000002</c:v>
                      </c:pt>
                      <c:pt idx="265">
                        <c:v>0.66852569579999999</c:v>
                      </c:pt>
                      <c:pt idx="266">
                        <c:v>0.66244161130000001</c:v>
                      </c:pt>
                      <c:pt idx="267">
                        <c:v>0.65661132339999995</c:v>
                      </c:pt>
                      <c:pt idx="268">
                        <c:v>0.65081208940000002</c:v>
                      </c:pt>
                      <c:pt idx="269">
                        <c:v>0.64520084860000004</c:v>
                      </c:pt>
                      <c:pt idx="270">
                        <c:v>0.64015460010000003</c:v>
                      </c:pt>
                      <c:pt idx="271">
                        <c:v>0.63407832379999995</c:v>
                      </c:pt>
                      <c:pt idx="272">
                        <c:v>0.62904685739999999</c:v>
                      </c:pt>
                      <c:pt idx="273">
                        <c:v>0.62368428710000001</c:v>
                      </c:pt>
                      <c:pt idx="274">
                        <c:v>0.61800026890000004</c:v>
                      </c:pt>
                      <c:pt idx="275">
                        <c:v>0.61292201280000003</c:v>
                      </c:pt>
                      <c:pt idx="276">
                        <c:v>0.60805541279999997</c:v>
                      </c:pt>
                      <c:pt idx="277">
                        <c:v>0.60278725619999995</c:v>
                      </c:pt>
                      <c:pt idx="278">
                        <c:v>0.59749513860000003</c:v>
                      </c:pt>
                      <c:pt idx="279">
                        <c:v>0.59254872800000002</c:v>
                      </c:pt>
                      <c:pt idx="280">
                        <c:v>0.58766543869999999</c:v>
                      </c:pt>
                      <c:pt idx="281">
                        <c:v>0.58209311959999999</c:v>
                      </c:pt>
                      <c:pt idx="282">
                        <c:v>0.57749152179999996</c:v>
                      </c:pt>
                      <c:pt idx="283">
                        <c:v>0.57356059550000005</c:v>
                      </c:pt>
                      <c:pt idx="284">
                        <c:v>0.56840163470000005</c:v>
                      </c:pt>
                      <c:pt idx="285">
                        <c:v>0.56410861020000003</c:v>
                      </c:pt>
                      <c:pt idx="286">
                        <c:v>0.55902457240000003</c:v>
                      </c:pt>
                      <c:pt idx="287">
                        <c:v>0.5554308295</c:v>
                      </c:pt>
                      <c:pt idx="288">
                        <c:v>0.55065566300000002</c:v>
                      </c:pt>
                      <c:pt idx="289">
                        <c:v>0.54601705069999995</c:v>
                      </c:pt>
                      <c:pt idx="290">
                        <c:v>0.54220312829999995</c:v>
                      </c:pt>
                      <c:pt idx="291">
                        <c:v>0.5377592444</c:v>
                      </c:pt>
                      <c:pt idx="292">
                        <c:v>0.53359824420000002</c:v>
                      </c:pt>
                      <c:pt idx="293">
                        <c:v>0.529602766</c:v>
                      </c:pt>
                      <c:pt idx="294">
                        <c:v>0.52586221690000001</c:v>
                      </c:pt>
                      <c:pt idx="295">
                        <c:v>0.52236396070000002</c:v>
                      </c:pt>
                      <c:pt idx="296">
                        <c:v>0.51822602750000002</c:v>
                      </c:pt>
                      <c:pt idx="297">
                        <c:v>0.51478552820000001</c:v>
                      </c:pt>
                      <c:pt idx="298">
                        <c:v>0.51089370249999999</c:v>
                      </c:pt>
                      <c:pt idx="299">
                        <c:v>0.50731396679999996</c:v>
                      </c:pt>
                      <c:pt idx="300">
                        <c:v>0.50388318300000001</c:v>
                      </c:pt>
                      <c:pt idx="301">
                        <c:v>0.50072437520000002</c:v>
                      </c:pt>
                      <c:pt idx="302">
                        <c:v>0.49754220249999997</c:v>
                      </c:pt>
                      <c:pt idx="303">
                        <c:v>0.49413126709999999</c:v>
                      </c:pt>
                      <c:pt idx="304">
                        <c:v>0.49106201529999999</c:v>
                      </c:pt>
                      <c:pt idx="305">
                        <c:v>0.48856717350000001</c:v>
                      </c:pt>
                      <c:pt idx="306">
                        <c:v>0.48507055640000002</c:v>
                      </c:pt>
                      <c:pt idx="307">
                        <c:v>0.48225620390000001</c:v>
                      </c:pt>
                      <c:pt idx="308">
                        <c:v>0.47964030499999999</c:v>
                      </c:pt>
                      <c:pt idx="309">
                        <c:v>0.47653180360000003</c:v>
                      </c:pt>
                      <c:pt idx="310">
                        <c:v>0.47420907020000003</c:v>
                      </c:pt>
                      <c:pt idx="311">
                        <c:v>0.47127529979999999</c:v>
                      </c:pt>
                      <c:pt idx="312">
                        <c:v>0.46863412859999998</c:v>
                      </c:pt>
                      <c:pt idx="313">
                        <c:v>0.46702539920000002</c:v>
                      </c:pt>
                      <c:pt idx="314">
                        <c:v>0.4640827179</c:v>
                      </c:pt>
                      <c:pt idx="315">
                        <c:v>0.46173316240000001</c:v>
                      </c:pt>
                      <c:pt idx="316">
                        <c:v>0.45941704509999998</c:v>
                      </c:pt>
                      <c:pt idx="317">
                        <c:v>0.45728623870000001</c:v>
                      </c:pt>
                      <c:pt idx="318">
                        <c:v>0.45520710949999998</c:v>
                      </c:pt>
                      <c:pt idx="319">
                        <c:v>0.45352029799999999</c:v>
                      </c:pt>
                      <c:pt idx="320">
                        <c:v>0.4515815675</c:v>
                      </c:pt>
                      <c:pt idx="321">
                        <c:v>0.44969502090000002</c:v>
                      </c:pt>
                      <c:pt idx="322">
                        <c:v>0.44774159790000001</c:v>
                      </c:pt>
                      <c:pt idx="323">
                        <c:v>0.446339339</c:v>
                      </c:pt>
                      <c:pt idx="324">
                        <c:v>0.44439464810000001</c:v>
                      </c:pt>
                      <c:pt idx="325">
                        <c:v>0.44255906340000001</c:v>
                      </c:pt>
                      <c:pt idx="326">
                        <c:v>0.44167324899999999</c:v>
                      </c:pt>
                      <c:pt idx="327">
                        <c:v>0.44012767079999998</c:v>
                      </c:pt>
                      <c:pt idx="328">
                        <c:v>0.4383981824</c:v>
                      </c:pt>
                      <c:pt idx="329">
                        <c:v>0.43724501129999999</c:v>
                      </c:pt>
                      <c:pt idx="330">
                        <c:v>0.43646076319999999</c:v>
                      </c:pt>
                      <c:pt idx="331">
                        <c:v>0.4351553917</c:v>
                      </c:pt>
                      <c:pt idx="332">
                        <c:v>0.4340091646</c:v>
                      </c:pt>
                      <c:pt idx="333">
                        <c:v>0.43293684719999997</c:v>
                      </c:pt>
                      <c:pt idx="334">
                        <c:v>0.43166109920000001</c:v>
                      </c:pt>
                      <c:pt idx="335">
                        <c:v>0.4307197928</c:v>
                      </c:pt>
                      <c:pt idx="336">
                        <c:v>0.43037492040000003</c:v>
                      </c:pt>
                      <c:pt idx="337">
                        <c:v>0.42921653389999997</c:v>
                      </c:pt>
                      <c:pt idx="338">
                        <c:v>0.4282537401</c:v>
                      </c:pt>
                      <c:pt idx="339">
                        <c:v>0.42750674490000001</c:v>
                      </c:pt>
                      <c:pt idx="340">
                        <c:v>0.42712780830000002</c:v>
                      </c:pt>
                      <c:pt idx="341">
                        <c:v>0.42606335880000001</c:v>
                      </c:pt>
                      <c:pt idx="342">
                        <c:v>0.42559736970000001</c:v>
                      </c:pt>
                      <c:pt idx="343">
                        <c:v>0.42468357089999997</c:v>
                      </c:pt>
                      <c:pt idx="344">
                        <c:v>0.42433756589999999</c:v>
                      </c:pt>
                      <c:pt idx="345">
                        <c:v>0.42402943970000001</c:v>
                      </c:pt>
                      <c:pt idx="346">
                        <c:v>0.42360365389999999</c:v>
                      </c:pt>
                      <c:pt idx="347">
                        <c:v>0.4229528904</c:v>
                      </c:pt>
                      <c:pt idx="348">
                        <c:v>0.42273789639999998</c:v>
                      </c:pt>
                      <c:pt idx="349">
                        <c:v>0.42195731400000003</c:v>
                      </c:pt>
                      <c:pt idx="350">
                        <c:v>0.42182958129999998</c:v>
                      </c:pt>
                      <c:pt idx="351">
                        <c:v>0.42197728159999998</c:v>
                      </c:pt>
                      <c:pt idx="352">
                        <c:v>0.42126756910000002</c:v>
                      </c:pt>
                      <c:pt idx="353">
                        <c:v>0.42144808169999998</c:v>
                      </c:pt>
                      <c:pt idx="354">
                        <c:v>0.42071828249999998</c:v>
                      </c:pt>
                      <c:pt idx="355">
                        <c:v>0.42035403850000003</c:v>
                      </c:pt>
                      <c:pt idx="356">
                        <c:v>0.42036598920000001</c:v>
                      </c:pt>
                      <c:pt idx="357">
                        <c:v>0.42048981790000001</c:v>
                      </c:pt>
                      <c:pt idx="358">
                        <c:v>0.42037254569999999</c:v>
                      </c:pt>
                      <c:pt idx="359">
                        <c:v>0.42028018830000002</c:v>
                      </c:pt>
                      <c:pt idx="360">
                        <c:v>0.4199665487</c:v>
                      </c:pt>
                      <c:pt idx="361">
                        <c:v>0.41977277400000002</c:v>
                      </c:pt>
                      <c:pt idx="362">
                        <c:v>0.41986390950000002</c:v>
                      </c:pt>
                      <c:pt idx="363">
                        <c:v>0.41974470019999999</c:v>
                      </c:pt>
                      <c:pt idx="364">
                        <c:v>0.41996511819999999</c:v>
                      </c:pt>
                      <c:pt idx="365">
                        <c:v>0.41955932969999998</c:v>
                      </c:pt>
                      <c:pt idx="366">
                        <c:v>0.41933161019999998</c:v>
                      </c:pt>
                      <c:pt idx="367">
                        <c:v>0.41939780119999998</c:v>
                      </c:pt>
                      <c:pt idx="368">
                        <c:v>0.41937366129999998</c:v>
                      </c:pt>
                      <c:pt idx="369">
                        <c:v>0.41905099150000003</c:v>
                      </c:pt>
                      <c:pt idx="370">
                        <c:v>0.4184613526</c:v>
                      </c:pt>
                      <c:pt idx="371">
                        <c:v>0.41880413890000001</c:v>
                      </c:pt>
                      <c:pt idx="372">
                        <c:v>0.41856190560000001</c:v>
                      </c:pt>
                      <c:pt idx="373">
                        <c:v>0.4184505939</c:v>
                      </c:pt>
                      <c:pt idx="374">
                        <c:v>0.41789573429999999</c:v>
                      </c:pt>
                      <c:pt idx="375">
                        <c:v>0.41763663290000003</c:v>
                      </c:pt>
                      <c:pt idx="376">
                        <c:v>0.41745644809999999</c:v>
                      </c:pt>
                      <c:pt idx="377">
                        <c:v>0.41732874510000001</c:v>
                      </c:pt>
                      <c:pt idx="378">
                        <c:v>0.4168646634</c:v>
                      </c:pt>
                      <c:pt idx="379">
                        <c:v>0.4166147113</c:v>
                      </c:pt>
                      <c:pt idx="380">
                        <c:v>0.41605064269999997</c:v>
                      </c:pt>
                      <c:pt idx="381">
                        <c:v>0.41560760140000003</c:v>
                      </c:pt>
                      <c:pt idx="382">
                        <c:v>0.41528734560000002</c:v>
                      </c:pt>
                      <c:pt idx="383">
                        <c:v>0.4147091806</c:v>
                      </c:pt>
                      <c:pt idx="384">
                        <c:v>0.41385158900000002</c:v>
                      </c:pt>
                      <c:pt idx="385">
                        <c:v>0.41351509089999999</c:v>
                      </c:pt>
                      <c:pt idx="386">
                        <c:v>0.41275587679999998</c:v>
                      </c:pt>
                      <c:pt idx="387">
                        <c:v>0.41196086999999998</c:v>
                      </c:pt>
                      <c:pt idx="388">
                        <c:v>0.41126865150000003</c:v>
                      </c:pt>
                      <c:pt idx="389">
                        <c:v>0.41009479760000001</c:v>
                      </c:pt>
                      <c:pt idx="390">
                        <c:v>0.40931320189999998</c:v>
                      </c:pt>
                      <c:pt idx="391">
                        <c:v>0.40808740259999998</c:v>
                      </c:pt>
                      <c:pt idx="392">
                        <c:v>0.40711039300000001</c:v>
                      </c:pt>
                      <c:pt idx="393">
                        <c:v>0.40603575110000001</c:v>
                      </c:pt>
                      <c:pt idx="394">
                        <c:v>0.40524724130000001</c:v>
                      </c:pt>
                      <c:pt idx="395">
                        <c:v>0.40357586740000001</c:v>
                      </c:pt>
                      <c:pt idx="396">
                        <c:v>0.40234491230000002</c:v>
                      </c:pt>
                      <c:pt idx="397">
                        <c:v>0.40085577960000002</c:v>
                      </c:pt>
                      <c:pt idx="398">
                        <c:v>0.3996129632</c:v>
                      </c:pt>
                      <c:pt idx="399">
                        <c:v>0.39795133469999999</c:v>
                      </c:pt>
                      <c:pt idx="400">
                        <c:v>0.3963973522</c:v>
                      </c:pt>
                      <c:pt idx="401">
                        <c:v>0.39463162419999998</c:v>
                      </c:pt>
                      <c:pt idx="402">
                        <c:v>0.39311459659999998</c:v>
                      </c:pt>
                      <c:pt idx="403">
                        <c:v>0.39071318510000003</c:v>
                      </c:pt>
                      <c:pt idx="404">
                        <c:v>0.38921621439999998</c:v>
                      </c:pt>
                      <c:pt idx="405">
                        <c:v>0.38720619680000001</c:v>
                      </c:pt>
                      <c:pt idx="406">
                        <c:v>0.38500556349999998</c:v>
                      </c:pt>
                      <c:pt idx="407">
                        <c:v>0.38311624529999999</c:v>
                      </c:pt>
                      <c:pt idx="408">
                        <c:v>0.38080111150000001</c:v>
                      </c:pt>
                      <c:pt idx="409">
                        <c:v>0.37809208039999997</c:v>
                      </c:pt>
                      <c:pt idx="410">
                        <c:v>0.3760351837</c:v>
                      </c:pt>
                      <c:pt idx="411">
                        <c:v>0.3734887838</c:v>
                      </c:pt>
                      <c:pt idx="412">
                        <c:v>0.37105625869999997</c:v>
                      </c:pt>
                      <c:pt idx="413">
                        <c:v>0.36844140289999999</c:v>
                      </c:pt>
                      <c:pt idx="414">
                        <c:v>0.3654775321</c:v>
                      </c:pt>
                      <c:pt idx="415">
                        <c:v>0.36307436230000001</c:v>
                      </c:pt>
                      <c:pt idx="416">
                        <c:v>0.36058542129999999</c:v>
                      </c:pt>
                      <c:pt idx="417">
                        <c:v>0.35763150449999997</c:v>
                      </c:pt>
                      <c:pt idx="418">
                        <c:v>0.354777813</c:v>
                      </c:pt>
                      <c:pt idx="419">
                        <c:v>0.35164758559999998</c:v>
                      </c:pt>
                      <c:pt idx="420">
                        <c:v>0.34877225760000002</c:v>
                      </c:pt>
                      <c:pt idx="421">
                        <c:v>0.34536549449999998</c:v>
                      </c:pt>
                      <c:pt idx="422">
                        <c:v>0.34212785959999997</c:v>
                      </c:pt>
                      <c:pt idx="423">
                        <c:v>0.33925673369999998</c:v>
                      </c:pt>
                      <c:pt idx="424">
                        <c:v>0.33606714009999999</c:v>
                      </c:pt>
                      <c:pt idx="425">
                        <c:v>0.33275943990000001</c:v>
                      </c:pt>
                      <c:pt idx="426">
                        <c:v>0.32921499009999999</c:v>
                      </c:pt>
                      <c:pt idx="427">
                        <c:v>0.32598817349999998</c:v>
                      </c:pt>
                      <c:pt idx="428">
                        <c:v>0.3229615092</c:v>
                      </c:pt>
                      <c:pt idx="429">
                        <c:v>0.3192504048</c:v>
                      </c:pt>
                      <c:pt idx="430">
                        <c:v>0.31571200490000001</c:v>
                      </c:pt>
                      <c:pt idx="431">
                        <c:v>0.31238892670000001</c:v>
                      </c:pt>
                      <c:pt idx="432">
                        <c:v>0.30852282050000002</c:v>
                      </c:pt>
                      <c:pt idx="433">
                        <c:v>0.30532693859999999</c:v>
                      </c:pt>
                      <c:pt idx="434">
                        <c:v>0.3015547395</c:v>
                      </c:pt>
                      <c:pt idx="435">
                        <c:v>0.29770579930000002</c:v>
                      </c:pt>
                      <c:pt idx="436">
                        <c:v>0.29427412149999999</c:v>
                      </c:pt>
                      <c:pt idx="437">
                        <c:v>0.29080197219999998</c:v>
                      </c:pt>
                      <c:pt idx="438">
                        <c:v>0.28692340849999998</c:v>
                      </c:pt>
                      <c:pt idx="439">
                        <c:v>0.2831318974</c:v>
                      </c:pt>
                      <c:pt idx="440">
                        <c:v>0.27934604880000002</c:v>
                      </c:pt>
                      <c:pt idx="441">
                        <c:v>0.27575185889999998</c:v>
                      </c:pt>
                      <c:pt idx="442">
                        <c:v>0.27208670969999998</c:v>
                      </c:pt>
                      <c:pt idx="443">
                        <c:v>0.26837304229999998</c:v>
                      </c:pt>
                      <c:pt idx="444">
                        <c:v>0.2639356256</c:v>
                      </c:pt>
                      <c:pt idx="445">
                        <c:v>0.2605679333</c:v>
                      </c:pt>
                      <c:pt idx="446">
                        <c:v>0.25663298369999998</c:v>
                      </c:pt>
                      <c:pt idx="447">
                        <c:v>0.25349476929999998</c:v>
                      </c:pt>
                      <c:pt idx="448">
                        <c:v>0.24912069740000001</c:v>
                      </c:pt>
                      <c:pt idx="449">
                        <c:v>0.24573962390000001</c:v>
                      </c:pt>
                      <c:pt idx="450">
                        <c:v>0.2418843061</c:v>
                      </c:pt>
                      <c:pt idx="451">
                        <c:v>0.2380870283</c:v>
                      </c:pt>
                      <c:pt idx="452">
                        <c:v>0.23428028819999999</c:v>
                      </c:pt>
                      <c:pt idx="453">
                        <c:v>0.23054827750000001</c:v>
                      </c:pt>
                      <c:pt idx="454">
                        <c:v>0.2273387909</c:v>
                      </c:pt>
                      <c:pt idx="455">
                        <c:v>0.22387371959999999</c:v>
                      </c:pt>
                      <c:pt idx="456">
                        <c:v>0.21982103589999999</c:v>
                      </c:pt>
                      <c:pt idx="457">
                        <c:v>0.21618278320000001</c:v>
                      </c:pt>
                      <c:pt idx="458">
                        <c:v>0.21248726549999999</c:v>
                      </c:pt>
                      <c:pt idx="459">
                        <c:v>0.20937234160000001</c:v>
                      </c:pt>
                      <c:pt idx="460">
                        <c:v>0.2050746232</c:v>
                      </c:pt>
                      <c:pt idx="461">
                        <c:v>0.20200559500000001</c:v>
                      </c:pt>
                      <c:pt idx="462">
                        <c:v>0.1983805746</c:v>
                      </c:pt>
                      <c:pt idx="463">
                        <c:v>0.19548726080000001</c:v>
                      </c:pt>
                      <c:pt idx="464">
                        <c:v>0.19145742060000001</c:v>
                      </c:pt>
                      <c:pt idx="465">
                        <c:v>0.18826478720000001</c:v>
                      </c:pt>
                      <c:pt idx="466">
                        <c:v>0.1848747432</c:v>
                      </c:pt>
                      <c:pt idx="467">
                        <c:v>0.18139472600000001</c:v>
                      </c:pt>
                      <c:pt idx="468">
                        <c:v>0.17824415860000001</c:v>
                      </c:pt>
                      <c:pt idx="469">
                        <c:v>0.17517592009999999</c:v>
                      </c:pt>
                      <c:pt idx="470">
                        <c:v>0.17169772089999999</c:v>
                      </c:pt>
                      <c:pt idx="471">
                        <c:v>0.16919852790000001</c:v>
                      </c:pt>
                      <c:pt idx="472">
                        <c:v>0.16533686219999999</c:v>
                      </c:pt>
                      <c:pt idx="473">
                        <c:v>0.16259282829999999</c:v>
                      </c:pt>
                      <c:pt idx="474">
                        <c:v>0.15945352609999999</c:v>
                      </c:pt>
                      <c:pt idx="475">
                        <c:v>0.15690182150000001</c:v>
                      </c:pt>
                      <c:pt idx="476">
                        <c:v>0.15368480979999999</c:v>
                      </c:pt>
                      <c:pt idx="477">
                        <c:v>0.15094946319999999</c:v>
                      </c:pt>
                      <c:pt idx="478">
                        <c:v>0.14846488829999999</c:v>
                      </c:pt>
                      <c:pt idx="479">
                        <c:v>0.1452379674</c:v>
                      </c:pt>
                      <c:pt idx="480">
                        <c:v>0.14304910600000001</c:v>
                      </c:pt>
                      <c:pt idx="481">
                        <c:v>0.14039826389999999</c:v>
                      </c:pt>
                      <c:pt idx="482">
                        <c:v>0.13776119049999999</c:v>
                      </c:pt>
                      <c:pt idx="483">
                        <c:v>0.13552860920000001</c:v>
                      </c:pt>
                      <c:pt idx="484">
                        <c:v>0.13344398139999999</c:v>
                      </c:pt>
                      <c:pt idx="485">
                        <c:v>0.13140638169999999</c:v>
                      </c:pt>
                      <c:pt idx="486">
                        <c:v>0.12899786229999999</c:v>
                      </c:pt>
                      <c:pt idx="487">
                        <c:v>0.12712462250000001</c:v>
                      </c:pt>
                      <c:pt idx="488">
                        <c:v>0.12487685680000001</c:v>
                      </c:pt>
                      <c:pt idx="489">
                        <c:v>0.123074159</c:v>
                      </c:pt>
                      <c:pt idx="490">
                        <c:v>0.1210392639</c:v>
                      </c:pt>
                      <c:pt idx="491">
                        <c:v>0.11957906929999999</c:v>
                      </c:pt>
                      <c:pt idx="492">
                        <c:v>0.1178274527</c:v>
                      </c:pt>
                      <c:pt idx="493">
                        <c:v>0.116166167</c:v>
                      </c:pt>
                      <c:pt idx="494">
                        <c:v>0.11492931839999999</c:v>
                      </c:pt>
                      <c:pt idx="495">
                        <c:v>0.11309114100000001</c:v>
                      </c:pt>
                      <c:pt idx="496">
                        <c:v>0.111302495</c:v>
                      </c:pt>
                      <c:pt idx="497">
                        <c:v>0.1103003174</c:v>
                      </c:pt>
                      <c:pt idx="498">
                        <c:v>0.108949475</c:v>
                      </c:pt>
                      <c:pt idx="499">
                        <c:v>0.1076705083</c:v>
                      </c:pt>
                      <c:pt idx="500">
                        <c:v>0.1064566225</c:v>
                      </c:pt>
                      <c:pt idx="501">
                        <c:v>0.1054114401</c:v>
                      </c:pt>
                      <c:pt idx="502">
                        <c:v>0.1046335399</c:v>
                      </c:pt>
                      <c:pt idx="503">
                        <c:v>0.10374462600000001</c:v>
                      </c:pt>
                      <c:pt idx="504">
                        <c:v>0.1028274819</c:v>
                      </c:pt>
                      <c:pt idx="505">
                        <c:v>0.10176824030000001</c:v>
                      </c:pt>
                      <c:pt idx="506">
                        <c:v>0.1009526402</c:v>
                      </c:pt>
                      <c:pt idx="507">
                        <c:v>0.1004546657</c:v>
                      </c:pt>
                      <c:pt idx="508">
                        <c:v>9.966796637E-2</c:v>
                      </c:pt>
                      <c:pt idx="509">
                        <c:v>9.8962038759999996E-2</c:v>
                      </c:pt>
                      <c:pt idx="510">
                        <c:v>9.8452992739999995E-2</c:v>
                      </c:pt>
                      <c:pt idx="511">
                        <c:v>9.8294585939999998E-2</c:v>
                      </c:pt>
                      <c:pt idx="512">
                        <c:v>9.7405165429999996E-2</c:v>
                      </c:pt>
                      <c:pt idx="513">
                        <c:v>9.7081854940000004E-2</c:v>
                      </c:pt>
                      <c:pt idx="514">
                        <c:v>9.6438974139999994E-2</c:v>
                      </c:pt>
                      <c:pt idx="515">
                        <c:v>9.6696011720000002E-2</c:v>
                      </c:pt>
                      <c:pt idx="516">
                        <c:v>9.6654005350000002E-2</c:v>
                      </c:pt>
                      <c:pt idx="517">
                        <c:v>9.6750192339999999E-2</c:v>
                      </c:pt>
                      <c:pt idx="518">
                        <c:v>9.6174918119999994E-2</c:v>
                      </c:pt>
                      <c:pt idx="519">
                        <c:v>9.6254840489999993E-2</c:v>
                      </c:pt>
                      <c:pt idx="520">
                        <c:v>9.650058299E-2</c:v>
                      </c:pt>
                      <c:pt idx="521">
                        <c:v>9.5604248340000003E-2</c:v>
                      </c:pt>
                      <c:pt idx="522">
                        <c:v>9.6014954149999998E-2</c:v>
                      </c:pt>
                      <c:pt idx="523">
                        <c:v>9.5983207230000006E-2</c:v>
                      </c:pt>
                      <c:pt idx="524">
                        <c:v>9.5100499690000007E-2</c:v>
                      </c:pt>
                      <c:pt idx="525">
                        <c:v>9.5716431739999996E-2</c:v>
                      </c:pt>
                      <c:pt idx="526">
                        <c:v>9.5070146019999996E-2</c:v>
                      </c:pt>
                      <c:pt idx="527">
                        <c:v>9.6156634389999995E-2</c:v>
                      </c:pt>
                      <c:pt idx="528">
                        <c:v>9.615320712E-2</c:v>
                      </c:pt>
                      <c:pt idx="529">
                        <c:v>9.6174210309999994E-2</c:v>
                      </c:pt>
                      <c:pt idx="530">
                        <c:v>9.6262276169999994E-2</c:v>
                      </c:pt>
                      <c:pt idx="531">
                        <c:v>9.6398867669999999E-2</c:v>
                      </c:pt>
                      <c:pt idx="532">
                        <c:v>9.6206672490000006E-2</c:v>
                      </c:pt>
                      <c:pt idx="533">
                        <c:v>9.5983013510000006E-2</c:v>
                      </c:pt>
                      <c:pt idx="534">
                        <c:v>9.7259737550000003E-2</c:v>
                      </c:pt>
                      <c:pt idx="535">
                        <c:v>9.7510136659999996E-2</c:v>
                      </c:pt>
                      <c:pt idx="536">
                        <c:v>9.7633734350000001E-2</c:v>
                      </c:pt>
                      <c:pt idx="537">
                        <c:v>9.7806550559999997E-2</c:v>
                      </c:pt>
                      <c:pt idx="538">
                        <c:v>9.7681380809999996E-2</c:v>
                      </c:pt>
                      <c:pt idx="539">
                        <c:v>9.8031312230000001E-2</c:v>
                      </c:pt>
                      <c:pt idx="540">
                        <c:v>9.7589492799999997E-2</c:v>
                      </c:pt>
                      <c:pt idx="541">
                        <c:v>9.9200829860000006E-2</c:v>
                      </c:pt>
                      <c:pt idx="542">
                        <c:v>9.939754009E-2</c:v>
                      </c:pt>
                      <c:pt idx="543">
                        <c:v>9.8131112749999999E-2</c:v>
                      </c:pt>
                      <c:pt idx="544">
                        <c:v>9.9571980539999994E-2</c:v>
                      </c:pt>
                      <c:pt idx="545">
                        <c:v>0.1010010093</c:v>
                      </c:pt>
                      <c:pt idx="546">
                        <c:v>0.1008041278</c:v>
                      </c:pt>
                      <c:pt idx="547">
                        <c:v>0.1023122147</c:v>
                      </c:pt>
                      <c:pt idx="548">
                        <c:v>0.10212361070000001</c:v>
                      </c:pt>
                      <c:pt idx="549">
                        <c:v>0.1030099615</c:v>
                      </c:pt>
                      <c:pt idx="550">
                        <c:v>0.1031130478</c:v>
                      </c:pt>
                      <c:pt idx="551">
                        <c:v>0.1046748087</c:v>
                      </c:pt>
                      <c:pt idx="552">
                        <c:v>0.1000109315</c:v>
                      </c:pt>
                      <c:pt idx="553">
                        <c:v>0.10631190240000001</c:v>
                      </c:pt>
                      <c:pt idx="554">
                        <c:v>0.1076174751</c:v>
                      </c:pt>
                      <c:pt idx="555">
                        <c:v>0.1084264293</c:v>
                      </c:pt>
                      <c:pt idx="556">
                        <c:v>0.1067130417</c:v>
                      </c:pt>
                      <c:pt idx="557">
                        <c:v>0.1084373966</c:v>
                      </c:pt>
                      <c:pt idx="558">
                        <c:v>0.1102616787</c:v>
                      </c:pt>
                      <c:pt idx="559">
                        <c:v>0.1188871264</c:v>
                      </c:pt>
                      <c:pt idx="560">
                        <c:v>0.11941007519999999</c:v>
                      </c:pt>
                      <c:pt idx="561">
                        <c:v>0.12419203669999999</c:v>
                      </c:pt>
                      <c:pt idx="562">
                        <c:v>0.1282546222</c:v>
                      </c:pt>
                      <c:pt idx="563">
                        <c:v>0.14010198409999999</c:v>
                      </c:pt>
                      <c:pt idx="564">
                        <c:v>0.14631190899999999</c:v>
                      </c:pt>
                      <c:pt idx="565">
                        <c:v>0.15828885140000001</c:v>
                      </c:pt>
                      <c:pt idx="566">
                        <c:v>0.17129765450000001</c:v>
                      </c:pt>
                      <c:pt idx="567">
                        <c:v>0.1882378012</c:v>
                      </c:pt>
                      <c:pt idx="568">
                        <c:v>0.2107371837</c:v>
                      </c:pt>
                      <c:pt idx="569">
                        <c:v>0.2280374765</c:v>
                      </c:pt>
                      <c:pt idx="570">
                        <c:v>0.249359414</c:v>
                      </c:pt>
                      <c:pt idx="571">
                        <c:v>0.25725620989999998</c:v>
                      </c:pt>
                      <c:pt idx="572">
                        <c:v>0.25461274389999999</c:v>
                      </c:pt>
                      <c:pt idx="573">
                        <c:v>0.23750969769999999</c:v>
                      </c:pt>
                      <c:pt idx="574">
                        <c:v>0.21228316429999999</c:v>
                      </c:pt>
                      <c:pt idx="575">
                        <c:v>0.1789724231</c:v>
                      </c:pt>
                      <c:pt idx="576">
                        <c:v>0.1515420526</c:v>
                      </c:pt>
                      <c:pt idx="577">
                        <c:v>0.13324153420000001</c:v>
                      </c:pt>
                      <c:pt idx="578">
                        <c:v>0.1158243716</c:v>
                      </c:pt>
                      <c:pt idx="579">
                        <c:v>0.1061168611</c:v>
                      </c:pt>
                      <c:pt idx="580">
                        <c:v>9.5393374559999994E-2</c:v>
                      </c:pt>
                      <c:pt idx="581">
                        <c:v>9.1663800180000005E-2</c:v>
                      </c:pt>
                      <c:pt idx="582">
                        <c:v>9.1787062589999996E-2</c:v>
                      </c:pt>
                      <c:pt idx="583">
                        <c:v>9.1423049569999998E-2</c:v>
                      </c:pt>
                      <c:pt idx="584">
                        <c:v>8.6775079369999994E-2</c:v>
                      </c:pt>
                      <c:pt idx="585">
                        <c:v>8.8873900470000003E-2</c:v>
                      </c:pt>
                      <c:pt idx="586">
                        <c:v>8.8377743960000005E-2</c:v>
                      </c:pt>
                      <c:pt idx="587">
                        <c:v>9.1353975239999996E-2</c:v>
                      </c:pt>
                      <c:pt idx="588">
                        <c:v>9.4360910359999994E-2</c:v>
                      </c:pt>
                      <c:pt idx="589">
                        <c:v>9.4606131319999995E-2</c:v>
                      </c:pt>
                      <c:pt idx="590">
                        <c:v>9.8563671110000001E-2</c:v>
                      </c:pt>
                      <c:pt idx="591">
                        <c:v>0.1064897999</c:v>
                      </c:pt>
                      <c:pt idx="592">
                        <c:v>0.10863325</c:v>
                      </c:pt>
                      <c:pt idx="593">
                        <c:v>0.1134136841</c:v>
                      </c:pt>
                      <c:pt idx="594">
                        <c:v>0.1161287278</c:v>
                      </c:pt>
                      <c:pt idx="595">
                        <c:v>0.12117610869999999</c:v>
                      </c:pt>
                      <c:pt idx="596">
                        <c:v>0.1259063929</c:v>
                      </c:pt>
                      <c:pt idx="597">
                        <c:v>0.1320077479</c:v>
                      </c:pt>
                      <c:pt idx="598">
                        <c:v>0.13640283049999999</c:v>
                      </c:pt>
                      <c:pt idx="599">
                        <c:v>0.1447590292</c:v>
                      </c:pt>
                      <c:pt idx="600">
                        <c:v>0.14861153069999999</c:v>
                      </c:pt>
                      <c:pt idx="601">
                        <c:v>0.15625531970000001</c:v>
                      </c:pt>
                      <c:pt idx="602">
                        <c:v>0.16233721379999999</c:v>
                      </c:pt>
                      <c:pt idx="603">
                        <c:v>0.16250918810000001</c:v>
                      </c:pt>
                      <c:pt idx="604">
                        <c:v>0.16912454369999999</c:v>
                      </c:pt>
                      <c:pt idx="605">
                        <c:v>0.17305910590000001</c:v>
                      </c:pt>
                      <c:pt idx="606">
                        <c:v>0.1801467836</c:v>
                      </c:pt>
                      <c:pt idx="607">
                        <c:v>0.18255189059999999</c:v>
                      </c:pt>
                      <c:pt idx="608">
                        <c:v>0.18726161120000001</c:v>
                      </c:pt>
                      <c:pt idx="609">
                        <c:v>0.1909020394</c:v>
                      </c:pt>
                      <c:pt idx="610">
                        <c:v>0.19625706970000001</c:v>
                      </c:pt>
                      <c:pt idx="611">
                        <c:v>0.19803537430000001</c:v>
                      </c:pt>
                      <c:pt idx="612">
                        <c:v>0.20167779920000001</c:v>
                      </c:pt>
                      <c:pt idx="613">
                        <c:v>0.20554825660000001</c:v>
                      </c:pt>
                      <c:pt idx="614">
                        <c:v>0.2065388709</c:v>
                      </c:pt>
                      <c:pt idx="615">
                        <c:v>0.20921759309999999</c:v>
                      </c:pt>
                      <c:pt idx="616">
                        <c:v>0.2124616802</c:v>
                      </c:pt>
                      <c:pt idx="617">
                        <c:v>0.2186791599</c:v>
                      </c:pt>
                      <c:pt idx="618">
                        <c:v>0.21639315780000001</c:v>
                      </c:pt>
                      <c:pt idx="619">
                        <c:v>0.2194835097</c:v>
                      </c:pt>
                      <c:pt idx="620">
                        <c:v>0.22578187290000001</c:v>
                      </c:pt>
                      <c:pt idx="621">
                        <c:v>0.2242402285</c:v>
                      </c:pt>
                      <c:pt idx="622">
                        <c:v>0.22772936520000001</c:v>
                      </c:pt>
                      <c:pt idx="623">
                        <c:v>0.22704485059999999</c:v>
                      </c:pt>
                      <c:pt idx="624">
                        <c:v>0.2316889167</c:v>
                      </c:pt>
                      <c:pt idx="625">
                        <c:v>0.233370468</c:v>
                      </c:pt>
                      <c:pt idx="626">
                        <c:v>0.2338426411</c:v>
                      </c:pt>
                      <c:pt idx="627">
                        <c:v>0.23721414800000001</c:v>
                      </c:pt>
                      <c:pt idx="628">
                        <c:v>0.23643814029999999</c:v>
                      </c:pt>
                      <c:pt idx="629">
                        <c:v>0.24015077949999999</c:v>
                      </c:pt>
                      <c:pt idx="630">
                        <c:v>0.2442567796</c:v>
                      </c:pt>
                      <c:pt idx="631">
                        <c:v>0.24388797579999999</c:v>
                      </c:pt>
                      <c:pt idx="632">
                        <c:v>0.24424724279999999</c:v>
                      </c:pt>
                      <c:pt idx="633">
                        <c:v>0.24831585589999999</c:v>
                      </c:pt>
                      <c:pt idx="634">
                        <c:v>0.25177082420000002</c:v>
                      </c:pt>
                      <c:pt idx="635">
                        <c:v>0.25092956420000001</c:v>
                      </c:pt>
                      <c:pt idx="636">
                        <c:v>0.25184071060000002</c:v>
                      </c:pt>
                      <c:pt idx="637">
                        <c:v>0.25144642589999999</c:v>
                      </c:pt>
                      <c:pt idx="638">
                        <c:v>0.25635725259999997</c:v>
                      </c:pt>
                      <c:pt idx="639">
                        <c:v>0.25626492499999998</c:v>
                      </c:pt>
                      <c:pt idx="640">
                        <c:v>0.25782728199999999</c:v>
                      </c:pt>
                      <c:pt idx="641">
                        <c:v>0.25986874100000001</c:v>
                      </c:pt>
                      <c:pt idx="642">
                        <c:v>0.26141512389999999</c:v>
                      </c:pt>
                      <c:pt idx="643">
                        <c:v>0.26490080360000001</c:v>
                      </c:pt>
                      <c:pt idx="644">
                        <c:v>0.26240167019999999</c:v>
                      </c:pt>
                      <c:pt idx="645">
                        <c:v>0.26777288319999998</c:v>
                      </c:pt>
                      <c:pt idx="646">
                        <c:v>0.26543471219999998</c:v>
                      </c:pt>
                      <c:pt idx="647">
                        <c:v>0.27361294629999999</c:v>
                      </c:pt>
                      <c:pt idx="648">
                        <c:v>0.26871919630000002</c:v>
                      </c:pt>
                      <c:pt idx="649">
                        <c:v>0.27745503189999998</c:v>
                      </c:pt>
                      <c:pt idx="650">
                        <c:v>0.27366194129999999</c:v>
                      </c:pt>
                      <c:pt idx="651">
                        <c:v>0.27601769570000001</c:v>
                      </c:pt>
                      <c:pt idx="652">
                        <c:v>0.27739313240000002</c:v>
                      </c:pt>
                      <c:pt idx="653">
                        <c:v>0.2748450637</c:v>
                      </c:pt>
                      <c:pt idx="654">
                        <c:v>0.2732742131</c:v>
                      </c:pt>
                      <c:pt idx="655">
                        <c:v>0.28819724920000001</c:v>
                      </c:pt>
                      <c:pt idx="656">
                        <c:v>0.27203610540000001</c:v>
                      </c:pt>
                      <c:pt idx="657">
                        <c:v>0.28448739649999999</c:v>
                      </c:pt>
                      <c:pt idx="658">
                        <c:v>0.2836431861</c:v>
                      </c:pt>
                      <c:pt idx="659">
                        <c:v>0.28656852249999998</c:v>
                      </c:pt>
                      <c:pt idx="660">
                        <c:v>0.28933027389999999</c:v>
                      </c:pt>
                      <c:pt idx="661">
                        <c:v>0.29243555669999999</c:v>
                      </c:pt>
                      <c:pt idx="662">
                        <c:v>0.2926632166</c:v>
                      </c:pt>
                      <c:pt idx="663">
                        <c:v>0.29287937279999998</c:v>
                      </c:pt>
                      <c:pt idx="664">
                        <c:v>0.28080332279999998</c:v>
                      </c:pt>
                      <c:pt idx="665">
                        <c:v>0.29925236109999998</c:v>
                      </c:pt>
                      <c:pt idx="666">
                        <c:v>0.30192157629999999</c:v>
                      </c:pt>
                      <c:pt idx="667">
                        <c:v>0.31806674600000001</c:v>
                      </c:pt>
                      <c:pt idx="668">
                        <c:v>0.32261338830000003</c:v>
                      </c:pt>
                      <c:pt idx="669">
                        <c:v>0.31564605239999999</c:v>
                      </c:pt>
                      <c:pt idx="670">
                        <c:v>0.3126171827</c:v>
                      </c:pt>
                      <c:pt idx="671">
                        <c:v>0.30876904729999999</c:v>
                      </c:pt>
                      <c:pt idx="672">
                        <c:v>0.3339695036</c:v>
                      </c:pt>
                      <c:pt idx="673">
                        <c:v>0.33251935240000002</c:v>
                      </c:pt>
                      <c:pt idx="674">
                        <c:v>0.33536756039999999</c:v>
                      </c:pt>
                      <c:pt idx="675">
                        <c:v>0.38126066330000002</c:v>
                      </c:pt>
                      <c:pt idx="676">
                        <c:v>0.33595868950000002</c:v>
                      </c:pt>
                      <c:pt idx="677">
                        <c:v>0.3637729287</c:v>
                      </c:pt>
                      <c:pt idx="678">
                        <c:v>0.37891611460000002</c:v>
                      </c:pt>
                      <c:pt idx="679">
                        <c:v>0.41326943040000003</c:v>
                      </c:pt>
                      <c:pt idx="680">
                        <c:v>0.39004561310000002</c:v>
                      </c:pt>
                      <c:pt idx="681">
                        <c:v>0.39583417770000001</c:v>
                      </c:pt>
                      <c:pt idx="682">
                        <c:v>0.3202638626</c:v>
                      </c:pt>
                      <c:pt idx="683">
                        <c:v>0.39213758710000002</c:v>
                      </c:pt>
                      <c:pt idx="684">
                        <c:v>0.4147764444</c:v>
                      </c:pt>
                      <c:pt idx="685">
                        <c:v>0.2570706606</c:v>
                      </c:pt>
                      <c:pt idx="686">
                        <c:v>0.34940943120000001</c:v>
                      </c:pt>
                      <c:pt idx="687">
                        <c:v>0.392355442</c:v>
                      </c:pt>
                      <c:pt idx="688">
                        <c:v>0.1840073317</c:v>
                      </c:pt>
                      <c:pt idx="689">
                        <c:v>0.2941956818</c:v>
                      </c:pt>
                      <c:pt idx="690">
                        <c:v>0.2361319959</c:v>
                      </c:pt>
                      <c:pt idx="691">
                        <c:v>0.4095374644</c:v>
                      </c:pt>
                      <c:pt idx="692">
                        <c:v>0.29800418020000002</c:v>
                      </c:pt>
                      <c:pt idx="693">
                        <c:v>0.39139202239999998</c:v>
                      </c:pt>
                      <c:pt idx="694">
                        <c:v>0.33009007569999999</c:v>
                      </c:pt>
                      <c:pt idx="695">
                        <c:v>0.44958794120000001</c:v>
                      </c:pt>
                      <c:pt idx="696">
                        <c:v>0.34623581170000001</c:v>
                      </c:pt>
                      <c:pt idx="697">
                        <c:v>0.35334539409999999</c:v>
                      </c:pt>
                      <c:pt idx="698">
                        <c:v>0.55892884730000003</c:v>
                      </c:pt>
                      <c:pt idx="699">
                        <c:v>0.60077083109999996</c:v>
                      </c:pt>
                      <c:pt idx="700">
                        <c:v>0.12490553410000001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'P-A'!$N$6</c15:sqref>
                        </c15:formulaRef>
                      </c:ext>
                    </c:extLst>
                    <c:strCache>
                      <c:ptCount val="1"/>
                      <c:pt idx="0">
                        <c:v>P-B2 OD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'P-A'!$N$7:$N$707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1.8352772865179015</c:v>
                      </c:pt>
                      <c:pt idx="1">
                        <c:v>1.8769982346920242</c:v>
                      </c:pt>
                      <c:pt idx="2">
                        <c:v>1.8736152318241097</c:v>
                      </c:pt>
                      <c:pt idx="3">
                        <c:v>1.864013239357893</c:v>
                      </c:pt>
                      <c:pt idx="4">
                        <c:v>1.8724131467252521</c:v>
                      </c:pt>
                      <c:pt idx="5">
                        <c:v>1.9035990101091151</c:v>
                      </c:pt>
                      <c:pt idx="6">
                        <c:v>1.9189484562130874</c:v>
                      </c:pt>
                      <c:pt idx="7">
                        <c:v>1.9583926714331352</c:v>
                      </c:pt>
                      <c:pt idx="8">
                        <c:v>1.9434099123586923</c:v>
                      </c:pt>
                      <c:pt idx="9">
                        <c:v>1.9774658320593226</c:v>
                      </c:pt>
                      <c:pt idx="10">
                        <c:v>1.9617124270257043</c:v>
                      </c:pt>
                      <c:pt idx="11">
                        <c:v>1.9996390739770959</c:v>
                      </c:pt>
                      <c:pt idx="12">
                        <c:v>2.015474172750098</c:v>
                      </c:pt>
                      <c:pt idx="13">
                        <c:v>2.0089391331029871</c:v>
                      </c:pt>
                      <c:pt idx="14">
                        <c:v>2.0118686722395047</c:v>
                      </c:pt>
                      <c:pt idx="15">
                        <c:v>2.010606352693018</c:v>
                      </c:pt>
                      <c:pt idx="16">
                        <c:v>2.0404871642748046</c:v>
                      </c:pt>
                      <c:pt idx="17">
                        <c:v>2.0664963090709807</c:v>
                      </c:pt>
                      <c:pt idx="18">
                        <c:v>2.0801740195014475</c:v>
                      </c:pt>
                      <c:pt idx="19">
                        <c:v>2.0943729570221321</c:v>
                      </c:pt>
                      <c:pt idx="20">
                        <c:v>2.0875971627543244</c:v>
                      </c:pt>
                      <c:pt idx="21">
                        <c:v>2.0931944029288467</c:v>
                      </c:pt>
                      <c:pt idx="22">
                        <c:v>2.1158958387061699</c:v>
                      </c:pt>
                      <c:pt idx="23">
                        <c:v>2.1081498681211723</c:v>
                      </c:pt>
                      <c:pt idx="24">
                        <c:v>2.1244900087201906</c:v>
                      </c:pt>
                      <c:pt idx="25">
                        <c:v>2.1497672858711665</c:v>
                      </c:pt>
                      <c:pt idx="26">
                        <c:v>2.1632375580603873</c:v>
                      </c:pt>
                      <c:pt idx="27">
                        <c:v>2.1825522265142001</c:v>
                      </c:pt>
                      <c:pt idx="28">
                        <c:v>2.2011852853314942</c:v>
                      </c:pt>
                      <c:pt idx="29">
                        <c:v>2.2017761627454795</c:v>
                      </c:pt>
                      <c:pt idx="30">
                        <c:v>2.1997047978978839</c:v>
                      </c:pt>
                      <c:pt idx="31">
                        <c:v>2.2275675170475218</c:v>
                      </c:pt>
                      <c:pt idx="32">
                        <c:v>2.2288823558025266</c:v>
                      </c:pt>
                      <c:pt idx="33">
                        <c:v>2.2440198475817783</c:v>
                      </c:pt>
                      <c:pt idx="34">
                        <c:v>2.2593563044190859</c:v>
                      </c:pt>
                      <c:pt idx="35">
                        <c:v>2.2724997969136207</c:v>
                      </c:pt>
                      <c:pt idx="36">
                        <c:v>2.2830928581097725</c:v>
                      </c:pt>
                      <c:pt idx="37">
                        <c:v>2.279538935693799</c:v>
                      </c:pt>
                      <c:pt idx="38">
                        <c:v>2.2978981098388642</c:v>
                      </c:pt>
                      <c:pt idx="39">
                        <c:v>2.3112575105997353</c:v>
                      </c:pt>
                      <c:pt idx="40">
                        <c:v>2.3208514088548013</c:v>
                      </c:pt>
                      <c:pt idx="41">
                        <c:v>2.3367634957976926</c:v>
                      </c:pt>
                      <c:pt idx="42">
                        <c:v>2.3403353025358458</c:v>
                      </c:pt>
                      <c:pt idx="43">
                        <c:v>2.3483939361070458</c:v>
                      </c:pt>
                      <c:pt idx="44">
                        <c:v>2.3528961981554648</c:v>
                      </c:pt>
                      <c:pt idx="45">
                        <c:v>2.3667764517716638</c:v>
                      </c:pt>
                      <c:pt idx="46">
                        <c:v>2.3807841410524531</c:v>
                      </c:pt>
                      <c:pt idx="47">
                        <c:v>2.3887452682759083</c:v>
                      </c:pt>
                      <c:pt idx="48">
                        <c:v>2.3985219447457791</c:v>
                      </c:pt>
                      <c:pt idx="49">
                        <c:v>2.4108962976949977</c:v>
                      </c:pt>
                      <c:pt idx="50">
                        <c:v>2.4136780708960388</c:v>
                      </c:pt>
                      <c:pt idx="51">
                        <c:v>2.4251183904073152</c:v>
                      </c:pt>
                      <c:pt idx="52">
                        <c:v>2.4342260706933923</c:v>
                      </c:pt>
                      <c:pt idx="53">
                        <c:v>2.4364075553414586</c:v>
                      </c:pt>
                      <c:pt idx="54">
                        <c:v>2.4506305875886252</c:v>
                      </c:pt>
                      <c:pt idx="55">
                        <c:v>2.4642075909366601</c:v>
                      </c:pt>
                      <c:pt idx="56">
                        <c:v>2.4735443566627087</c:v>
                      </c:pt>
                      <c:pt idx="57">
                        <c:v>2.4757518166860044</c:v>
                      </c:pt>
                      <c:pt idx="58">
                        <c:v>2.4926320098113179</c:v>
                      </c:pt>
                      <c:pt idx="59">
                        <c:v>2.4956424910593404</c:v>
                      </c:pt>
                      <c:pt idx="60">
                        <c:v>2.503354392057958</c:v>
                      </c:pt>
                      <c:pt idx="61">
                        <c:v>2.5137716402295864</c:v>
                      </c:pt>
                      <c:pt idx="62">
                        <c:v>2.5155004127741352</c:v>
                      </c:pt>
                      <c:pt idx="63">
                        <c:v>2.5256343635554961</c:v>
                      </c:pt>
                      <c:pt idx="64">
                        <c:v>2.532008272186526</c:v>
                      </c:pt>
                      <c:pt idx="65">
                        <c:v>2.5400467649728595</c:v>
                      </c:pt>
                      <c:pt idx="66">
                        <c:v>2.5476176741612129</c:v>
                      </c:pt>
                      <c:pt idx="67">
                        <c:v>2.5546677320732885</c:v>
                      </c:pt>
                      <c:pt idx="68">
                        <c:v>2.5647085046834093</c:v>
                      </c:pt>
                      <c:pt idx="69">
                        <c:v>2.5704625476975078</c:v>
                      </c:pt>
                      <c:pt idx="70">
                        <c:v>2.5696442791643785</c:v>
                      </c:pt>
                      <c:pt idx="71">
                        <c:v>2.5816007459614885</c:v>
                      </c:pt>
                      <c:pt idx="72">
                        <c:v>2.586584332502432</c:v>
                      </c:pt>
                      <c:pt idx="73">
                        <c:v>2.5891144319508794</c:v>
                      </c:pt>
                      <c:pt idx="74">
                        <c:v>2.5954806221846978</c:v>
                      </c:pt>
                      <c:pt idx="75">
                        <c:v>2.6068782110194348</c:v>
                      </c:pt>
                      <c:pt idx="76">
                        <c:v>2.6070856492606809</c:v>
                      </c:pt>
                      <c:pt idx="77">
                        <c:v>2.6165300872594419</c:v>
                      </c:pt>
                      <c:pt idx="78">
                        <c:v>2.6198123830449251</c:v>
                      </c:pt>
                      <c:pt idx="79">
                        <c:v>2.6255105182088494</c:v>
                      </c:pt>
                      <c:pt idx="80">
                        <c:v>2.631979299331948</c:v>
                      </c:pt>
                      <c:pt idx="81">
                        <c:v>2.6282981275793031</c:v>
                      </c:pt>
                      <c:pt idx="82">
                        <c:v>2.6396253160414425</c:v>
                      </c:pt>
                      <c:pt idx="83">
                        <c:v>2.6415575728856218</c:v>
                      </c:pt>
                      <c:pt idx="84">
                        <c:v>2.6417913638950874</c:v>
                      </c:pt>
                      <c:pt idx="85">
                        <c:v>2.6463587570257001</c:v>
                      </c:pt>
                      <c:pt idx="86">
                        <c:v>2.6458177633855056</c:v>
                      </c:pt>
                      <c:pt idx="87">
                        <c:v>2.6525956293671311</c:v>
                      </c:pt>
                      <c:pt idx="88">
                        <c:v>2.649126036125268</c:v>
                      </c:pt>
                      <c:pt idx="89">
                        <c:v>2.6573371412014386</c:v>
                      </c:pt>
                      <c:pt idx="90">
                        <c:v>2.658411413242717</c:v>
                      </c:pt>
                      <c:pt idx="91">
                        <c:v>2.6597062991198253</c:v>
                      </c:pt>
                      <c:pt idx="92">
                        <c:v>2.659922583200101</c:v>
                      </c:pt>
                      <c:pt idx="93">
                        <c:v>2.6629891602052673</c:v>
                      </c:pt>
                      <c:pt idx="94">
                        <c:v>2.6701965830987775</c:v>
                      </c:pt>
                      <c:pt idx="95">
                        <c:v>2.6701096169108895</c:v>
                      </c:pt>
                      <c:pt idx="96">
                        <c:v>2.6694984108050681</c:v>
                      </c:pt>
                      <c:pt idx="97">
                        <c:v>2.6637854041466817</c:v>
                      </c:pt>
                      <c:pt idx="98">
                        <c:v>2.6738600600152624</c:v>
                      </c:pt>
                      <c:pt idx="99">
                        <c:v>2.6664090575803083</c:v>
                      </c:pt>
                      <c:pt idx="100">
                        <c:v>2.6648508271908296</c:v>
                      </c:pt>
                      <c:pt idx="101">
                        <c:v>2.6736934702227582</c:v>
                      </c:pt>
                      <c:pt idx="102">
                        <c:v>2.6683505392355569</c:v>
                      </c:pt>
                      <c:pt idx="103">
                        <c:v>2.6700640644717035</c:v>
                      </c:pt>
                      <c:pt idx="104">
                        <c:v>2.6606851333690749</c:v>
                      </c:pt>
                      <c:pt idx="105">
                        <c:v>2.6581448695747101</c:v>
                      </c:pt>
                      <c:pt idx="106">
                        <c:v>2.6610136073845885</c:v>
                      </c:pt>
                      <c:pt idx="107">
                        <c:v>2.6615322021981793</c:v>
                      </c:pt>
                      <c:pt idx="108">
                        <c:v>2.6579826079587106</c:v>
                      </c:pt>
                      <c:pt idx="109">
                        <c:v>2.6608426878365297</c:v>
                      </c:pt>
                      <c:pt idx="110">
                        <c:v>2.6489443869313316</c:v>
                      </c:pt>
                      <c:pt idx="111">
                        <c:v>2.6512674255315214</c:v>
                      </c:pt>
                      <c:pt idx="112">
                        <c:v>2.6517833849103858</c:v>
                      </c:pt>
                      <c:pt idx="113">
                        <c:v>2.6400569446671458</c:v>
                      </c:pt>
                      <c:pt idx="114">
                        <c:v>2.6396294563109781</c:v>
                      </c:pt>
                      <c:pt idx="115">
                        <c:v>2.639902213541387</c:v>
                      </c:pt>
                      <c:pt idx="116">
                        <c:v>2.6343894904479455</c:v>
                      </c:pt>
                      <c:pt idx="117">
                        <c:v>2.6282742207597916</c:v>
                      </c:pt>
                      <c:pt idx="118">
                        <c:v>2.6229924669131686</c:v>
                      </c:pt>
                      <c:pt idx="119">
                        <c:v>2.622018338233413</c:v>
                      </c:pt>
                      <c:pt idx="120">
                        <c:v>2.6155092755405822</c:v>
                      </c:pt>
                      <c:pt idx="121">
                        <c:v>2.608073706741949</c:v>
                      </c:pt>
                      <c:pt idx="122">
                        <c:v>2.6028977429402418</c:v>
                      </c:pt>
                      <c:pt idx="123">
                        <c:v>2.5990736987285858</c:v>
                      </c:pt>
                      <c:pt idx="124">
                        <c:v>2.5942870086899807</c:v>
                      </c:pt>
                      <c:pt idx="125">
                        <c:v>2.5862534109591615</c:v>
                      </c:pt>
                      <c:pt idx="126">
                        <c:v>2.5805863341329509</c:v>
                      </c:pt>
                      <c:pt idx="127">
                        <c:v>2.5775159926721889</c:v>
                      </c:pt>
                      <c:pt idx="128">
                        <c:v>2.5701995805781261</c:v>
                      </c:pt>
                      <c:pt idx="129">
                        <c:v>2.5631314520159525</c:v>
                      </c:pt>
                      <c:pt idx="130">
                        <c:v>2.5540384537383178</c:v>
                      </c:pt>
                      <c:pt idx="131">
                        <c:v>2.5443589078022524</c:v>
                      </c:pt>
                      <c:pt idx="132">
                        <c:v>2.5413066369915889</c:v>
                      </c:pt>
                      <c:pt idx="133">
                        <c:v>2.5319198011638302</c:v>
                      </c:pt>
                      <c:pt idx="134">
                        <c:v>2.5244303978078912</c:v>
                      </c:pt>
                      <c:pt idx="135">
                        <c:v>2.5212881495606734</c:v>
                      </c:pt>
                      <c:pt idx="136">
                        <c:v>2.5072584356881702</c:v>
                      </c:pt>
                      <c:pt idx="137">
                        <c:v>2.5016926312443508</c:v>
                      </c:pt>
                      <c:pt idx="138">
                        <c:v>2.4908226709692038</c:v>
                      </c:pt>
                      <c:pt idx="139">
                        <c:v>2.481256256082276</c:v>
                      </c:pt>
                      <c:pt idx="140">
                        <c:v>2.4753649888716089</c:v>
                      </c:pt>
                      <c:pt idx="141">
                        <c:v>2.4643030271496382</c:v>
                      </c:pt>
                      <c:pt idx="142">
                        <c:v>2.457952460038161</c:v>
                      </c:pt>
                      <c:pt idx="143">
                        <c:v>2.4460321361202988</c:v>
                      </c:pt>
                      <c:pt idx="144">
                        <c:v>2.436880406650793</c:v>
                      </c:pt>
                      <c:pt idx="145">
                        <c:v>2.4268036806474447</c:v>
                      </c:pt>
                      <c:pt idx="146">
                        <c:v>2.4192911236789225</c:v>
                      </c:pt>
                      <c:pt idx="147">
                        <c:v>2.4096151542914832</c:v>
                      </c:pt>
                      <c:pt idx="148">
                        <c:v>2.4003290239671053</c:v>
                      </c:pt>
                      <c:pt idx="149">
                        <c:v>2.3881690728703648</c:v>
                      </c:pt>
                      <c:pt idx="150">
                        <c:v>2.3786739994699326</c:v>
                      </c:pt>
                      <c:pt idx="151">
                        <c:v>2.3680312424069592</c:v>
                      </c:pt>
                      <c:pt idx="152">
                        <c:v>2.3562084248368427</c:v>
                      </c:pt>
                      <c:pt idx="153">
                        <c:v>2.3473616415353789</c:v>
                      </c:pt>
                      <c:pt idx="154">
                        <c:v>2.3381521235669509</c:v>
                      </c:pt>
                      <c:pt idx="155">
                        <c:v>2.3236141702918451</c:v>
                      </c:pt>
                      <c:pt idx="156">
                        <c:v>2.3159719180379459</c:v>
                      </c:pt>
                      <c:pt idx="157">
                        <c:v>2.3060585810924148</c:v>
                      </c:pt>
                      <c:pt idx="158">
                        <c:v>2.2939436187139517</c:v>
                      </c:pt>
                      <c:pt idx="159">
                        <c:v>2.2834804391310972</c:v>
                      </c:pt>
                      <c:pt idx="160">
                        <c:v>2.2722987585626968</c:v>
                      </c:pt>
                      <c:pt idx="161">
                        <c:v>2.261452139807103</c:v>
                      </c:pt>
                      <c:pt idx="162">
                        <c:v>2.2487297357784133</c:v>
                      </c:pt>
                      <c:pt idx="163">
                        <c:v>2.2374531842969949</c:v>
                      </c:pt>
                      <c:pt idx="164">
                        <c:v>2.2284207978599793</c:v>
                      </c:pt>
                      <c:pt idx="165">
                        <c:v>2.2155651219972858</c:v>
                      </c:pt>
                      <c:pt idx="166">
                        <c:v>2.2052610032957447</c:v>
                      </c:pt>
                      <c:pt idx="167">
                        <c:v>2.1931963005050119</c:v>
                      </c:pt>
                      <c:pt idx="168">
                        <c:v>2.1830555724403387</c:v>
                      </c:pt>
                      <c:pt idx="169">
                        <c:v>2.1706337832450862</c:v>
                      </c:pt>
                      <c:pt idx="170">
                        <c:v>2.1594306433849311</c:v>
                      </c:pt>
                      <c:pt idx="171">
                        <c:v>2.1477043910486606</c:v>
                      </c:pt>
                      <c:pt idx="172">
                        <c:v>2.1357946088697064</c:v>
                      </c:pt>
                      <c:pt idx="173">
                        <c:v>2.1244124552503418</c:v>
                      </c:pt>
                      <c:pt idx="174">
                        <c:v>2.1117999799570528</c:v>
                      </c:pt>
                      <c:pt idx="175">
                        <c:v>2.1007383956280714</c:v>
                      </c:pt>
                      <c:pt idx="176">
                        <c:v>2.0879213070142835</c:v>
                      </c:pt>
                      <c:pt idx="177">
                        <c:v>2.0770135126971612</c:v>
                      </c:pt>
                      <c:pt idx="178">
                        <c:v>2.0645760988005168</c:v>
                      </c:pt>
                      <c:pt idx="179">
                        <c:v>2.0534503245032409</c:v>
                      </c:pt>
                      <c:pt idx="180">
                        <c:v>2.0398936514260915</c:v>
                      </c:pt>
                      <c:pt idx="181">
                        <c:v>2.0279159148232471</c:v>
                      </c:pt>
                      <c:pt idx="182">
                        <c:v>2.0139097303772657</c:v>
                      </c:pt>
                      <c:pt idx="183">
                        <c:v>2.0045276001190016</c:v>
                      </c:pt>
                      <c:pt idx="184">
                        <c:v>1.9919141852908637</c:v>
                      </c:pt>
                      <c:pt idx="185">
                        <c:v>1.980058990876145</c:v>
                      </c:pt>
                      <c:pt idx="186">
                        <c:v>1.9675594587250231</c:v>
                      </c:pt>
                      <c:pt idx="187">
                        <c:v>1.9561607408694184</c:v>
                      </c:pt>
                      <c:pt idx="188">
                        <c:v>1.9445805617268466</c:v>
                      </c:pt>
                      <c:pt idx="189">
                        <c:v>1.9315822013121111</c:v>
                      </c:pt>
                      <c:pt idx="190">
                        <c:v>1.918599086626728</c:v>
                      </c:pt>
                      <c:pt idx="191">
                        <c:v>1.9081500269104568</c:v>
                      </c:pt>
                      <c:pt idx="192">
                        <c:v>1.8953184441951956</c:v>
                      </c:pt>
                      <c:pt idx="193">
                        <c:v>1.8824094959170552</c:v>
                      </c:pt>
                      <c:pt idx="194">
                        <c:v>1.8705605134856893</c:v>
                      </c:pt>
                      <c:pt idx="195">
                        <c:v>1.858721695400241</c:v>
                      </c:pt>
                      <c:pt idx="196">
                        <c:v>1.8459642790922228</c:v>
                      </c:pt>
                      <c:pt idx="197">
                        <c:v>1.8326621031093646</c:v>
                      </c:pt>
                      <c:pt idx="198">
                        <c:v>1.8199715122043676</c:v>
                      </c:pt>
                      <c:pt idx="199">
                        <c:v>1.8083896371619177</c:v>
                      </c:pt>
                      <c:pt idx="200">
                        <c:v>1.7959588126416155</c:v>
                      </c:pt>
                      <c:pt idx="201">
                        <c:v>1.7832433738032076</c:v>
                      </c:pt>
                      <c:pt idx="202">
                        <c:v>1.7711937304139074</c:v>
                      </c:pt>
                      <c:pt idx="203">
                        <c:v>1.7566245277360182</c:v>
                      </c:pt>
                      <c:pt idx="204">
                        <c:v>1.7452237381665954</c:v>
                      </c:pt>
                      <c:pt idx="205">
                        <c:v>1.7325145097324901</c:v>
                      </c:pt>
                      <c:pt idx="206">
                        <c:v>1.71942673718116</c:v>
                      </c:pt>
                      <c:pt idx="207">
                        <c:v>1.7083499039647267</c:v>
                      </c:pt>
                      <c:pt idx="208">
                        <c:v>1.6962259062612142</c:v>
                      </c:pt>
                      <c:pt idx="209">
                        <c:v>1.6831356861821267</c:v>
                      </c:pt>
                      <c:pt idx="210">
                        <c:v>1.6715272720435379</c:v>
                      </c:pt>
                      <c:pt idx="211">
                        <c:v>1.6576976538290096</c:v>
                      </c:pt>
                      <c:pt idx="212">
                        <c:v>1.6462324879633725</c:v>
                      </c:pt>
                      <c:pt idx="213">
                        <c:v>1.6320809851096723</c:v>
                      </c:pt>
                      <c:pt idx="214">
                        <c:v>1.6208125262603539</c:v>
                      </c:pt>
                      <c:pt idx="215">
                        <c:v>1.6098450596374623</c:v>
                      </c:pt>
                      <c:pt idx="216">
                        <c:v>1.5962142217321202</c:v>
                      </c:pt>
                      <c:pt idx="217">
                        <c:v>1.5850933409113084</c:v>
                      </c:pt>
                      <c:pt idx="218">
                        <c:v>1.5720136617816038</c:v>
                      </c:pt>
                      <c:pt idx="219">
                        <c:v>1.5604299057745961</c:v>
                      </c:pt>
                      <c:pt idx="220">
                        <c:v>1.5470225993160764</c:v>
                      </c:pt>
                      <c:pt idx="221">
                        <c:v>1.5357106581623394</c:v>
                      </c:pt>
                      <c:pt idx="222">
                        <c:v>1.524626107811935</c:v>
                      </c:pt>
                      <c:pt idx="223">
                        <c:v>1.5105340876200801</c:v>
                      </c:pt>
                      <c:pt idx="224">
                        <c:v>1.4998736361946623</c:v>
                      </c:pt>
                      <c:pt idx="225">
                        <c:v>1.4893662218899848</c:v>
                      </c:pt>
                      <c:pt idx="226">
                        <c:v>1.4769436796457081</c:v>
                      </c:pt>
                      <c:pt idx="227">
                        <c:v>1.46402842606235</c:v>
                      </c:pt>
                      <c:pt idx="228">
                        <c:v>1.4521641961646767</c:v>
                      </c:pt>
                      <c:pt idx="229">
                        <c:v>1.4414308968389047</c:v>
                      </c:pt>
                      <c:pt idx="230">
                        <c:v>1.428871411942704</c:v>
                      </c:pt>
                      <c:pt idx="231">
                        <c:v>1.4185045166806711</c:v>
                      </c:pt>
                      <c:pt idx="232">
                        <c:v>1.4061569872145261</c:v>
                      </c:pt>
                      <c:pt idx="233">
                        <c:v>1.3944585945340482</c:v>
                      </c:pt>
                      <c:pt idx="234">
                        <c:v>1.3828474499019126</c:v>
                      </c:pt>
                      <c:pt idx="235">
                        <c:v>1.3703673070656834</c:v>
                      </c:pt>
                      <c:pt idx="236">
                        <c:v>1.360292744676872</c:v>
                      </c:pt>
                      <c:pt idx="237">
                        <c:v>1.3490432041117817</c:v>
                      </c:pt>
                      <c:pt idx="238">
                        <c:v>1.3373543174712079</c:v>
                      </c:pt>
                      <c:pt idx="239">
                        <c:v>1.325019117386663</c:v>
                      </c:pt>
                      <c:pt idx="240">
                        <c:v>1.3139205433338303</c:v>
                      </c:pt>
                      <c:pt idx="241">
                        <c:v>1.3033425399600609</c:v>
                      </c:pt>
                      <c:pt idx="242">
                        <c:v>1.2921322470026542</c:v>
                      </c:pt>
                      <c:pt idx="243">
                        <c:v>1.2813725003235581</c:v>
                      </c:pt>
                      <c:pt idx="244">
                        <c:v>1.2690307119680062</c:v>
                      </c:pt>
                      <c:pt idx="245">
                        <c:v>1.2581739288664946</c:v>
                      </c:pt>
                      <c:pt idx="246">
                        <c:v>1.2464946422193091</c:v>
                      </c:pt>
                      <c:pt idx="247">
                        <c:v>1.2366211175498019</c:v>
                      </c:pt>
                      <c:pt idx="248">
                        <c:v>1.2260304080330622</c:v>
                      </c:pt>
                      <c:pt idx="249">
                        <c:v>1.2148589860798749</c:v>
                      </c:pt>
                      <c:pt idx="250">
                        <c:v>1.2051899812510973</c:v>
                      </c:pt>
                      <c:pt idx="251">
                        <c:v>1.1942747505551241</c:v>
                      </c:pt>
                      <c:pt idx="252">
                        <c:v>1.1823536729566178</c:v>
                      </c:pt>
                      <c:pt idx="253">
                        <c:v>1.1725589255208377</c:v>
                      </c:pt>
                      <c:pt idx="254">
                        <c:v>1.1624954692234635</c:v>
                      </c:pt>
                      <c:pt idx="255">
                        <c:v>1.1525494729412564</c:v>
                      </c:pt>
                      <c:pt idx="256">
                        <c:v>1.1420273759965163</c:v>
                      </c:pt>
                      <c:pt idx="257">
                        <c:v>1.1326629394690755</c:v>
                      </c:pt>
                      <c:pt idx="258">
                        <c:v>1.1221807489117483</c:v>
                      </c:pt>
                      <c:pt idx="259">
                        <c:v>1.1124826614528247</c:v>
                      </c:pt>
                      <c:pt idx="260">
                        <c:v>1.1023582162376524</c:v>
                      </c:pt>
                      <c:pt idx="261">
                        <c:v>1.0929091669386912</c:v>
                      </c:pt>
                      <c:pt idx="262">
                        <c:v>1.0832525857608089</c:v>
                      </c:pt>
                      <c:pt idx="263">
                        <c:v>1.0739710678419656</c:v>
                      </c:pt>
                      <c:pt idx="264">
                        <c:v>1.064678161497516</c:v>
                      </c:pt>
                      <c:pt idx="265">
                        <c:v>1.0556356108724871</c:v>
                      </c:pt>
                      <c:pt idx="266">
                        <c:v>1.0460285362333117</c:v>
                      </c:pt>
                      <c:pt idx="267">
                        <c:v>1.0368222191574752</c:v>
                      </c:pt>
                      <c:pt idx="268">
                        <c:v>1.0276649377475862</c:v>
                      </c:pt>
                      <c:pt idx="269">
                        <c:v>1.0188045070313483</c:v>
                      </c:pt>
                      <c:pt idx="270">
                        <c:v>1.010836227500167</c:v>
                      </c:pt>
                      <c:pt idx="271">
                        <c:v>1.0012414824004969</c:v>
                      </c:pt>
                      <c:pt idx="272">
                        <c:v>0.99329654454677319</c:v>
                      </c:pt>
                      <c:pt idx="273">
                        <c:v>0.98482877702481897</c:v>
                      </c:pt>
                      <c:pt idx="274">
                        <c:v>0.97585342714303613</c:v>
                      </c:pt>
                      <c:pt idx="275">
                        <c:v>0.96783460600576432</c:v>
                      </c:pt>
                      <c:pt idx="276">
                        <c:v>0.96015000046831456</c:v>
                      </c:pt>
                      <c:pt idx="277">
                        <c:v>0.95183131691501</c:v>
                      </c:pt>
                      <c:pt idx="278">
                        <c:v>0.94347479774067999</c:v>
                      </c:pt>
                      <c:pt idx="279">
                        <c:v>0.93566416726205848</c:v>
                      </c:pt>
                      <c:pt idx="280">
                        <c:v>0.92795320848267482</c:v>
                      </c:pt>
                      <c:pt idx="281">
                        <c:v>0.91915423708327959</c:v>
                      </c:pt>
                      <c:pt idx="282">
                        <c:v>0.9118880833137083</c:v>
                      </c:pt>
                      <c:pt idx="283">
                        <c:v>0.90568095348748756</c:v>
                      </c:pt>
                      <c:pt idx="284">
                        <c:v>0.89753469558029042</c:v>
                      </c:pt>
                      <c:pt idx="285">
                        <c:v>0.89075579453128151</c:v>
                      </c:pt>
                      <c:pt idx="286">
                        <c:v>0.88272784379966529</c:v>
                      </c:pt>
                      <c:pt idx="287">
                        <c:v>0.87705314347715868</c:v>
                      </c:pt>
                      <c:pt idx="288">
                        <c:v>0.86951291602305436</c:v>
                      </c:pt>
                      <c:pt idx="289">
                        <c:v>0.86218831450111666</c:v>
                      </c:pt>
                      <c:pt idx="290">
                        <c:v>0.85616593970260368</c:v>
                      </c:pt>
                      <c:pt idx="291">
                        <c:v>0.84914882409299464</c:v>
                      </c:pt>
                      <c:pt idx="292">
                        <c:v>0.84257839603680584</c:v>
                      </c:pt>
                      <c:pt idx="293">
                        <c:v>0.83626933552217975</c:v>
                      </c:pt>
                      <c:pt idx="294">
                        <c:v>0.83036282084520563</c:v>
                      </c:pt>
                      <c:pt idx="295">
                        <c:v>0.82483889881217698</c:v>
                      </c:pt>
                      <c:pt idx="296">
                        <c:v>0.81830489470616519</c:v>
                      </c:pt>
                      <c:pt idx="297">
                        <c:v>0.81287217371566434</c:v>
                      </c:pt>
                      <c:pt idx="298">
                        <c:v>0.80672678569836087</c:v>
                      </c:pt>
                      <c:pt idx="299">
                        <c:v>0.80107420344733837</c:v>
                      </c:pt>
                      <c:pt idx="300">
                        <c:v>0.79565682371872448</c:v>
                      </c:pt>
                      <c:pt idx="301">
                        <c:v>0.79066890773803589</c:v>
                      </c:pt>
                      <c:pt idx="302">
                        <c:v>0.78564409740812569</c:v>
                      </c:pt>
                      <c:pt idx="303">
                        <c:v>0.78025805929882486</c:v>
                      </c:pt>
                      <c:pt idx="304">
                        <c:v>0.77541155673479523</c:v>
                      </c:pt>
                      <c:pt idx="305">
                        <c:v>0.77147207637656956</c:v>
                      </c:pt>
                      <c:pt idx="306">
                        <c:v>0.76595074256466789</c:v>
                      </c:pt>
                      <c:pt idx="307">
                        <c:v>0.76150673878259512</c:v>
                      </c:pt>
                      <c:pt idx="308">
                        <c:v>0.75737610319052906</c:v>
                      </c:pt>
                      <c:pt idx="309">
                        <c:v>0.75246762353910723</c:v>
                      </c:pt>
                      <c:pt idx="310">
                        <c:v>0.74879991097845711</c:v>
                      </c:pt>
                      <c:pt idx="311">
                        <c:v>0.74416734034157606</c:v>
                      </c:pt>
                      <c:pt idx="312">
                        <c:v>0.73999679852000189</c:v>
                      </c:pt>
                      <c:pt idx="313">
                        <c:v>0.73745653409401712</c:v>
                      </c:pt>
                      <c:pt idx="314">
                        <c:v>0.73280989269901242</c:v>
                      </c:pt>
                      <c:pt idx="315">
                        <c:v>0.72909982669690732</c:v>
                      </c:pt>
                      <c:pt idx="316">
                        <c:v>0.72544256129005991</c:v>
                      </c:pt>
                      <c:pt idx="317">
                        <c:v>0.72207791109060382</c:v>
                      </c:pt>
                      <c:pt idx="318">
                        <c:v>0.71879486178238183</c:v>
                      </c:pt>
                      <c:pt idx="319">
                        <c:v>0.71613130180343676</c:v>
                      </c:pt>
                      <c:pt idx="320">
                        <c:v>0.71306994908574428</c:v>
                      </c:pt>
                      <c:pt idx="321">
                        <c:v>0.71009099736400494</c:v>
                      </c:pt>
                      <c:pt idx="322">
                        <c:v>0.70700644445174976</c:v>
                      </c:pt>
                      <c:pt idx="323">
                        <c:v>0.70479220730304659</c:v>
                      </c:pt>
                      <c:pt idx="324">
                        <c:v>0.70172144281474524</c:v>
                      </c:pt>
                      <c:pt idx="325">
                        <c:v>0.69882296248965625</c:v>
                      </c:pt>
                      <c:pt idx="326">
                        <c:v>0.69742421711436497</c:v>
                      </c:pt>
                      <c:pt idx="327">
                        <c:v>0.69498367160121788</c:v>
                      </c:pt>
                      <c:pt idx="328">
                        <c:v>0.69225272265624715</c:v>
                      </c:pt>
                      <c:pt idx="329">
                        <c:v>0.69043180763946188</c:v>
                      </c:pt>
                      <c:pt idx="330">
                        <c:v>0.68919344054703713</c:v>
                      </c:pt>
                      <c:pt idx="331">
                        <c:v>0.68713219346337939</c:v>
                      </c:pt>
                      <c:pt idx="332">
                        <c:v>0.68532224337094627</c:v>
                      </c:pt>
                      <c:pt idx="333">
                        <c:v>0.68362900040256103</c:v>
                      </c:pt>
                      <c:pt idx="334">
                        <c:v>0.68161453031149344</c:v>
                      </c:pt>
                      <c:pt idx="335">
                        <c:v>0.68012816028439504</c:v>
                      </c:pt>
                      <c:pt idx="336">
                        <c:v>0.67958358946395492</c:v>
                      </c:pt>
                      <c:pt idx="337">
                        <c:v>0.6777544390689344</c:v>
                      </c:pt>
                      <c:pt idx="338">
                        <c:v>0.67623413935930099</c:v>
                      </c:pt>
                      <c:pt idx="339">
                        <c:v>0.67505459646480204</c:v>
                      </c:pt>
                      <c:pt idx="340">
                        <c:v>0.67445623656370035</c:v>
                      </c:pt>
                      <c:pt idx="341">
                        <c:v>0.67277541740411551</c:v>
                      </c:pt>
                      <c:pt idx="342">
                        <c:v>0.67203959723844509</c:v>
                      </c:pt>
                      <c:pt idx="343">
                        <c:v>0.67059666309169064</c:v>
                      </c:pt>
                      <c:pt idx="344">
                        <c:v>0.67005030383903275</c:v>
                      </c:pt>
                      <c:pt idx="345">
                        <c:v>0.6695637571117995</c:v>
                      </c:pt>
                      <c:pt idx="346">
                        <c:v>0.66889141997366452</c:v>
                      </c:pt>
                      <c:pt idx="347">
                        <c:v>0.66786383176101705</c:v>
                      </c:pt>
                      <c:pt idx="348">
                        <c:v>0.66752434544964601</c:v>
                      </c:pt>
                      <c:pt idx="349">
                        <c:v>0.66629176668141443</c:v>
                      </c:pt>
                      <c:pt idx="350">
                        <c:v>0.66609007034028644</c:v>
                      </c:pt>
                      <c:pt idx="351">
                        <c:v>0.66632329652350741</c:v>
                      </c:pt>
                      <c:pt idx="352">
                        <c:v>0.66520262488262949</c:v>
                      </c:pt>
                      <c:pt idx="353">
                        <c:v>0.66548766333360931</c:v>
                      </c:pt>
                      <c:pt idx="354">
                        <c:v>0.66433527378576351</c:v>
                      </c:pt>
                      <c:pt idx="355">
                        <c:v>0.66376011423712955</c:v>
                      </c:pt>
                      <c:pt idx="356">
                        <c:v>0.66377898499194732</c:v>
                      </c:pt>
                      <c:pt idx="357">
                        <c:v>0.66397451672122754</c:v>
                      </c:pt>
                      <c:pt idx="358">
                        <c:v>0.66378933803436013</c:v>
                      </c:pt>
                      <c:pt idx="359">
                        <c:v>0.66364350106656655</c:v>
                      </c:pt>
                      <c:pt idx="360">
                        <c:v>0.66314824840414854</c:v>
                      </c:pt>
                      <c:pt idx="361">
                        <c:v>0.66284226843196303</c:v>
                      </c:pt>
                      <c:pt idx="362">
                        <c:v>0.66298617595835896</c:v>
                      </c:pt>
                      <c:pt idx="363">
                        <c:v>0.66279793849341517</c:v>
                      </c:pt>
                      <c:pt idx="364">
                        <c:v>0.66314598957288606</c:v>
                      </c:pt>
                      <c:pt idx="365">
                        <c:v>0.66250522917463406</c:v>
                      </c:pt>
                      <c:pt idx="366">
                        <c:v>0.66214564866037673</c:v>
                      </c:pt>
                      <c:pt idx="367">
                        <c:v>0.66225016756990884</c:v>
                      </c:pt>
                      <c:pt idx="368">
                        <c:v>0.66221204945680867</c:v>
                      </c:pt>
                      <c:pt idx="369">
                        <c:v>0.6617025376555824</c:v>
                      </c:pt>
                      <c:pt idx="370">
                        <c:v>0.6607714682527065</c:v>
                      </c:pt>
                      <c:pt idx="371">
                        <c:v>0.66131274501659543</c:v>
                      </c:pt>
                      <c:pt idx="372">
                        <c:v>0.66093024648403997</c:v>
                      </c:pt>
                      <c:pt idx="373">
                        <c:v>0.66075447972568657</c:v>
                      </c:pt>
                      <c:pt idx="374">
                        <c:v>0.65987832858224604</c:v>
                      </c:pt>
                      <c:pt idx="375">
                        <c:v>0.65946919447358698</c:v>
                      </c:pt>
                      <c:pt idx="376">
                        <c:v>0.65918467363525124</c:v>
                      </c:pt>
                      <c:pt idx="377">
                        <c:v>0.65898302419191324</c:v>
                      </c:pt>
                      <c:pt idx="378">
                        <c:v>0.65825021590652932</c:v>
                      </c:pt>
                      <c:pt idx="379">
                        <c:v>0.6578555290015532</c:v>
                      </c:pt>
                      <c:pt idx="380">
                        <c:v>0.65696483638513481</c:v>
                      </c:pt>
                      <c:pt idx="381">
                        <c:v>0.65626525194686192</c:v>
                      </c:pt>
                      <c:pt idx="382">
                        <c:v>0.65575955197273617</c:v>
                      </c:pt>
                      <c:pt idx="383">
                        <c:v>0.65484660043355891</c:v>
                      </c:pt>
                      <c:pt idx="384">
                        <c:v>0.65349242027529031</c:v>
                      </c:pt>
                      <c:pt idx="385">
                        <c:v>0.65296107289465477</c:v>
                      </c:pt>
                      <c:pt idx="386">
                        <c:v>0.65176223574408343</c:v>
                      </c:pt>
                      <c:pt idx="387">
                        <c:v>0.65050688012463864</c:v>
                      </c:pt>
                      <c:pt idx="388">
                        <c:v>0.64941383238736317</c:v>
                      </c:pt>
                      <c:pt idx="389">
                        <c:v>0.64756025819180629</c:v>
                      </c:pt>
                      <c:pt idx="390">
                        <c:v>0.64632607937204156</c:v>
                      </c:pt>
                      <c:pt idx="391">
                        <c:v>0.64439048078399608</c:v>
                      </c:pt>
                      <c:pt idx="392">
                        <c:v>0.64284773361301406</c:v>
                      </c:pt>
                      <c:pt idx="393">
                        <c:v>0.64115082014251812</c:v>
                      </c:pt>
                      <c:pt idx="394">
                        <c:v>0.63990572361200126</c:v>
                      </c:pt>
                      <c:pt idx="395">
                        <c:v>0.63726654037789776</c:v>
                      </c:pt>
                      <c:pt idx="396">
                        <c:v>0.63532280052300683</c:v>
                      </c:pt>
                      <c:pt idx="397">
                        <c:v>0.63297138528600005</c:v>
                      </c:pt>
                      <c:pt idx="398">
                        <c:v>0.63100891584337615</c:v>
                      </c:pt>
                      <c:pt idx="399">
                        <c:v>0.62838512108475952</c:v>
                      </c:pt>
                      <c:pt idx="400">
                        <c:v>0.62593130476030301</c:v>
                      </c:pt>
                      <c:pt idx="401">
                        <c:v>0.62314313166893942</c:v>
                      </c:pt>
                      <c:pt idx="402">
                        <c:v>0.62074766898545941</c:v>
                      </c:pt>
                      <c:pt idx="403">
                        <c:v>0.61695571975795049</c:v>
                      </c:pt>
                      <c:pt idx="404">
                        <c:v>0.61459192792574324</c:v>
                      </c:pt>
                      <c:pt idx="405">
                        <c:v>0.61141800930096801</c:v>
                      </c:pt>
                      <c:pt idx="406">
                        <c:v>0.60794309892348131</c:v>
                      </c:pt>
                      <c:pt idx="407">
                        <c:v>0.60495977070630214</c:v>
                      </c:pt>
                      <c:pt idx="408">
                        <c:v>0.6013040582952931</c:v>
                      </c:pt>
                      <c:pt idx="409">
                        <c:v>0.59702636228736494</c:v>
                      </c:pt>
                      <c:pt idx="410">
                        <c:v>0.59377841921195673</c:v>
                      </c:pt>
                      <c:pt idx="411">
                        <c:v>0.58975752602737164</c:v>
                      </c:pt>
                      <c:pt idx="412">
                        <c:v>0.58591644686462041</c:v>
                      </c:pt>
                      <c:pt idx="413">
                        <c:v>0.58178745837978252</c:v>
                      </c:pt>
                      <c:pt idx="414">
                        <c:v>0.57710735770128718</c:v>
                      </c:pt>
                      <c:pt idx="415">
                        <c:v>0.57331263202987148</c:v>
                      </c:pt>
                      <c:pt idx="416">
                        <c:v>0.56938246933086489</c:v>
                      </c:pt>
                      <c:pt idx="417">
                        <c:v>0.56471808651772104</c:v>
                      </c:pt>
                      <c:pt idx="418">
                        <c:v>0.56021196448117139</c:v>
                      </c:pt>
                      <c:pt idx="419">
                        <c:v>0.55526917838584477</c:v>
                      </c:pt>
                      <c:pt idx="420">
                        <c:v>0.55072889123038027</c:v>
                      </c:pt>
                      <c:pt idx="421">
                        <c:v>0.54534944139208674</c:v>
                      </c:pt>
                      <c:pt idx="422">
                        <c:v>0.54023705346606443</c:v>
                      </c:pt>
                      <c:pt idx="423">
                        <c:v>0.53570340163730201</c:v>
                      </c:pt>
                      <c:pt idx="424">
                        <c:v>0.53066687333401552</c:v>
                      </c:pt>
                      <c:pt idx="425">
                        <c:v>0.52544384878440331</c:v>
                      </c:pt>
                      <c:pt idx="426">
                        <c:v>0.5198469847396302</c:v>
                      </c:pt>
                      <c:pt idx="427">
                        <c:v>0.51475167945201783</c:v>
                      </c:pt>
                      <c:pt idx="428">
                        <c:v>0.50997242468692916</c:v>
                      </c:pt>
                      <c:pt idx="429">
                        <c:v>0.50411240466837537</c:v>
                      </c:pt>
                      <c:pt idx="430">
                        <c:v>0.49852509371920117</c:v>
                      </c:pt>
                      <c:pt idx="431">
                        <c:v>0.49327778653613741</c:v>
                      </c:pt>
                      <c:pt idx="432">
                        <c:v>0.48717301089957626</c:v>
                      </c:pt>
                      <c:pt idx="433">
                        <c:v>0.48212655305513147</c:v>
                      </c:pt>
                      <c:pt idx="434">
                        <c:v>0.47617006144040613</c:v>
                      </c:pt>
                      <c:pt idx="435">
                        <c:v>0.47009239177899309</c:v>
                      </c:pt>
                      <c:pt idx="436">
                        <c:v>0.46467360037953087</c:v>
                      </c:pt>
                      <c:pt idx="437">
                        <c:v>0.45919090245127869</c:v>
                      </c:pt>
                      <c:pt idx="438">
                        <c:v>0.45306645579727561</c:v>
                      </c:pt>
                      <c:pt idx="439">
                        <c:v>0.44707946956574612</c:v>
                      </c:pt>
                      <c:pt idx="440">
                        <c:v>0.44110142470578112</c:v>
                      </c:pt>
                      <c:pt idx="441">
                        <c:v>0.43542601854785035</c:v>
                      </c:pt>
                      <c:pt idx="442">
                        <c:v>0.42963856409548135</c:v>
                      </c:pt>
                      <c:pt idx="443">
                        <c:v>0.42377449697135233</c:v>
                      </c:pt>
                      <c:pt idx="444">
                        <c:v>0.41676759339497632</c:v>
                      </c:pt>
                      <c:pt idx="445">
                        <c:v>0.41144983830990539</c:v>
                      </c:pt>
                      <c:pt idx="446">
                        <c:v>0.40523635549115194</c:v>
                      </c:pt>
                      <c:pt idx="447">
                        <c:v>0.40028095752215015</c:v>
                      </c:pt>
                      <c:pt idx="448">
                        <c:v>0.39337407856272411</c:v>
                      </c:pt>
                      <c:pt idx="449">
                        <c:v>0.38803519389157298</c:v>
                      </c:pt>
                      <c:pt idx="450">
                        <c:v>0.38194745367982186</c:v>
                      </c:pt>
                      <c:pt idx="451">
                        <c:v>0.37595136153970049</c:v>
                      </c:pt>
                      <c:pt idx="452">
                        <c:v>0.3699403279531942</c:v>
                      </c:pt>
                      <c:pt idx="453">
                        <c:v>0.3640472958381567</c:v>
                      </c:pt>
                      <c:pt idx="454">
                        <c:v>0.35897935548991972</c:v>
                      </c:pt>
                      <c:pt idx="455">
                        <c:v>0.35350783407874192</c:v>
                      </c:pt>
                      <c:pt idx="456">
                        <c:v>0.34710844320984952</c:v>
                      </c:pt>
                      <c:pt idx="457">
                        <c:v>0.34136345968026804</c:v>
                      </c:pt>
                      <c:pt idx="458">
                        <c:v>0.33552805184293538</c:v>
                      </c:pt>
                      <c:pt idx="459">
                        <c:v>0.33060943074182292</c:v>
                      </c:pt>
                      <c:pt idx="460">
                        <c:v>0.32382311778924011</c:v>
                      </c:pt>
                      <c:pt idx="461">
                        <c:v>0.3189769683008275</c:v>
                      </c:pt>
                      <c:pt idx="462">
                        <c:v>0.31325287923675649</c:v>
                      </c:pt>
                      <c:pt idx="463">
                        <c:v>0.30868419160081778</c:v>
                      </c:pt>
                      <c:pt idx="464">
                        <c:v>0.30232087176439049</c:v>
                      </c:pt>
                      <c:pt idx="465">
                        <c:v>0.29727954346440966</c:v>
                      </c:pt>
                      <c:pt idx="466">
                        <c:v>0.29192649392374515</c:v>
                      </c:pt>
                      <c:pt idx="467">
                        <c:v>0.28643137218669257</c:v>
                      </c:pt>
                      <c:pt idx="468">
                        <c:v>0.28145646821099124</c:v>
                      </c:pt>
                      <c:pt idx="469">
                        <c:v>0.27661156569849454</c:v>
                      </c:pt>
                      <c:pt idx="470">
                        <c:v>0.27111931467464362</c:v>
                      </c:pt>
                      <c:pt idx="471">
                        <c:v>0.26717296355333614</c:v>
                      </c:pt>
                      <c:pt idx="472">
                        <c:v>0.26107519968903675</c:v>
                      </c:pt>
                      <c:pt idx="473">
                        <c:v>0.256742232503961</c:v>
                      </c:pt>
                      <c:pt idx="474">
                        <c:v>0.25178511684418875</c:v>
                      </c:pt>
                      <c:pt idx="475">
                        <c:v>0.24775584727218866</c:v>
                      </c:pt>
                      <c:pt idx="476">
                        <c:v>0.24267602441354805</c:v>
                      </c:pt>
                      <c:pt idx="477">
                        <c:v>0.23835677491097867</c:v>
                      </c:pt>
                      <c:pt idx="478">
                        <c:v>0.23443350650290151</c:v>
                      </c:pt>
                      <c:pt idx="479">
                        <c:v>0.22933803652035684</c:v>
                      </c:pt>
                      <c:pt idx="480">
                        <c:v>0.22588171456351847</c:v>
                      </c:pt>
                      <c:pt idx="481">
                        <c:v>0.2216959019056948</c:v>
                      </c:pt>
                      <c:pt idx="482">
                        <c:v>0.21753183071589058</c:v>
                      </c:pt>
                      <c:pt idx="483">
                        <c:v>0.21400647284370336</c:v>
                      </c:pt>
                      <c:pt idx="484">
                        <c:v>0.21071474097023901</c:v>
                      </c:pt>
                      <c:pt idx="485">
                        <c:v>0.20749726882588243</c:v>
                      </c:pt>
                      <c:pt idx="486">
                        <c:v>0.20369409586769915</c:v>
                      </c:pt>
                      <c:pt idx="487">
                        <c:v>0.20073615625070762</c:v>
                      </c:pt>
                      <c:pt idx="488">
                        <c:v>0.19718682144918104</c:v>
                      </c:pt>
                      <c:pt idx="489">
                        <c:v>0.19434027118899358</c:v>
                      </c:pt>
                      <c:pt idx="490">
                        <c:v>0.19112706974371571</c:v>
                      </c:pt>
                      <c:pt idx="491">
                        <c:v>0.18882134921831523</c:v>
                      </c:pt>
                      <c:pt idx="492">
                        <c:v>0.18605545873546298</c:v>
                      </c:pt>
                      <c:pt idx="493">
                        <c:v>0.18343220527524315</c:v>
                      </c:pt>
                      <c:pt idx="494">
                        <c:v>0.18147915928819944</c:v>
                      </c:pt>
                      <c:pt idx="495">
                        <c:v>0.17857658495974535</c:v>
                      </c:pt>
                      <c:pt idx="496">
                        <c:v>0.17575222319667932</c:v>
                      </c:pt>
                      <c:pt idx="497">
                        <c:v>0.17416973449112144</c:v>
                      </c:pt>
                      <c:pt idx="498">
                        <c:v>0.17203668657527432</c:v>
                      </c:pt>
                      <c:pt idx="499">
                        <c:v>0.1700171339954375</c:v>
                      </c:pt>
                      <c:pt idx="500">
                        <c:v>0.16810034742154373</c:v>
                      </c:pt>
                      <c:pt idx="501">
                        <c:v>0.16644995197941062</c:v>
                      </c:pt>
                      <c:pt idx="502">
                        <c:v>0.1652216085395341</c:v>
                      </c:pt>
                      <c:pt idx="503">
                        <c:v>0.16381796889825356</c:v>
                      </c:pt>
                      <c:pt idx="504">
                        <c:v>0.16236975235497914</c:v>
                      </c:pt>
                      <c:pt idx="505">
                        <c:v>0.16069715673075341</c:v>
                      </c:pt>
                      <c:pt idx="506">
                        <c:v>0.15940928325752679</c:v>
                      </c:pt>
                      <c:pt idx="507">
                        <c:v>0.15862295654067957</c:v>
                      </c:pt>
                      <c:pt idx="508">
                        <c:v>0.15738071883311663</c:v>
                      </c:pt>
                      <c:pt idx="509">
                        <c:v>0.15626602372342102</c:v>
                      </c:pt>
                      <c:pt idx="510">
                        <c:v>0.15546221452108083</c:v>
                      </c:pt>
                      <c:pt idx="511">
                        <c:v>0.15521208223725852</c:v>
                      </c:pt>
                      <c:pt idx="512">
                        <c:v>0.15380764263337343</c:v>
                      </c:pt>
                      <c:pt idx="513">
                        <c:v>0.15329711915049637</c:v>
                      </c:pt>
                      <c:pt idx="514">
                        <c:v>0.15228197811659178</c:v>
                      </c:pt>
                      <c:pt idx="515">
                        <c:v>0.15268785334993756</c:v>
                      </c:pt>
                      <c:pt idx="516">
                        <c:v>0.15262152318441952</c:v>
                      </c:pt>
                      <c:pt idx="517">
                        <c:v>0.15277340726693803</c:v>
                      </c:pt>
                      <c:pt idx="518">
                        <c:v>0.1518650204143995</c:v>
                      </c:pt>
                      <c:pt idx="519">
                        <c:v>0.15199122184600844</c:v>
                      </c:pt>
                      <c:pt idx="520">
                        <c:v>0.15237926158140622</c:v>
                      </c:pt>
                      <c:pt idx="521">
                        <c:v>0.15096390420360692</c:v>
                      </c:pt>
                      <c:pt idx="522">
                        <c:v>0.15161242928103033</c:v>
                      </c:pt>
                      <c:pt idx="523">
                        <c:v>0.15156229930173701</c:v>
                      </c:pt>
                      <c:pt idx="524">
                        <c:v>0.1501684598142442</c:v>
                      </c:pt>
                      <c:pt idx="525">
                        <c:v>0.15114104741999002</c:v>
                      </c:pt>
                      <c:pt idx="526">
                        <c:v>0.15012052984659449</c:v>
                      </c:pt>
                      <c:pt idx="527">
                        <c:v>0.15183614948750943</c:v>
                      </c:pt>
                      <c:pt idx="528">
                        <c:v>0.1518307376562473</c:v>
                      </c:pt>
                      <c:pt idx="529">
                        <c:v>0.15186390274690156</c:v>
                      </c:pt>
                      <c:pt idx="530">
                        <c:v>0.15200296315774614</c:v>
                      </c:pt>
                      <c:pt idx="531">
                        <c:v>0.15221864798848395</c:v>
                      </c:pt>
                      <c:pt idx="532">
                        <c:v>0.15191516215761658</c:v>
                      </c:pt>
                      <c:pt idx="533">
                        <c:v>0.15156199340813886</c:v>
                      </c:pt>
                      <c:pt idx="534">
                        <c:v>0.15357800471533053</c:v>
                      </c:pt>
                      <c:pt idx="535">
                        <c:v>0.15397339747152139</c:v>
                      </c:pt>
                      <c:pt idx="536">
                        <c:v>0.15416856442442281</c:v>
                      </c:pt>
                      <c:pt idx="537">
                        <c:v>0.15444144988949637</c:v>
                      </c:pt>
                      <c:pt idx="538">
                        <c:v>0.15424380057499115</c:v>
                      </c:pt>
                      <c:pt idx="539">
                        <c:v>0.15479635984180157</c:v>
                      </c:pt>
                      <c:pt idx="540">
                        <c:v>0.15409870479755489</c:v>
                      </c:pt>
                      <c:pt idx="541">
                        <c:v>0.15664308684949546</c:v>
                      </c:pt>
                      <c:pt idx="542">
                        <c:v>0.15695370217081442</c:v>
                      </c:pt>
                      <c:pt idx="543">
                        <c:v>0.15495394986946612</c:v>
                      </c:pt>
                      <c:pt idx="544">
                        <c:v>0.15722915239232949</c:v>
                      </c:pt>
                      <c:pt idx="545">
                        <c:v>0.15948566049290705</c:v>
                      </c:pt>
                      <c:pt idx="546">
                        <c:v>0.15917477472766614</c:v>
                      </c:pt>
                      <c:pt idx="547">
                        <c:v>0.16155611959732777</c:v>
                      </c:pt>
                      <c:pt idx="548">
                        <c:v>0.16125830441983524</c:v>
                      </c:pt>
                      <c:pt idx="549">
                        <c:v>0.16265789679763551</c:v>
                      </c:pt>
                      <c:pt idx="550">
                        <c:v>0.16282067523675425</c:v>
                      </c:pt>
                      <c:pt idx="551">
                        <c:v>0.16528677404502126</c:v>
                      </c:pt>
                      <c:pt idx="552">
                        <c:v>0.15792227797854674</c:v>
                      </c:pt>
                      <c:pt idx="553">
                        <c:v>0.16787182712362728</c:v>
                      </c:pt>
                      <c:pt idx="554">
                        <c:v>0.16993339191217843</c:v>
                      </c:pt>
                      <c:pt idx="555">
                        <c:v>0.17121077117590733</c:v>
                      </c:pt>
                      <c:pt idx="556">
                        <c:v>0.16850524620184792</c:v>
                      </c:pt>
                      <c:pt idx="557">
                        <c:v>0.171228089092792</c:v>
                      </c:pt>
                      <c:pt idx="558">
                        <c:v>0.17410872204547564</c:v>
                      </c:pt>
                      <c:pt idx="559">
                        <c:v>0.18772873666726542</c:v>
                      </c:pt>
                      <c:pt idx="560">
                        <c:v>0.18855449905667127</c:v>
                      </c:pt>
                      <c:pt idx="561">
                        <c:v>0.19610545615665298</c:v>
                      </c:pt>
                      <c:pt idx="562">
                        <c:v>0.20252048246447829</c:v>
                      </c:pt>
                      <c:pt idx="563">
                        <c:v>0.22122806123834707</c:v>
                      </c:pt>
                      <c:pt idx="564">
                        <c:v>0.23103384418202152</c:v>
                      </c:pt>
                      <c:pt idx="565">
                        <c:v>0.24994603706591489</c:v>
                      </c:pt>
                      <c:pt idx="566">
                        <c:v>0.27048758975934606</c:v>
                      </c:pt>
                      <c:pt idx="567">
                        <c:v>0.29723693121663225</c:v>
                      </c:pt>
                      <c:pt idx="568">
                        <c:v>0.3327645848862778</c:v>
                      </c:pt>
                      <c:pt idx="569">
                        <c:v>0.36008261510252326</c:v>
                      </c:pt>
                      <c:pt idx="570">
                        <c:v>0.39375102404956119</c:v>
                      </c:pt>
                      <c:pt idx="571">
                        <c:v>0.40622046092566555</c:v>
                      </c:pt>
                      <c:pt idx="572">
                        <c:v>0.40204629549977067</c:v>
                      </c:pt>
                      <c:pt idx="573">
                        <c:v>0.37503972755998177</c:v>
                      </c:pt>
                      <c:pt idx="574">
                        <c:v>0.33520576580921158</c:v>
                      </c:pt>
                      <c:pt idx="575">
                        <c:v>0.28260643439054739</c:v>
                      </c:pt>
                      <c:pt idx="576">
                        <c:v>0.23929250330136911</c:v>
                      </c:pt>
                      <c:pt idx="577">
                        <c:v>0.21039506668548968</c:v>
                      </c:pt>
                      <c:pt idx="578">
                        <c:v>0.18289249319216361</c:v>
                      </c:pt>
                      <c:pt idx="579">
                        <c:v>0.16756384712650169</c:v>
                      </c:pt>
                      <c:pt idx="580">
                        <c:v>0.15063092392631047</c:v>
                      </c:pt>
                      <c:pt idx="581">
                        <c:v>0.14474173888277325</c:v>
                      </c:pt>
                      <c:pt idx="582">
                        <c:v>0.14493637641173501</c:v>
                      </c:pt>
                      <c:pt idx="583">
                        <c:v>0.14436158159210821</c:v>
                      </c:pt>
                      <c:pt idx="584">
                        <c:v>0.13702220347662289</c:v>
                      </c:pt>
                      <c:pt idx="585">
                        <c:v>0.14033634728280714</c:v>
                      </c:pt>
                      <c:pt idx="586">
                        <c:v>0.13955289126337103</c:v>
                      </c:pt>
                      <c:pt idx="587">
                        <c:v>0.14425250975986115</c:v>
                      </c:pt>
                      <c:pt idx="588">
                        <c:v>0.14900061115999755</c:v>
                      </c:pt>
                      <c:pt idx="589">
                        <c:v>0.14938782735757175</c:v>
                      </c:pt>
                      <c:pt idx="590">
                        <c:v>0.15563698121959274</c:v>
                      </c:pt>
                      <c:pt idx="591">
                        <c:v>0.16815273620051843</c:v>
                      </c:pt>
                      <c:pt idx="592">
                        <c:v>0.17153735143655732</c:v>
                      </c:pt>
                      <c:pt idx="593">
                        <c:v>0.17908589669531561</c:v>
                      </c:pt>
                      <c:pt idx="594">
                        <c:v>0.18337308690027135</c:v>
                      </c:pt>
                      <c:pt idx="595">
                        <c:v>0.19134315454786055</c:v>
                      </c:pt>
                      <c:pt idx="596">
                        <c:v>0.19881251059870311</c:v>
                      </c:pt>
                      <c:pt idx="597">
                        <c:v>0.20844685622376907</c:v>
                      </c:pt>
                      <c:pt idx="598">
                        <c:v>0.21538691213251612</c:v>
                      </c:pt>
                      <c:pt idx="599">
                        <c:v>0.22858176907618305</c:v>
                      </c:pt>
                      <c:pt idx="600">
                        <c:v>0.23466506220895195</c:v>
                      </c:pt>
                      <c:pt idx="601">
                        <c:v>0.24673498849763326</c:v>
                      </c:pt>
                      <c:pt idx="602">
                        <c:v>0.25633860438532535</c:v>
                      </c:pt>
                      <c:pt idx="603">
                        <c:v>0.25661016043227375</c:v>
                      </c:pt>
                      <c:pt idx="604">
                        <c:v>0.26705613879005091</c:v>
                      </c:pt>
                      <c:pt idx="605">
                        <c:v>0.27326900988477004</c:v>
                      </c:pt>
                      <c:pt idx="606">
                        <c:v>0.28446080853291822</c:v>
                      </c:pt>
                      <c:pt idx="607">
                        <c:v>0.28825859314031538</c:v>
                      </c:pt>
                      <c:pt idx="608">
                        <c:v>0.29569547823516612</c:v>
                      </c:pt>
                      <c:pt idx="609">
                        <c:v>0.30144389698838353</c:v>
                      </c:pt>
                      <c:pt idx="610">
                        <c:v>0.30989975847208684</c:v>
                      </c:pt>
                      <c:pt idx="611">
                        <c:v>0.31270779064576704</c:v>
                      </c:pt>
                      <c:pt idx="612">
                        <c:v>0.31845936228845068</c:v>
                      </c:pt>
                      <c:pt idx="613">
                        <c:v>0.32457100868809374</c:v>
                      </c:pt>
                      <c:pt idx="614">
                        <c:v>0.32613523836286812</c:v>
                      </c:pt>
                      <c:pt idx="615">
                        <c:v>0.33036507509722252</c:v>
                      </c:pt>
                      <c:pt idx="616">
                        <c:v>0.33548765137072539</c:v>
                      </c:pt>
                      <c:pt idx="617">
                        <c:v>0.34530536372259335</c:v>
                      </c:pt>
                      <c:pt idx="618">
                        <c:v>0.34169565172730276</c:v>
                      </c:pt>
                      <c:pt idx="619">
                        <c:v>0.34657547240773834</c:v>
                      </c:pt>
                      <c:pt idx="620">
                        <c:v>0.35652090386370117</c:v>
                      </c:pt>
                      <c:pt idx="621">
                        <c:v>0.35408657001809685</c:v>
                      </c:pt>
                      <c:pt idx="622">
                        <c:v>0.35959609190313746</c:v>
                      </c:pt>
                      <c:pt idx="623">
                        <c:v>0.3585152090104351</c:v>
                      </c:pt>
                      <c:pt idx="624">
                        <c:v>0.36584842235616771</c:v>
                      </c:pt>
                      <c:pt idx="625">
                        <c:v>0.36850367621542995</c:v>
                      </c:pt>
                      <c:pt idx="626">
                        <c:v>0.36924926122732632</c:v>
                      </c:pt>
                      <c:pt idx="627">
                        <c:v>0.37457303975716016</c:v>
                      </c:pt>
                      <c:pt idx="628">
                        <c:v>0.37334768466972262</c:v>
                      </c:pt>
                      <c:pt idx="629">
                        <c:v>0.37921012821447103</c:v>
                      </c:pt>
                      <c:pt idx="630">
                        <c:v>0.38569370835362954</c:v>
                      </c:pt>
                      <c:pt idx="631">
                        <c:v>0.38511134865204882</c:v>
                      </c:pt>
                      <c:pt idx="632">
                        <c:v>0.38567864926800721</c:v>
                      </c:pt>
                      <c:pt idx="633">
                        <c:v>0.39210319345861255</c:v>
                      </c:pt>
                      <c:pt idx="634">
                        <c:v>0.3975587617259641</c:v>
                      </c:pt>
                      <c:pt idx="635">
                        <c:v>0.39623036998338518</c:v>
                      </c:pt>
                      <c:pt idx="636">
                        <c:v>0.39766911585747949</c:v>
                      </c:pt>
                      <c:pt idx="637">
                        <c:v>0.39704652053652606</c:v>
                      </c:pt>
                      <c:pt idx="638">
                        <c:v>0.40480096225194862</c:v>
                      </c:pt>
                      <c:pt idx="639">
                        <c:v>0.40465517233984993</c:v>
                      </c:pt>
                      <c:pt idx="640">
                        <c:v>0.40712221241992086</c:v>
                      </c:pt>
                      <c:pt idx="641">
                        <c:v>0.41034577859258281</c:v>
                      </c:pt>
                      <c:pt idx="642">
                        <c:v>0.41278759476739835</c:v>
                      </c:pt>
                      <c:pt idx="643">
                        <c:v>0.41829165787601541</c:v>
                      </c:pt>
                      <c:pt idx="644">
                        <c:v>0.41434540086609767</c:v>
                      </c:pt>
                      <c:pt idx="645">
                        <c:v>0.42282681564492097</c:v>
                      </c:pt>
                      <c:pt idx="646">
                        <c:v>0.41913472633942961</c:v>
                      </c:pt>
                      <c:pt idx="647">
                        <c:v>0.43204856825193927</c:v>
                      </c:pt>
                      <c:pt idx="648">
                        <c:v>0.42432109150248509</c:v>
                      </c:pt>
                      <c:pt idx="649">
                        <c:v>0.43811541415608501</c:v>
                      </c:pt>
                      <c:pt idx="650">
                        <c:v>0.4321259338148184</c:v>
                      </c:pt>
                      <c:pt idx="651">
                        <c:v>0.43584578819099717</c:v>
                      </c:pt>
                      <c:pt idx="652">
                        <c:v>0.43801767174033984</c:v>
                      </c:pt>
                      <c:pt idx="653">
                        <c:v>0.43399414343683801</c:v>
                      </c:pt>
                      <c:pt idx="654">
                        <c:v>0.43151369153627783</c:v>
                      </c:pt>
                      <c:pt idx="655">
                        <c:v>0.45507791416596199</c:v>
                      </c:pt>
                      <c:pt idx="656">
                        <c:v>0.4295586573671703</c:v>
                      </c:pt>
                      <c:pt idx="657">
                        <c:v>0.44921987064450086</c:v>
                      </c:pt>
                      <c:pt idx="658">
                        <c:v>0.4478868200723124</c:v>
                      </c:pt>
                      <c:pt idx="659">
                        <c:v>0.45250607300009416</c:v>
                      </c:pt>
                      <c:pt idx="660">
                        <c:v>0.45686701700648452</c:v>
                      </c:pt>
                      <c:pt idx="661">
                        <c:v>0.46177041432704241</c:v>
                      </c:pt>
                      <c:pt idx="662">
                        <c:v>0.46212990072991</c:v>
                      </c:pt>
                      <c:pt idx="663">
                        <c:v>0.46247122221338388</c:v>
                      </c:pt>
                      <c:pt idx="664">
                        <c:v>0.44340253345726699</c:v>
                      </c:pt>
                      <c:pt idx="665">
                        <c:v>0.4725344904458833</c:v>
                      </c:pt>
                      <c:pt idx="666">
                        <c:v>0.47674931515031038</c:v>
                      </c:pt>
                      <c:pt idx="667">
                        <c:v>0.50224334804384674</c:v>
                      </c:pt>
                      <c:pt idx="668">
                        <c:v>0.50942272432202518</c:v>
                      </c:pt>
                      <c:pt idx="669">
                        <c:v>0.49842095141313353</c:v>
                      </c:pt>
                      <c:pt idx="670">
                        <c:v>0.49363821421080883</c:v>
                      </c:pt>
                      <c:pt idx="671">
                        <c:v>0.48756181536896936</c:v>
                      </c:pt>
                      <c:pt idx="672">
                        <c:v>0.52735460007065793</c:v>
                      </c:pt>
                      <c:pt idx="673">
                        <c:v>0.52506473857769376</c:v>
                      </c:pt>
                      <c:pt idx="674">
                        <c:v>0.52956220189265868</c:v>
                      </c:pt>
                      <c:pt idx="675">
                        <c:v>0.6020297136413304</c:v>
                      </c:pt>
                      <c:pt idx="676">
                        <c:v>0.53049562439609188</c:v>
                      </c:pt>
                      <c:pt idx="677">
                        <c:v>0.57441570341969528</c:v>
                      </c:pt>
                      <c:pt idx="678">
                        <c:v>0.59832755362759593</c:v>
                      </c:pt>
                      <c:pt idx="679">
                        <c:v>0.65257316264137055</c:v>
                      </c:pt>
                      <c:pt idx="680">
                        <c:v>0.6159015900805892</c:v>
                      </c:pt>
                      <c:pt idx="681">
                        <c:v>0.62504202397263808</c:v>
                      </c:pt>
                      <c:pt idx="682">
                        <c:v>0.50571270537561475</c:v>
                      </c:pt>
                      <c:pt idx="683">
                        <c:v>0.61920492197238242</c:v>
                      </c:pt>
                      <c:pt idx="684">
                        <c:v>0.65495281334810918</c:v>
                      </c:pt>
                      <c:pt idx="685">
                        <c:v>0.40592746927271484</c:v>
                      </c:pt>
                      <c:pt idx="686">
                        <c:v>0.55173502030917787</c:v>
                      </c:pt>
                      <c:pt idx="687">
                        <c:v>0.61954892578837317</c:v>
                      </c:pt>
                      <c:pt idx="688">
                        <c:v>0.2905568076507522</c:v>
                      </c:pt>
                      <c:pt idx="689">
                        <c:v>0.46454974015823142</c:v>
                      </c:pt>
                      <c:pt idx="690">
                        <c:v>0.37286426730410821</c:v>
                      </c:pt>
                      <c:pt idx="691">
                        <c:v>0.64668020110987545</c:v>
                      </c:pt>
                      <c:pt idx="692">
                        <c:v>0.47056355018864449</c:v>
                      </c:pt>
                      <c:pt idx="693">
                        <c:v>0.61802763790914583</c:v>
                      </c:pt>
                      <c:pt idx="694">
                        <c:v>0.52122878880150147</c:v>
                      </c:pt>
                      <c:pt idx="695">
                        <c:v>0.70992191314595365</c:v>
                      </c:pt>
                      <c:pt idx="696">
                        <c:v>0.54672371591114677</c:v>
                      </c:pt>
                      <c:pt idx="697">
                        <c:v>0.55795010317946436</c:v>
                      </c:pt>
                      <c:pt idx="698">
                        <c:v>0.88257668906462783</c:v>
                      </c:pt>
                      <c:pt idx="699">
                        <c:v>0.94864728052629665</c:v>
                      </c:pt>
                      <c:pt idx="700">
                        <c:v>0.19723210434450406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'P-A'!$O$6</c15:sqref>
                        </c15:formulaRef>
                      </c:ext>
                    </c:extLst>
                    <c:strCache>
                      <c:ptCount val="1"/>
                      <c:pt idx="0">
                        <c:v>P-C2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'P-A'!$O$7:$O$707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1.452576756</c:v>
                      </c:pt>
                      <c:pt idx="1">
                        <c:v>1.4771198029999999</c:v>
                      </c:pt>
                      <c:pt idx="2">
                        <c:v>1.4644553659999999</c:v>
                      </c:pt>
                      <c:pt idx="3">
                        <c:v>1.450441122</c:v>
                      </c:pt>
                      <c:pt idx="4">
                        <c:v>1.485011101</c:v>
                      </c:pt>
                      <c:pt idx="5">
                        <c:v>1.505566001</c:v>
                      </c:pt>
                      <c:pt idx="6">
                        <c:v>1.50397563</c:v>
                      </c:pt>
                      <c:pt idx="7">
                        <c:v>1.5038194659999999</c:v>
                      </c:pt>
                      <c:pt idx="8">
                        <c:v>1.525976419</c:v>
                      </c:pt>
                      <c:pt idx="9">
                        <c:v>1.5351942780000001</c:v>
                      </c:pt>
                      <c:pt idx="10">
                        <c:v>1.531641722</c:v>
                      </c:pt>
                      <c:pt idx="11">
                        <c:v>1.5298955439999999</c:v>
                      </c:pt>
                      <c:pt idx="12">
                        <c:v>1.5249998570000001</c:v>
                      </c:pt>
                      <c:pt idx="13">
                        <c:v>1.5503990649999999</c:v>
                      </c:pt>
                      <c:pt idx="14">
                        <c:v>1.5411007400000001</c:v>
                      </c:pt>
                      <c:pt idx="15">
                        <c:v>1.54777801</c:v>
                      </c:pt>
                      <c:pt idx="16">
                        <c:v>1.586748958</c:v>
                      </c:pt>
                      <c:pt idx="17">
                        <c:v>1.569096804</c:v>
                      </c:pt>
                      <c:pt idx="18">
                        <c:v>1.5800759790000001</c:v>
                      </c:pt>
                      <c:pt idx="19">
                        <c:v>1.609103441</c:v>
                      </c:pt>
                      <c:pt idx="20">
                        <c:v>1.6054167749999999</c:v>
                      </c:pt>
                      <c:pt idx="21">
                        <c:v>1.605347157</c:v>
                      </c:pt>
                      <c:pt idx="22">
                        <c:v>1.632792711</c:v>
                      </c:pt>
                      <c:pt idx="23">
                        <c:v>1.621786237</c:v>
                      </c:pt>
                      <c:pt idx="24">
                        <c:v>1.6087316270000001</c:v>
                      </c:pt>
                      <c:pt idx="25">
                        <c:v>1.6424913409999999</c:v>
                      </c:pt>
                      <c:pt idx="26">
                        <c:v>1.6391361950000001</c:v>
                      </c:pt>
                      <c:pt idx="27">
                        <c:v>1.6522277590000001</c:v>
                      </c:pt>
                      <c:pt idx="28">
                        <c:v>1.654145837</c:v>
                      </c:pt>
                      <c:pt idx="29">
                        <c:v>1.665624738</c:v>
                      </c:pt>
                      <c:pt idx="30">
                        <c:v>1.673108697</c:v>
                      </c:pt>
                      <c:pt idx="31">
                        <c:v>1.6706297400000001</c:v>
                      </c:pt>
                      <c:pt idx="32">
                        <c:v>1.6709541080000001</c:v>
                      </c:pt>
                      <c:pt idx="33">
                        <c:v>1.669642568</c:v>
                      </c:pt>
                      <c:pt idx="34">
                        <c:v>1.687115908</c:v>
                      </c:pt>
                      <c:pt idx="35">
                        <c:v>1.682458878</c:v>
                      </c:pt>
                      <c:pt idx="36">
                        <c:v>1.6884953979999999</c:v>
                      </c:pt>
                      <c:pt idx="37">
                        <c:v>1.697186708</c:v>
                      </c:pt>
                      <c:pt idx="38">
                        <c:v>1.7121716739999999</c:v>
                      </c:pt>
                      <c:pt idx="39">
                        <c:v>1.71094203</c:v>
                      </c:pt>
                      <c:pt idx="40">
                        <c:v>1.7067875859999999</c:v>
                      </c:pt>
                      <c:pt idx="41">
                        <c:v>1.7094818350000001</c:v>
                      </c:pt>
                      <c:pt idx="42">
                        <c:v>1.7303023340000001</c:v>
                      </c:pt>
                      <c:pt idx="43">
                        <c:v>1.7279317380000001</c:v>
                      </c:pt>
                      <c:pt idx="44">
                        <c:v>1.731570482</c:v>
                      </c:pt>
                      <c:pt idx="45">
                        <c:v>1.7317349909999999</c:v>
                      </c:pt>
                      <c:pt idx="46">
                        <c:v>1.731562853</c:v>
                      </c:pt>
                      <c:pt idx="47">
                        <c:v>1.7376697059999999</c:v>
                      </c:pt>
                      <c:pt idx="48">
                        <c:v>1.7385965590000001</c:v>
                      </c:pt>
                      <c:pt idx="49">
                        <c:v>1.742912054</c:v>
                      </c:pt>
                      <c:pt idx="50">
                        <c:v>1.747545838</c:v>
                      </c:pt>
                      <c:pt idx="51">
                        <c:v>1.7470015290000001</c:v>
                      </c:pt>
                      <c:pt idx="52">
                        <c:v>1.747964501</c:v>
                      </c:pt>
                      <c:pt idx="53">
                        <c:v>1.752325535</c:v>
                      </c:pt>
                      <c:pt idx="54">
                        <c:v>1.7562789919999999</c:v>
                      </c:pt>
                      <c:pt idx="55">
                        <c:v>1.7557029719999999</c:v>
                      </c:pt>
                      <c:pt idx="56">
                        <c:v>1.7562144989999999</c:v>
                      </c:pt>
                      <c:pt idx="57">
                        <c:v>1.7565972809999999</c:v>
                      </c:pt>
                      <c:pt idx="58">
                        <c:v>1.760135293</c:v>
                      </c:pt>
                      <c:pt idx="59">
                        <c:v>1.7615008350000001</c:v>
                      </c:pt>
                      <c:pt idx="60">
                        <c:v>1.758039474</c:v>
                      </c:pt>
                      <c:pt idx="61">
                        <c:v>1.767761707</c:v>
                      </c:pt>
                      <c:pt idx="62">
                        <c:v>1.762659311</c:v>
                      </c:pt>
                      <c:pt idx="63">
                        <c:v>1.7636989359999999</c:v>
                      </c:pt>
                      <c:pt idx="64">
                        <c:v>1.7670542</c:v>
                      </c:pt>
                      <c:pt idx="65">
                        <c:v>1.766816854</c:v>
                      </c:pt>
                      <c:pt idx="66">
                        <c:v>1.7671471830000001</c:v>
                      </c:pt>
                      <c:pt idx="67">
                        <c:v>1.7624961139999999</c:v>
                      </c:pt>
                      <c:pt idx="68">
                        <c:v>1.7660559419999999</c:v>
                      </c:pt>
                      <c:pt idx="69">
                        <c:v>1.767139792</c:v>
                      </c:pt>
                      <c:pt idx="70">
                        <c:v>1.759369016</c:v>
                      </c:pt>
                      <c:pt idx="71">
                        <c:v>1.7638685700000001</c:v>
                      </c:pt>
                      <c:pt idx="72">
                        <c:v>1.762168169</c:v>
                      </c:pt>
                      <c:pt idx="73">
                        <c:v>1.7643438579999999</c:v>
                      </c:pt>
                      <c:pt idx="74">
                        <c:v>1.7646248339999999</c:v>
                      </c:pt>
                      <c:pt idx="75">
                        <c:v>1.7584048510000001</c:v>
                      </c:pt>
                      <c:pt idx="76">
                        <c:v>1.75698328</c:v>
                      </c:pt>
                      <c:pt idx="77">
                        <c:v>1.7567452189999999</c:v>
                      </c:pt>
                      <c:pt idx="78">
                        <c:v>1.7496662140000001</c:v>
                      </c:pt>
                      <c:pt idx="79">
                        <c:v>1.751480937</c:v>
                      </c:pt>
                      <c:pt idx="80">
                        <c:v>1.751103163</c:v>
                      </c:pt>
                      <c:pt idx="81">
                        <c:v>1.7482640739999999</c:v>
                      </c:pt>
                      <c:pt idx="82">
                        <c:v>1.7432709930000001</c:v>
                      </c:pt>
                      <c:pt idx="83">
                        <c:v>1.7439302210000001</c:v>
                      </c:pt>
                      <c:pt idx="84">
                        <c:v>1.7360134119999999</c:v>
                      </c:pt>
                      <c:pt idx="85">
                        <c:v>1.734808326</c:v>
                      </c:pt>
                      <c:pt idx="86">
                        <c:v>1.7317618130000001</c:v>
                      </c:pt>
                      <c:pt idx="87">
                        <c:v>1.725982785</c:v>
                      </c:pt>
                      <c:pt idx="88">
                        <c:v>1.723441124</c:v>
                      </c:pt>
                      <c:pt idx="89">
                        <c:v>1.71988976</c:v>
                      </c:pt>
                      <c:pt idx="90">
                        <c:v>1.714090586</c:v>
                      </c:pt>
                      <c:pt idx="91">
                        <c:v>1.7145332099999999</c:v>
                      </c:pt>
                      <c:pt idx="92">
                        <c:v>1.711331487</c:v>
                      </c:pt>
                      <c:pt idx="93">
                        <c:v>1.7064725160000001</c:v>
                      </c:pt>
                      <c:pt idx="94">
                        <c:v>1.70252943</c:v>
                      </c:pt>
                      <c:pt idx="95">
                        <c:v>1.6975742579999999</c:v>
                      </c:pt>
                      <c:pt idx="96">
                        <c:v>1.692194939</c:v>
                      </c:pt>
                      <c:pt idx="97">
                        <c:v>1.6885509489999999</c:v>
                      </c:pt>
                      <c:pt idx="98">
                        <c:v>1.6809179780000001</c:v>
                      </c:pt>
                      <c:pt idx="99">
                        <c:v>1.6775104999999999</c:v>
                      </c:pt>
                      <c:pt idx="100">
                        <c:v>1.6761386389999999</c:v>
                      </c:pt>
                      <c:pt idx="101">
                        <c:v>1.667827129</c:v>
                      </c:pt>
                      <c:pt idx="102">
                        <c:v>1.6615220310000001</c:v>
                      </c:pt>
                      <c:pt idx="103">
                        <c:v>1.657593012</c:v>
                      </c:pt>
                      <c:pt idx="104">
                        <c:v>1.649507761</c:v>
                      </c:pt>
                      <c:pt idx="105">
                        <c:v>1.6442136759999999</c:v>
                      </c:pt>
                      <c:pt idx="106">
                        <c:v>1.6403008699999999</c:v>
                      </c:pt>
                      <c:pt idx="107">
                        <c:v>1.637545705</c:v>
                      </c:pt>
                      <c:pt idx="108">
                        <c:v>1.6272906060000001</c:v>
                      </c:pt>
                      <c:pt idx="109">
                        <c:v>1.622836232</c:v>
                      </c:pt>
                      <c:pt idx="110">
                        <c:v>1.618023515</c:v>
                      </c:pt>
                      <c:pt idx="111">
                        <c:v>1.6105159520000001</c:v>
                      </c:pt>
                      <c:pt idx="112">
                        <c:v>1.602379918</c:v>
                      </c:pt>
                      <c:pt idx="113">
                        <c:v>1.5976125000000001</c:v>
                      </c:pt>
                      <c:pt idx="114">
                        <c:v>1.5902789829999999</c:v>
                      </c:pt>
                      <c:pt idx="115">
                        <c:v>1.5865207910000001</c:v>
                      </c:pt>
                      <c:pt idx="116">
                        <c:v>1.5783264640000001</c:v>
                      </c:pt>
                      <c:pt idx="117">
                        <c:v>1.5728185180000001</c:v>
                      </c:pt>
                      <c:pt idx="118">
                        <c:v>1.5662548540000001</c:v>
                      </c:pt>
                      <c:pt idx="119">
                        <c:v>1.5610072610000001</c:v>
                      </c:pt>
                      <c:pt idx="120">
                        <c:v>1.5532346960000001</c:v>
                      </c:pt>
                      <c:pt idx="121">
                        <c:v>1.546774149</c:v>
                      </c:pt>
                      <c:pt idx="122">
                        <c:v>1.5400224920000001</c:v>
                      </c:pt>
                      <c:pt idx="123">
                        <c:v>1.532869577</c:v>
                      </c:pt>
                      <c:pt idx="124">
                        <c:v>1.5285694599999999</c:v>
                      </c:pt>
                      <c:pt idx="125">
                        <c:v>1.520327091</c:v>
                      </c:pt>
                      <c:pt idx="126">
                        <c:v>1.5142860410000001</c:v>
                      </c:pt>
                      <c:pt idx="127">
                        <c:v>1.5064437390000001</c:v>
                      </c:pt>
                      <c:pt idx="128">
                        <c:v>1.5010432</c:v>
                      </c:pt>
                      <c:pt idx="129">
                        <c:v>1.4934335949999999</c:v>
                      </c:pt>
                      <c:pt idx="130">
                        <c:v>1.487248063</c:v>
                      </c:pt>
                      <c:pt idx="131">
                        <c:v>1.481493473</c:v>
                      </c:pt>
                      <c:pt idx="132">
                        <c:v>1.4709765909999999</c:v>
                      </c:pt>
                      <c:pt idx="133">
                        <c:v>1.466095924</c:v>
                      </c:pt>
                      <c:pt idx="134">
                        <c:v>1.4585508110000001</c:v>
                      </c:pt>
                      <c:pt idx="135">
                        <c:v>1.4525231119999999</c:v>
                      </c:pt>
                      <c:pt idx="136">
                        <c:v>1.4440952540000001</c:v>
                      </c:pt>
                      <c:pt idx="137">
                        <c:v>1.4374175069999999</c:v>
                      </c:pt>
                      <c:pt idx="138">
                        <c:v>1.432210684</c:v>
                      </c:pt>
                      <c:pt idx="139">
                        <c:v>1.424290061</c:v>
                      </c:pt>
                      <c:pt idx="140">
                        <c:v>1.4174336190000001</c:v>
                      </c:pt>
                      <c:pt idx="141">
                        <c:v>1.411559343</c:v>
                      </c:pt>
                      <c:pt idx="142">
                        <c:v>1.403541207</c:v>
                      </c:pt>
                      <c:pt idx="143">
                        <c:v>1.397309661</c:v>
                      </c:pt>
                      <c:pt idx="144">
                        <c:v>1.3903329369999999</c:v>
                      </c:pt>
                      <c:pt idx="145">
                        <c:v>1.383199692</c:v>
                      </c:pt>
                      <c:pt idx="146">
                        <c:v>1.375735044</c:v>
                      </c:pt>
                      <c:pt idx="147">
                        <c:v>1.3704750539999999</c:v>
                      </c:pt>
                      <c:pt idx="148">
                        <c:v>1.361477971</c:v>
                      </c:pt>
                      <c:pt idx="149">
                        <c:v>1.3543782230000001</c:v>
                      </c:pt>
                      <c:pt idx="150">
                        <c:v>1.3490282300000001</c:v>
                      </c:pt>
                      <c:pt idx="151">
                        <c:v>1.3427633050000001</c:v>
                      </c:pt>
                      <c:pt idx="152">
                        <c:v>1.3355429169999999</c:v>
                      </c:pt>
                      <c:pt idx="153">
                        <c:v>1.3278799059999999</c:v>
                      </c:pt>
                      <c:pt idx="154">
                        <c:v>1.321697831</c:v>
                      </c:pt>
                      <c:pt idx="155">
                        <c:v>1.3157671689999999</c:v>
                      </c:pt>
                      <c:pt idx="156">
                        <c:v>1.3089073899999999</c:v>
                      </c:pt>
                      <c:pt idx="157">
                        <c:v>1.301739931</c:v>
                      </c:pt>
                      <c:pt idx="158">
                        <c:v>1.2947558159999999</c:v>
                      </c:pt>
                      <c:pt idx="159">
                        <c:v>1.2887185809999999</c:v>
                      </c:pt>
                      <c:pt idx="160">
                        <c:v>1.2817270759999999</c:v>
                      </c:pt>
                      <c:pt idx="161">
                        <c:v>1.275884748</c:v>
                      </c:pt>
                      <c:pt idx="162">
                        <c:v>1.269815087</c:v>
                      </c:pt>
                      <c:pt idx="163">
                        <c:v>1.263549805</c:v>
                      </c:pt>
                      <c:pt idx="164">
                        <c:v>1.256817579</c:v>
                      </c:pt>
                      <c:pt idx="165">
                        <c:v>1.2506024840000001</c:v>
                      </c:pt>
                      <c:pt idx="166">
                        <c:v>1.2441689970000001</c:v>
                      </c:pt>
                      <c:pt idx="167">
                        <c:v>1.23795104</c:v>
                      </c:pt>
                      <c:pt idx="168">
                        <c:v>1.2313404080000001</c:v>
                      </c:pt>
                      <c:pt idx="169">
                        <c:v>1.2246046070000001</c:v>
                      </c:pt>
                      <c:pt idx="170">
                        <c:v>1.2192571160000001</c:v>
                      </c:pt>
                      <c:pt idx="171">
                        <c:v>1.212863684</c:v>
                      </c:pt>
                      <c:pt idx="172">
                        <c:v>1.2070890670000001</c:v>
                      </c:pt>
                      <c:pt idx="173">
                        <c:v>1.201092839</c:v>
                      </c:pt>
                      <c:pt idx="174">
                        <c:v>1.194608927</c:v>
                      </c:pt>
                      <c:pt idx="175">
                        <c:v>1.18829143</c:v>
                      </c:pt>
                      <c:pt idx="176">
                        <c:v>1.1825474499999999</c:v>
                      </c:pt>
                      <c:pt idx="177">
                        <c:v>1.1771122220000001</c:v>
                      </c:pt>
                      <c:pt idx="178">
                        <c:v>1.1717340949999999</c:v>
                      </c:pt>
                      <c:pt idx="179">
                        <c:v>1.165419102</c:v>
                      </c:pt>
                      <c:pt idx="180">
                        <c:v>1.1593955760000001</c:v>
                      </c:pt>
                      <c:pt idx="181">
                        <c:v>1.153403282</c:v>
                      </c:pt>
                      <c:pt idx="182">
                        <c:v>1.146510243</c:v>
                      </c:pt>
                      <c:pt idx="183">
                        <c:v>1.1414569619999999</c:v>
                      </c:pt>
                      <c:pt idx="184">
                        <c:v>1.1363637449999999</c:v>
                      </c:pt>
                      <c:pt idx="185">
                        <c:v>1.131253004</c:v>
                      </c:pt>
                      <c:pt idx="186">
                        <c:v>1.125741959</c:v>
                      </c:pt>
                      <c:pt idx="187">
                        <c:v>1.119631171</c:v>
                      </c:pt>
                      <c:pt idx="188">
                        <c:v>1.1153297419999999</c:v>
                      </c:pt>
                      <c:pt idx="189">
                        <c:v>1.1087583299999999</c:v>
                      </c:pt>
                      <c:pt idx="190">
                        <c:v>1.1037882569999999</c:v>
                      </c:pt>
                      <c:pt idx="191">
                        <c:v>1.0984706879999999</c:v>
                      </c:pt>
                      <c:pt idx="192">
                        <c:v>1.0928013320000001</c:v>
                      </c:pt>
                      <c:pt idx="193">
                        <c:v>1.0879973169999999</c:v>
                      </c:pt>
                      <c:pt idx="194">
                        <c:v>1.0831210609999999</c:v>
                      </c:pt>
                      <c:pt idx="195">
                        <c:v>1.077740312</c:v>
                      </c:pt>
                      <c:pt idx="196">
                        <c:v>1.0724487300000001</c:v>
                      </c:pt>
                      <c:pt idx="197">
                        <c:v>1.0667079690000001</c:v>
                      </c:pt>
                      <c:pt idx="198">
                        <c:v>1.062340617</c:v>
                      </c:pt>
                      <c:pt idx="199">
                        <c:v>1.0569995640000001</c:v>
                      </c:pt>
                      <c:pt idx="200">
                        <c:v>1.0524438620000001</c:v>
                      </c:pt>
                      <c:pt idx="201">
                        <c:v>1.0475758310000001</c:v>
                      </c:pt>
                      <c:pt idx="202">
                        <c:v>1.0427726509999999</c:v>
                      </c:pt>
                      <c:pt idx="203">
                        <c:v>1.037173629</c:v>
                      </c:pt>
                      <c:pt idx="204">
                        <c:v>1.032973886</c:v>
                      </c:pt>
                      <c:pt idx="205">
                        <c:v>1.0280307529999999</c:v>
                      </c:pt>
                      <c:pt idx="206">
                        <c:v>1.0230787990000001</c:v>
                      </c:pt>
                      <c:pt idx="207">
                        <c:v>1.018996477</c:v>
                      </c:pt>
                      <c:pt idx="208">
                        <c:v>1.0144472120000001</c:v>
                      </c:pt>
                      <c:pt idx="209">
                        <c:v>1.009988785</c:v>
                      </c:pt>
                      <c:pt idx="210">
                        <c:v>1.0048772100000001</c:v>
                      </c:pt>
                      <c:pt idx="211">
                        <c:v>1.0006301399999999</c:v>
                      </c:pt>
                      <c:pt idx="212">
                        <c:v>0.99622499939999998</c:v>
                      </c:pt>
                      <c:pt idx="213">
                        <c:v>0.99163615699999996</c:v>
                      </c:pt>
                      <c:pt idx="214">
                        <c:v>0.98623889679999999</c:v>
                      </c:pt>
                      <c:pt idx="215">
                        <c:v>0.98416757580000003</c:v>
                      </c:pt>
                      <c:pt idx="216">
                        <c:v>0.97920930390000005</c:v>
                      </c:pt>
                      <c:pt idx="217">
                        <c:v>0.97487330439999997</c:v>
                      </c:pt>
                      <c:pt idx="218">
                        <c:v>0.97099417450000003</c:v>
                      </c:pt>
                      <c:pt idx="219">
                        <c:v>0.96667897700000005</c:v>
                      </c:pt>
                      <c:pt idx="220">
                        <c:v>0.96272557969999994</c:v>
                      </c:pt>
                      <c:pt idx="221">
                        <c:v>0.95932543280000004</c:v>
                      </c:pt>
                      <c:pt idx="222">
                        <c:v>0.9550833702</c:v>
                      </c:pt>
                      <c:pt idx="223">
                        <c:v>0.95094549660000005</c:v>
                      </c:pt>
                      <c:pt idx="224">
                        <c:v>0.94721180199999999</c:v>
                      </c:pt>
                      <c:pt idx="225">
                        <c:v>0.94398707150000005</c:v>
                      </c:pt>
                      <c:pt idx="226">
                        <c:v>0.94081723689999996</c:v>
                      </c:pt>
                      <c:pt idx="227">
                        <c:v>0.93631535769999996</c:v>
                      </c:pt>
                      <c:pt idx="228">
                        <c:v>0.93332147600000004</c:v>
                      </c:pt>
                      <c:pt idx="229">
                        <c:v>0.92931950090000004</c:v>
                      </c:pt>
                      <c:pt idx="230">
                        <c:v>0.9260807633</c:v>
                      </c:pt>
                      <c:pt idx="231">
                        <c:v>0.92213654519999999</c:v>
                      </c:pt>
                      <c:pt idx="232">
                        <c:v>0.91839438679999996</c:v>
                      </c:pt>
                      <c:pt idx="233">
                        <c:v>0.91517448430000004</c:v>
                      </c:pt>
                      <c:pt idx="234">
                        <c:v>0.9125747085</c:v>
                      </c:pt>
                      <c:pt idx="235">
                        <c:v>0.90960872169999996</c:v>
                      </c:pt>
                      <c:pt idx="236">
                        <c:v>0.9058547616</c:v>
                      </c:pt>
                      <c:pt idx="237">
                        <c:v>0.90293323989999996</c:v>
                      </c:pt>
                      <c:pt idx="238">
                        <c:v>0.89985799789999998</c:v>
                      </c:pt>
                      <c:pt idx="239">
                        <c:v>0.8965397477</c:v>
                      </c:pt>
                      <c:pt idx="240">
                        <c:v>0.89323192829999998</c:v>
                      </c:pt>
                      <c:pt idx="241">
                        <c:v>0.89053773879999998</c:v>
                      </c:pt>
                      <c:pt idx="242">
                        <c:v>0.88712173699999997</c:v>
                      </c:pt>
                      <c:pt idx="243">
                        <c:v>0.88398712869999996</c:v>
                      </c:pt>
                      <c:pt idx="244">
                        <c:v>0.88135302069999999</c:v>
                      </c:pt>
                      <c:pt idx="245">
                        <c:v>0.87853044270000002</c:v>
                      </c:pt>
                      <c:pt idx="246">
                        <c:v>0.8757124543</c:v>
                      </c:pt>
                      <c:pt idx="247">
                        <c:v>0.87330257889999996</c:v>
                      </c:pt>
                      <c:pt idx="248">
                        <c:v>0.87077850099999998</c:v>
                      </c:pt>
                      <c:pt idx="249">
                        <c:v>0.8681177497</c:v>
                      </c:pt>
                      <c:pt idx="250">
                        <c:v>0.86557877059999999</c:v>
                      </c:pt>
                      <c:pt idx="251">
                        <c:v>0.86297875639999999</c:v>
                      </c:pt>
                      <c:pt idx="252">
                        <c:v>0.86025249960000005</c:v>
                      </c:pt>
                      <c:pt idx="253">
                        <c:v>0.85810834170000005</c:v>
                      </c:pt>
                      <c:pt idx="254">
                        <c:v>0.85558503870000002</c:v>
                      </c:pt>
                      <c:pt idx="255">
                        <c:v>0.85333585739999995</c:v>
                      </c:pt>
                      <c:pt idx="256">
                        <c:v>0.85061001780000001</c:v>
                      </c:pt>
                      <c:pt idx="257">
                        <c:v>0.84894359109999995</c:v>
                      </c:pt>
                      <c:pt idx="258">
                        <c:v>0.84623211620000005</c:v>
                      </c:pt>
                      <c:pt idx="259">
                        <c:v>0.84382879730000004</c:v>
                      </c:pt>
                      <c:pt idx="260">
                        <c:v>0.84195274109999996</c:v>
                      </c:pt>
                      <c:pt idx="261">
                        <c:v>0.83999752999999999</c:v>
                      </c:pt>
                      <c:pt idx="262">
                        <c:v>0.83797383309999995</c:v>
                      </c:pt>
                      <c:pt idx="263">
                        <c:v>0.83531159160000001</c:v>
                      </c:pt>
                      <c:pt idx="264">
                        <c:v>0.83336395029999999</c:v>
                      </c:pt>
                      <c:pt idx="265">
                        <c:v>0.83150631190000002</c:v>
                      </c:pt>
                      <c:pt idx="266">
                        <c:v>0.8299270272</c:v>
                      </c:pt>
                      <c:pt idx="267">
                        <c:v>0.82854115959999997</c:v>
                      </c:pt>
                      <c:pt idx="268">
                        <c:v>0.82617086169999998</c:v>
                      </c:pt>
                      <c:pt idx="269">
                        <c:v>0.8244116306</c:v>
                      </c:pt>
                      <c:pt idx="270">
                        <c:v>0.82286983729999996</c:v>
                      </c:pt>
                      <c:pt idx="271">
                        <c:v>0.82099604609999999</c:v>
                      </c:pt>
                      <c:pt idx="272">
                        <c:v>0.8192315698</c:v>
                      </c:pt>
                      <c:pt idx="273">
                        <c:v>0.81823235750000001</c:v>
                      </c:pt>
                      <c:pt idx="274">
                        <c:v>0.81652104849999996</c:v>
                      </c:pt>
                      <c:pt idx="275">
                        <c:v>0.81458389760000005</c:v>
                      </c:pt>
                      <c:pt idx="276">
                        <c:v>0.81396567819999999</c:v>
                      </c:pt>
                      <c:pt idx="277">
                        <c:v>0.81202381850000005</c:v>
                      </c:pt>
                      <c:pt idx="278">
                        <c:v>0.81130838390000004</c:v>
                      </c:pt>
                      <c:pt idx="279">
                        <c:v>0.81011497970000002</c:v>
                      </c:pt>
                      <c:pt idx="280">
                        <c:v>0.80849069360000003</c:v>
                      </c:pt>
                      <c:pt idx="281">
                        <c:v>0.80700033900000001</c:v>
                      </c:pt>
                      <c:pt idx="282">
                        <c:v>0.80567908290000001</c:v>
                      </c:pt>
                      <c:pt idx="283">
                        <c:v>0.80532103779999997</c:v>
                      </c:pt>
                      <c:pt idx="284">
                        <c:v>0.80331277850000005</c:v>
                      </c:pt>
                      <c:pt idx="285">
                        <c:v>0.80265718699999999</c:v>
                      </c:pt>
                      <c:pt idx="286">
                        <c:v>0.80195921660000002</c:v>
                      </c:pt>
                      <c:pt idx="287">
                        <c:v>0.8014876246</c:v>
                      </c:pt>
                      <c:pt idx="288">
                        <c:v>0.80093425510000005</c:v>
                      </c:pt>
                      <c:pt idx="289">
                        <c:v>0.79920399190000002</c:v>
                      </c:pt>
                      <c:pt idx="290">
                        <c:v>0.79822832349999995</c:v>
                      </c:pt>
                      <c:pt idx="291">
                        <c:v>0.79816663269999999</c:v>
                      </c:pt>
                      <c:pt idx="292">
                        <c:v>0.79639387129999994</c:v>
                      </c:pt>
                      <c:pt idx="293">
                        <c:v>0.79628258939999996</c:v>
                      </c:pt>
                      <c:pt idx="294">
                        <c:v>0.79557991029999997</c:v>
                      </c:pt>
                      <c:pt idx="295">
                        <c:v>0.79438817500000003</c:v>
                      </c:pt>
                      <c:pt idx="296">
                        <c:v>0.79437488320000005</c:v>
                      </c:pt>
                      <c:pt idx="297">
                        <c:v>0.79356586929999995</c:v>
                      </c:pt>
                      <c:pt idx="298">
                        <c:v>0.7929623723</c:v>
                      </c:pt>
                      <c:pt idx="299">
                        <c:v>0.79155260319999998</c:v>
                      </c:pt>
                      <c:pt idx="300">
                        <c:v>0.79126036170000003</c:v>
                      </c:pt>
                      <c:pt idx="301">
                        <c:v>0.79134380820000005</c:v>
                      </c:pt>
                      <c:pt idx="302">
                        <c:v>0.79040324689999997</c:v>
                      </c:pt>
                      <c:pt idx="303">
                        <c:v>0.78957456349999999</c:v>
                      </c:pt>
                      <c:pt idx="304">
                        <c:v>0.78968280550000003</c:v>
                      </c:pt>
                      <c:pt idx="305">
                        <c:v>0.78955966229999996</c:v>
                      </c:pt>
                      <c:pt idx="306">
                        <c:v>0.78822666409999997</c:v>
                      </c:pt>
                      <c:pt idx="307">
                        <c:v>0.78794598579999997</c:v>
                      </c:pt>
                      <c:pt idx="308">
                        <c:v>0.78772276640000005</c:v>
                      </c:pt>
                      <c:pt idx="309">
                        <c:v>0.78677839039999997</c:v>
                      </c:pt>
                      <c:pt idx="310">
                        <c:v>0.78666454549999998</c:v>
                      </c:pt>
                      <c:pt idx="311">
                        <c:v>0.7863731384</c:v>
                      </c:pt>
                      <c:pt idx="312">
                        <c:v>0.78631043430000003</c:v>
                      </c:pt>
                      <c:pt idx="313">
                        <c:v>0.78636461499999999</c:v>
                      </c:pt>
                      <c:pt idx="314">
                        <c:v>0.7862827778</c:v>
                      </c:pt>
                      <c:pt idx="315">
                        <c:v>0.78587919470000001</c:v>
                      </c:pt>
                      <c:pt idx="316">
                        <c:v>0.78623187539999995</c:v>
                      </c:pt>
                      <c:pt idx="317">
                        <c:v>0.78513407710000005</c:v>
                      </c:pt>
                      <c:pt idx="318">
                        <c:v>0.78502351049999997</c:v>
                      </c:pt>
                      <c:pt idx="319">
                        <c:v>0.7845699787</c:v>
                      </c:pt>
                      <c:pt idx="320">
                        <c:v>0.78458416460000002</c:v>
                      </c:pt>
                      <c:pt idx="321">
                        <c:v>0.78468340640000001</c:v>
                      </c:pt>
                      <c:pt idx="322">
                        <c:v>0.78420734410000004</c:v>
                      </c:pt>
                      <c:pt idx="323">
                        <c:v>0.78436189889999997</c:v>
                      </c:pt>
                      <c:pt idx="324">
                        <c:v>0.78425455089999996</c:v>
                      </c:pt>
                      <c:pt idx="325">
                        <c:v>0.78360468149999996</c:v>
                      </c:pt>
                      <c:pt idx="326">
                        <c:v>0.78424364329999996</c:v>
                      </c:pt>
                      <c:pt idx="327">
                        <c:v>0.78377097849999999</c:v>
                      </c:pt>
                      <c:pt idx="328">
                        <c:v>0.78353649380000001</c:v>
                      </c:pt>
                      <c:pt idx="329">
                        <c:v>0.78343003990000004</c:v>
                      </c:pt>
                      <c:pt idx="330">
                        <c:v>0.78401720519999996</c:v>
                      </c:pt>
                      <c:pt idx="331">
                        <c:v>0.78303349020000002</c:v>
                      </c:pt>
                      <c:pt idx="332">
                        <c:v>0.78375625609999999</c:v>
                      </c:pt>
                      <c:pt idx="333">
                        <c:v>0.78366822000000003</c:v>
                      </c:pt>
                      <c:pt idx="334">
                        <c:v>0.78336304430000003</c:v>
                      </c:pt>
                      <c:pt idx="335">
                        <c:v>0.78339052200000003</c:v>
                      </c:pt>
                      <c:pt idx="336">
                        <c:v>0.78294038769999996</c:v>
                      </c:pt>
                      <c:pt idx="337">
                        <c:v>0.78286778930000001</c:v>
                      </c:pt>
                      <c:pt idx="338">
                        <c:v>0.78263181449999997</c:v>
                      </c:pt>
                      <c:pt idx="339">
                        <c:v>0.78187298770000002</c:v>
                      </c:pt>
                      <c:pt idx="340">
                        <c:v>0.78241878750000005</c:v>
                      </c:pt>
                      <c:pt idx="341">
                        <c:v>0.78178817030000003</c:v>
                      </c:pt>
                      <c:pt idx="342">
                        <c:v>0.78126984830000001</c:v>
                      </c:pt>
                      <c:pt idx="343">
                        <c:v>0.78138870000000005</c:v>
                      </c:pt>
                      <c:pt idx="344">
                        <c:v>0.78091704849999999</c:v>
                      </c:pt>
                      <c:pt idx="345">
                        <c:v>0.78049039840000001</c:v>
                      </c:pt>
                      <c:pt idx="346">
                        <c:v>0.78046864270000005</c:v>
                      </c:pt>
                      <c:pt idx="347">
                        <c:v>0.78002578020000002</c:v>
                      </c:pt>
                      <c:pt idx="348">
                        <c:v>0.77991151810000003</c:v>
                      </c:pt>
                      <c:pt idx="349">
                        <c:v>0.77898466590000004</c:v>
                      </c:pt>
                      <c:pt idx="350">
                        <c:v>0.77917915579999997</c:v>
                      </c:pt>
                      <c:pt idx="351">
                        <c:v>0.77873361109999995</c:v>
                      </c:pt>
                      <c:pt idx="352">
                        <c:v>0.77791953089999999</c:v>
                      </c:pt>
                      <c:pt idx="353">
                        <c:v>0.77785366769999997</c:v>
                      </c:pt>
                      <c:pt idx="354">
                        <c:v>0.77734839919999998</c:v>
                      </c:pt>
                      <c:pt idx="355">
                        <c:v>0.77660959959999998</c:v>
                      </c:pt>
                      <c:pt idx="356">
                        <c:v>0.77644431589999996</c:v>
                      </c:pt>
                      <c:pt idx="357">
                        <c:v>0.77562600370000001</c:v>
                      </c:pt>
                      <c:pt idx="358">
                        <c:v>0.77508509160000005</c:v>
                      </c:pt>
                      <c:pt idx="359">
                        <c:v>0.77456057069999995</c:v>
                      </c:pt>
                      <c:pt idx="360">
                        <c:v>0.77407068010000002</c:v>
                      </c:pt>
                      <c:pt idx="361">
                        <c:v>0.77364832159999997</c:v>
                      </c:pt>
                      <c:pt idx="362">
                        <c:v>0.77270972729999998</c:v>
                      </c:pt>
                      <c:pt idx="363">
                        <c:v>0.77218979600000004</c:v>
                      </c:pt>
                      <c:pt idx="364">
                        <c:v>0.7712594867</c:v>
                      </c:pt>
                      <c:pt idx="365">
                        <c:v>0.77044159170000004</c:v>
                      </c:pt>
                      <c:pt idx="366">
                        <c:v>0.7694765925</c:v>
                      </c:pt>
                      <c:pt idx="367">
                        <c:v>0.76858890059999996</c:v>
                      </c:pt>
                      <c:pt idx="368">
                        <c:v>0.76752829550000001</c:v>
                      </c:pt>
                      <c:pt idx="369">
                        <c:v>0.76702457670000002</c:v>
                      </c:pt>
                      <c:pt idx="370">
                        <c:v>0.76549983020000001</c:v>
                      </c:pt>
                      <c:pt idx="371">
                        <c:v>0.76482921839999995</c:v>
                      </c:pt>
                      <c:pt idx="372">
                        <c:v>0.76428252460000001</c:v>
                      </c:pt>
                      <c:pt idx="373">
                        <c:v>0.7628949881</c:v>
                      </c:pt>
                      <c:pt idx="374">
                        <c:v>0.76142925019999996</c:v>
                      </c:pt>
                      <c:pt idx="375">
                        <c:v>0.76031011339999999</c:v>
                      </c:pt>
                      <c:pt idx="376">
                        <c:v>0.75935029980000002</c:v>
                      </c:pt>
                      <c:pt idx="377">
                        <c:v>0.7583708763</c:v>
                      </c:pt>
                      <c:pt idx="378">
                        <c:v>0.75722724200000002</c:v>
                      </c:pt>
                      <c:pt idx="379">
                        <c:v>0.75609326359999995</c:v>
                      </c:pt>
                      <c:pt idx="380">
                        <c:v>0.75418889519999999</c:v>
                      </c:pt>
                      <c:pt idx="381">
                        <c:v>0.75311005119999996</c:v>
                      </c:pt>
                      <c:pt idx="382">
                        <c:v>0.75175350900000004</c:v>
                      </c:pt>
                      <c:pt idx="383">
                        <c:v>0.7506702542</c:v>
                      </c:pt>
                      <c:pt idx="384">
                        <c:v>0.74914336199999998</c:v>
                      </c:pt>
                      <c:pt idx="385">
                        <c:v>0.74759787320000004</c:v>
                      </c:pt>
                      <c:pt idx="386">
                        <c:v>0.74641585349999995</c:v>
                      </c:pt>
                      <c:pt idx="387">
                        <c:v>0.74467933180000001</c:v>
                      </c:pt>
                      <c:pt idx="388">
                        <c:v>0.74332088230000004</c:v>
                      </c:pt>
                      <c:pt idx="389">
                        <c:v>0.74167048930000001</c:v>
                      </c:pt>
                      <c:pt idx="390">
                        <c:v>0.74035978319999995</c:v>
                      </c:pt>
                      <c:pt idx="391">
                        <c:v>0.73833793400000003</c:v>
                      </c:pt>
                      <c:pt idx="392">
                        <c:v>0.73698729279999997</c:v>
                      </c:pt>
                      <c:pt idx="393">
                        <c:v>0.73491519689999996</c:v>
                      </c:pt>
                      <c:pt idx="394">
                        <c:v>0.73379385470000003</c:v>
                      </c:pt>
                      <c:pt idx="395">
                        <c:v>0.73219555619999999</c:v>
                      </c:pt>
                      <c:pt idx="396">
                        <c:v>0.73023504019999996</c:v>
                      </c:pt>
                      <c:pt idx="397">
                        <c:v>0.72894096370000006</c:v>
                      </c:pt>
                      <c:pt idx="398">
                        <c:v>0.72728461030000002</c:v>
                      </c:pt>
                      <c:pt idx="399">
                        <c:v>0.72539532179999999</c:v>
                      </c:pt>
                      <c:pt idx="400">
                        <c:v>0.72401833530000004</c:v>
                      </c:pt>
                      <c:pt idx="401">
                        <c:v>0.72261053320000002</c:v>
                      </c:pt>
                      <c:pt idx="402">
                        <c:v>0.72125887870000005</c:v>
                      </c:pt>
                      <c:pt idx="403">
                        <c:v>0.71903508900000002</c:v>
                      </c:pt>
                      <c:pt idx="404">
                        <c:v>0.71784245970000005</c:v>
                      </c:pt>
                      <c:pt idx="405">
                        <c:v>0.71631681920000001</c:v>
                      </c:pt>
                      <c:pt idx="406">
                        <c:v>0.71484744550000001</c:v>
                      </c:pt>
                      <c:pt idx="407">
                        <c:v>0.71343195439999996</c:v>
                      </c:pt>
                      <c:pt idx="408">
                        <c:v>0.71211212869999996</c:v>
                      </c:pt>
                      <c:pt idx="409">
                        <c:v>0.71012496950000004</c:v>
                      </c:pt>
                      <c:pt idx="410">
                        <c:v>0.70902717110000002</c:v>
                      </c:pt>
                      <c:pt idx="411">
                        <c:v>0.70766854290000003</c:v>
                      </c:pt>
                      <c:pt idx="412">
                        <c:v>0.70618122819999996</c:v>
                      </c:pt>
                      <c:pt idx="413">
                        <c:v>0.70459377769999998</c:v>
                      </c:pt>
                      <c:pt idx="414">
                        <c:v>0.70364820959999996</c:v>
                      </c:pt>
                      <c:pt idx="415">
                        <c:v>0.70247125629999996</c:v>
                      </c:pt>
                      <c:pt idx="416">
                        <c:v>0.70101529360000003</c:v>
                      </c:pt>
                      <c:pt idx="417">
                        <c:v>0.69994652270000002</c:v>
                      </c:pt>
                      <c:pt idx="418">
                        <c:v>0.69894713159999999</c:v>
                      </c:pt>
                      <c:pt idx="419">
                        <c:v>0.6982380748</c:v>
                      </c:pt>
                      <c:pt idx="420">
                        <c:v>0.69704878329999997</c:v>
                      </c:pt>
                      <c:pt idx="421">
                        <c:v>0.69571965930000002</c:v>
                      </c:pt>
                      <c:pt idx="422">
                        <c:v>0.69495725630000005</c:v>
                      </c:pt>
                      <c:pt idx="423">
                        <c:v>0.69430243970000005</c:v>
                      </c:pt>
                      <c:pt idx="424">
                        <c:v>0.69386786219999996</c:v>
                      </c:pt>
                      <c:pt idx="425">
                        <c:v>0.69297391180000001</c:v>
                      </c:pt>
                      <c:pt idx="426">
                        <c:v>0.69203776120000005</c:v>
                      </c:pt>
                      <c:pt idx="427">
                        <c:v>0.69176959989999998</c:v>
                      </c:pt>
                      <c:pt idx="428">
                        <c:v>0.69148170949999999</c:v>
                      </c:pt>
                      <c:pt idx="429">
                        <c:v>0.69127035140000004</c:v>
                      </c:pt>
                      <c:pt idx="430">
                        <c:v>0.69071120019999999</c:v>
                      </c:pt>
                      <c:pt idx="431">
                        <c:v>0.69093561169999995</c:v>
                      </c:pt>
                      <c:pt idx="432">
                        <c:v>0.69037264590000003</c:v>
                      </c:pt>
                      <c:pt idx="433">
                        <c:v>0.69065326449999997</c:v>
                      </c:pt>
                      <c:pt idx="434">
                        <c:v>0.69042623039999995</c:v>
                      </c:pt>
                      <c:pt idx="435">
                        <c:v>0.69062012429999997</c:v>
                      </c:pt>
                      <c:pt idx="436">
                        <c:v>0.69083994630000001</c:v>
                      </c:pt>
                      <c:pt idx="437">
                        <c:v>0.69151824709999998</c:v>
                      </c:pt>
                      <c:pt idx="438">
                        <c:v>0.69114226099999998</c:v>
                      </c:pt>
                      <c:pt idx="439">
                        <c:v>0.69165438410000002</c:v>
                      </c:pt>
                      <c:pt idx="440">
                        <c:v>0.69218611720000001</c:v>
                      </c:pt>
                      <c:pt idx="441">
                        <c:v>0.6931088567</c:v>
                      </c:pt>
                      <c:pt idx="442">
                        <c:v>0.69358998540000005</c:v>
                      </c:pt>
                      <c:pt idx="443">
                        <c:v>0.69440698619999996</c:v>
                      </c:pt>
                      <c:pt idx="444">
                        <c:v>0.69469130040000004</c:v>
                      </c:pt>
                      <c:pt idx="445">
                        <c:v>0.69597810510000002</c:v>
                      </c:pt>
                      <c:pt idx="446">
                        <c:v>0.69678586720000002</c:v>
                      </c:pt>
                      <c:pt idx="447">
                        <c:v>0.69886082410000006</c:v>
                      </c:pt>
                      <c:pt idx="448">
                        <c:v>0.69934540990000005</c:v>
                      </c:pt>
                      <c:pt idx="449">
                        <c:v>0.70091515780000002</c:v>
                      </c:pt>
                      <c:pt idx="450">
                        <c:v>0.7023322582</c:v>
                      </c:pt>
                      <c:pt idx="451">
                        <c:v>0.70342469220000003</c:v>
                      </c:pt>
                      <c:pt idx="452">
                        <c:v>0.70490306619999998</c:v>
                      </c:pt>
                      <c:pt idx="453">
                        <c:v>0.70692920680000004</c:v>
                      </c:pt>
                      <c:pt idx="454">
                        <c:v>0.70887506010000001</c:v>
                      </c:pt>
                      <c:pt idx="455">
                        <c:v>0.71044510599999999</c:v>
                      </c:pt>
                      <c:pt idx="456">
                        <c:v>0.71251124139999999</c:v>
                      </c:pt>
                      <c:pt idx="457">
                        <c:v>0.71421766279999999</c:v>
                      </c:pt>
                      <c:pt idx="458">
                        <c:v>0.71674537660000004</c:v>
                      </c:pt>
                      <c:pt idx="459">
                        <c:v>0.71881860490000005</c:v>
                      </c:pt>
                      <c:pt idx="460">
                        <c:v>0.72081971170000003</c:v>
                      </c:pt>
                      <c:pt idx="461">
                        <c:v>0.72369849679999998</c:v>
                      </c:pt>
                      <c:pt idx="462">
                        <c:v>0.72622412439999995</c:v>
                      </c:pt>
                      <c:pt idx="463">
                        <c:v>0.7288144231</c:v>
                      </c:pt>
                      <c:pt idx="464">
                        <c:v>0.73161500690000003</c:v>
                      </c:pt>
                      <c:pt idx="465">
                        <c:v>0.73449611660000003</c:v>
                      </c:pt>
                      <c:pt idx="466">
                        <c:v>0.73697602750000002</c:v>
                      </c:pt>
                      <c:pt idx="467">
                        <c:v>0.73943966630000002</c:v>
                      </c:pt>
                      <c:pt idx="468">
                        <c:v>0.74308133129999998</c:v>
                      </c:pt>
                      <c:pt idx="469">
                        <c:v>0.7459151745</c:v>
                      </c:pt>
                      <c:pt idx="470">
                        <c:v>0.7490434051</c:v>
                      </c:pt>
                      <c:pt idx="471">
                        <c:v>0.75331330299999999</c:v>
                      </c:pt>
                      <c:pt idx="472">
                        <c:v>0.7553853989</c:v>
                      </c:pt>
                      <c:pt idx="473">
                        <c:v>0.75892406700000004</c:v>
                      </c:pt>
                      <c:pt idx="474">
                        <c:v>0.76248848440000005</c:v>
                      </c:pt>
                      <c:pt idx="475">
                        <c:v>0.76591551300000005</c:v>
                      </c:pt>
                      <c:pt idx="476">
                        <c:v>0.76960915330000002</c:v>
                      </c:pt>
                      <c:pt idx="477">
                        <c:v>0.77337539200000005</c:v>
                      </c:pt>
                      <c:pt idx="478">
                        <c:v>0.77755779030000005</c:v>
                      </c:pt>
                      <c:pt idx="479">
                        <c:v>0.78120452169999999</c:v>
                      </c:pt>
                      <c:pt idx="480">
                        <c:v>0.78477942940000001</c:v>
                      </c:pt>
                      <c:pt idx="481">
                        <c:v>0.78887563940000005</c:v>
                      </c:pt>
                      <c:pt idx="482">
                        <c:v>0.79270851610000004</c:v>
                      </c:pt>
                      <c:pt idx="483">
                        <c:v>0.79657697679999995</c:v>
                      </c:pt>
                      <c:pt idx="484">
                        <c:v>0.80130821470000002</c:v>
                      </c:pt>
                      <c:pt idx="485">
                        <c:v>0.80606466529999998</c:v>
                      </c:pt>
                      <c:pt idx="486">
                        <c:v>0.80979365110000001</c:v>
                      </c:pt>
                      <c:pt idx="487">
                        <c:v>0.81400990490000003</c:v>
                      </c:pt>
                      <c:pt idx="488">
                        <c:v>0.8186098933</c:v>
                      </c:pt>
                      <c:pt idx="489">
                        <c:v>0.82282823319999998</c:v>
                      </c:pt>
                      <c:pt idx="490">
                        <c:v>0.82781106230000001</c:v>
                      </c:pt>
                      <c:pt idx="491">
                        <c:v>0.83224821090000001</c:v>
                      </c:pt>
                      <c:pt idx="492">
                        <c:v>0.83714443449999998</c:v>
                      </c:pt>
                      <c:pt idx="493">
                        <c:v>0.84180217980000005</c:v>
                      </c:pt>
                      <c:pt idx="494">
                        <c:v>0.84660971159999998</c:v>
                      </c:pt>
                      <c:pt idx="495">
                        <c:v>0.85129308699999995</c:v>
                      </c:pt>
                      <c:pt idx="496">
                        <c:v>0.85651570560000001</c:v>
                      </c:pt>
                      <c:pt idx="497">
                        <c:v>0.86218947170000004</c:v>
                      </c:pt>
                      <c:pt idx="498">
                        <c:v>0.86600726839999997</c:v>
                      </c:pt>
                      <c:pt idx="499">
                        <c:v>0.87206864360000003</c:v>
                      </c:pt>
                      <c:pt idx="500">
                        <c:v>0.87686854599999997</c:v>
                      </c:pt>
                      <c:pt idx="501">
                        <c:v>0.88296872380000002</c:v>
                      </c:pt>
                      <c:pt idx="502">
                        <c:v>0.88846158980000001</c:v>
                      </c:pt>
                      <c:pt idx="503">
                        <c:v>0.89389759300000005</c:v>
                      </c:pt>
                      <c:pt idx="504">
                        <c:v>0.89967685939999997</c:v>
                      </c:pt>
                      <c:pt idx="505">
                        <c:v>0.90574437379999995</c:v>
                      </c:pt>
                      <c:pt idx="506">
                        <c:v>0.91128236060000001</c:v>
                      </c:pt>
                      <c:pt idx="507">
                        <c:v>0.91774082180000005</c:v>
                      </c:pt>
                      <c:pt idx="508">
                        <c:v>0.92314034700000003</c:v>
                      </c:pt>
                      <c:pt idx="509">
                        <c:v>0.93014025690000002</c:v>
                      </c:pt>
                      <c:pt idx="510">
                        <c:v>0.93627280000000002</c:v>
                      </c:pt>
                      <c:pt idx="511">
                        <c:v>0.94241350889999997</c:v>
                      </c:pt>
                      <c:pt idx="512">
                        <c:v>0.94901835919999999</c:v>
                      </c:pt>
                      <c:pt idx="513">
                        <c:v>0.95547091959999997</c:v>
                      </c:pt>
                      <c:pt idx="514">
                        <c:v>0.96274113660000005</c:v>
                      </c:pt>
                      <c:pt idx="515">
                        <c:v>0.97017443179999996</c:v>
                      </c:pt>
                      <c:pt idx="516">
                        <c:v>0.97595345970000003</c:v>
                      </c:pt>
                      <c:pt idx="517">
                        <c:v>0.98410606379999999</c:v>
                      </c:pt>
                      <c:pt idx="518">
                        <c:v>0.99032002689999998</c:v>
                      </c:pt>
                      <c:pt idx="519">
                        <c:v>0.99789333339999997</c:v>
                      </c:pt>
                      <c:pt idx="520">
                        <c:v>1.0055403709999999</c:v>
                      </c:pt>
                      <c:pt idx="521">
                        <c:v>1.0123836989999999</c:v>
                      </c:pt>
                      <c:pt idx="522">
                        <c:v>1.0192598100000001</c:v>
                      </c:pt>
                      <c:pt idx="523">
                        <c:v>1.0276545290000001</c:v>
                      </c:pt>
                      <c:pt idx="524">
                        <c:v>1.035393834</c:v>
                      </c:pt>
                      <c:pt idx="525">
                        <c:v>1.0432422159999999</c:v>
                      </c:pt>
                      <c:pt idx="526">
                        <c:v>1.0497494940000001</c:v>
                      </c:pt>
                      <c:pt idx="527">
                        <c:v>1.057755113</c:v>
                      </c:pt>
                      <c:pt idx="528">
                        <c:v>1.0662380460000001</c:v>
                      </c:pt>
                      <c:pt idx="529">
                        <c:v>1.0744166369999999</c:v>
                      </c:pt>
                      <c:pt idx="530">
                        <c:v>1.0841425659999999</c:v>
                      </c:pt>
                      <c:pt idx="531">
                        <c:v>1.091607451</c:v>
                      </c:pt>
                      <c:pt idx="532">
                        <c:v>1.1038438079999999</c:v>
                      </c:pt>
                      <c:pt idx="533">
                        <c:v>1.110476375</c:v>
                      </c:pt>
                      <c:pt idx="534">
                        <c:v>1.120077848</c:v>
                      </c:pt>
                      <c:pt idx="535">
                        <c:v>1.1298466920000001</c:v>
                      </c:pt>
                      <c:pt idx="536">
                        <c:v>1.138952494</c:v>
                      </c:pt>
                      <c:pt idx="537">
                        <c:v>1.149715066</c:v>
                      </c:pt>
                      <c:pt idx="538">
                        <c:v>1.159085393</c:v>
                      </c:pt>
                      <c:pt idx="539">
                        <c:v>1.167079687</c:v>
                      </c:pt>
                      <c:pt idx="540">
                        <c:v>1.1813521389999999</c:v>
                      </c:pt>
                      <c:pt idx="541">
                        <c:v>1.19170022</c:v>
                      </c:pt>
                      <c:pt idx="542">
                        <c:v>1.2024046180000001</c:v>
                      </c:pt>
                      <c:pt idx="543">
                        <c:v>1.2094937560000001</c:v>
                      </c:pt>
                      <c:pt idx="544">
                        <c:v>1.22292757</c:v>
                      </c:pt>
                      <c:pt idx="545">
                        <c:v>1.237386584</c:v>
                      </c:pt>
                      <c:pt idx="546">
                        <c:v>1.2467458250000001</c:v>
                      </c:pt>
                      <c:pt idx="547">
                        <c:v>1.2633508440000001</c:v>
                      </c:pt>
                      <c:pt idx="548">
                        <c:v>1.2764310839999999</c:v>
                      </c:pt>
                      <c:pt idx="549">
                        <c:v>1.2889500860000001</c:v>
                      </c:pt>
                      <c:pt idx="550">
                        <c:v>1.3023178580000001</c:v>
                      </c:pt>
                      <c:pt idx="551">
                        <c:v>1.320868492</c:v>
                      </c:pt>
                      <c:pt idx="552">
                        <c:v>1.318412066</c:v>
                      </c:pt>
                      <c:pt idx="553">
                        <c:v>1.3408998249999999</c:v>
                      </c:pt>
                      <c:pt idx="554">
                        <c:v>1.352101445</c:v>
                      </c:pt>
                      <c:pt idx="555">
                        <c:v>1.3664817810000001</c:v>
                      </c:pt>
                      <c:pt idx="556">
                        <c:v>1.38831532</c:v>
                      </c:pt>
                      <c:pt idx="557">
                        <c:v>1.412141919</c:v>
                      </c:pt>
                      <c:pt idx="558">
                        <c:v>1.4410668609999999</c:v>
                      </c:pt>
                      <c:pt idx="559">
                        <c:v>1.4617009160000001</c:v>
                      </c:pt>
                      <c:pt idx="560">
                        <c:v>1.479623675</c:v>
                      </c:pt>
                      <c:pt idx="561">
                        <c:v>1.506013155</c:v>
                      </c:pt>
                      <c:pt idx="562">
                        <c:v>1.5378997329999999</c:v>
                      </c:pt>
                      <c:pt idx="563">
                        <c:v>1.5621359349999999</c:v>
                      </c:pt>
                      <c:pt idx="564">
                        <c:v>1.582884669</c:v>
                      </c:pt>
                      <c:pt idx="565">
                        <c:v>1.593864918</c:v>
                      </c:pt>
                      <c:pt idx="566">
                        <c:v>1.5895175930000001</c:v>
                      </c:pt>
                      <c:pt idx="567">
                        <c:v>1.5690251589999999</c:v>
                      </c:pt>
                      <c:pt idx="568">
                        <c:v>1.5730199810000001</c:v>
                      </c:pt>
                      <c:pt idx="569">
                        <c:v>1.556900978</c:v>
                      </c:pt>
                      <c:pt idx="570">
                        <c:v>1.530603886</c:v>
                      </c:pt>
                      <c:pt idx="571">
                        <c:v>1.529681683</c:v>
                      </c:pt>
                      <c:pt idx="572">
                        <c:v>1.5141407250000001</c:v>
                      </c:pt>
                      <c:pt idx="573">
                        <c:v>1.5156735180000001</c:v>
                      </c:pt>
                      <c:pt idx="574">
                        <c:v>1.5136693720000001</c:v>
                      </c:pt>
                      <c:pt idx="575">
                        <c:v>1.5235393049999999</c:v>
                      </c:pt>
                      <c:pt idx="576">
                        <c:v>1.532126069</c:v>
                      </c:pt>
                      <c:pt idx="577">
                        <c:v>1.5361462829999999</c:v>
                      </c:pt>
                      <c:pt idx="578">
                        <c:v>1.5460810659999999</c:v>
                      </c:pt>
                      <c:pt idx="579">
                        <c:v>1.5692068340000001</c:v>
                      </c:pt>
                      <c:pt idx="580">
                        <c:v>1.5719898940000001</c:v>
                      </c:pt>
                      <c:pt idx="581">
                        <c:v>1.5753442049999999</c:v>
                      </c:pt>
                      <c:pt idx="582">
                        <c:v>1.600150943</c:v>
                      </c:pt>
                      <c:pt idx="583">
                        <c:v>1.615786672</c:v>
                      </c:pt>
                      <c:pt idx="584">
                        <c:v>1.6336849929999999</c:v>
                      </c:pt>
                      <c:pt idx="585">
                        <c:v>1.6546485419999999</c:v>
                      </c:pt>
                      <c:pt idx="586">
                        <c:v>1.660266638</c:v>
                      </c:pt>
                      <c:pt idx="587">
                        <c:v>1.6892726419999999</c:v>
                      </c:pt>
                      <c:pt idx="588">
                        <c:v>1.6981205939999999</c:v>
                      </c:pt>
                      <c:pt idx="589">
                        <c:v>1.7204948659999999</c:v>
                      </c:pt>
                      <c:pt idx="590">
                        <c:v>1.73312366</c:v>
                      </c:pt>
                      <c:pt idx="591">
                        <c:v>1.7386959790000001</c:v>
                      </c:pt>
                      <c:pt idx="592">
                        <c:v>1.7733628749999999</c:v>
                      </c:pt>
                      <c:pt idx="593">
                        <c:v>1.797103763</c:v>
                      </c:pt>
                      <c:pt idx="594">
                        <c:v>1.807389855</c:v>
                      </c:pt>
                      <c:pt idx="595">
                        <c:v>1.8309936520000001</c:v>
                      </c:pt>
                      <c:pt idx="596">
                        <c:v>1.8373376130000001</c:v>
                      </c:pt>
                      <c:pt idx="597">
                        <c:v>1.8700178860000001</c:v>
                      </c:pt>
                      <c:pt idx="598">
                        <c:v>1.8842253680000001</c:v>
                      </c:pt>
                      <c:pt idx="599">
                        <c:v>1.892585754</c:v>
                      </c:pt>
                      <c:pt idx="600">
                        <c:v>1.933157802</c:v>
                      </c:pt>
                      <c:pt idx="601">
                        <c:v>1.9443072079999999</c:v>
                      </c:pt>
                      <c:pt idx="602">
                        <c:v>1.9731771950000001</c:v>
                      </c:pt>
                      <c:pt idx="603">
                        <c:v>1.9965559239999999</c:v>
                      </c:pt>
                      <c:pt idx="604">
                        <c:v>1.998441339</c:v>
                      </c:pt>
                      <c:pt idx="605">
                        <c:v>2.0215411190000001</c:v>
                      </c:pt>
                      <c:pt idx="606">
                        <c:v>2.0411703590000001</c:v>
                      </c:pt>
                      <c:pt idx="607">
                        <c:v>2.0641810889999999</c:v>
                      </c:pt>
                      <c:pt idx="608">
                        <c:v>2.0869157309999999</c:v>
                      </c:pt>
                      <c:pt idx="609">
                        <c:v>2.11453414</c:v>
                      </c:pt>
                      <c:pt idx="610">
                        <c:v>2.1200249200000001</c:v>
                      </c:pt>
                      <c:pt idx="611">
                        <c:v>2.1465353970000001</c:v>
                      </c:pt>
                      <c:pt idx="612">
                        <c:v>2.1546649929999999</c:v>
                      </c:pt>
                      <c:pt idx="613">
                        <c:v>2.1684131619999998</c:v>
                      </c:pt>
                      <c:pt idx="614">
                        <c:v>2.1955153940000001</c:v>
                      </c:pt>
                      <c:pt idx="615">
                        <c:v>2.2006175520000002</c:v>
                      </c:pt>
                      <c:pt idx="616">
                        <c:v>2.2236483100000002</c:v>
                      </c:pt>
                      <c:pt idx="617">
                        <c:v>2.241858959</c:v>
                      </c:pt>
                      <c:pt idx="618">
                        <c:v>2.2617321010000002</c:v>
                      </c:pt>
                      <c:pt idx="619">
                        <c:v>2.3071012500000001</c:v>
                      </c:pt>
                      <c:pt idx="620">
                        <c:v>2.2896575929999998</c:v>
                      </c:pt>
                      <c:pt idx="621">
                        <c:v>2.2966105940000001</c:v>
                      </c:pt>
                      <c:pt idx="622">
                        <c:v>2.3004040720000001</c:v>
                      </c:pt>
                      <c:pt idx="623">
                        <c:v>2.344775915</c:v>
                      </c:pt>
                      <c:pt idx="624">
                        <c:v>2.3354284760000001</c:v>
                      </c:pt>
                      <c:pt idx="625">
                        <c:v>2.3556425569999999</c:v>
                      </c:pt>
                      <c:pt idx="626">
                        <c:v>2.3823924060000001</c:v>
                      </c:pt>
                      <c:pt idx="627">
                        <c:v>2.4141550060000001</c:v>
                      </c:pt>
                      <c:pt idx="628">
                        <c:v>2.4338572030000001</c:v>
                      </c:pt>
                      <c:pt idx="629">
                        <c:v>2.4375791549999999</c:v>
                      </c:pt>
                      <c:pt idx="630">
                        <c:v>2.4088072779999998</c:v>
                      </c:pt>
                      <c:pt idx="631">
                        <c:v>2.4472255710000002</c:v>
                      </c:pt>
                      <c:pt idx="632">
                        <c:v>2.446643591</c:v>
                      </c:pt>
                      <c:pt idx="633">
                        <c:v>2.4967615599999999</c:v>
                      </c:pt>
                      <c:pt idx="634">
                        <c:v>2.523943424</c:v>
                      </c:pt>
                      <c:pt idx="635">
                        <c:v>2.5463228230000001</c:v>
                      </c:pt>
                      <c:pt idx="636">
                        <c:v>2.5234711170000002</c:v>
                      </c:pt>
                      <c:pt idx="637">
                        <c:v>2.5177638529999999</c:v>
                      </c:pt>
                      <c:pt idx="638">
                        <c:v>2.555655003</c:v>
                      </c:pt>
                      <c:pt idx="639">
                        <c:v>2.6078934669999998</c:v>
                      </c:pt>
                      <c:pt idx="640">
                        <c:v>2.6134452819999998</c:v>
                      </c:pt>
                      <c:pt idx="641">
                        <c:v>2.5845940110000001</c:v>
                      </c:pt>
                      <c:pt idx="642">
                        <c:v>2.6295483110000002</c:v>
                      </c:pt>
                      <c:pt idx="643">
                        <c:v>2.6264338490000001</c:v>
                      </c:pt>
                      <c:pt idx="644">
                        <c:v>2.617716551</c:v>
                      </c:pt>
                      <c:pt idx="645">
                        <c:v>2.6582272050000002</c:v>
                      </c:pt>
                      <c:pt idx="646">
                        <c:v>2.6524555680000002</c:v>
                      </c:pt>
                      <c:pt idx="647">
                        <c:v>2.6743607520000001</c:v>
                      </c:pt>
                      <c:pt idx="648">
                        <c:v>2.7016429899999999</c:v>
                      </c:pt>
                      <c:pt idx="649">
                        <c:v>2.7557628150000002</c:v>
                      </c:pt>
                      <c:pt idx="650">
                        <c:v>2.6992461680000002</c:v>
                      </c:pt>
                      <c:pt idx="651">
                        <c:v>2.702436686</c:v>
                      </c:pt>
                      <c:pt idx="652">
                        <c:v>2.7663061619999998</c:v>
                      </c:pt>
                      <c:pt idx="653">
                        <c:v>2.801019192</c:v>
                      </c:pt>
                      <c:pt idx="654">
                        <c:v>2.7207782269999998</c:v>
                      </c:pt>
                      <c:pt idx="655">
                        <c:v>2.6798944470000001</c:v>
                      </c:pt>
                      <c:pt idx="656">
                        <c:v>2.701391697</c:v>
                      </c:pt>
                      <c:pt idx="657">
                        <c:v>2.6761150360000001</c:v>
                      </c:pt>
                      <c:pt idx="658">
                        <c:v>2.810560465</c:v>
                      </c:pt>
                      <c:pt idx="659">
                        <c:v>2.8376169199999999</c:v>
                      </c:pt>
                      <c:pt idx="660">
                        <c:v>2.7670714859999999</c:v>
                      </c:pt>
                      <c:pt idx="661">
                        <c:v>2.7283470630000002</c:v>
                      </c:pt>
                      <c:pt idx="662">
                        <c:v>2.807688475</c:v>
                      </c:pt>
                      <c:pt idx="663">
                        <c:v>2.854986668</c:v>
                      </c:pt>
                      <c:pt idx="664">
                        <c:v>2.9485728739999999</c:v>
                      </c:pt>
                      <c:pt idx="665">
                        <c:v>2.7495696540000001</c:v>
                      </c:pt>
                      <c:pt idx="666">
                        <c:v>2.839234829</c:v>
                      </c:pt>
                      <c:pt idx="667">
                        <c:v>2.8975353240000001</c:v>
                      </c:pt>
                      <c:pt idx="668">
                        <c:v>3.334470987</c:v>
                      </c:pt>
                      <c:pt idx="669">
                        <c:v>3.297069311</c:v>
                      </c:pt>
                      <c:pt idx="670">
                        <c:v>3.0518660550000001</c:v>
                      </c:pt>
                      <c:pt idx="671">
                        <c:v>2.8729944230000002</c:v>
                      </c:pt>
                      <c:pt idx="672">
                        <c:v>3.0309176450000002</c:v>
                      </c:pt>
                      <c:pt idx="673">
                        <c:v>2.6147623059999998</c:v>
                      </c:pt>
                      <c:pt idx="674">
                        <c:v>2.9823727610000001</c:v>
                      </c:pt>
                      <c:pt idx="675">
                        <c:v>2.9032881260000001</c:v>
                      </c:pt>
                      <c:pt idx="676">
                        <c:v>2.4568281170000001</c:v>
                      </c:pt>
                      <c:pt idx="677">
                        <c:v>2.9023270609999998</c:v>
                      </c:pt>
                      <c:pt idx="678">
                        <c:v>10</c:v>
                      </c:pt>
                      <c:pt idx="679">
                        <c:v>3.046795607</c:v>
                      </c:pt>
                      <c:pt idx="680">
                        <c:v>2.6653089520000002</c:v>
                      </c:pt>
                      <c:pt idx="681">
                        <c:v>2.7173290250000002</c:v>
                      </c:pt>
                      <c:pt idx="682">
                        <c:v>10</c:v>
                      </c:pt>
                      <c:pt idx="683">
                        <c:v>2.005304813</c:v>
                      </c:pt>
                      <c:pt idx="684">
                        <c:v>1.6488060950000001</c:v>
                      </c:pt>
                      <c:pt idx="685">
                        <c:v>10</c:v>
                      </c:pt>
                      <c:pt idx="686">
                        <c:v>1.760358334</c:v>
                      </c:pt>
                      <c:pt idx="687">
                        <c:v>1.6005265710000001</c:v>
                      </c:pt>
                      <c:pt idx="688">
                        <c:v>1.1934980150000001</c:v>
                      </c:pt>
                      <c:pt idx="689">
                        <c:v>1.757102728</c:v>
                      </c:pt>
                      <c:pt idx="690">
                        <c:v>1.1457623240000001</c:v>
                      </c:pt>
                      <c:pt idx="691">
                        <c:v>10</c:v>
                      </c:pt>
                      <c:pt idx="692">
                        <c:v>10</c:v>
                      </c:pt>
                      <c:pt idx="693">
                        <c:v>1.437934279</c:v>
                      </c:pt>
                      <c:pt idx="694">
                        <c:v>10</c:v>
                      </c:pt>
                      <c:pt idx="695">
                        <c:v>10</c:v>
                      </c:pt>
                      <c:pt idx="696">
                        <c:v>10</c:v>
                      </c:pt>
                      <c:pt idx="697">
                        <c:v>0.78564232590000005</c:v>
                      </c:pt>
                      <c:pt idx="698">
                        <c:v>1.1805083750000001</c:v>
                      </c:pt>
                      <c:pt idx="699">
                        <c:v>10</c:v>
                      </c:pt>
                      <c:pt idx="700">
                        <c:v>10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'P-A'!$P$6</c15:sqref>
                        </c15:formulaRef>
                      </c:ext>
                    </c:extLst>
                    <c:strCache>
                      <c:ptCount val="1"/>
                      <c:pt idx="0">
                        <c:v>P-C2 OD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prstDash val="sys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'P-A'!$P$7:$P$707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2.2936915675683678</c:v>
                      </c:pt>
                      <c:pt idx="1">
                        <c:v>2.3324462700058159</c:v>
                      </c:pt>
                      <c:pt idx="2">
                        <c:v>2.3124484886597259</c:v>
                      </c:pt>
                      <c:pt idx="3">
                        <c:v>2.2903192943463306</c:v>
                      </c:pt>
                      <c:pt idx="4">
                        <c:v>2.3449070254220135</c:v>
                      </c:pt>
                      <c:pt idx="5">
                        <c:v>2.3773642436774121</c:v>
                      </c:pt>
                      <c:pt idx="6">
                        <c:v>2.3748529680859929</c:v>
                      </c:pt>
                      <c:pt idx="7">
                        <c:v>2.374606377295883</c:v>
                      </c:pt>
                      <c:pt idx="8">
                        <c:v>2.4095933176067388</c:v>
                      </c:pt>
                      <c:pt idx="9">
                        <c:v>2.4241487793900847</c:v>
                      </c:pt>
                      <c:pt idx="10">
                        <c:v>2.4185391152488567</c:v>
                      </c:pt>
                      <c:pt idx="11">
                        <c:v>2.4157818125882367</c:v>
                      </c:pt>
                      <c:pt idx="12">
                        <c:v>2.4080512772186111</c:v>
                      </c:pt>
                      <c:pt idx="13">
                        <c:v>2.4481579008251604</c:v>
                      </c:pt>
                      <c:pt idx="14">
                        <c:v>2.4334753791911647</c:v>
                      </c:pt>
                      <c:pt idx="15">
                        <c:v>2.4440191234925344</c:v>
                      </c:pt>
                      <c:pt idx="16">
                        <c:v>2.5055562053978604</c:v>
                      </c:pt>
                      <c:pt idx="17">
                        <c:v>2.4776825686953754</c:v>
                      </c:pt>
                      <c:pt idx="18">
                        <c:v>2.4950192368007529</c:v>
                      </c:pt>
                      <c:pt idx="19">
                        <c:v>2.5408550554879898</c:v>
                      </c:pt>
                      <c:pt idx="20">
                        <c:v>2.5350336249290106</c:v>
                      </c:pt>
                      <c:pt idx="21">
                        <c:v>2.5349236946145601</c:v>
                      </c:pt>
                      <c:pt idx="22">
                        <c:v>2.5782616012119322</c:v>
                      </c:pt>
                      <c:pt idx="23">
                        <c:v>2.5608818266160762</c:v>
                      </c:pt>
                      <c:pt idx="24">
                        <c:v>2.5402679425295998</c:v>
                      </c:pt>
                      <c:pt idx="25">
                        <c:v>2.5935762245225962</c:v>
                      </c:pt>
                      <c:pt idx="26">
                        <c:v>2.5882782806746221</c:v>
                      </c:pt>
                      <c:pt idx="27">
                        <c:v>2.6089505169809293</c:v>
                      </c:pt>
                      <c:pt idx="28">
                        <c:v>2.6119792583650701</c:v>
                      </c:pt>
                      <c:pt idx="29">
                        <c:v>2.6301050188936603</c:v>
                      </c:pt>
                      <c:pt idx="30">
                        <c:v>2.641922565594323</c:v>
                      </c:pt>
                      <c:pt idx="31">
                        <c:v>2.6380081681321732</c:v>
                      </c:pt>
                      <c:pt idx="32">
                        <c:v>2.6385203614763912</c:v>
                      </c:pt>
                      <c:pt idx="33">
                        <c:v>2.6364493740217845</c:v>
                      </c:pt>
                      <c:pt idx="34">
                        <c:v>2.6640406544479016</c:v>
                      </c:pt>
                      <c:pt idx="35">
                        <c:v>2.6566869704537233</c:v>
                      </c:pt>
                      <c:pt idx="36">
                        <c:v>2.6662189383612818</c:v>
                      </c:pt>
                      <c:pt idx="37">
                        <c:v>2.6799429528588146</c:v>
                      </c:pt>
                      <c:pt idx="38">
                        <c:v>2.7036049659073682</c:v>
                      </c:pt>
                      <c:pt idx="39">
                        <c:v>2.7016632963451506</c:v>
                      </c:pt>
                      <c:pt idx="40">
                        <c:v>2.6951032208576589</c:v>
                      </c:pt>
                      <c:pt idx="41">
                        <c:v>2.69935757518813</c:v>
                      </c:pt>
                      <c:pt idx="42">
                        <c:v>2.7322341875885456</c:v>
                      </c:pt>
                      <c:pt idx="43">
                        <c:v>2.7284908975814246</c:v>
                      </c:pt>
                      <c:pt idx="44">
                        <c:v>2.7342366568983523</c:v>
                      </c:pt>
                      <c:pt idx="45">
                        <c:v>2.7344964248620971</c:v>
                      </c:pt>
                      <c:pt idx="46">
                        <c:v>2.7342246103246364</c:v>
                      </c:pt>
                      <c:pt idx="47">
                        <c:v>2.7438676375675146</c:v>
                      </c:pt>
                      <c:pt idx="48">
                        <c:v>2.7453311849509454</c:v>
                      </c:pt>
                      <c:pt idx="49">
                        <c:v>2.7521455680467075</c:v>
                      </c:pt>
                      <c:pt idx="50">
                        <c:v>2.7594625454407291</c:v>
                      </c:pt>
                      <c:pt idx="51">
                        <c:v>2.7586030542239692</c:v>
                      </c:pt>
                      <c:pt idx="52">
                        <c:v>2.7601236353203422</c:v>
                      </c:pt>
                      <c:pt idx="53">
                        <c:v>2.76700992678161</c:v>
                      </c:pt>
                      <c:pt idx="54">
                        <c:v>2.7732526337134038</c:v>
                      </c:pt>
                      <c:pt idx="55">
                        <c:v>2.7723430692368329</c:v>
                      </c:pt>
                      <c:pt idx="56">
                        <c:v>2.7731507960310533</c:v>
                      </c:pt>
                      <c:pt idx="57">
                        <c:v>2.7737552280116633</c:v>
                      </c:pt>
                      <c:pt idx="58">
                        <c:v>2.7793419264472785</c:v>
                      </c:pt>
                      <c:pt idx="59">
                        <c:v>2.7814981857689447</c:v>
                      </c:pt>
                      <c:pt idx="60">
                        <c:v>2.7760325231075971</c:v>
                      </c:pt>
                      <c:pt idx="61">
                        <c:v>2.7913844167393269</c:v>
                      </c:pt>
                      <c:pt idx="62">
                        <c:v>2.7833274774889545</c:v>
                      </c:pt>
                      <c:pt idx="63">
                        <c:v>2.7849690975176955</c:v>
                      </c:pt>
                      <c:pt idx="64">
                        <c:v>2.7902672276935894</c:v>
                      </c:pt>
                      <c:pt idx="65">
                        <c:v>2.7898924464529102</c:v>
                      </c:pt>
                      <c:pt idx="66">
                        <c:v>2.7904140525151671</c:v>
                      </c:pt>
                      <c:pt idx="67">
                        <c:v>2.7830697812390279</c:v>
                      </c:pt>
                      <c:pt idx="68">
                        <c:v>2.7886909282330619</c:v>
                      </c:pt>
                      <c:pt idx="69">
                        <c:v>2.7904023817553911</c:v>
                      </c:pt>
                      <c:pt idx="70">
                        <c:v>2.7781319366232902</c:v>
                      </c:pt>
                      <c:pt idx="71">
                        <c:v>2.7852369581135408</c:v>
                      </c:pt>
                      <c:pt idx="72">
                        <c:v>2.7825519396323664</c:v>
                      </c:pt>
                      <c:pt idx="73">
                        <c:v>2.7859874617087987</c:v>
                      </c:pt>
                      <c:pt idx="74">
                        <c:v>2.7864311369082175</c:v>
                      </c:pt>
                      <c:pt idx="75">
                        <c:v>2.7766094717200693</c:v>
                      </c:pt>
                      <c:pt idx="76">
                        <c:v>2.7743647397966571</c:v>
                      </c:pt>
                      <c:pt idx="77">
                        <c:v>2.7739888295351087</c:v>
                      </c:pt>
                      <c:pt idx="78">
                        <c:v>2.7628107255153349</c:v>
                      </c:pt>
                      <c:pt idx="79">
                        <c:v>2.7656762641695769</c:v>
                      </c:pt>
                      <c:pt idx="80">
                        <c:v>2.7650797400721978</c:v>
                      </c:pt>
                      <c:pt idx="81">
                        <c:v>2.7605966761156959</c:v>
                      </c:pt>
                      <c:pt idx="82">
                        <c:v>2.7527123507342117</c:v>
                      </c:pt>
                      <c:pt idx="83">
                        <c:v>2.7537533048169887</c:v>
                      </c:pt>
                      <c:pt idx="84">
                        <c:v>2.7412522662520082</c:v>
                      </c:pt>
                      <c:pt idx="85">
                        <c:v>2.7393493750037647</c:v>
                      </c:pt>
                      <c:pt idx="86">
                        <c:v>2.7345387781456476</c:v>
                      </c:pt>
                      <c:pt idx="87">
                        <c:v>2.7254134030234112</c:v>
                      </c:pt>
                      <c:pt idx="88">
                        <c:v>2.7213999927996575</c:v>
                      </c:pt>
                      <c:pt idx="89">
                        <c:v>2.7157922108862271</c:v>
                      </c:pt>
                      <c:pt idx="90">
                        <c:v>2.7066350242193482</c:v>
                      </c:pt>
                      <c:pt idx="91">
                        <c:v>2.7073339497199864</c:v>
                      </c:pt>
                      <c:pt idx="92">
                        <c:v>2.7022782684856179</c:v>
                      </c:pt>
                      <c:pt idx="93">
                        <c:v>2.6946057095218836</c:v>
                      </c:pt>
                      <c:pt idx="94">
                        <c:v>2.6883793789193606</c:v>
                      </c:pt>
                      <c:pt idx="95">
                        <c:v>2.6805549137506151</c:v>
                      </c:pt>
                      <c:pt idx="96">
                        <c:v>2.6720606991911469</c:v>
                      </c:pt>
                      <c:pt idx="97">
                        <c:v>2.6663066561770483</c:v>
                      </c:pt>
                      <c:pt idx="98">
                        <c:v>2.6542538120530628</c:v>
                      </c:pt>
                      <c:pt idx="99">
                        <c:v>2.6488732333518046</c:v>
                      </c:pt>
                      <c:pt idx="100">
                        <c:v>2.6467069960121408</c:v>
                      </c:pt>
                      <c:pt idx="101">
                        <c:v>2.633582704767623</c:v>
                      </c:pt>
                      <c:pt idx="102">
                        <c:v>2.6236266387246028</c:v>
                      </c:pt>
                      <c:pt idx="103">
                        <c:v>2.6174225206207637</c:v>
                      </c:pt>
                      <c:pt idx="104">
                        <c:v>2.6046555036877366</c:v>
                      </c:pt>
                      <c:pt idx="105">
                        <c:v>2.5962958778901095</c:v>
                      </c:pt>
                      <c:pt idx="106">
                        <c:v>2.5901173609266106</c:v>
                      </c:pt>
                      <c:pt idx="107">
                        <c:v>2.5857668171762329</c:v>
                      </c:pt>
                      <c:pt idx="108">
                        <c:v>2.5695735013987924</c:v>
                      </c:pt>
                      <c:pt idx="109">
                        <c:v>2.5625398213950374</c:v>
                      </c:pt>
                      <c:pt idx="110">
                        <c:v>2.554940299817678</c:v>
                      </c:pt>
                      <c:pt idx="111">
                        <c:v>2.5430854812168993</c:v>
                      </c:pt>
                      <c:pt idx="112">
                        <c:v>2.5302382753792956</c:v>
                      </c:pt>
                      <c:pt idx="113">
                        <c:v>2.5227102831954022</c:v>
                      </c:pt>
                      <c:pt idx="114">
                        <c:v>2.5111302919598</c:v>
                      </c:pt>
                      <c:pt idx="115">
                        <c:v>2.5051959182586541</c:v>
                      </c:pt>
                      <c:pt idx="116">
                        <c:v>2.4922566648497293</c:v>
                      </c:pt>
                      <c:pt idx="117">
                        <c:v>2.4835593418045696</c:v>
                      </c:pt>
                      <c:pt idx="118">
                        <c:v>2.473194987076349</c:v>
                      </c:pt>
                      <c:pt idx="119">
                        <c:v>2.4649087744790363</c:v>
                      </c:pt>
                      <c:pt idx="120">
                        <c:v>2.4526355044261892</c:v>
                      </c:pt>
                      <c:pt idx="121">
                        <c:v>2.4424339766139269</c:v>
                      </c:pt>
                      <c:pt idx="122">
                        <c:v>2.4317727715078652</c:v>
                      </c:pt>
                      <c:pt idx="123">
                        <c:v>2.4204779598903281</c:v>
                      </c:pt>
                      <c:pt idx="124">
                        <c:v>2.4136878594280171</c:v>
                      </c:pt>
                      <c:pt idx="125">
                        <c:v>2.4006727452910215</c:v>
                      </c:pt>
                      <c:pt idx="126">
                        <c:v>2.3911336242862116</c:v>
                      </c:pt>
                      <c:pt idx="127">
                        <c:v>2.3787502360119435</c:v>
                      </c:pt>
                      <c:pt idx="128">
                        <c:v>2.3702225140079545</c:v>
                      </c:pt>
                      <c:pt idx="129">
                        <c:v>2.3582065659701446</c:v>
                      </c:pt>
                      <c:pt idx="130">
                        <c:v>2.3484393006392623</c:v>
                      </c:pt>
                      <c:pt idx="131">
                        <c:v>2.3393525143449803</c:v>
                      </c:pt>
                      <c:pt idx="132">
                        <c:v>2.3227458300779551</c:v>
                      </c:pt>
                      <c:pt idx="133">
                        <c:v>2.3150390120418218</c:v>
                      </c:pt>
                      <c:pt idx="134">
                        <c:v>2.3031249001073126</c:v>
                      </c:pt>
                      <c:pt idx="135">
                        <c:v>2.2936068610012672</c:v>
                      </c:pt>
                      <c:pt idx="136">
                        <c:v>2.2802988504280459</c:v>
                      </c:pt>
                      <c:pt idx="137">
                        <c:v>2.2697543529197466</c:v>
                      </c:pt>
                      <c:pt idx="138">
                        <c:v>2.2615325181976984</c:v>
                      </c:pt>
                      <c:pt idx="139">
                        <c:v>2.249025457135386</c:v>
                      </c:pt>
                      <c:pt idx="140">
                        <c:v>2.2381987912576888</c:v>
                      </c:pt>
                      <c:pt idx="141">
                        <c:v>2.2289230147652486</c:v>
                      </c:pt>
                      <c:pt idx="142">
                        <c:v>2.2162619757841071</c:v>
                      </c:pt>
                      <c:pt idx="143">
                        <c:v>2.2064220520388904</c:v>
                      </c:pt>
                      <c:pt idx="144">
                        <c:v>2.1954054548491357</c:v>
                      </c:pt>
                      <c:pt idx="145">
                        <c:v>2.1841417031483625</c:v>
                      </c:pt>
                      <c:pt idx="146">
                        <c:v>2.1723546494854538</c:v>
                      </c:pt>
                      <c:pt idx="147">
                        <c:v>2.1640488614032338</c:v>
                      </c:pt>
                      <c:pt idx="148">
                        <c:v>2.1498420159993188</c:v>
                      </c:pt>
                      <c:pt idx="149">
                        <c:v>2.138631157741953</c:v>
                      </c:pt>
                      <c:pt idx="150">
                        <c:v>2.1301832504076508</c:v>
                      </c:pt>
                      <c:pt idx="151">
                        <c:v>2.1202906195469455</c:v>
                      </c:pt>
                      <c:pt idx="152">
                        <c:v>2.1088892646775634</c:v>
                      </c:pt>
                      <c:pt idx="153">
                        <c:v>2.0967889858865929</c:v>
                      </c:pt>
                      <c:pt idx="154">
                        <c:v>2.087027179332134</c:v>
                      </c:pt>
                      <c:pt idx="155">
                        <c:v>2.0776623665170386</c:v>
                      </c:pt>
                      <c:pt idx="156">
                        <c:v>2.0668304313489378</c:v>
                      </c:pt>
                      <c:pt idx="157">
                        <c:v>2.0555126540257875</c:v>
                      </c:pt>
                      <c:pt idx="158">
                        <c:v>2.0444843860762569</c:v>
                      </c:pt>
                      <c:pt idx="159">
                        <c:v>2.0349512891478296</c:v>
                      </c:pt>
                      <c:pt idx="160">
                        <c:v>2.0239113520175729</c:v>
                      </c:pt>
                      <c:pt idx="161">
                        <c:v>2.0146860230198338</c:v>
                      </c:pt>
                      <c:pt idx="162">
                        <c:v>2.0051017238107267</c:v>
                      </c:pt>
                      <c:pt idx="163">
                        <c:v>1.9952085292291124</c:v>
                      </c:pt>
                      <c:pt idx="164">
                        <c:v>1.9845780066468246</c:v>
                      </c:pt>
                      <c:pt idx="165">
                        <c:v>1.9747640598558873</c:v>
                      </c:pt>
                      <c:pt idx="166">
                        <c:v>1.9646052611411153</c:v>
                      </c:pt>
                      <c:pt idx="167">
                        <c:v>1.9547867951086029</c:v>
                      </c:pt>
                      <c:pt idx="168">
                        <c:v>1.9443482755521895</c:v>
                      </c:pt>
                      <c:pt idx="169">
                        <c:v>1.9337121078655586</c:v>
                      </c:pt>
                      <c:pt idx="170">
                        <c:v>1.9252681513147711</c:v>
                      </c:pt>
                      <c:pt idx="171">
                        <c:v>1.9151726014543944</c:v>
                      </c:pt>
                      <c:pt idx="172">
                        <c:v>1.90605419152244</c:v>
                      </c:pt>
                      <c:pt idx="173">
                        <c:v>1.8965858467041661</c:v>
                      </c:pt>
                      <c:pt idx="174">
                        <c:v>1.8863474243847778</c:v>
                      </c:pt>
                      <c:pt idx="175">
                        <c:v>1.8763717796987502</c:v>
                      </c:pt>
                      <c:pt idx="176">
                        <c:v>1.8673017471267286</c:v>
                      </c:pt>
                      <c:pt idx="177">
                        <c:v>1.8587192494515343</c:v>
                      </c:pt>
                      <c:pt idx="178">
                        <c:v>1.8502269171198638</c:v>
                      </c:pt>
                      <c:pt idx="179">
                        <c:v>1.8402552263754517</c:v>
                      </c:pt>
                      <c:pt idx="180">
                        <c:v>1.8307437766457491</c:v>
                      </c:pt>
                      <c:pt idx="181">
                        <c:v>1.8212816438108279</c:v>
                      </c:pt>
                      <c:pt idx="182">
                        <c:v>1.8103971894342086</c:v>
                      </c:pt>
                      <c:pt idx="183">
                        <c:v>1.8024178052327353</c:v>
                      </c:pt>
                      <c:pt idx="184">
                        <c:v>1.7943753600838361</c:v>
                      </c:pt>
                      <c:pt idx="185">
                        <c:v>1.7863052436598295</c:v>
                      </c:pt>
                      <c:pt idx="186">
                        <c:v>1.7776030271382059</c:v>
                      </c:pt>
                      <c:pt idx="187">
                        <c:v>1.7679537863329249</c:v>
                      </c:pt>
                      <c:pt idx="188">
                        <c:v>1.7611616141567963</c:v>
                      </c:pt>
                      <c:pt idx="189">
                        <c:v>1.7507850249478902</c:v>
                      </c:pt>
                      <c:pt idx="190">
                        <c:v>1.7429370303526226</c:v>
                      </c:pt>
                      <c:pt idx="191">
                        <c:v>1.7345403221408999</c:v>
                      </c:pt>
                      <c:pt idx="192">
                        <c:v>1.7255881246084597</c:v>
                      </c:pt>
                      <c:pt idx="193">
                        <c:v>1.7180023439256438</c:v>
                      </c:pt>
                      <c:pt idx="194">
                        <c:v>1.7103024910797922</c:v>
                      </c:pt>
                      <c:pt idx="195">
                        <c:v>1.7018060184785868</c:v>
                      </c:pt>
                      <c:pt idx="196">
                        <c:v>1.6934503450435257</c:v>
                      </c:pt>
                      <c:pt idx="197">
                        <c:v>1.6843853954339882</c:v>
                      </c:pt>
                      <c:pt idx="198">
                        <c:v>1.677489127533772</c:v>
                      </c:pt>
                      <c:pt idx="199">
                        <c:v>1.6690553369079528</c:v>
                      </c:pt>
                      <c:pt idx="200">
                        <c:v>1.6618616549089864</c:v>
                      </c:pt>
                      <c:pt idx="201">
                        <c:v>1.6541747897507493</c:v>
                      </c:pt>
                      <c:pt idx="202">
                        <c:v>1.6465903275748222</c:v>
                      </c:pt>
                      <c:pt idx="203">
                        <c:v>1.6377491909567514</c:v>
                      </c:pt>
                      <c:pt idx="204">
                        <c:v>1.6311175860757945</c:v>
                      </c:pt>
                      <c:pt idx="205">
                        <c:v>1.6233121310919965</c:v>
                      </c:pt>
                      <c:pt idx="206">
                        <c:v>1.6154927473066856</c:v>
                      </c:pt>
                      <c:pt idx="207">
                        <c:v>1.6090465560752607</c:v>
                      </c:pt>
                      <c:pt idx="208">
                        <c:v>1.6018630384222121</c:v>
                      </c:pt>
                      <c:pt idx="209">
                        <c:v>1.5948229585281353</c:v>
                      </c:pt>
                      <c:pt idx="210">
                        <c:v>1.5867515251762903</c:v>
                      </c:pt>
                      <c:pt idx="211">
                        <c:v>1.5800451885881306</c:v>
                      </c:pt>
                      <c:pt idx="212">
                        <c:v>1.5730892505928147</c:v>
                      </c:pt>
                      <c:pt idx="213">
                        <c:v>1.5658432382397298</c:v>
                      </c:pt>
                      <c:pt idx="214">
                        <c:v>1.5573206936254249</c:v>
                      </c:pt>
                      <c:pt idx="215">
                        <c:v>1.5540499738567084</c:v>
                      </c:pt>
                      <c:pt idx="216">
                        <c:v>1.5462206137903538</c:v>
                      </c:pt>
                      <c:pt idx="217">
                        <c:v>1.5393738530604648</c:v>
                      </c:pt>
                      <c:pt idx="218">
                        <c:v>1.5332485123482578</c:v>
                      </c:pt>
                      <c:pt idx="219">
                        <c:v>1.52643459901992</c:v>
                      </c:pt>
                      <c:pt idx="220">
                        <c:v>1.5201919863574205</c:v>
                      </c:pt>
                      <c:pt idx="221">
                        <c:v>1.5148229838308351</c:v>
                      </c:pt>
                      <c:pt idx="222">
                        <c:v>1.5081245541784767</c:v>
                      </c:pt>
                      <c:pt idx="223">
                        <c:v>1.5015906441838547</c:v>
                      </c:pt>
                      <c:pt idx="224">
                        <c:v>1.4956949531062429</c:v>
                      </c:pt>
                      <c:pt idx="225">
                        <c:v>1.4906029418751816</c:v>
                      </c:pt>
                      <c:pt idx="226">
                        <c:v>1.4855976140241234</c:v>
                      </c:pt>
                      <c:pt idx="227">
                        <c:v>1.4784889209264269</c:v>
                      </c:pt>
                      <c:pt idx="228">
                        <c:v>1.4737614315313077</c:v>
                      </c:pt>
                      <c:pt idx="229">
                        <c:v>1.4674421120856584</c:v>
                      </c:pt>
                      <c:pt idx="230">
                        <c:v>1.4623279829410181</c:v>
                      </c:pt>
                      <c:pt idx="231">
                        <c:v>1.4560998646958019</c:v>
                      </c:pt>
                      <c:pt idx="232">
                        <c:v>1.4501908088533957</c:v>
                      </c:pt>
                      <c:pt idx="233">
                        <c:v>1.4451064212765357</c:v>
                      </c:pt>
                      <c:pt idx="234">
                        <c:v>1.4410012448681995</c:v>
                      </c:pt>
                      <c:pt idx="235">
                        <c:v>1.4363178029195534</c:v>
                      </c:pt>
                      <c:pt idx="236">
                        <c:v>1.4303901116008042</c:v>
                      </c:pt>
                      <c:pt idx="237">
                        <c:v>1.4257768822756902</c:v>
                      </c:pt>
                      <c:pt idx="238">
                        <c:v>1.4209209208853564</c:v>
                      </c:pt>
                      <c:pt idx="239">
                        <c:v>1.415681237356494</c:v>
                      </c:pt>
                      <c:pt idx="240">
                        <c:v>1.4104580245841019</c:v>
                      </c:pt>
                      <c:pt idx="241">
                        <c:v>1.4062037642071161</c:v>
                      </c:pt>
                      <c:pt idx="242">
                        <c:v>1.4008097259980545</c:v>
                      </c:pt>
                      <c:pt idx="243">
                        <c:v>1.3958600222418562</c:v>
                      </c:pt>
                      <c:pt idx="244">
                        <c:v>1.391700633567414</c:v>
                      </c:pt>
                      <c:pt idx="245">
                        <c:v>1.3872436413082017</c:v>
                      </c:pt>
                      <c:pt idx="246">
                        <c:v>1.3827938962576305</c:v>
                      </c:pt>
                      <c:pt idx="247">
                        <c:v>1.3789885821074221</c:v>
                      </c:pt>
                      <c:pt idx="248">
                        <c:v>1.3750029364806406</c:v>
                      </c:pt>
                      <c:pt idx="249">
                        <c:v>1.3708014766989132</c:v>
                      </c:pt>
                      <c:pt idx="250">
                        <c:v>1.3667923013297996</c:v>
                      </c:pt>
                      <c:pt idx="251">
                        <c:v>1.3626867484759038</c:v>
                      </c:pt>
                      <c:pt idx="252">
                        <c:v>1.3583818522235327</c:v>
                      </c:pt>
                      <c:pt idx="253">
                        <c:v>1.3549961193357865</c:v>
                      </c:pt>
                      <c:pt idx="254">
                        <c:v>1.3510116973149786</c:v>
                      </c:pt>
                      <c:pt idx="255">
                        <c:v>1.3474601272100371</c:v>
                      </c:pt>
                      <c:pt idx="256">
                        <c:v>1.343155889737395</c:v>
                      </c:pt>
                      <c:pt idx="257">
                        <c:v>1.3405245183802723</c:v>
                      </c:pt>
                      <c:pt idx="258">
                        <c:v>1.3362429634895487</c:v>
                      </c:pt>
                      <c:pt idx="259">
                        <c:v>1.3324480023817533</c:v>
                      </c:pt>
                      <c:pt idx="260">
                        <c:v>1.3294856155278743</c:v>
                      </c:pt>
                      <c:pt idx="261">
                        <c:v>1.3263982391160174</c:v>
                      </c:pt>
                      <c:pt idx="262">
                        <c:v>1.3232027201903074</c:v>
                      </c:pt>
                      <c:pt idx="263">
                        <c:v>1.3189989073080226</c:v>
                      </c:pt>
                      <c:pt idx="264">
                        <c:v>1.3159234839901115</c:v>
                      </c:pt>
                      <c:pt idx="265">
                        <c:v>1.3129901797663786</c:v>
                      </c:pt>
                      <c:pt idx="266">
                        <c:v>1.3104964099988141</c:v>
                      </c:pt>
                      <c:pt idx="267">
                        <c:v>1.3083080555350957</c:v>
                      </c:pt>
                      <c:pt idx="268">
                        <c:v>1.3045652362428291</c:v>
                      </c:pt>
                      <c:pt idx="269">
                        <c:v>1.3017873220824883</c:v>
                      </c:pt>
                      <c:pt idx="270">
                        <c:v>1.299352753116314</c:v>
                      </c:pt>
                      <c:pt idx="271">
                        <c:v>1.2963939428110614</c:v>
                      </c:pt>
                      <c:pt idx="272">
                        <c:v>1.2936077462167903</c:v>
                      </c:pt>
                      <c:pt idx="273">
                        <c:v>1.2920299398686894</c:v>
                      </c:pt>
                      <c:pt idx="274">
                        <c:v>1.289327697108305</c:v>
                      </c:pt>
                      <c:pt idx="275">
                        <c:v>1.2862688386582546</c:v>
                      </c:pt>
                      <c:pt idx="276">
                        <c:v>1.2852926392121116</c:v>
                      </c:pt>
                      <c:pt idx="277">
                        <c:v>1.2822263453306399</c:v>
                      </c:pt>
                      <c:pt idx="278">
                        <c:v>1.2810966382068074</c:v>
                      </c:pt>
                      <c:pt idx="279">
                        <c:v>1.2792121931067919</c:v>
                      </c:pt>
                      <c:pt idx="280">
                        <c:v>1.2766473638710909</c:v>
                      </c:pt>
                      <c:pt idx="281">
                        <c:v>1.2742940191926864</c:v>
                      </c:pt>
                      <c:pt idx="282">
                        <c:v>1.2722076895287631</c:v>
                      </c:pt>
                      <c:pt idx="283">
                        <c:v>1.2716423183542025</c:v>
                      </c:pt>
                      <c:pt idx="284">
                        <c:v>1.268471176173334</c:v>
                      </c:pt>
                      <c:pt idx="285">
                        <c:v>1.2674359643064854</c:v>
                      </c:pt>
                      <c:pt idx="286">
                        <c:v>1.2663338340305605</c:v>
                      </c:pt>
                      <c:pt idx="287">
                        <c:v>1.2655891666047157</c:v>
                      </c:pt>
                      <c:pt idx="288">
                        <c:v>1.2647153684039274</c:v>
                      </c:pt>
                      <c:pt idx="289">
                        <c:v>1.2619831960108883</c:v>
                      </c:pt>
                      <c:pt idx="290">
                        <c:v>1.2604425666619885</c:v>
                      </c:pt>
                      <c:pt idx="291">
                        <c:v>1.2603451537940129</c:v>
                      </c:pt>
                      <c:pt idx="292">
                        <c:v>1.2575458746112125</c:v>
                      </c:pt>
                      <c:pt idx="293">
                        <c:v>1.2573701549085539</c:v>
                      </c:pt>
                      <c:pt idx="294">
                        <c:v>1.2562605893591128</c:v>
                      </c:pt>
                      <c:pt idx="295">
                        <c:v>1.2543787795359194</c:v>
                      </c:pt>
                      <c:pt idx="296">
                        <c:v>1.2543577911169239</c:v>
                      </c:pt>
                      <c:pt idx="297">
                        <c:v>1.2530803175839</c:v>
                      </c:pt>
                      <c:pt idx="298">
                        <c:v>1.25212736554592</c:v>
                      </c:pt>
                      <c:pt idx="299">
                        <c:v>1.249901269414661</c:v>
                      </c:pt>
                      <c:pt idx="300">
                        <c:v>1.2494398054255982</c:v>
                      </c:pt>
                      <c:pt idx="301">
                        <c:v>1.2495715716352684</c:v>
                      </c:pt>
                      <c:pt idx="302">
                        <c:v>1.2480863781584486</c:v>
                      </c:pt>
                      <c:pt idx="303">
                        <c:v>1.2467778454981864</c:v>
                      </c:pt>
                      <c:pt idx="304">
                        <c:v>1.2469487650462456</c:v>
                      </c:pt>
                      <c:pt idx="305">
                        <c:v>1.2467543157558538</c:v>
                      </c:pt>
                      <c:pt idx="306">
                        <c:v>1.2446494447269774</c:v>
                      </c:pt>
                      <c:pt idx="307">
                        <c:v>1.2442062396107934</c:v>
                      </c:pt>
                      <c:pt idx="308">
                        <c:v>1.2438537649801875</c:v>
                      </c:pt>
                      <c:pt idx="309">
                        <c:v>1.2423625479006999</c:v>
                      </c:pt>
                      <c:pt idx="310">
                        <c:v>1.2421827810924662</c:v>
                      </c:pt>
                      <c:pt idx="311">
                        <c:v>1.2417226346628618</c:v>
                      </c:pt>
                      <c:pt idx="312">
                        <c:v>1.2416236217433532</c:v>
                      </c:pt>
                      <c:pt idx="313">
                        <c:v>1.2417091757866776</c:v>
                      </c:pt>
                      <c:pt idx="314">
                        <c:v>1.2415799507424394</c:v>
                      </c:pt>
                      <c:pt idx="315">
                        <c:v>1.2409426727814232</c:v>
                      </c:pt>
                      <c:pt idx="316">
                        <c:v>1.241499573299274</c:v>
                      </c:pt>
                      <c:pt idx="317">
                        <c:v>1.2397660947115161</c:v>
                      </c:pt>
                      <c:pt idx="318">
                        <c:v>1.2395915045034411</c:v>
                      </c:pt>
                      <c:pt idx="319">
                        <c:v>1.2388753550394027</c:v>
                      </c:pt>
                      <c:pt idx="320">
                        <c:v>1.2388977552871514</c:v>
                      </c:pt>
                      <c:pt idx="321">
                        <c:v>1.2390544630679072</c:v>
                      </c:pt>
                      <c:pt idx="322">
                        <c:v>1.2383027368141057</c:v>
                      </c:pt>
                      <c:pt idx="323">
                        <c:v>1.2385467865966888</c:v>
                      </c:pt>
                      <c:pt idx="324">
                        <c:v>1.238377278719478</c:v>
                      </c:pt>
                      <c:pt idx="325">
                        <c:v>1.2373511023355839</c:v>
                      </c:pt>
                      <c:pt idx="326">
                        <c:v>1.2383600550718883</c:v>
                      </c:pt>
                      <c:pt idx="327">
                        <c:v>1.2376136936410254</c:v>
                      </c:pt>
                      <c:pt idx="328">
                        <c:v>1.2372434305365854</c:v>
                      </c:pt>
                      <c:pt idx="329">
                        <c:v>1.237075334488128</c:v>
                      </c:pt>
                      <c:pt idx="330">
                        <c:v>1.2380024979525133</c:v>
                      </c:pt>
                      <c:pt idx="331">
                        <c:v>1.2364491626185488</c:v>
                      </c:pt>
                      <c:pt idx="332">
                        <c:v>1.2375904462328626</c:v>
                      </c:pt>
                      <c:pt idx="333">
                        <c:v>1.2374514328145512</c:v>
                      </c:pt>
                      <c:pt idx="334">
                        <c:v>1.2369695450748324</c:v>
                      </c:pt>
                      <c:pt idx="335">
                        <c:v>1.2370129337415763</c:v>
                      </c:pt>
                      <c:pt idx="336">
                        <c:v>1.2363021491004764</c:v>
                      </c:pt>
                      <c:pt idx="337">
                        <c:v>1.2361875125849113</c:v>
                      </c:pt>
                      <c:pt idx="338">
                        <c:v>1.2358148965378191</c:v>
                      </c:pt>
                      <c:pt idx="339">
                        <c:v>1.2346166709533772</c:v>
                      </c:pt>
                      <c:pt idx="340">
                        <c:v>1.2354785162181245</c:v>
                      </c:pt>
                      <c:pt idx="341">
                        <c:v>1.2344827400238347</c:v>
                      </c:pt>
                      <c:pt idx="342">
                        <c:v>1.2336642835837364</c:v>
                      </c:pt>
                      <c:pt idx="343">
                        <c:v>1.233851956380341</c:v>
                      </c:pt>
                      <c:pt idx="344">
                        <c:v>1.2331071950010111</c:v>
                      </c:pt>
                      <c:pt idx="345">
                        <c:v>1.2324334930898178</c:v>
                      </c:pt>
                      <c:pt idx="346">
                        <c:v>1.2323991397481231</c:v>
                      </c:pt>
                      <c:pt idx="347">
                        <c:v>1.2316998376440198</c:v>
                      </c:pt>
                      <c:pt idx="348">
                        <c:v>1.2315194120560571</c:v>
                      </c:pt>
                      <c:pt idx="349">
                        <c:v>1.2300558659358669</c:v>
                      </c:pt>
                      <c:pt idx="350">
                        <c:v>1.2303629752447307</c:v>
                      </c:pt>
                      <c:pt idx="351">
                        <c:v>1.2296594378122725</c:v>
                      </c:pt>
                      <c:pt idx="352">
                        <c:v>1.2283739643373932</c:v>
                      </c:pt>
                      <c:pt idx="353">
                        <c:v>1.2282699630405052</c:v>
                      </c:pt>
                      <c:pt idx="354">
                        <c:v>1.2274721187317479</c:v>
                      </c:pt>
                      <c:pt idx="355">
                        <c:v>1.2263055171007888</c:v>
                      </c:pt>
                      <c:pt idx="356">
                        <c:v>1.2260445258468804</c:v>
                      </c:pt>
                      <c:pt idx="357">
                        <c:v>1.2247523698316989</c:v>
                      </c:pt>
                      <c:pt idx="358">
                        <c:v>1.2238982424904477</c:v>
                      </c:pt>
                      <c:pt idx="359">
                        <c:v>1.223069997676276</c:v>
                      </c:pt>
                      <c:pt idx="360">
                        <c:v>1.222296435843065</c:v>
                      </c:pt>
                      <c:pt idx="361">
                        <c:v>1.2216295105835637</c:v>
                      </c:pt>
                      <c:pt idx="362">
                        <c:v>1.2201474230984204</c:v>
                      </c:pt>
                      <c:pt idx="363">
                        <c:v>1.2193264254928902</c:v>
                      </c:pt>
                      <c:pt idx="364">
                        <c:v>1.2178574204383714</c:v>
                      </c:pt>
                      <c:pt idx="365">
                        <c:v>1.2165659232029191</c:v>
                      </c:pt>
                      <c:pt idx="366">
                        <c:v>1.2150421410560497</c:v>
                      </c:pt>
                      <c:pt idx="367">
                        <c:v>1.2136404310140718</c:v>
                      </c:pt>
                      <c:pt idx="368">
                        <c:v>1.211965682354945</c:v>
                      </c:pt>
                      <c:pt idx="369">
                        <c:v>1.2111702851002297</c:v>
                      </c:pt>
                      <c:pt idx="370">
                        <c:v>1.2087626338864239</c:v>
                      </c:pt>
                      <c:pt idx="371">
                        <c:v>1.2077037042123682</c:v>
                      </c:pt>
                      <c:pt idx="372">
                        <c:v>1.2068404472767729</c:v>
                      </c:pt>
                      <c:pt idx="373">
                        <c:v>1.2046494575362323</c:v>
                      </c:pt>
                      <c:pt idx="374">
                        <c:v>1.2023349838620472</c:v>
                      </c:pt>
                      <c:pt idx="375">
                        <c:v>1.2005678107123237</c:v>
                      </c:pt>
                      <c:pt idx="376">
                        <c:v>1.1990522168879949</c:v>
                      </c:pt>
                      <c:pt idx="377">
                        <c:v>1.1975056580478172</c:v>
                      </c:pt>
                      <c:pt idx="378">
                        <c:v>1.1956998021166545</c:v>
                      </c:pt>
                      <c:pt idx="379">
                        <c:v>1.1939091933359884</c:v>
                      </c:pt>
                      <c:pt idx="380">
                        <c:v>1.1909021000980022</c:v>
                      </c:pt>
                      <c:pt idx="381">
                        <c:v>1.1891985513008041</c:v>
                      </c:pt>
                      <c:pt idx="382">
                        <c:v>1.1870565031148212</c:v>
                      </c:pt>
                      <c:pt idx="383">
                        <c:v>1.1853459894431513</c:v>
                      </c:pt>
                      <c:pt idx="384">
                        <c:v>1.1829349500614046</c:v>
                      </c:pt>
                      <c:pt idx="385">
                        <c:v>1.1804945457153424</c:v>
                      </c:pt>
                      <c:pt idx="386">
                        <c:v>1.1786280773119406</c:v>
                      </c:pt>
                      <c:pt idx="387">
                        <c:v>1.175886022433438</c:v>
                      </c:pt>
                      <c:pt idx="388">
                        <c:v>1.1737409625250739</c:v>
                      </c:pt>
                      <c:pt idx="389">
                        <c:v>1.1711349091845962</c:v>
                      </c:pt>
                      <c:pt idx="390">
                        <c:v>1.1690652384999232</c:v>
                      </c:pt>
                      <c:pt idx="391">
                        <c:v>1.1658726371852051</c:v>
                      </c:pt>
                      <c:pt idx="392">
                        <c:v>1.1637399069742511</c:v>
                      </c:pt>
                      <c:pt idx="393">
                        <c:v>1.1604679635995612</c:v>
                      </c:pt>
                      <c:pt idx="394">
                        <c:v>1.158697308012602</c:v>
                      </c:pt>
                      <c:pt idx="395">
                        <c:v>1.1561735145009926</c:v>
                      </c:pt>
                      <c:pt idx="396">
                        <c:v>1.1530777613859104</c:v>
                      </c:pt>
                      <c:pt idx="397">
                        <c:v>1.1510343496738769</c:v>
                      </c:pt>
                      <c:pt idx="398">
                        <c:v>1.1484188845627903</c:v>
                      </c:pt>
                      <c:pt idx="399">
                        <c:v>1.145435603243401</c:v>
                      </c:pt>
                      <c:pt idx="400">
                        <c:v>1.1432612724821112</c:v>
                      </c:pt>
                      <c:pt idx="401">
                        <c:v>1.1410382823425285</c:v>
                      </c:pt>
                      <c:pt idx="402">
                        <c:v>1.1389039520800417</c:v>
                      </c:pt>
                      <c:pt idx="403">
                        <c:v>1.135392476585293</c:v>
                      </c:pt>
                      <c:pt idx="404">
                        <c:v>1.1335092550912511</c:v>
                      </c:pt>
                      <c:pt idx="405">
                        <c:v>1.1311001922065969</c:v>
                      </c:pt>
                      <c:pt idx="406">
                        <c:v>1.1287799774218183</c:v>
                      </c:pt>
                      <c:pt idx="407">
                        <c:v>1.1265448459655099</c:v>
                      </c:pt>
                      <c:pt idx="408">
                        <c:v>1.124460774974944</c:v>
                      </c:pt>
                      <c:pt idx="409">
                        <c:v>1.1213229509104814</c:v>
                      </c:pt>
                      <c:pt idx="410">
                        <c:v>1.1195894721648185</c:v>
                      </c:pt>
                      <c:pt idx="411">
                        <c:v>1.1174441300801896</c:v>
                      </c:pt>
                      <c:pt idx="412">
                        <c:v>1.1150955855563842</c:v>
                      </c:pt>
                      <c:pt idx="413">
                        <c:v>1.112588921580975</c:v>
                      </c:pt>
                      <c:pt idx="414">
                        <c:v>1.1110958221157845</c:v>
                      </c:pt>
                      <c:pt idx="415">
                        <c:v>1.1092373538121434</c:v>
                      </c:pt>
                      <c:pt idx="416">
                        <c:v>1.1069383156691401</c:v>
                      </c:pt>
                      <c:pt idx="417">
                        <c:v>1.1052506728021683</c:v>
                      </c:pt>
                      <c:pt idx="418">
                        <c:v>1.1036725841198978</c:v>
                      </c:pt>
                      <c:pt idx="419">
                        <c:v>1.1025529478622136</c:v>
                      </c:pt>
                      <c:pt idx="420">
                        <c:v>1.1006749969218153</c:v>
                      </c:pt>
                      <c:pt idx="421">
                        <c:v>1.0985762434490915</c:v>
                      </c:pt>
                      <c:pt idx="422">
                        <c:v>1.0973723708654464</c:v>
                      </c:pt>
                      <c:pt idx="423">
                        <c:v>1.0963383826045714</c:v>
                      </c:pt>
                      <c:pt idx="424">
                        <c:v>1.0956521629310927</c:v>
                      </c:pt>
                      <c:pt idx="425">
                        <c:v>1.0942405704036515</c:v>
                      </c:pt>
                      <c:pt idx="426">
                        <c:v>1.0927623416433987</c:v>
                      </c:pt>
                      <c:pt idx="427">
                        <c:v>1.0923389014981413</c:v>
                      </c:pt>
                      <c:pt idx="428">
                        <c:v>1.0918843081142553</c:v>
                      </c:pt>
                      <c:pt idx="429">
                        <c:v>1.0915505630713827</c:v>
                      </c:pt>
                      <c:pt idx="430">
                        <c:v>1.0906676352762501</c:v>
                      </c:pt>
                      <c:pt idx="431">
                        <c:v>1.0910219922925586</c:v>
                      </c:pt>
                      <c:pt idx="432">
                        <c:v>1.0901330410526633</c:v>
                      </c:pt>
                      <c:pt idx="433">
                        <c:v>1.0905761518995527</c:v>
                      </c:pt>
                      <c:pt idx="434">
                        <c:v>1.0902176536662789</c:v>
                      </c:pt>
                      <c:pt idx="435">
                        <c:v>1.0905238218612441</c:v>
                      </c:pt>
                      <c:pt idx="436">
                        <c:v>1.0908709318268162</c:v>
                      </c:pt>
                      <c:pt idx="437">
                        <c:v>1.0919420028175977</c:v>
                      </c:pt>
                      <c:pt idx="438">
                        <c:v>1.0913483019040102</c:v>
                      </c:pt>
                      <c:pt idx="439">
                        <c:v>1.0921569699700351</c:v>
                      </c:pt>
                      <c:pt idx="440">
                        <c:v>1.0929966032098133</c:v>
                      </c:pt>
                      <c:pt idx="441">
                        <c:v>1.0944536551703861</c:v>
                      </c:pt>
                      <c:pt idx="442">
                        <c:v>1.0952133815239484</c:v>
                      </c:pt>
                      <c:pt idx="443">
                        <c:v>1.0965034667727422</c:v>
                      </c:pt>
                      <c:pt idx="444">
                        <c:v>1.0969524131574249</c:v>
                      </c:pt>
                      <c:pt idx="445">
                        <c:v>1.0989843423324621</c:v>
                      </c:pt>
                      <c:pt idx="446">
                        <c:v>1.1002598392104883</c:v>
                      </c:pt>
                      <c:pt idx="447">
                        <c:v>1.103536300247703</c:v>
                      </c:pt>
                      <c:pt idx="448">
                        <c:v>1.1043014855355937</c:v>
                      </c:pt>
                      <c:pt idx="449">
                        <c:v>1.1067801962175359</c:v>
                      </c:pt>
                      <c:pt idx="450">
                        <c:v>1.1090178688392764</c:v>
                      </c:pt>
                      <c:pt idx="451">
                        <c:v>1.1107428769282295</c:v>
                      </c:pt>
                      <c:pt idx="452">
                        <c:v>1.113077303638216</c:v>
                      </c:pt>
                      <c:pt idx="453">
                        <c:v>1.1162766812888165</c:v>
                      </c:pt>
                      <c:pt idx="454">
                        <c:v>1.1193492812650307</c:v>
                      </c:pt>
                      <c:pt idx="455">
                        <c:v>1.1218284625039223</c:v>
                      </c:pt>
                      <c:pt idx="456">
                        <c:v>1.1250909939500984</c:v>
                      </c:pt>
                      <c:pt idx="457">
                        <c:v>1.127785518944892</c:v>
                      </c:pt>
                      <c:pt idx="458">
                        <c:v>1.1317769058401719</c:v>
                      </c:pt>
                      <c:pt idx="459">
                        <c:v>1.1350506373312697</c:v>
                      </c:pt>
                      <c:pt idx="460">
                        <c:v>1.1382104853558266</c:v>
                      </c:pt>
                      <c:pt idx="461">
                        <c:v>1.1427562314456197</c:v>
                      </c:pt>
                      <c:pt idx="462">
                        <c:v>1.146744324126443</c:v>
                      </c:pt>
                      <c:pt idx="463">
                        <c:v>1.1508345357184515</c:v>
                      </c:pt>
                      <c:pt idx="464">
                        <c:v>1.155256798032505</c:v>
                      </c:pt>
                      <c:pt idx="465">
                        <c:v>1.1598062147823138</c:v>
                      </c:pt>
                      <c:pt idx="466">
                        <c:v>1.1637221185004172</c:v>
                      </c:pt>
                      <c:pt idx="467">
                        <c:v>1.1676123277563157</c:v>
                      </c:pt>
                      <c:pt idx="468">
                        <c:v>1.1733626994787782</c:v>
                      </c:pt>
                      <c:pt idx="469">
                        <c:v>1.1778374800539197</c:v>
                      </c:pt>
                      <c:pt idx="470">
                        <c:v>1.1827771131018752</c:v>
                      </c:pt>
                      <c:pt idx="471">
                        <c:v>1.189519496089317</c:v>
                      </c:pt>
                      <c:pt idx="472">
                        <c:v>1.1927914394640069</c:v>
                      </c:pt>
                      <c:pt idx="473">
                        <c:v>1.1983791739144358</c:v>
                      </c:pt>
                      <c:pt idx="474">
                        <c:v>1.2040075678013018</c:v>
                      </c:pt>
                      <c:pt idx="475">
                        <c:v>1.2094190178807327</c:v>
                      </c:pt>
                      <c:pt idx="476">
                        <c:v>1.2152514612092837</c:v>
                      </c:pt>
                      <c:pt idx="477">
                        <c:v>1.2211985410534003</c:v>
                      </c:pt>
                      <c:pt idx="478">
                        <c:v>1.2278027577829445</c:v>
                      </c:pt>
                      <c:pt idx="479">
                        <c:v>1.2335611296051676</c:v>
                      </c:pt>
                      <c:pt idx="480">
                        <c:v>1.2392060882019891</c:v>
                      </c:pt>
                      <c:pt idx="481">
                        <c:v>1.2456742092821182</c:v>
                      </c:pt>
                      <c:pt idx="482">
                        <c:v>1.251726513871191</c:v>
                      </c:pt>
                      <c:pt idx="483">
                        <c:v>1.2578350073813678</c:v>
                      </c:pt>
                      <c:pt idx="484">
                        <c:v>1.2653058693723538</c:v>
                      </c:pt>
                      <c:pt idx="485">
                        <c:v>1.2728165434814576</c:v>
                      </c:pt>
                      <c:pt idx="486">
                        <c:v>1.2787047991276483</c:v>
                      </c:pt>
                      <c:pt idx="487">
                        <c:v>1.2853624753900845</c:v>
                      </c:pt>
                      <c:pt idx="488">
                        <c:v>1.2926260878363189</c:v>
                      </c:pt>
                      <c:pt idx="489">
                        <c:v>1.2992870581553064</c:v>
                      </c:pt>
                      <c:pt idx="490">
                        <c:v>1.3071551952723954</c:v>
                      </c:pt>
                      <c:pt idx="491">
                        <c:v>1.314161675505422</c:v>
                      </c:pt>
                      <c:pt idx="492">
                        <c:v>1.3218930581933666</c:v>
                      </c:pt>
                      <c:pt idx="493">
                        <c:v>1.3292478716821288</c:v>
                      </c:pt>
                      <c:pt idx="494">
                        <c:v>1.3368392055685678</c:v>
                      </c:pt>
                      <c:pt idx="495">
                        <c:v>1.3442344902709875</c:v>
                      </c:pt>
                      <c:pt idx="496">
                        <c:v>1.3524812670378368</c:v>
                      </c:pt>
                      <c:pt idx="497">
                        <c:v>1.3614404283394137</c:v>
                      </c:pt>
                      <c:pt idx="498">
                        <c:v>1.3674689208519843</c:v>
                      </c:pt>
                      <c:pt idx="499">
                        <c:v>1.3770401363672269</c:v>
                      </c:pt>
                      <c:pt idx="500">
                        <c:v>1.3846194230483302</c:v>
                      </c:pt>
                      <c:pt idx="501">
                        <c:v>1.394251909815541</c:v>
                      </c:pt>
                      <c:pt idx="502">
                        <c:v>1.4029254207841986</c:v>
                      </c:pt>
                      <c:pt idx="503">
                        <c:v>1.4115091425390816</c:v>
                      </c:pt>
                      <c:pt idx="504">
                        <c:v>1.4206348941068776</c:v>
                      </c:pt>
                      <c:pt idx="505">
                        <c:v>1.4302158037268988</c:v>
                      </c:pt>
                      <c:pt idx="506">
                        <c:v>1.4389605627022828</c:v>
                      </c:pt>
                      <c:pt idx="507">
                        <c:v>1.4491587969317086</c:v>
                      </c:pt>
                      <c:pt idx="508">
                        <c:v>1.4576849180946394</c:v>
                      </c:pt>
                      <c:pt idx="509">
                        <c:v>1.4687381269836355</c:v>
                      </c:pt>
                      <c:pt idx="510">
                        <c:v>1.4784217201831809</c:v>
                      </c:pt>
                      <c:pt idx="511">
                        <c:v>1.4881182075905715</c:v>
                      </c:pt>
                      <c:pt idx="512">
                        <c:v>1.4985475975526406</c:v>
                      </c:pt>
                      <c:pt idx="513">
                        <c:v>1.5087365141228473</c:v>
                      </c:pt>
                      <c:pt idx="514">
                        <c:v>1.5202165514829471</c:v>
                      </c:pt>
                      <c:pt idx="515">
                        <c:v>1.5319540975018138</c:v>
                      </c:pt>
                      <c:pt idx="516">
                        <c:v>1.5410794724661454</c:v>
                      </c:pt>
                      <c:pt idx="517">
                        <c:v>1.5539528433229026</c:v>
                      </c:pt>
                      <c:pt idx="518">
                        <c:v>1.563765002786957</c:v>
                      </c:pt>
                      <c:pt idx="519">
                        <c:v>1.575723633672319</c:v>
                      </c:pt>
                      <c:pt idx="520">
                        <c:v>1.5877986896633693</c:v>
                      </c:pt>
                      <c:pt idx="521">
                        <c:v>1.5986046478771909</c:v>
                      </c:pt>
                      <c:pt idx="522">
                        <c:v>1.609462372092602</c:v>
                      </c:pt>
                      <c:pt idx="523">
                        <c:v>1.6227180545223749</c:v>
                      </c:pt>
                      <c:pt idx="524">
                        <c:v>1.634938805366704</c:v>
                      </c:pt>
                      <c:pt idx="525">
                        <c:v>1.6473317942659804</c:v>
                      </c:pt>
                      <c:pt idx="526">
                        <c:v>1.6576071126715459</c:v>
                      </c:pt>
                      <c:pt idx="527">
                        <c:v>1.670248386681761</c:v>
                      </c:pt>
                      <c:pt idx="528">
                        <c:v>1.6836433634428702</c:v>
                      </c:pt>
                      <c:pt idx="529">
                        <c:v>1.6965577689183839</c:v>
                      </c:pt>
                      <c:pt idx="530">
                        <c:v>1.7119154987195269</c:v>
                      </c:pt>
                      <c:pt idx="531">
                        <c:v>1.7237029266173252</c:v>
                      </c:pt>
                      <c:pt idx="532">
                        <c:v>1.7430247481683894</c:v>
                      </c:pt>
                      <c:pt idx="533">
                        <c:v>1.7534979041901921</c:v>
                      </c:pt>
                      <c:pt idx="534">
                        <c:v>1.7686591117238859</c:v>
                      </c:pt>
                      <c:pt idx="535">
                        <c:v>1.7840846064628995</c:v>
                      </c:pt>
                      <c:pt idx="536">
                        <c:v>1.7984631246218026</c:v>
                      </c:pt>
                      <c:pt idx="537">
                        <c:v>1.8154577657240918</c:v>
                      </c:pt>
                      <c:pt idx="538">
                        <c:v>1.8302539821281345</c:v>
                      </c:pt>
                      <c:pt idx="539">
                        <c:v>1.8428773733952202</c:v>
                      </c:pt>
                      <c:pt idx="540">
                        <c:v>1.8654142910938567</c:v>
                      </c:pt>
                      <c:pt idx="541">
                        <c:v>1.8817544301138249</c:v>
                      </c:pt>
                      <c:pt idx="542">
                        <c:v>1.8986572115517624</c:v>
                      </c:pt>
                      <c:pt idx="543">
                        <c:v>1.9098513160868678</c:v>
                      </c:pt>
                      <c:pt idx="544">
                        <c:v>1.93106398231246</c:v>
                      </c:pt>
                      <c:pt idx="545">
                        <c:v>1.9538954907681503</c:v>
                      </c:pt>
                      <c:pt idx="546">
                        <c:v>1.9686742018220535</c:v>
                      </c:pt>
                      <c:pt idx="547">
                        <c:v>1.9948943598290516</c:v>
                      </c:pt>
                      <c:pt idx="548">
                        <c:v>2.0155487149712799</c:v>
                      </c:pt>
                      <c:pt idx="549">
                        <c:v>2.0353168471564902</c:v>
                      </c:pt>
                      <c:pt idx="550">
                        <c:v>2.0564252297510253</c:v>
                      </c:pt>
                      <c:pt idx="551">
                        <c:v>2.085717611446583</c:v>
                      </c:pt>
                      <c:pt idx="552">
                        <c:v>2.0818387915637211</c:v>
                      </c:pt>
                      <c:pt idx="553">
                        <c:v>2.117348091143763</c:v>
                      </c:pt>
                      <c:pt idx="554">
                        <c:v>2.1350360110632978</c:v>
                      </c:pt>
                      <c:pt idx="555">
                        <c:v>2.157743283010034</c:v>
                      </c:pt>
                      <c:pt idx="556">
                        <c:v>2.1922195363905299</c:v>
                      </c:pt>
                      <c:pt idx="557">
                        <c:v>2.2298429314947077</c:v>
                      </c:pt>
                      <c:pt idx="558">
                        <c:v>2.2755168659589353</c:v>
                      </c:pt>
                      <c:pt idx="559">
                        <c:v>2.3080990739302174</c:v>
                      </c:pt>
                      <c:pt idx="560">
                        <c:v>2.3364000095028503</c:v>
                      </c:pt>
                      <c:pt idx="561">
                        <c:v>2.3780703222753021</c:v>
                      </c:pt>
                      <c:pt idx="562">
                        <c:v>2.4284208285567144</c:v>
                      </c:pt>
                      <c:pt idx="563">
                        <c:v>2.466691007346002</c:v>
                      </c:pt>
                      <c:pt idx="564">
                        <c:v>2.4994542992112607</c:v>
                      </c:pt>
                      <c:pt idx="565">
                        <c:v>2.5167926632165161</c:v>
                      </c:pt>
                      <c:pt idx="566">
                        <c:v>2.5099280189539734</c:v>
                      </c:pt>
                      <c:pt idx="567">
                        <c:v>2.4775694376462383</c:v>
                      </c:pt>
                      <c:pt idx="568">
                        <c:v>2.4838774619881456</c:v>
                      </c:pt>
                      <c:pt idx="569">
                        <c:v>2.4584247476265859</c:v>
                      </c:pt>
                      <c:pt idx="570">
                        <c:v>2.4169003201408623</c:v>
                      </c:pt>
                      <c:pt idx="571">
                        <c:v>2.4154441153407036</c:v>
                      </c:pt>
                      <c:pt idx="572">
                        <c:v>2.3909041630323009</c:v>
                      </c:pt>
                      <c:pt idx="573">
                        <c:v>2.3933245200732669</c:v>
                      </c:pt>
                      <c:pt idx="574">
                        <c:v>2.3901598729994458</c:v>
                      </c:pt>
                      <c:pt idx="575">
                        <c:v>2.4057449923406811</c:v>
                      </c:pt>
                      <c:pt idx="576">
                        <c:v>2.4193039234595677</c:v>
                      </c:pt>
                      <c:pt idx="577">
                        <c:v>2.425652043043288</c:v>
                      </c:pt>
                      <c:pt idx="578">
                        <c:v>2.4413395637877828</c:v>
                      </c:pt>
                      <c:pt idx="579">
                        <c:v>2.4778563115851315</c:v>
                      </c:pt>
                      <c:pt idx="580">
                        <c:v>2.4822509029398874</c:v>
                      </c:pt>
                      <c:pt idx="581">
                        <c:v>2.4875475282809729</c:v>
                      </c:pt>
                      <c:pt idx="582">
                        <c:v>2.5267186120357219</c:v>
                      </c:pt>
                      <c:pt idx="583">
                        <c:v>2.5514082125073987</c:v>
                      </c:pt>
                      <c:pt idx="584">
                        <c:v>2.5796705592520772</c:v>
                      </c:pt>
                      <c:pt idx="585">
                        <c:v>2.6127730547787267</c:v>
                      </c:pt>
                      <c:pt idx="586">
                        <c:v>2.6216443101996627</c:v>
                      </c:pt>
                      <c:pt idx="587">
                        <c:v>2.6674462456284393</c:v>
                      </c:pt>
                      <c:pt idx="588">
                        <c:v>2.6814176057020616</c:v>
                      </c:pt>
                      <c:pt idx="589">
                        <c:v>2.7167477036159244</c:v>
                      </c:pt>
                      <c:pt idx="590">
                        <c:v>2.7366892028769501</c:v>
                      </c:pt>
                      <c:pt idx="591">
                        <c:v>2.7454881741184405</c:v>
                      </c:pt>
                      <c:pt idx="592">
                        <c:v>2.8002289419990531</c:v>
                      </c:pt>
                      <c:pt idx="593">
                        <c:v>2.8377169951344601</c:v>
                      </c:pt>
                      <c:pt idx="594">
                        <c:v>2.8539592504136935</c:v>
                      </c:pt>
                      <c:pt idx="595">
                        <c:v>2.8912308299828053</c:v>
                      </c:pt>
                      <c:pt idx="596">
                        <c:v>2.9012482626524236</c:v>
                      </c:pt>
                      <c:pt idx="597">
                        <c:v>2.9528520531552727</c:v>
                      </c:pt>
                      <c:pt idx="598">
                        <c:v>2.9752863799646292</c:v>
                      </c:pt>
                      <c:pt idx="599">
                        <c:v>2.9884878488650557</c:v>
                      </c:pt>
                      <c:pt idx="600">
                        <c:v>3.0525531479910311</c:v>
                      </c:pt>
                      <c:pt idx="601">
                        <c:v>3.0701586193852024</c:v>
                      </c:pt>
                      <c:pt idx="602">
                        <c:v>3.1157457771475623</c:v>
                      </c:pt>
                      <c:pt idx="603">
                        <c:v>3.1526619630539305</c:v>
                      </c:pt>
                      <c:pt idx="604">
                        <c:v>3.1556391279225027</c:v>
                      </c:pt>
                      <c:pt idx="605">
                        <c:v>3.1921148393641392</c:v>
                      </c:pt>
                      <c:pt idx="606">
                        <c:v>3.2231103940429553</c:v>
                      </c:pt>
                      <c:pt idx="607">
                        <c:v>3.259445491067317</c:v>
                      </c:pt>
                      <c:pt idx="608">
                        <c:v>3.295344631289471</c:v>
                      </c:pt>
                      <c:pt idx="609">
                        <c:v>3.338955484603273</c:v>
                      </c:pt>
                      <c:pt idx="610">
                        <c:v>3.3476257016732842</c:v>
                      </c:pt>
                      <c:pt idx="611">
                        <c:v>3.3894870747786623</c:v>
                      </c:pt>
                      <c:pt idx="612">
                        <c:v>3.4023241146912966</c:v>
                      </c:pt>
                      <c:pt idx="613">
                        <c:v>3.4240331632317953</c:v>
                      </c:pt>
                      <c:pt idx="614">
                        <c:v>3.4668289471681057</c:v>
                      </c:pt>
                      <c:pt idx="615">
                        <c:v>3.4748855106045382</c:v>
                      </c:pt>
                      <c:pt idx="616">
                        <c:v>3.511252232845623</c:v>
                      </c:pt>
                      <c:pt idx="617">
                        <c:v>3.5400077611705218</c:v>
                      </c:pt>
                      <c:pt idx="618">
                        <c:v>3.5713884493429058</c:v>
                      </c:pt>
                      <c:pt idx="619">
                        <c:v>3.6430286115988491</c:v>
                      </c:pt>
                      <c:pt idx="620">
                        <c:v>3.6154842021188074</c:v>
                      </c:pt>
                      <c:pt idx="621">
                        <c:v>3.6264633395014756</c:v>
                      </c:pt>
                      <c:pt idx="622">
                        <c:v>3.6324534315667765</c:v>
                      </c:pt>
                      <c:pt idx="623">
                        <c:v>3.7025187976179512</c:v>
                      </c:pt>
                      <c:pt idx="624">
                        <c:v>3.687758722514106</c:v>
                      </c:pt>
                      <c:pt idx="625">
                        <c:v>3.7196777704710069</c:v>
                      </c:pt>
                      <c:pt idx="626">
                        <c:v>3.7619171239727005</c:v>
                      </c:pt>
                      <c:pt idx="627">
                        <c:v>3.8120718627726426</c:v>
                      </c:pt>
                      <c:pt idx="628">
                        <c:v>3.8431826202144133</c:v>
                      </c:pt>
                      <c:pt idx="629">
                        <c:v>3.849059769137547</c:v>
                      </c:pt>
                      <c:pt idx="630">
                        <c:v>3.8036275319869652</c:v>
                      </c:pt>
                      <c:pt idx="631">
                        <c:v>3.8642919439228476</c:v>
                      </c:pt>
                      <c:pt idx="632">
                        <c:v>3.8633729683072873</c:v>
                      </c:pt>
                      <c:pt idx="633">
                        <c:v>3.9425117555721392</c:v>
                      </c:pt>
                      <c:pt idx="634">
                        <c:v>3.985433282431261</c:v>
                      </c:pt>
                      <c:pt idx="635">
                        <c:v>4.0207714761353248</c:v>
                      </c:pt>
                      <c:pt idx="636">
                        <c:v>3.9846874859845478</c:v>
                      </c:pt>
                      <c:pt idx="637">
                        <c:v>3.975675429818418</c:v>
                      </c:pt>
                      <c:pt idx="638">
                        <c:v>4.0355074565126881</c:v>
                      </c:pt>
                      <c:pt idx="639">
                        <c:v>4.1179946117591149</c:v>
                      </c:pt>
                      <c:pt idx="640">
                        <c:v>4.1267612061560035</c:v>
                      </c:pt>
                      <c:pt idx="641">
                        <c:v>4.0812036018965498</c:v>
                      </c:pt>
                      <c:pt idx="642">
                        <c:v>4.1521886967702129</c:v>
                      </c:pt>
                      <c:pt idx="643">
                        <c:v>4.1472708050323721</c:v>
                      </c:pt>
                      <c:pt idx="644">
                        <c:v>4.1335057541791276</c:v>
                      </c:pt>
                      <c:pt idx="645">
                        <c:v>4.1974741090992174</c:v>
                      </c:pt>
                      <c:pt idx="646">
                        <c:v>4.1883604047367564</c:v>
                      </c:pt>
                      <c:pt idx="647">
                        <c:v>4.2229497891663907</c:v>
                      </c:pt>
                      <c:pt idx="648">
                        <c:v>4.2660298116068658</c:v>
                      </c:pt>
                      <c:pt idx="649">
                        <c:v>4.3514877302524919</c:v>
                      </c:pt>
                      <c:pt idx="650">
                        <c:v>4.2622451094300935</c:v>
                      </c:pt>
                      <c:pt idx="651">
                        <c:v>4.2672830974073523</c:v>
                      </c:pt>
                      <c:pt idx="652">
                        <c:v>4.3681362040821572</c:v>
                      </c:pt>
                      <c:pt idx="653">
                        <c:v>4.422949819863125</c:v>
                      </c:pt>
                      <c:pt idx="654">
                        <c:v>4.2962453107665679</c:v>
                      </c:pt>
                      <c:pt idx="655">
                        <c:v>4.231687771174272</c:v>
                      </c:pt>
                      <c:pt idx="656">
                        <c:v>4.2656330073535225</c:v>
                      </c:pt>
                      <c:pt idx="657">
                        <c:v>4.225719891607655</c:v>
                      </c:pt>
                      <c:pt idx="658">
                        <c:v>4.4380159685768303</c:v>
                      </c:pt>
                      <c:pt idx="659">
                        <c:v>4.4807394683336943</c:v>
                      </c:pt>
                      <c:pt idx="660">
                        <c:v>4.3693446890713377</c:v>
                      </c:pt>
                      <c:pt idx="661">
                        <c:v>4.308196882508164</c:v>
                      </c:pt>
                      <c:pt idx="662">
                        <c:v>4.4334809522908198</c:v>
                      </c:pt>
                      <c:pt idx="663">
                        <c:v>4.5081671717950238</c:v>
                      </c:pt>
                      <c:pt idx="664">
                        <c:v>4.6559444859068275</c:v>
                      </c:pt>
                      <c:pt idx="665">
                        <c:v>4.3417084183478938</c:v>
                      </c:pt>
                      <c:pt idx="666">
                        <c:v>4.4832942278085826</c:v>
                      </c:pt>
                      <c:pt idx="667">
                        <c:v>4.5753536341113517</c:v>
                      </c:pt>
                      <c:pt idx="668">
                        <c:v>5.2652969652663719</c:v>
                      </c:pt>
                      <c:pt idx="669">
                        <c:v>5.2062378425730147</c:v>
                      </c:pt>
                      <c:pt idx="670">
                        <c:v>4.8190496005029289</c:v>
                      </c:pt>
                      <c:pt idx="671">
                        <c:v>4.5366023203155601</c:v>
                      </c:pt>
                      <c:pt idx="672">
                        <c:v>4.7859710102167403</c:v>
                      </c:pt>
                      <c:pt idx="673">
                        <c:v>4.1288408531217193</c:v>
                      </c:pt>
                      <c:pt idx="674">
                        <c:v>4.7093162030821389</c:v>
                      </c:pt>
                      <c:pt idx="675">
                        <c:v>4.5844375970639373</c:v>
                      </c:pt>
                      <c:pt idx="676">
                        <c:v>3.879454845777369</c:v>
                      </c:pt>
                      <c:pt idx="677">
                        <c:v>4.5829200272162298</c:v>
                      </c:pt>
                      <c:pt idx="678">
                        <c:v>15.790501659165802</c:v>
                      </c:pt>
                      <c:pt idx="679">
                        <c:v>4.8110431087472572</c:v>
                      </c:pt>
                      <c:pt idx="680">
                        <c:v>4.2086565428745466</c:v>
                      </c:pt>
                      <c:pt idx="681">
                        <c:v>4.2907988477761894</c:v>
                      </c:pt>
                      <c:pt idx="682">
                        <c:v>15.790501659165802</c:v>
                      </c:pt>
                      <c:pt idx="683">
                        <c:v>3.1664768976809663</c:v>
                      </c:pt>
                      <c:pt idx="684">
                        <c:v>2.6035475378740189</c:v>
                      </c:pt>
                      <c:pt idx="685">
                        <c:v>15.790501659165802</c:v>
                      </c:pt>
                      <c:pt idx="686">
                        <c:v>2.7796941193753346</c:v>
                      </c:pt>
                      <c:pt idx="687">
                        <c:v>2.5273117474914453</c:v>
                      </c:pt>
                      <c:pt idx="688">
                        <c:v>1.8845932386068589</c:v>
                      </c:pt>
                      <c:pt idx="689">
                        <c:v>2.7745533541808753</c:v>
                      </c:pt>
                      <c:pt idx="690">
                        <c:v>1.8092161878131665</c:v>
                      </c:pt>
                      <c:pt idx="691">
                        <c:v>15.790501659165802</c:v>
                      </c:pt>
                      <c:pt idx="692">
                        <c:v>15.790501659165802</c:v>
                      </c:pt>
                      <c:pt idx="693">
                        <c:v>2.270570361832088</c:v>
                      </c:pt>
                      <c:pt idx="694">
                        <c:v>15.790501659165802</c:v>
                      </c:pt>
                      <c:pt idx="695">
                        <c:v>15.790501659165802</c:v>
                      </c:pt>
                      <c:pt idx="696">
                        <c:v>15.790501659165802</c:v>
                      </c:pt>
                      <c:pt idx="697">
                        <c:v>1.240568645063483</c:v>
                      </c:pt>
                      <c:pt idx="698">
                        <c:v>1.8640819454096624</c:v>
                      </c:pt>
                      <c:pt idx="699">
                        <c:v>15.790501659165802</c:v>
                      </c:pt>
                      <c:pt idx="700">
                        <c:v>15.790501659165802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'P-A'!$Q$6</c15:sqref>
                        </c15:formulaRef>
                      </c:ext>
                    </c:extLst>
                    <c:strCache>
                      <c:ptCount val="1"/>
                      <c:pt idx="0">
                        <c:v>P-B3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'P-A'!$Q$7:$Q$707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1.208334684</c:v>
                      </c:pt>
                      <c:pt idx="1">
                        <c:v>1.2282789949999999</c:v>
                      </c:pt>
                      <c:pt idx="2">
                        <c:v>1.1893686059999999</c:v>
                      </c:pt>
                      <c:pt idx="3">
                        <c:v>1.247566223</c:v>
                      </c:pt>
                      <c:pt idx="4">
                        <c:v>1.231956601</c:v>
                      </c:pt>
                      <c:pt idx="5">
                        <c:v>1.2438513040000001</c:v>
                      </c:pt>
                      <c:pt idx="6">
                        <c:v>1.267675042</c:v>
                      </c:pt>
                      <c:pt idx="7">
                        <c:v>1.2621338369999999</c:v>
                      </c:pt>
                      <c:pt idx="8">
                        <c:v>1.277579904</c:v>
                      </c:pt>
                      <c:pt idx="9">
                        <c:v>1.2771795990000001</c:v>
                      </c:pt>
                      <c:pt idx="10">
                        <c:v>1.2951744789999999</c:v>
                      </c:pt>
                      <c:pt idx="11">
                        <c:v>1.316066384</c:v>
                      </c:pt>
                      <c:pt idx="12">
                        <c:v>1.3078575130000001</c:v>
                      </c:pt>
                      <c:pt idx="13">
                        <c:v>1.3076977729999999</c:v>
                      </c:pt>
                      <c:pt idx="14">
                        <c:v>1.306704044</c:v>
                      </c:pt>
                      <c:pt idx="15">
                        <c:v>1.3510472769999999</c:v>
                      </c:pt>
                      <c:pt idx="16">
                        <c:v>1.3292796609999999</c:v>
                      </c:pt>
                      <c:pt idx="17">
                        <c:v>1.343923926</c:v>
                      </c:pt>
                      <c:pt idx="18">
                        <c:v>1.3539068700000001</c:v>
                      </c:pt>
                      <c:pt idx="19">
                        <c:v>1.362072349</c:v>
                      </c:pt>
                      <c:pt idx="20">
                        <c:v>1.375093699</c:v>
                      </c:pt>
                      <c:pt idx="21">
                        <c:v>1.376380444</c:v>
                      </c:pt>
                      <c:pt idx="22">
                        <c:v>1.3641557689999999</c:v>
                      </c:pt>
                      <c:pt idx="23">
                        <c:v>1.3895965809999999</c:v>
                      </c:pt>
                      <c:pt idx="24">
                        <c:v>1.392585516</c:v>
                      </c:pt>
                      <c:pt idx="25">
                        <c:v>1.39480257</c:v>
                      </c:pt>
                      <c:pt idx="26">
                        <c:v>1.400806665</c:v>
                      </c:pt>
                      <c:pt idx="27">
                        <c:v>1.4005239009999999</c:v>
                      </c:pt>
                      <c:pt idx="28">
                        <c:v>1.4148412939999999</c:v>
                      </c:pt>
                      <c:pt idx="29">
                        <c:v>1.418925285</c:v>
                      </c:pt>
                      <c:pt idx="30">
                        <c:v>1.433944702</c:v>
                      </c:pt>
                      <c:pt idx="31">
                        <c:v>1.450800538</c:v>
                      </c:pt>
                      <c:pt idx="32">
                        <c:v>1.445834517</c:v>
                      </c:pt>
                      <c:pt idx="33">
                        <c:v>1.4480942489999999</c:v>
                      </c:pt>
                      <c:pt idx="34">
                        <c:v>1.4560202360000001</c:v>
                      </c:pt>
                      <c:pt idx="35">
                        <c:v>1.46597898</c:v>
                      </c:pt>
                      <c:pt idx="36">
                        <c:v>1.4820994139999999</c:v>
                      </c:pt>
                      <c:pt idx="37">
                        <c:v>1.4851937289999999</c:v>
                      </c:pt>
                      <c:pt idx="38">
                        <c:v>1.486328125</c:v>
                      </c:pt>
                      <c:pt idx="39">
                        <c:v>1.4955407380000001</c:v>
                      </c:pt>
                      <c:pt idx="40">
                        <c:v>1.4988151789999999</c:v>
                      </c:pt>
                      <c:pt idx="41">
                        <c:v>1.5062555070000001</c:v>
                      </c:pt>
                      <c:pt idx="42">
                        <c:v>1.5138121840000001</c:v>
                      </c:pt>
                      <c:pt idx="43">
                        <c:v>1.517601252</c:v>
                      </c:pt>
                      <c:pt idx="44">
                        <c:v>1.5248687270000001</c:v>
                      </c:pt>
                      <c:pt idx="45">
                        <c:v>1.5328975920000001</c:v>
                      </c:pt>
                      <c:pt idx="46">
                        <c:v>1.535818696</c:v>
                      </c:pt>
                      <c:pt idx="47">
                        <c:v>1.5480043889999999</c:v>
                      </c:pt>
                      <c:pt idx="48">
                        <c:v>1.550357819</c:v>
                      </c:pt>
                      <c:pt idx="49">
                        <c:v>1.5551713709999999</c:v>
                      </c:pt>
                      <c:pt idx="50">
                        <c:v>1.5608055590000001</c:v>
                      </c:pt>
                      <c:pt idx="51">
                        <c:v>1.568500996</c:v>
                      </c:pt>
                      <c:pt idx="52">
                        <c:v>1.577650666</c:v>
                      </c:pt>
                      <c:pt idx="53">
                        <c:v>1.576735854</c:v>
                      </c:pt>
                      <c:pt idx="54">
                        <c:v>1.581942797</c:v>
                      </c:pt>
                      <c:pt idx="55">
                        <c:v>1.5889064070000001</c:v>
                      </c:pt>
                      <c:pt idx="56">
                        <c:v>1.5924175979999999</c:v>
                      </c:pt>
                      <c:pt idx="57">
                        <c:v>1.5973883870000001</c:v>
                      </c:pt>
                      <c:pt idx="58">
                        <c:v>1.6040320400000001</c:v>
                      </c:pt>
                      <c:pt idx="59">
                        <c:v>1.606932402</c:v>
                      </c:pt>
                      <c:pt idx="60">
                        <c:v>1.615467191</c:v>
                      </c:pt>
                      <c:pt idx="61">
                        <c:v>1.6214730740000001</c:v>
                      </c:pt>
                      <c:pt idx="62">
                        <c:v>1.627530098</c:v>
                      </c:pt>
                      <c:pt idx="63">
                        <c:v>1.63317275</c:v>
                      </c:pt>
                      <c:pt idx="64">
                        <c:v>1.6355963950000001</c:v>
                      </c:pt>
                      <c:pt idx="65">
                        <c:v>1.6386131049999999</c:v>
                      </c:pt>
                      <c:pt idx="66">
                        <c:v>1.6430736779999999</c:v>
                      </c:pt>
                      <c:pt idx="67">
                        <c:v>1.647815824</c:v>
                      </c:pt>
                      <c:pt idx="68">
                        <c:v>1.652662396</c:v>
                      </c:pt>
                      <c:pt idx="69">
                        <c:v>1.6575189829999999</c:v>
                      </c:pt>
                      <c:pt idx="70">
                        <c:v>1.663001776</c:v>
                      </c:pt>
                      <c:pt idx="71">
                        <c:v>1.6630187030000001</c:v>
                      </c:pt>
                      <c:pt idx="72">
                        <c:v>1.672406912</c:v>
                      </c:pt>
                      <c:pt idx="73">
                        <c:v>1.6757746929999999</c:v>
                      </c:pt>
                      <c:pt idx="74">
                        <c:v>1.6809389589999999</c:v>
                      </c:pt>
                      <c:pt idx="75">
                        <c:v>1.68379283</c:v>
                      </c:pt>
                      <c:pt idx="76">
                        <c:v>1.688321352</c:v>
                      </c:pt>
                      <c:pt idx="77">
                        <c:v>1.6926735639999999</c:v>
                      </c:pt>
                      <c:pt idx="78">
                        <c:v>1.6954084629999999</c:v>
                      </c:pt>
                      <c:pt idx="79">
                        <c:v>1.6970708370000001</c:v>
                      </c:pt>
                      <c:pt idx="80">
                        <c:v>1.705610394</c:v>
                      </c:pt>
                      <c:pt idx="81">
                        <c:v>1.7039647099999999</c:v>
                      </c:pt>
                      <c:pt idx="82">
                        <c:v>1.7096067669999999</c:v>
                      </c:pt>
                      <c:pt idx="83">
                        <c:v>1.7088412049999999</c:v>
                      </c:pt>
                      <c:pt idx="84">
                        <c:v>1.7166769500000001</c:v>
                      </c:pt>
                      <c:pt idx="85">
                        <c:v>1.7152769569999999</c:v>
                      </c:pt>
                      <c:pt idx="86">
                        <c:v>1.718922496</c:v>
                      </c:pt>
                      <c:pt idx="87">
                        <c:v>1.723105192</c:v>
                      </c:pt>
                      <c:pt idx="88">
                        <c:v>1.7238805290000001</c:v>
                      </c:pt>
                      <c:pt idx="89">
                        <c:v>1.7255835530000001</c:v>
                      </c:pt>
                      <c:pt idx="90">
                        <c:v>1.7304723259999999</c:v>
                      </c:pt>
                      <c:pt idx="91">
                        <c:v>1.7316379550000001</c:v>
                      </c:pt>
                      <c:pt idx="92">
                        <c:v>1.732766509</c:v>
                      </c:pt>
                      <c:pt idx="93">
                        <c:v>1.732302427</c:v>
                      </c:pt>
                      <c:pt idx="94">
                        <c:v>1.733925462</c:v>
                      </c:pt>
                      <c:pt idx="95">
                        <c:v>1.7355357410000001</c:v>
                      </c:pt>
                      <c:pt idx="96">
                        <c:v>1.736003637</c:v>
                      </c:pt>
                      <c:pt idx="97">
                        <c:v>1.738204598</c:v>
                      </c:pt>
                      <c:pt idx="98">
                        <c:v>1.737597346</c:v>
                      </c:pt>
                      <c:pt idx="99">
                        <c:v>1.7385855910000001</c:v>
                      </c:pt>
                      <c:pt idx="100">
                        <c:v>1.7404423950000001</c:v>
                      </c:pt>
                      <c:pt idx="101">
                        <c:v>1.7390440700000001</c:v>
                      </c:pt>
                      <c:pt idx="102">
                        <c:v>1.744300604</c:v>
                      </c:pt>
                      <c:pt idx="103">
                        <c:v>1.7427411079999999</c:v>
                      </c:pt>
                      <c:pt idx="104">
                        <c:v>1.744419336</c:v>
                      </c:pt>
                      <c:pt idx="105">
                        <c:v>1.7427178619999999</c:v>
                      </c:pt>
                      <c:pt idx="106">
                        <c:v>1.736499786</c:v>
                      </c:pt>
                      <c:pt idx="107">
                        <c:v>1.7425221200000001</c:v>
                      </c:pt>
                      <c:pt idx="108">
                        <c:v>1.7417339089999999</c:v>
                      </c:pt>
                      <c:pt idx="109">
                        <c:v>1.7405067679999999</c:v>
                      </c:pt>
                      <c:pt idx="110">
                        <c:v>1.7393681999999999</c:v>
                      </c:pt>
                      <c:pt idx="111">
                        <c:v>1.738362312</c:v>
                      </c:pt>
                      <c:pt idx="112">
                        <c:v>1.737457037</c:v>
                      </c:pt>
                      <c:pt idx="113">
                        <c:v>1.734987378</c:v>
                      </c:pt>
                      <c:pt idx="114">
                        <c:v>1.7334152460000001</c:v>
                      </c:pt>
                      <c:pt idx="115">
                        <c:v>1.7335271839999999</c:v>
                      </c:pt>
                      <c:pt idx="116">
                        <c:v>1.7286720280000001</c:v>
                      </c:pt>
                      <c:pt idx="117">
                        <c:v>1.728006363</c:v>
                      </c:pt>
                      <c:pt idx="118">
                        <c:v>1.728179216</c:v>
                      </c:pt>
                      <c:pt idx="119">
                        <c:v>1.7261227370000001</c:v>
                      </c:pt>
                      <c:pt idx="120">
                        <c:v>1.7237389089999999</c:v>
                      </c:pt>
                      <c:pt idx="121">
                        <c:v>1.722003102</c:v>
                      </c:pt>
                      <c:pt idx="122">
                        <c:v>1.716802239</c:v>
                      </c:pt>
                      <c:pt idx="123">
                        <c:v>1.7154392000000001</c:v>
                      </c:pt>
                      <c:pt idx="124">
                        <c:v>1.711618423</c:v>
                      </c:pt>
                      <c:pt idx="125">
                        <c:v>1.707529783</c:v>
                      </c:pt>
                      <c:pt idx="126">
                        <c:v>1.706941724</c:v>
                      </c:pt>
                      <c:pt idx="127">
                        <c:v>1.7026790380000001</c:v>
                      </c:pt>
                      <c:pt idx="128">
                        <c:v>1.6998617650000001</c:v>
                      </c:pt>
                      <c:pt idx="129">
                        <c:v>1.6953486200000001</c:v>
                      </c:pt>
                      <c:pt idx="130">
                        <c:v>1.6923291680000001</c:v>
                      </c:pt>
                      <c:pt idx="131">
                        <c:v>1.689453125</c:v>
                      </c:pt>
                      <c:pt idx="132">
                        <c:v>1.6871744390000001</c:v>
                      </c:pt>
                      <c:pt idx="133">
                        <c:v>1.679803371</c:v>
                      </c:pt>
                      <c:pt idx="134">
                        <c:v>1.6759445669999999</c:v>
                      </c:pt>
                      <c:pt idx="135">
                        <c:v>1.6731063129999999</c:v>
                      </c:pt>
                      <c:pt idx="136">
                        <c:v>1.667574763</c:v>
                      </c:pt>
                      <c:pt idx="137">
                        <c:v>1.663612723</c:v>
                      </c:pt>
                      <c:pt idx="138">
                        <c:v>1.6588845249999999</c:v>
                      </c:pt>
                      <c:pt idx="139">
                        <c:v>1.6550710200000001</c:v>
                      </c:pt>
                      <c:pt idx="140">
                        <c:v>1.6501871349999999</c:v>
                      </c:pt>
                      <c:pt idx="141">
                        <c:v>1.645282269</c:v>
                      </c:pt>
                      <c:pt idx="142">
                        <c:v>1.6397069689999999</c:v>
                      </c:pt>
                      <c:pt idx="143">
                        <c:v>1.6358995439999999</c:v>
                      </c:pt>
                      <c:pt idx="144">
                        <c:v>1.6292974950000001</c:v>
                      </c:pt>
                      <c:pt idx="145">
                        <c:v>1.623299837</c:v>
                      </c:pt>
                      <c:pt idx="146">
                        <c:v>1.617118955</c:v>
                      </c:pt>
                      <c:pt idx="147">
                        <c:v>1.612025738</c:v>
                      </c:pt>
                      <c:pt idx="148">
                        <c:v>1.6063468460000001</c:v>
                      </c:pt>
                      <c:pt idx="149">
                        <c:v>1.601849914</c:v>
                      </c:pt>
                      <c:pt idx="150">
                        <c:v>1.5956935880000001</c:v>
                      </c:pt>
                      <c:pt idx="151">
                        <c:v>1.5901689530000001</c:v>
                      </c:pt>
                      <c:pt idx="152">
                        <c:v>1.5833212139999999</c:v>
                      </c:pt>
                      <c:pt idx="153">
                        <c:v>1.5777759549999999</c:v>
                      </c:pt>
                      <c:pt idx="154">
                        <c:v>1.5697016720000001</c:v>
                      </c:pt>
                      <c:pt idx="155">
                        <c:v>1.5645716190000001</c:v>
                      </c:pt>
                      <c:pt idx="156">
                        <c:v>1.558661222</c:v>
                      </c:pt>
                      <c:pt idx="157">
                        <c:v>1.5527169700000001</c:v>
                      </c:pt>
                      <c:pt idx="158">
                        <c:v>1.545722485</c:v>
                      </c:pt>
                      <c:pt idx="159">
                        <c:v>1.539786935</c:v>
                      </c:pt>
                      <c:pt idx="160">
                        <c:v>1.534025908</c:v>
                      </c:pt>
                      <c:pt idx="161">
                        <c:v>1.5268650050000001</c:v>
                      </c:pt>
                      <c:pt idx="162">
                        <c:v>1.5195758340000001</c:v>
                      </c:pt>
                      <c:pt idx="163">
                        <c:v>1.5135335919999999</c:v>
                      </c:pt>
                      <c:pt idx="164">
                        <c:v>1.506513</c:v>
                      </c:pt>
                      <c:pt idx="165">
                        <c:v>1.499982953</c:v>
                      </c:pt>
                      <c:pt idx="166">
                        <c:v>1.4922542569999999</c:v>
                      </c:pt>
                      <c:pt idx="167">
                        <c:v>1.4862321620000001</c:v>
                      </c:pt>
                      <c:pt idx="168">
                        <c:v>1.4784724709999999</c:v>
                      </c:pt>
                      <c:pt idx="169">
                        <c:v>1.4725348949999999</c:v>
                      </c:pt>
                      <c:pt idx="170">
                        <c:v>1.464526057</c:v>
                      </c:pt>
                      <c:pt idx="171">
                        <c:v>1.458539963</c:v>
                      </c:pt>
                      <c:pt idx="172">
                        <c:v>1.4509918690000001</c:v>
                      </c:pt>
                      <c:pt idx="173">
                        <c:v>1.4431359770000001</c:v>
                      </c:pt>
                      <c:pt idx="174">
                        <c:v>1.437366605</c:v>
                      </c:pt>
                      <c:pt idx="175">
                        <c:v>1.4292989970000001</c:v>
                      </c:pt>
                      <c:pt idx="176">
                        <c:v>1.4217693810000001</c:v>
                      </c:pt>
                      <c:pt idx="177">
                        <c:v>1.4142249819999999</c:v>
                      </c:pt>
                      <c:pt idx="178">
                        <c:v>1.407943487</c:v>
                      </c:pt>
                      <c:pt idx="179">
                        <c:v>1.399588346</c:v>
                      </c:pt>
                      <c:pt idx="180">
                        <c:v>1.392768741</c:v>
                      </c:pt>
                      <c:pt idx="181">
                        <c:v>1.3855625389999999</c:v>
                      </c:pt>
                      <c:pt idx="182">
                        <c:v>1.375712276</c:v>
                      </c:pt>
                      <c:pt idx="183">
                        <c:v>1.369810462</c:v>
                      </c:pt>
                      <c:pt idx="184">
                        <c:v>1.3636144400000001</c:v>
                      </c:pt>
                      <c:pt idx="185">
                        <c:v>1.3555217980000001</c:v>
                      </c:pt>
                      <c:pt idx="186">
                        <c:v>1.3479670290000001</c:v>
                      </c:pt>
                      <c:pt idx="187">
                        <c:v>1.3394994739999999</c:v>
                      </c:pt>
                      <c:pt idx="188">
                        <c:v>1.3317793609999999</c:v>
                      </c:pt>
                      <c:pt idx="189">
                        <c:v>1.3248853679999999</c:v>
                      </c:pt>
                      <c:pt idx="190">
                        <c:v>1.316543102</c:v>
                      </c:pt>
                      <c:pt idx="191">
                        <c:v>1.309483886</c:v>
                      </c:pt>
                      <c:pt idx="192">
                        <c:v>1.3014514450000001</c:v>
                      </c:pt>
                      <c:pt idx="193">
                        <c:v>1.293190598</c:v>
                      </c:pt>
                      <c:pt idx="194">
                        <c:v>1.2864894870000001</c:v>
                      </c:pt>
                      <c:pt idx="195">
                        <c:v>1.2790488</c:v>
                      </c:pt>
                      <c:pt idx="196">
                        <c:v>1.2704507110000001</c:v>
                      </c:pt>
                      <c:pt idx="197">
                        <c:v>1.2624992129999999</c:v>
                      </c:pt>
                      <c:pt idx="198">
                        <c:v>1.2545504569999999</c:v>
                      </c:pt>
                      <c:pt idx="199">
                        <c:v>1.2461481089999999</c:v>
                      </c:pt>
                      <c:pt idx="200">
                        <c:v>1.2394675020000001</c:v>
                      </c:pt>
                      <c:pt idx="201">
                        <c:v>1.2302613259999999</c:v>
                      </c:pt>
                      <c:pt idx="202">
                        <c:v>1.2227916720000001</c:v>
                      </c:pt>
                      <c:pt idx="203">
                        <c:v>1.2142726180000001</c:v>
                      </c:pt>
                      <c:pt idx="204">
                        <c:v>1.207054973</c:v>
                      </c:pt>
                      <c:pt idx="205">
                        <c:v>1.1991136069999999</c:v>
                      </c:pt>
                      <c:pt idx="206">
                        <c:v>1.1915128230000001</c:v>
                      </c:pt>
                      <c:pt idx="207">
                        <c:v>1.183868527</c:v>
                      </c:pt>
                      <c:pt idx="208">
                        <c:v>1.175276875</c:v>
                      </c:pt>
                      <c:pt idx="209">
                        <c:v>1.1673523189999999</c:v>
                      </c:pt>
                      <c:pt idx="210">
                        <c:v>1.1594873670000001</c:v>
                      </c:pt>
                      <c:pt idx="211">
                        <c:v>1.152279496</c:v>
                      </c:pt>
                      <c:pt idx="212">
                        <c:v>1.143477321</c:v>
                      </c:pt>
                      <c:pt idx="213">
                        <c:v>1.1351082320000001</c:v>
                      </c:pt>
                      <c:pt idx="214">
                        <c:v>1.1262701749999999</c:v>
                      </c:pt>
                      <c:pt idx="215">
                        <c:v>1.119942188</c:v>
                      </c:pt>
                      <c:pt idx="216">
                        <c:v>1.111379385</c:v>
                      </c:pt>
                      <c:pt idx="217">
                        <c:v>1.103495479</c:v>
                      </c:pt>
                      <c:pt idx="218">
                        <c:v>1.0957754850000001</c:v>
                      </c:pt>
                      <c:pt idx="219">
                        <c:v>1.0883207319999999</c:v>
                      </c:pt>
                      <c:pt idx="220">
                        <c:v>1.0798435209999999</c:v>
                      </c:pt>
                      <c:pt idx="221">
                        <c:v>1.072813869</c:v>
                      </c:pt>
                      <c:pt idx="222">
                        <c:v>1.0638123749999999</c:v>
                      </c:pt>
                      <c:pt idx="223">
                        <c:v>1.0562628510000001</c:v>
                      </c:pt>
                      <c:pt idx="224">
                        <c:v>1.0488578079999999</c:v>
                      </c:pt>
                      <c:pt idx="225">
                        <c:v>1.0412812229999999</c:v>
                      </c:pt>
                      <c:pt idx="226">
                        <c:v>1.0338900090000001</c:v>
                      </c:pt>
                      <c:pt idx="227">
                        <c:v>1.0256298779999999</c:v>
                      </c:pt>
                      <c:pt idx="228">
                        <c:v>1.017311335</c:v>
                      </c:pt>
                      <c:pt idx="229">
                        <c:v>1.0101727250000001</c:v>
                      </c:pt>
                      <c:pt idx="230">
                        <c:v>1.002544761</c:v>
                      </c:pt>
                      <c:pt idx="231">
                        <c:v>0.99431008099999996</c:v>
                      </c:pt>
                      <c:pt idx="232">
                        <c:v>0.98703008889999999</c:v>
                      </c:pt>
                      <c:pt idx="233">
                        <c:v>0.9793855548</c:v>
                      </c:pt>
                      <c:pt idx="234">
                        <c:v>0.97236925360000004</c:v>
                      </c:pt>
                      <c:pt idx="235">
                        <c:v>0.96433711050000004</c:v>
                      </c:pt>
                      <c:pt idx="236">
                        <c:v>0.95647156239999997</c:v>
                      </c:pt>
                      <c:pt idx="237">
                        <c:v>0.9496105909</c:v>
                      </c:pt>
                      <c:pt idx="238">
                        <c:v>0.94188290829999999</c:v>
                      </c:pt>
                      <c:pt idx="239">
                        <c:v>0.93422347309999998</c:v>
                      </c:pt>
                      <c:pt idx="240">
                        <c:v>0.92720890050000004</c:v>
                      </c:pt>
                      <c:pt idx="241">
                        <c:v>0.91918057200000003</c:v>
                      </c:pt>
                      <c:pt idx="242">
                        <c:v>0.91218382119999997</c:v>
                      </c:pt>
                      <c:pt idx="243">
                        <c:v>0.90426182749999995</c:v>
                      </c:pt>
                      <c:pt idx="244">
                        <c:v>0.89695775509999998</c:v>
                      </c:pt>
                      <c:pt idx="245">
                        <c:v>0.88995832200000002</c:v>
                      </c:pt>
                      <c:pt idx="246">
                        <c:v>0.88251811270000002</c:v>
                      </c:pt>
                      <c:pt idx="247">
                        <c:v>0.87478733060000002</c:v>
                      </c:pt>
                      <c:pt idx="248">
                        <c:v>0.86891323330000003</c:v>
                      </c:pt>
                      <c:pt idx="249">
                        <c:v>0.86080574990000003</c:v>
                      </c:pt>
                      <c:pt idx="250">
                        <c:v>0.85383713250000004</c:v>
                      </c:pt>
                      <c:pt idx="251">
                        <c:v>0.84626579280000003</c:v>
                      </c:pt>
                      <c:pt idx="252">
                        <c:v>0.83922642469999997</c:v>
                      </c:pt>
                      <c:pt idx="253">
                        <c:v>0.83173918719999995</c:v>
                      </c:pt>
                      <c:pt idx="254">
                        <c:v>0.82513999940000005</c:v>
                      </c:pt>
                      <c:pt idx="255">
                        <c:v>0.81833821539999996</c:v>
                      </c:pt>
                      <c:pt idx="256">
                        <c:v>0.81150519850000002</c:v>
                      </c:pt>
                      <c:pt idx="257">
                        <c:v>0.80485326049999995</c:v>
                      </c:pt>
                      <c:pt idx="258">
                        <c:v>0.79758876560000003</c:v>
                      </c:pt>
                      <c:pt idx="259">
                        <c:v>0.79100310799999995</c:v>
                      </c:pt>
                      <c:pt idx="260">
                        <c:v>0.78420525789999995</c:v>
                      </c:pt>
                      <c:pt idx="261">
                        <c:v>0.77774345869999995</c:v>
                      </c:pt>
                      <c:pt idx="262">
                        <c:v>0.77112185960000001</c:v>
                      </c:pt>
                      <c:pt idx="263">
                        <c:v>0.76469844580000002</c:v>
                      </c:pt>
                      <c:pt idx="264">
                        <c:v>0.75840204950000001</c:v>
                      </c:pt>
                      <c:pt idx="265">
                        <c:v>0.75264352560000003</c:v>
                      </c:pt>
                      <c:pt idx="266">
                        <c:v>0.74565094710000002</c:v>
                      </c:pt>
                      <c:pt idx="267">
                        <c:v>0.73926991220000005</c:v>
                      </c:pt>
                      <c:pt idx="268">
                        <c:v>0.73320907349999997</c:v>
                      </c:pt>
                      <c:pt idx="269">
                        <c:v>0.72712695599999999</c:v>
                      </c:pt>
                      <c:pt idx="270">
                        <c:v>0.72111552950000002</c:v>
                      </c:pt>
                      <c:pt idx="271">
                        <c:v>0.71504992249999999</c:v>
                      </c:pt>
                      <c:pt idx="272">
                        <c:v>0.70854812860000005</c:v>
                      </c:pt>
                      <c:pt idx="273">
                        <c:v>0.70240867139999996</c:v>
                      </c:pt>
                      <c:pt idx="274">
                        <c:v>0.69654834269999999</c:v>
                      </c:pt>
                      <c:pt idx="275">
                        <c:v>0.69077944759999999</c:v>
                      </c:pt>
                      <c:pt idx="276">
                        <c:v>0.68572694059999995</c:v>
                      </c:pt>
                      <c:pt idx="277">
                        <c:v>0.67918813229999997</c:v>
                      </c:pt>
                      <c:pt idx="278">
                        <c:v>0.67424780129999995</c:v>
                      </c:pt>
                      <c:pt idx="279">
                        <c:v>0.66835284230000003</c:v>
                      </c:pt>
                      <c:pt idx="280">
                        <c:v>0.66320407390000002</c:v>
                      </c:pt>
                      <c:pt idx="281">
                        <c:v>0.65731972459999999</c:v>
                      </c:pt>
                      <c:pt idx="282">
                        <c:v>0.65167337660000002</c:v>
                      </c:pt>
                      <c:pt idx="283">
                        <c:v>0.64711368079999998</c:v>
                      </c:pt>
                      <c:pt idx="284">
                        <c:v>0.64192360640000001</c:v>
                      </c:pt>
                      <c:pt idx="285">
                        <c:v>0.63630306719999996</c:v>
                      </c:pt>
                      <c:pt idx="286">
                        <c:v>0.63075935839999997</c:v>
                      </c:pt>
                      <c:pt idx="287">
                        <c:v>0.62631386519999999</c:v>
                      </c:pt>
                      <c:pt idx="288">
                        <c:v>0.62160295249999997</c:v>
                      </c:pt>
                      <c:pt idx="289">
                        <c:v>0.61617720129999998</c:v>
                      </c:pt>
                      <c:pt idx="290">
                        <c:v>0.61104595660000005</c:v>
                      </c:pt>
                      <c:pt idx="291">
                        <c:v>0.60627871749999995</c:v>
                      </c:pt>
                      <c:pt idx="292">
                        <c:v>0.60148668289999996</c:v>
                      </c:pt>
                      <c:pt idx="293">
                        <c:v>0.59729522469999996</c:v>
                      </c:pt>
                      <c:pt idx="294">
                        <c:v>0.59292465449999998</c:v>
                      </c:pt>
                      <c:pt idx="295">
                        <c:v>0.58769702909999999</c:v>
                      </c:pt>
                      <c:pt idx="296">
                        <c:v>0.58335918190000002</c:v>
                      </c:pt>
                      <c:pt idx="297">
                        <c:v>0.57900756600000003</c:v>
                      </c:pt>
                      <c:pt idx="298">
                        <c:v>0.57460665700000002</c:v>
                      </c:pt>
                      <c:pt idx="299">
                        <c:v>0.57023787500000001</c:v>
                      </c:pt>
                      <c:pt idx="300">
                        <c:v>0.56609547140000005</c:v>
                      </c:pt>
                      <c:pt idx="301">
                        <c:v>0.56257623430000003</c:v>
                      </c:pt>
                      <c:pt idx="302">
                        <c:v>0.55792343619999996</c:v>
                      </c:pt>
                      <c:pt idx="303">
                        <c:v>0.55425924059999998</c:v>
                      </c:pt>
                      <c:pt idx="304">
                        <c:v>0.55018985269999998</c:v>
                      </c:pt>
                      <c:pt idx="305">
                        <c:v>0.54700696469999999</c:v>
                      </c:pt>
                      <c:pt idx="306">
                        <c:v>0.54286545519999996</c:v>
                      </c:pt>
                      <c:pt idx="307">
                        <c:v>0.53944516180000002</c:v>
                      </c:pt>
                      <c:pt idx="308">
                        <c:v>0.53614664079999996</c:v>
                      </c:pt>
                      <c:pt idx="309">
                        <c:v>0.53267139200000002</c:v>
                      </c:pt>
                      <c:pt idx="310">
                        <c:v>0.52925229070000002</c:v>
                      </c:pt>
                      <c:pt idx="311">
                        <c:v>0.52564245460000003</c:v>
                      </c:pt>
                      <c:pt idx="312">
                        <c:v>0.52277427909999996</c:v>
                      </c:pt>
                      <c:pt idx="313">
                        <c:v>0.51941120620000003</c:v>
                      </c:pt>
                      <c:pt idx="314">
                        <c:v>0.51653021570000002</c:v>
                      </c:pt>
                      <c:pt idx="315">
                        <c:v>0.51318508389999995</c:v>
                      </c:pt>
                      <c:pt idx="316">
                        <c:v>0.51021105050000004</c:v>
                      </c:pt>
                      <c:pt idx="317">
                        <c:v>0.507502377</c:v>
                      </c:pt>
                      <c:pt idx="318">
                        <c:v>0.50483661889999998</c:v>
                      </c:pt>
                      <c:pt idx="319">
                        <c:v>0.50232410429999996</c:v>
                      </c:pt>
                      <c:pt idx="320">
                        <c:v>0.49977532029999999</c:v>
                      </c:pt>
                      <c:pt idx="321">
                        <c:v>0.49684849380000001</c:v>
                      </c:pt>
                      <c:pt idx="322">
                        <c:v>0.49458602070000002</c:v>
                      </c:pt>
                      <c:pt idx="323">
                        <c:v>0.4922737479</c:v>
                      </c:pt>
                      <c:pt idx="324">
                        <c:v>0.4897391498</c:v>
                      </c:pt>
                      <c:pt idx="325">
                        <c:v>0.48731902240000002</c:v>
                      </c:pt>
                      <c:pt idx="326">
                        <c:v>0.48496660590000001</c:v>
                      </c:pt>
                      <c:pt idx="327">
                        <c:v>0.48321104050000002</c:v>
                      </c:pt>
                      <c:pt idx="328">
                        <c:v>0.4803090096</c:v>
                      </c:pt>
                      <c:pt idx="329">
                        <c:v>0.4793507159</c:v>
                      </c:pt>
                      <c:pt idx="330">
                        <c:v>0.47770798209999998</c:v>
                      </c:pt>
                      <c:pt idx="331">
                        <c:v>0.47551870349999997</c:v>
                      </c:pt>
                      <c:pt idx="332">
                        <c:v>0.47334954140000002</c:v>
                      </c:pt>
                      <c:pt idx="333">
                        <c:v>0.47157046200000002</c:v>
                      </c:pt>
                      <c:pt idx="334">
                        <c:v>0.46990597249999999</c:v>
                      </c:pt>
                      <c:pt idx="335">
                        <c:v>0.46848231550000002</c:v>
                      </c:pt>
                      <c:pt idx="336">
                        <c:v>0.46672609450000002</c:v>
                      </c:pt>
                      <c:pt idx="337">
                        <c:v>0.46501702070000001</c:v>
                      </c:pt>
                      <c:pt idx="338">
                        <c:v>0.46332883829999999</c:v>
                      </c:pt>
                      <c:pt idx="339">
                        <c:v>0.46235287190000002</c:v>
                      </c:pt>
                      <c:pt idx="340">
                        <c:v>0.46119946239999998</c:v>
                      </c:pt>
                      <c:pt idx="341">
                        <c:v>0.45953950290000001</c:v>
                      </c:pt>
                      <c:pt idx="342">
                        <c:v>0.45859527589999999</c:v>
                      </c:pt>
                      <c:pt idx="343">
                        <c:v>0.45703935620000002</c:v>
                      </c:pt>
                      <c:pt idx="344">
                        <c:v>0.45615050200000001</c:v>
                      </c:pt>
                      <c:pt idx="345">
                        <c:v>0.45467206840000002</c:v>
                      </c:pt>
                      <c:pt idx="346">
                        <c:v>0.45382842420000002</c:v>
                      </c:pt>
                      <c:pt idx="347">
                        <c:v>0.45315471289999998</c:v>
                      </c:pt>
                      <c:pt idx="348">
                        <c:v>0.45195886489999998</c:v>
                      </c:pt>
                      <c:pt idx="349">
                        <c:v>0.45118999479999999</c:v>
                      </c:pt>
                      <c:pt idx="350">
                        <c:v>0.45028585199999999</c:v>
                      </c:pt>
                      <c:pt idx="351">
                        <c:v>0.4492034614</c:v>
                      </c:pt>
                      <c:pt idx="352">
                        <c:v>0.44844177369999999</c:v>
                      </c:pt>
                      <c:pt idx="353">
                        <c:v>0.44781711699999999</c:v>
                      </c:pt>
                      <c:pt idx="354">
                        <c:v>0.44727262849999999</c:v>
                      </c:pt>
                      <c:pt idx="355">
                        <c:v>0.44612848760000001</c:v>
                      </c:pt>
                      <c:pt idx="356">
                        <c:v>0.44572797419999999</c:v>
                      </c:pt>
                      <c:pt idx="357">
                        <c:v>0.44524854419999998</c:v>
                      </c:pt>
                      <c:pt idx="358">
                        <c:v>0.44453918930000003</c:v>
                      </c:pt>
                      <c:pt idx="359">
                        <c:v>0.44404146080000001</c:v>
                      </c:pt>
                      <c:pt idx="360">
                        <c:v>0.4434652925</c:v>
                      </c:pt>
                      <c:pt idx="361">
                        <c:v>0.44310548900000002</c:v>
                      </c:pt>
                      <c:pt idx="362">
                        <c:v>0.44247111680000001</c:v>
                      </c:pt>
                      <c:pt idx="363">
                        <c:v>0.44214025140000002</c:v>
                      </c:pt>
                      <c:pt idx="364">
                        <c:v>0.44147956370000002</c:v>
                      </c:pt>
                      <c:pt idx="365">
                        <c:v>0.44125893710000003</c:v>
                      </c:pt>
                      <c:pt idx="366">
                        <c:v>0.44081455470000003</c:v>
                      </c:pt>
                      <c:pt idx="367">
                        <c:v>0.44010311369999999</c:v>
                      </c:pt>
                      <c:pt idx="368">
                        <c:v>0.44016802310000003</c:v>
                      </c:pt>
                      <c:pt idx="369">
                        <c:v>0.43979543450000003</c:v>
                      </c:pt>
                      <c:pt idx="370">
                        <c:v>0.43898031119999997</c:v>
                      </c:pt>
                      <c:pt idx="371">
                        <c:v>0.43879896400000001</c:v>
                      </c:pt>
                      <c:pt idx="372">
                        <c:v>0.43848094339999999</c:v>
                      </c:pt>
                      <c:pt idx="373">
                        <c:v>0.43809679150000003</c:v>
                      </c:pt>
                      <c:pt idx="374">
                        <c:v>0.43780022860000001</c:v>
                      </c:pt>
                      <c:pt idx="375">
                        <c:v>0.4374060333</c:v>
                      </c:pt>
                      <c:pt idx="376">
                        <c:v>0.43682950739999998</c:v>
                      </c:pt>
                      <c:pt idx="377">
                        <c:v>0.43671494719999998</c:v>
                      </c:pt>
                      <c:pt idx="378">
                        <c:v>0.43618646259999999</c:v>
                      </c:pt>
                      <c:pt idx="379">
                        <c:v>0.43560069800000001</c:v>
                      </c:pt>
                      <c:pt idx="380">
                        <c:v>0.43520626429999998</c:v>
                      </c:pt>
                      <c:pt idx="381">
                        <c:v>0.43490836020000001</c:v>
                      </c:pt>
                      <c:pt idx="382">
                        <c:v>0.43434813620000001</c:v>
                      </c:pt>
                      <c:pt idx="383">
                        <c:v>0.43376052380000002</c:v>
                      </c:pt>
                      <c:pt idx="384">
                        <c:v>0.43350780010000001</c:v>
                      </c:pt>
                      <c:pt idx="385">
                        <c:v>0.43255755309999999</c:v>
                      </c:pt>
                      <c:pt idx="386">
                        <c:v>0.4323366582</c:v>
                      </c:pt>
                      <c:pt idx="387">
                        <c:v>0.4314571619</c:v>
                      </c:pt>
                      <c:pt idx="388">
                        <c:v>0.43076714869999999</c:v>
                      </c:pt>
                      <c:pt idx="389">
                        <c:v>0.42972111699999999</c:v>
                      </c:pt>
                      <c:pt idx="390">
                        <c:v>0.42912223939999999</c:v>
                      </c:pt>
                      <c:pt idx="391">
                        <c:v>0.42787387970000001</c:v>
                      </c:pt>
                      <c:pt idx="392">
                        <c:v>0.42713841800000002</c:v>
                      </c:pt>
                      <c:pt idx="393">
                        <c:v>0.42593398690000001</c:v>
                      </c:pt>
                      <c:pt idx="394">
                        <c:v>0.42537689210000001</c:v>
                      </c:pt>
                      <c:pt idx="395">
                        <c:v>0.42372143270000001</c:v>
                      </c:pt>
                      <c:pt idx="396">
                        <c:v>0.42246818539999997</c:v>
                      </c:pt>
                      <c:pt idx="397">
                        <c:v>0.42100709679999998</c:v>
                      </c:pt>
                      <c:pt idx="398">
                        <c:v>0.41976138950000003</c:v>
                      </c:pt>
                      <c:pt idx="399">
                        <c:v>0.4184265137</c:v>
                      </c:pt>
                      <c:pt idx="400">
                        <c:v>0.4168944061</c:v>
                      </c:pt>
                      <c:pt idx="401">
                        <c:v>0.4154050648</c:v>
                      </c:pt>
                      <c:pt idx="402">
                        <c:v>0.4138494432</c:v>
                      </c:pt>
                      <c:pt idx="403">
                        <c:v>0.41166290639999997</c:v>
                      </c:pt>
                      <c:pt idx="404">
                        <c:v>0.41034689549999998</c:v>
                      </c:pt>
                      <c:pt idx="405">
                        <c:v>0.408314079</c:v>
                      </c:pt>
                      <c:pt idx="406">
                        <c:v>0.40604460240000001</c:v>
                      </c:pt>
                      <c:pt idx="407">
                        <c:v>0.40414458510000001</c:v>
                      </c:pt>
                      <c:pt idx="408">
                        <c:v>0.40214586260000001</c:v>
                      </c:pt>
                      <c:pt idx="409">
                        <c:v>0.39942252639999998</c:v>
                      </c:pt>
                      <c:pt idx="410">
                        <c:v>0.39733254909999999</c:v>
                      </c:pt>
                      <c:pt idx="411">
                        <c:v>0.39463025330000001</c:v>
                      </c:pt>
                      <c:pt idx="412">
                        <c:v>0.39238223430000002</c:v>
                      </c:pt>
                      <c:pt idx="413">
                        <c:v>0.38958027960000002</c:v>
                      </c:pt>
                      <c:pt idx="414">
                        <c:v>0.38656231759999998</c:v>
                      </c:pt>
                      <c:pt idx="415">
                        <c:v>0.38429024820000002</c:v>
                      </c:pt>
                      <c:pt idx="416">
                        <c:v>0.3810319901</c:v>
                      </c:pt>
                      <c:pt idx="417">
                        <c:v>0.37798422570000001</c:v>
                      </c:pt>
                      <c:pt idx="418">
                        <c:v>0.37515753509999999</c:v>
                      </c:pt>
                      <c:pt idx="419">
                        <c:v>0.37190222740000001</c:v>
                      </c:pt>
                      <c:pt idx="420">
                        <c:v>0.36902886629999998</c:v>
                      </c:pt>
                      <c:pt idx="421">
                        <c:v>0.36541035770000002</c:v>
                      </c:pt>
                      <c:pt idx="422">
                        <c:v>0.3621785045</c:v>
                      </c:pt>
                      <c:pt idx="423">
                        <c:v>0.3590888679</c:v>
                      </c:pt>
                      <c:pt idx="424">
                        <c:v>0.35544621939999999</c:v>
                      </c:pt>
                      <c:pt idx="425">
                        <c:v>0.3522478342</c:v>
                      </c:pt>
                      <c:pt idx="426">
                        <c:v>0.34861177209999999</c:v>
                      </c:pt>
                      <c:pt idx="427">
                        <c:v>0.3446516395</c:v>
                      </c:pt>
                      <c:pt idx="428">
                        <c:v>0.34122812749999998</c:v>
                      </c:pt>
                      <c:pt idx="429">
                        <c:v>0.33766329290000002</c:v>
                      </c:pt>
                      <c:pt idx="430">
                        <c:v>0.33391141889999998</c:v>
                      </c:pt>
                      <c:pt idx="431">
                        <c:v>0.33056694269999998</c:v>
                      </c:pt>
                      <c:pt idx="432">
                        <c:v>0.32631620760000002</c:v>
                      </c:pt>
                      <c:pt idx="433">
                        <c:v>0.32282179589999999</c:v>
                      </c:pt>
                      <c:pt idx="434">
                        <c:v>0.31896743179999998</c:v>
                      </c:pt>
                      <c:pt idx="435">
                        <c:v>0.31491389869999997</c:v>
                      </c:pt>
                      <c:pt idx="436">
                        <c:v>0.31127563120000001</c:v>
                      </c:pt>
                      <c:pt idx="437">
                        <c:v>0.30724376440000001</c:v>
                      </c:pt>
                      <c:pt idx="438">
                        <c:v>0.30265700820000002</c:v>
                      </c:pt>
                      <c:pt idx="439">
                        <c:v>0.29867410659999999</c:v>
                      </c:pt>
                      <c:pt idx="440">
                        <c:v>0.29489982129999998</c:v>
                      </c:pt>
                      <c:pt idx="441">
                        <c:v>0.29127523300000002</c:v>
                      </c:pt>
                      <c:pt idx="442">
                        <c:v>0.28699117899999999</c:v>
                      </c:pt>
                      <c:pt idx="443">
                        <c:v>0.28312435749999998</c:v>
                      </c:pt>
                      <c:pt idx="444">
                        <c:v>0.27928015589999999</c:v>
                      </c:pt>
                      <c:pt idx="445">
                        <c:v>0.27518615130000001</c:v>
                      </c:pt>
                      <c:pt idx="446">
                        <c:v>0.2711801231</c:v>
                      </c:pt>
                      <c:pt idx="447">
                        <c:v>0.26763120289999998</c:v>
                      </c:pt>
                      <c:pt idx="448">
                        <c:v>0.26304811239999998</c:v>
                      </c:pt>
                      <c:pt idx="449">
                        <c:v>0.25951701399999999</c:v>
                      </c:pt>
                      <c:pt idx="450">
                        <c:v>0.25534504650000001</c:v>
                      </c:pt>
                      <c:pt idx="451">
                        <c:v>0.25133723019999998</c:v>
                      </c:pt>
                      <c:pt idx="452">
                        <c:v>0.2477402091</c:v>
                      </c:pt>
                      <c:pt idx="453">
                        <c:v>0.24351467190000001</c:v>
                      </c:pt>
                      <c:pt idx="454">
                        <c:v>0.2397230715</c:v>
                      </c:pt>
                      <c:pt idx="455">
                        <c:v>0.23605166380000001</c:v>
                      </c:pt>
                      <c:pt idx="456">
                        <c:v>0.23162648080000001</c:v>
                      </c:pt>
                      <c:pt idx="457">
                        <c:v>0.22807143630000001</c:v>
                      </c:pt>
                      <c:pt idx="458">
                        <c:v>0.22398577629999999</c:v>
                      </c:pt>
                      <c:pt idx="459">
                        <c:v>0.22051188350000001</c:v>
                      </c:pt>
                      <c:pt idx="460">
                        <c:v>0.21653825039999999</c:v>
                      </c:pt>
                      <c:pt idx="461">
                        <c:v>0.21365851159999999</c:v>
                      </c:pt>
                      <c:pt idx="462">
                        <c:v>0.20971706509999999</c:v>
                      </c:pt>
                      <c:pt idx="463">
                        <c:v>0.206463322</c:v>
                      </c:pt>
                      <c:pt idx="464">
                        <c:v>0.20294164119999999</c:v>
                      </c:pt>
                      <c:pt idx="465">
                        <c:v>0.19917818900000001</c:v>
                      </c:pt>
                      <c:pt idx="466">
                        <c:v>0.19550682599999999</c:v>
                      </c:pt>
                      <c:pt idx="467">
                        <c:v>0.19197449089999999</c:v>
                      </c:pt>
                      <c:pt idx="468">
                        <c:v>0.1888433695</c:v>
                      </c:pt>
                      <c:pt idx="469">
                        <c:v>0.18556568030000001</c:v>
                      </c:pt>
                      <c:pt idx="470">
                        <c:v>0.1819852293</c:v>
                      </c:pt>
                      <c:pt idx="471">
                        <c:v>0.17953184250000001</c:v>
                      </c:pt>
                      <c:pt idx="472">
                        <c:v>0.17543968560000001</c:v>
                      </c:pt>
                      <c:pt idx="473">
                        <c:v>0.17300523819999999</c:v>
                      </c:pt>
                      <c:pt idx="474">
                        <c:v>0.16930180789999999</c:v>
                      </c:pt>
                      <c:pt idx="475">
                        <c:v>0.16607420149999999</c:v>
                      </c:pt>
                      <c:pt idx="476">
                        <c:v>0.16311009230000001</c:v>
                      </c:pt>
                      <c:pt idx="477">
                        <c:v>0.1607457846</c:v>
                      </c:pt>
                      <c:pt idx="478">
                        <c:v>0.157596454</c:v>
                      </c:pt>
                      <c:pt idx="479">
                        <c:v>0.15451632439999999</c:v>
                      </c:pt>
                      <c:pt idx="480">
                        <c:v>0.15205818409999999</c:v>
                      </c:pt>
                      <c:pt idx="481">
                        <c:v>0.14988547560000001</c:v>
                      </c:pt>
                      <c:pt idx="482">
                        <c:v>0.14714056249999999</c:v>
                      </c:pt>
                      <c:pt idx="483">
                        <c:v>0.14459775389999999</c:v>
                      </c:pt>
                      <c:pt idx="484">
                        <c:v>0.142611295</c:v>
                      </c:pt>
                      <c:pt idx="485">
                        <c:v>0.1404968798</c:v>
                      </c:pt>
                      <c:pt idx="486">
                        <c:v>0.13845317069999999</c:v>
                      </c:pt>
                      <c:pt idx="487">
                        <c:v>0.1361140311</c:v>
                      </c:pt>
                      <c:pt idx="488">
                        <c:v>0.1341876686</c:v>
                      </c:pt>
                      <c:pt idx="489">
                        <c:v>0.13200019299999999</c:v>
                      </c:pt>
                      <c:pt idx="490">
                        <c:v>0.13025009630000001</c:v>
                      </c:pt>
                      <c:pt idx="491">
                        <c:v>0.1290185153</c:v>
                      </c:pt>
                      <c:pt idx="492">
                        <c:v>0.12614324690000001</c:v>
                      </c:pt>
                      <c:pt idx="493">
                        <c:v>0.1245684177</c:v>
                      </c:pt>
                      <c:pt idx="494">
                        <c:v>0.12309051310000001</c:v>
                      </c:pt>
                      <c:pt idx="495">
                        <c:v>0.1212651506</c:v>
                      </c:pt>
                      <c:pt idx="496">
                        <c:v>0.11977773160000001</c:v>
                      </c:pt>
                      <c:pt idx="497">
                        <c:v>0.1183423996</c:v>
                      </c:pt>
                      <c:pt idx="498">
                        <c:v>0.11699484290000001</c:v>
                      </c:pt>
                      <c:pt idx="499">
                        <c:v>0.1156842038</c:v>
                      </c:pt>
                      <c:pt idx="500">
                        <c:v>0.1143824831</c:v>
                      </c:pt>
                      <c:pt idx="501">
                        <c:v>0.1132242978</c:v>
                      </c:pt>
                      <c:pt idx="502">
                        <c:v>0.1120362878</c:v>
                      </c:pt>
                      <c:pt idx="503">
                        <c:v>0.1116108522</c:v>
                      </c:pt>
                      <c:pt idx="504">
                        <c:v>0.11078763749999999</c:v>
                      </c:pt>
                      <c:pt idx="505">
                        <c:v>0.1096939296</c:v>
                      </c:pt>
                      <c:pt idx="506">
                        <c:v>0.1088240743</c:v>
                      </c:pt>
                      <c:pt idx="507">
                        <c:v>0.10822402690000001</c:v>
                      </c:pt>
                      <c:pt idx="508">
                        <c:v>0.107023865</c:v>
                      </c:pt>
                      <c:pt idx="509">
                        <c:v>0.1068682596</c:v>
                      </c:pt>
                      <c:pt idx="510">
                        <c:v>0.1060973927</c:v>
                      </c:pt>
                      <c:pt idx="511">
                        <c:v>0.1049248055</c:v>
                      </c:pt>
                      <c:pt idx="512">
                        <c:v>0.1044604182</c:v>
                      </c:pt>
                      <c:pt idx="513">
                        <c:v>0.1039836928</c:v>
                      </c:pt>
                      <c:pt idx="514">
                        <c:v>0.1030140296</c:v>
                      </c:pt>
                      <c:pt idx="515">
                        <c:v>0.10313674809999999</c:v>
                      </c:pt>
                      <c:pt idx="516">
                        <c:v>0.10249559580000001</c:v>
                      </c:pt>
                      <c:pt idx="517">
                        <c:v>0.1032721326</c:v>
                      </c:pt>
                      <c:pt idx="518">
                        <c:v>0.1030223966</c:v>
                      </c:pt>
                      <c:pt idx="519">
                        <c:v>0.10286139699999999</c:v>
                      </c:pt>
                      <c:pt idx="520">
                        <c:v>0.102797471</c:v>
                      </c:pt>
                      <c:pt idx="521">
                        <c:v>0.1012501791</c:v>
                      </c:pt>
                      <c:pt idx="522">
                        <c:v>0.10106595610000001</c:v>
                      </c:pt>
                      <c:pt idx="523">
                        <c:v>0.1014209762</c:v>
                      </c:pt>
                      <c:pt idx="524">
                        <c:v>0.1009395793</c:v>
                      </c:pt>
                      <c:pt idx="525">
                        <c:v>0.1012797579</c:v>
                      </c:pt>
                      <c:pt idx="526">
                        <c:v>0.1009828821</c:v>
                      </c:pt>
                      <c:pt idx="527">
                        <c:v>0.1007792503</c:v>
                      </c:pt>
                      <c:pt idx="528">
                        <c:v>0.10138632359999999</c:v>
                      </c:pt>
                      <c:pt idx="529">
                        <c:v>0.10033361609999999</c:v>
                      </c:pt>
                      <c:pt idx="530">
                        <c:v>0.1009653434</c:v>
                      </c:pt>
                      <c:pt idx="531">
                        <c:v>0.10206990689999999</c:v>
                      </c:pt>
                      <c:pt idx="532">
                        <c:v>0.1003420651</c:v>
                      </c:pt>
                      <c:pt idx="533">
                        <c:v>0.1002444327</c:v>
                      </c:pt>
                      <c:pt idx="534">
                        <c:v>0.1014398411</c:v>
                      </c:pt>
                      <c:pt idx="535">
                        <c:v>0.1013496071</c:v>
                      </c:pt>
                      <c:pt idx="536">
                        <c:v>0.10100885480000001</c:v>
                      </c:pt>
                      <c:pt idx="537">
                        <c:v>0.1020129994</c:v>
                      </c:pt>
                      <c:pt idx="538">
                        <c:v>0.1014514863</c:v>
                      </c:pt>
                      <c:pt idx="539">
                        <c:v>0.1029696316</c:v>
                      </c:pt>
                      <c:pt idx="540">
                        <c:v>0.1031589061</c:v>
                      </c:pt>
                      <c:pt idx="541">
                        <c:v>0.103343226</c:v>
                      </c:pt>
                      <c:pt idx="542">
                        <c:v>0.102504611</c:v>
                      </c:pt>
                      <c:pt idx="543">
                        <c:v>0.10238439589999999</c:v>
                      </c:pt>
                      <c:pt idx="544">
                        <c:v>0.1020848751</c:v>
                      </c:pt>
                      <c:pt idx="545">
                        <c:v>0.1038497239</c:v>
                      </c:pt>
                      <c:pt idx="546">
                        <c:v>0.1043520719</c:v>
                      </c:pt>
                      <c:pt idx="547">
                        <c:v>0.1049384847</c:v>
                      </c:pt>
                      <c:pt idx="548">
                        <c:v>0.1036746129</c:v>
                      </c:pt>
                      <c:pt idx="549">
                        <c:v>0.1036437601</c:v>
                      </c:pt>
                      <c:pt idx="550">
                        <c:v>0.1039444581</c:v>
                      </c:pt>
                      <c:pt idx="551">
                        <c:v>0.10587351020000001</c:v>
                      </c:pt>
                      <c:pt idx="552">
                        <c:v>0.10509339719999999</c:v>
                      </c:pt>
                      <c:pt idx="553">
                        <c:v>0.1090469584</c:v>
                      </c:pt>
                      <c:pt idx="554">
                        <c:v>0.109123528</c:v>
                      </c:pt>
                      <c:pt idx="555">
                        <c:v>0.10805836319999999</c:v>
                      </c:pt>
                      <c:pt idx="556">
                        <c:v>0.1098477095</c:v>
                      </c:pt>
                      <c:pt idx="557">
                        <c:v>0.1084812582</c:v>
                      </c:pt>
                      <c:pt idx="558">
                        <c:v>0.1120871827</c:v>
                      </c:pt>
                      <c:pt idx="559">
                        <c:v>0.1141034886</c:v>
                      </c:pt>
                      <c:pt idx="560">
                        <c:v>0.114535816</c:v>
                      </c:pt>
                      <c:pt idx="561">
                        <c:v>0.1206712276</c:v>
                      </c:pt>
                      <c:pt idx="562">
                        <c:v>0.12583026289999999</c:v>
                      </c:pt>
                      <c:pt idx="563">
                        <c:v>0.12929962580000001</c:v>
                      </c:pt>
                      <c:pt idx="564">
                        <c:v>0.13617749509999999</c:v>
                      </c:pt>
                      <c:pt idx="565">
                        <c:v>0.14554142950000001</c:v>
                      </c:pt>
                      <c:pt idx="566">
                        <c:v>0.1548725665</c:v>
                      </c:pt>
                      <c:pt idx="567">
                        <c:v>0.17038029430000001</c:v>
                      </c:pt>
                      <c:pt idx="568">
                        <c:v>0.18776547909999999</c:v>
                      </c:pt>
                      <c:pt idx="569">
                        <c:v>0.20622444149999999</c:v>
                      </c:pt>
                      <c:pt idx="570">
                        <c:v>0.2269263715</c:v>
                      </c:pt>
                      <c:pt idx="571">
                        <c:v>0.24652536210000001</c:v>
                      </c:pt>
                      <c:pt idx="572">
                        <c:v>0.25937232380000003</c:v>
                      </c:pt>
                      <c:pt idx="573">
                        <c:v>0.25632324810000001</c:v>
                      </c:pt>
                      <c:pt idx="574">
                        <c:v>0.24064584080000001</c:v>
                      </c:pt>
                      <c:pt idx="575">
                        <c:v>0.21704785530000001</c:v>
                      </c:pt>
                      <c:pt idx="576">
                        <c:v>0.18546429280000001</c:v>
                      </c:pt>
                      <c:pt idx="577">
                        <c:v>0.15614756939999999</c:v>
                      </c:pt>
                      <c:pt idx="578">
                        <c:v>0.13325177129999999</c:v>
                      </c:pt>
                      <c:pt idx="579">
                        <c:v>0.1238813922</c:v>
                      </c:pt>
                      <c:pt idx="580">
                        <c:v>0.1075443849</c:v>
                      </c:pt>
                      <c:pt idx="581">
                        <c:v>0.102374047</c:v>
                      </c:pt>
                      <c:pt idx="582">
                        <c:v>9.717823565E-2</c:v>
                      </c:pt>
                      <c:pt idx="583">
                        <c:v>9.5749437810000004E-2</c:v>
                      </c:pt>
                      <c:pt idx="584">
                        <c:v>9.1883257029999998E-2</c:v>
                      </c:pt>
                      <c:pt idx="585">
                        <c:v>9.0043410660000003E-2</c:v>
                      </c:pt>
                      <c:pt idx="586">
                        <c:v>9.0809725219999998E-2</c:v>
                      </c:pt>
                      <c:pt idx="587">
                        <c:v>9.3462191520000001E-2</c:v>
                      </c:pt>
                      <c:pt idx="588">
                        <c:v>9.5836423340000004E-2</c:v>
                      </c:pt>
                      <c:pt idx="589">
                        <c:v>9.6572712059999996E-2</c:v>
                      </c:pt>
                      <c:pt idx="590">
                        <c:v>0.1018791497</c:v>
                      </c:pt>
                      <c:pt idx="591">
                        <c:v>0.1060514301</c:v>
                      </c:pt>
                      <c:pt idx="592">
                        <c:v>0.1094215214</c:v>
                      </c:pt>
                      <c:pt idx="593">
                        <c:v>0.1133208275</c:v>
                      </c:pt>
                      <c:pt idx="594">
                        <c:v>0.11889444289999999</c:v>
                      </c:pt>
                      <c:pt idx="595">
                        <c:v>0.1258342117</c:v>
                      </c:pt>
                      <c:pt idx="596">
                        <c:v>0.12778115270000001</c:v>
                      </c:pt>
                      <c:pt idx="597">
                        <c:v>0.13389840720000001</c:v>
                      </c:pt>
                      <c:pt idx="598">
                        <c:v>0.14075541499999999</c:v>
                      </c:pt>
                      <c:pt idx="599">
                        <c:v>0.14486934239999999</c:v>
                      </c:pt>
                      <c:pt idx="600">
                        <c:v>0.15190872550000001</c:v>
                      </c:pt>
                      <c:pt idx="601">
                        <c:v>0.1592719853</c:v>
                      </c:pt>
                      <c:pt idx="602">
                        <c:v>0.16458712519999999</c:v>
                      </c:pt>
                      <c:pt idx="603">
                        <c:v>0.16857026520000001</c:v>
                      </c:pt>
                      <c:pt idx="604">
                        <c:v>0.17724074419999999</c:v>
                      </c:pt>
                      <c:pt idx="605">
                        <c:v>0.17673842610000001</c:v>
                      </c:pt>
                      <c:pt idx="606">
                        <c:v>0.1800489277</c:v>
                      </c:pt>
                      <c:pt idx="607">
                        <c:v>0.18875695770000001</c:v>
                      </c:pt>
                      <c:pt idx="608">
                        <c:v>0.1917650253</c:v>
                      </c:pt>
                      <c:pt idx="609">
                        <c:v>0.19483615460000001</c:v>
                      </c:pt>
                      <c:pt idx="610">
                        <c:v>0.19988307359999999</c:v>
                      </c:pt>
                      <c:pt idx="611">
                        <c:v>0.20077595109999999</c:v>
                      </c:pt>
                      <c:pt idx="612">
                        <c:v>0.20653490720000001</c:v>
                      </c:pt>
                      <c:pt idx="613">
                        <c:v>0.20938034359999999</c:v>
                      </c:pt>
                      <c:pt idx="614">
                        <c:v>0.21403904260000001</c:v>
                      </c:pt>
                      <c:pt idx="615">
                        <c:v>0.20989003780000001</c:v>
                      </c:pt>
                      <c:pt idx="616">
                        <c:v>0.2183115333</c:v>
                      </c:pt>
                      <c:pt idx="617">
                        <c:v>0.2173515409</c:v>
                      </c:pt>
                      <c:pt idx="618">
                        <c:v>0.22250431779999999</c:v>
                      </c:pt>
                      <c:pt idx="619">
                        <c:v>0.22243523600000001</c:v>
                      </c:pt>
                      <c:pt idx="620">
                        <c:v>0.22723276910000001</c:v>
                      </c:pt>
                      <c:pt idx="621">
                        <c:v>0.22638651730000001</c:v>
                      </c:pt>
                      <c:pt idx="622">
                        <c:v>0.2303508222</c:v>
                      </c:pt>
                      <c:pt idx="623">
                        <c:v>0.23282450439999999</c:v>
                      </c:pt>
                      <c:pt idx="624">
                        <c:v>0.23627291619999999</c:v>
                      </c:pt>
                      <c:pt idx="625">
                        <c:v>0.2375317961</c:v>
                      </c:pt>
                      <c:pt idx="626">
                        <c:v>0.2352703065</c:v>
                      </c:pt>
                      <c:pt idx="627">
                        <c:v>0.24084262549999999</c:v>
                      </c:pt>
                      <c:pt idx="628">
                        <c:v>0.2396777272</c:v>
                      </c:pt>
                      <c:pt idx="629">
                        <c:v>0.2418146431</c:v>
                      </c:pt>
                      <c:pt idx="630">
                        <c:v>0.2474405915</c:v>
                      </c:pt>
                      <c:pt idx="631">
                        <c:v>0.24717923999999999</c:v>
                      </c:pt>
                      <c:pt idx="632">
                        <c:v>0.25175651910000002</c:v>
                      </c:pt>
                      <c:pt idx="633">
                        <c:v>0.25101679560000001</c:v>
                      </c:pt>
                      <c:pt idx="634">
                        <c:v>0.25111943479999999</c:v>
                      </c:pt>
                      <c:pt idx="635">
                        <c:v>0.25413343309999997</c:v>
                      </c:pt>
                      <c:pt idx="636">
                        <c:v>0.25714644790000002</c:v>
                      </c:pt>
                      <c:pt idx="637">
                        <c:v>0.25836762790000001</c:v>
                      </c:pt>
                      <c:pt idx="638">
                        <c:v>0.25847685339999998</c:v>
                      </c:pt>
                      <c:pt idx="639">
                        <c:v>0.26008221510000001</c:v>
                      </c:pt>
                      <c:pt idx="640">
                        <c:v>0.26550438999999998</c:v>
                      </c:pt>
                      <c:pt idx="641">
                        <c:v>0.26478862759999999</c:v>
                      </c:pt>
                      <c:pt idx="642">
                        <c:v>0.26957070830000002</c:v>
                      </c:pt>
                      <c:pt idx="643">
                        <c:v>0.26563453669999998</c:v>
                      </c:pt>
                      <c:pt idx="644">
                        <c:v>0.27175164219999998</c:v>
                      </c:pt>
                      <c:pt idx="645">
                        <c:v>0.2746623158</c:v>
                      </c:pt>
                      <c:pt idx="646">
                        <c:v>0.2716759145</c:v>
                      </c:pt>
                      <c:pt idx="647">
                        <c:v>0.27701562639999999</c:v>
                      </c:pt>
                      <c:pt idx="648">
                        <c:v>0.28001144529999999</c:v>
                      </c:pt>
                      <c:pt idx="649">
                        <c:v>0.27924486990000003</c:v>
                      </c:pt>
                      <c:pt idx="650">
                        <c:v>0.27710708979999998</c:v>
                      </c:pt>
                      <c:pt idx="651">
                        <c:v>0.28295242790000003</c:v>
                      </c:pt>
                      <c:pt idx="652">
                        <c:v>0.28600353000000001</c:v>
                      </c:pt>
                      <c:pt idx="653">
                        <c:v>0.2791893184</c:v>
                      </c:pt>
                      <c:pt idx="654">
                        <c:v>0.28320792319999999</c:v>
                      </c:pt>
                      <c:pt idx="655">
                        <c:v>0.29482048750000001</c:v>
                      </c:pt>
                      <c:pt idx="656">
                        <c:v>0.2870379388</c:v>
                      </c:pt>
                      <c:pt idx="657">
                        <c:v>0.29446068409999998</c:v>
                      </c:pt>
                      <c:pt idx="658">
                        <c:v>0.28531122209999998</c:v>
                      </c:pt>
                      <c:pt idx="659">
                        <c:v>0.29208040239999999</c:v>
                      </c:pt>
                      <c:pt idx="660">
                        <c:v>0.2917054892</c:v>
                      </c:pt>
                      <c:pt idx="661">
                        <c:v>0.29501912000000002</c:v>
                      </c:pt>
                      <c:pt idx="662">
                        <c:v>0.29802471400000002</c:v>
                      </c:pt>
                      <c:pt idx="663">
                        <c:v>0.30192121859999999</c:v>
                      </c:pt>
                      <c:pt idx="664">
                        <c:v>0.29455181959999999</c:v>
                      </c:pt>
                      <c:pt idx="665">
                        <c:v>0.3039552271</c:v>
                      </c:pt>
                      <c:pt idx="666">
                        <c:v>0.30948463079999999</c:v>
                      </c:pt>
                      <c:pt idx="667">
                        <c:v>0.30435624719999999</c:v>
                      </c:pt>
                      <c:pt idx="668">
                        <c:v>0.33480283620000001</c:v>
                      </c:pt>
                      <c:pt idx="669">
                        <c:v>0.32668420669999998</c:v>
                      </c:pt>
                      <c:pt idx="670">
                        <c:v>0.3068329394</c:v>
                      </c:pt>
                      <c:pt idx="671">
                        <c:v>0.31893268229999999</c:v>
                      </c:pt>
                      <c:pt idx="672">
                        <c:v>0.3461618125</c:v>
                      </c:pt>
                      <c:pt idx="673">
                        <c:v>0.3395053744</c:v>
                      </c:pt>
                      <c:pt idx="674">
                        <c:v>0.34157454970000001</c:v>
                      </c:pt>
                      <c:pt idx="675">
                        <c:v>0.36730852720000001</c:v>
                      </c:pt>
                      <c:pt idx="676">
                        <c:v>0.38123789429999999</c:v>
                      </c:pt>
                      <c:pt idx="677">
                        <c:v>0.39718541499999999</c:v>
                      </c:pt>
                      <c:pt idx="678">
                        <c:v>0.36981147530000003</c:v>
                      </c:pt>
                      <c:pt idx="679">
                        <c:v>0.42003503440000001</c:v>
                      </c:pt>
                      <c:pt idx="680">
                        <c:v>0.43429687620000001</c:v>
                      </c:pt>
                      <c:pt idx="681">
                        <c:v>0.35532587770000001</c:v>
                      </c:pt>
                      <c:pt idx="682">
                        <c:v>0.35432228449999997</c:v>
                      </c:pt>
                      <c:pt idx="683">
                        <c:v>0.44953629369999998</c:v>
                      </c:pt>
                      <c:pt idx="684">
                        <c:v>0.30275052790000001</c:v>
                      </c:pt>
                      <c:pt idx="685">
                        <c:v>0.31524983049999999</c:v>
                      </c:pt>
                      <c:pt idx="686">
                        <c:v>0.3985516429</c:v>
                      </c:pt>
                      <c:pt idx="687">
                        <c:v>0.29618892070000002</c:v>
                      </c:pt>
                      <c:pt idx="688">
                        <c:v>0.35223188999999999</c:v>
                      </c:pt>
                      <c:pt idx="689">
                        <c:v>0.20902349049999999</c:v>
                      </c:pt>
                      <c:pt idx="690">
                        <c:v>0.38734620809999998</c:v>
                      </c:pt>
                      <c:pt idx="691">
                        <c:v>0.25256285070000001</c:v>
                      </c:pt>
                      <c:pt idx="692">
                        <c:v>0.25492638350000002</c:v>
                      </c:pt>
                      <c:pt idx="693">
                        <c:v>0.58661973479999996</c:v>
                      </c:pt>
                      <c:pt idx="694">
                        <c:v>0.36691570280000002</c:v>
                      </c:pt>
                      <c:pt idx="695">
                        <c:v>0.55491906400000002</c:v>
                      </c:pt>
                      <c:pt idx="696">
                        <c:v>0.26682922240000001</c:v>
                      </c:pt>
                      <c:pt idx="697">
                        <c:v>0.45002987979999998</c:v>
                      </c:pt>
                      <c:pt idx="698">
                        <c:v>0.41801241039999998</c:v>
                      </c:pt>
                      <c:pt idx="699">
                        <c:v>0.32909634710000002</c:v>
                      </c:pt>
                      <c:pt idx="700">
                        <c:v>0.41658934949999998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'P-A'!$R$6</c15:sqref>
                        </c15:formulaRef>
                      </c:ext>
                    </c:extLst>
                    <c:strCache>
                      <c:ptCount val="1"/>
                      <c:pt idx="0">
                        <c:v>P-B3 OD</c:v>
                      </c:pt>
                    </c:strCache>
                  </c:strRef>
                </c:tx>
                <c:spPr>
                  <a:ln w="19050" cap="rnd">
                    <a:solidFill>
                      <a:srgbClr val="0070C0"/>
                    </a:solidFill>
                    <a:prstDash val="lg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'P-A'!$R$7:$R$707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2.0372884676896823</c:v>
                      </c:pt>
                      <c:pt idx="1">
                        <c:v>2.0709151733816924</c:v>
                      </c:pt>
                      <c:pt idx="2">
                        <c:v>2.0053110921344315</c:v>
                      </c:pt>
                      <c:pt idx="3">
                        <c:v>2.1034340174556094</c:v>
                      </c:pt>
                      <c:pt idx="4">
                        <c:v>2.0771157272445548</c:v>
                      </c:pt>
                      <c:pt idx="5">
                        <c:v>2.0971705527571971</c:v>
                      </c:pt>
                      <c:pt idx="6">
                        <c:v>2.1373380885627493</c:v>
                      </c:pt>
                      <c:pt idx="7">
                        <c:v>2.1279954509697983</c:v>
                      </c:pt>
                      <c:pt idx="8">
                        <c:v>2.1540379825522673</c:v>
                      </c:pt>
                      <c:pt idx="9">
                        <c:v>2.1533630563328536</c:v>
                      </c:pt>
                      <c:pt idx="10">
                        <c:v>2.1837029629720472</c:v>
                      </c:pt>
                      <c:pt idx="11">
                        <c:v>2.2189273405291585</c:v>
                      </c:pt>
                      <c:pt idx="12">
                        <c:v>2.2050869381617528</c:v>
                      </c:pt>
                      <c:pt idx="13">
                        <c:v>2.2048176117374276</c:v>
                      </c:pt>
                      <c:pt idx="14">
                        <c:v>2.2031421548805521</c:v>
                      </c:pt>
                      <c:pt idx="15">
                        <c:v>2.2779061738292761</c:v>
                      </c:pt>
                      <c:pt idx="16">
                        <c:v>2.2412053212980103</c:v>
                      </c:pt>
                      <c:pt idx="17">
                        <c:v>2.2658959906939504</c:v>
                      </c:pt>
                      <c:pt idx="18">
                        <c:v>2.2827275332740791</c:v>
                      </c:pt>
                      <c:pt idx="19">
                        <c:v>2.2964947754298644</c:v>
                      </c:pt>
                      <c:pt idx="20">
                        <c:v>2.3184491615283691</c:v>
                      </c:pt>
                      <c:pt idx="21">
                        <c:v>2.3206186521372785</c:v>
                      </c:pt>
                      <c:pt idx="22">
                        <c:v>2.3000074839497446</c:v>
                      </c:pt>
                      <c:pt idx="23">
                        <c:v>2.3429014549517899</c:v>
                      </c:pt>
                      <c:pt idx="24">
                        <c:v>2.3479408888824755</c:v>
                      </c:pt>
                      <c:pt idx="25">
                        <c:v>2.3516789083287875</c:v>
                      </c:pt>
                      <c:pt idx="26">
                        <c:v>2.3618019923256162</c:v>
                      </c:pt>
                      <c:pt idx="27">
                        <c:v>2.3613252437526375</c:v>
                      </c:pt>
                      <c:pt idx="28">
                        <c:v>2.385464797166533</c:v>
                      </c:pt>
                      <c:pt idx="29">
                        <c:v>2.3923505283109092</c:v>
                      </c:pt>
                      <c:pt idx="30">
                        <c:v>2.4176737152149133</c:v>
                      </c:pt>
                      <c:pt idx="31">
                        <c:v>2.4460931595549451</c:v>
                      </c:pt>
                      <c:pt idx="32">
                        <c:v>2.4377202994131566</c:v>
                      </c:pt>
                      <c:pt idx="33">
                        <c:v>2.4415302752457042</c:v>
                      </c:pt>
                      <c:pt idx="34">
                        <c:v>2.4548937267165374</c:v>
                      </c:pt>
                      <c:pt idx="35">
                        <c:v>2.4716844673718588</c:v>
                      </c:pt>
                      <c:pt idx="36">
                        <c:v>2.4988640019140886</c:v>
                      </c:pt>
                      <c:pt idx="37">
                        <c:v>2.5040811096809787</c:v>
                      </c:pt>
                      <c:pt idx="38">
                        <c:v>2.5059937353129298</c:v>
                      </c:pt>
                      <c:pt idx="39">
                        <c:v>2.521526476755108</c:v>
                      </c:pt>
                      <c:pt idx="40">
                        <c:v>2.5270472823528971</c:v>
                      </c:pt>
                      <c:pt idx="41">
                        <c:v>2.5395918982039047</c:v>
                      </c:pt>
                      <c:pt idx="42">
                        <c:v>2.5523326819536463</c:v>
                      </c:pt>
                      <c:pt idx="43">
                        <c:v>2.5587211640868723</c:v>
                      </c:pt>
                      <c:pt idx="44">
                        <c:v>2.5709743446028122</c:v>
                      </c:pt>
                      <c:pt idx="45">
                        <c:v>2.5845112514629132</c:v>
                      </c:pt>
                      <c:pt idx="46">
                        <c:v>2.5894363202960133</c:v>
                      </c:pt>
                      <c:pt idx="47">
                        <c:v>2.6099817636640088</c:v>
                      </c:pt>
                      <c:pt idx="48">
                        <c:v>2.6139497171308768</c:v>
                      </c:pt>
                      <c:pt idx="49">
                        <c:v>2.6220655099721131</c:v>
                      </c:pt>
                      <c:pt idx="50">
                        <c:v>2.6315649196879694</c:v>
                      </c:pt>
                      <c:pt idx="51">
                        <c:v>2.6445396569536692</c:v>
                      </c:pt>
                      <c:pt idx="52">
                        <c:v>2.6599662746126604</c:v>
                      </c:pt>
                      <c:pt idx="53">
                        <c:v>2.6584238741814041</c:v>
                      </c:pt>
                      <c:pt idx="54">
                        <c:v>2.6672029360309746</c:v>
                      </c:pt>
                      <c:pt idx="55">
                        <c:v>2.6789437910559459</c:v>
                      </c:pt>
                      <c:pt idx="56">
                        <c:v>2.6848637642445627</c:v>
                      </c:pt>
                      <c:pt idx="57">
                        <c:v>2.6932446633771567</c:v>
                      </c:pt>
                      <c:pt idx="58">
                        <c:v>2.704446061317193</c:v>
                      </c:pt>
                      <c:pt idx="59">
                        <c:v>2.7093361585170559</c:v>
                      </c:pt>
                      <c:pt idx="60">
                        <c:v>2.7237260683939324</c:v>
                      </c:pt>
                      <c:pt idx="61">
                        <c:v>2.7338521670123135</c:v>
                      </c:pt>
                      <c:pt idx="62">
                        <c:v>2.7440644908884022</c:v>
                      </c:pt>
                      <c:pt idx="63">
                        <c:v>2.7535781711617608</c:v>
                      </c:pt>
                      <c:pt idx="64">
                        <c:v>2.7576645092216174</c:v>
                      </c:pt>
                      <c:pt idx="65">
                        <c:v>2.7627507726341838</c:v>
                      </c:pt>
                      <c:pt idx="66">
                        <c:v>2.7702714323094524</c:v>
                      </c:pt>
                      <c:pt idx="67">
                        <c:v>2.7782668324960298</c:v>
                      </c:pt>
                      <c:pt idx="68">
                        <c:v>2.7864382980462379</c:v>
                      </c:pt>
                      <c:pt idx="69">
                        <c:v>2.7946266491864025</c:v>
                      </c:pt>
                      <c:pt idx="70">
                        <c:v>2.8038708023978725</c:v>
                      </c:pt>
                      <c:pt idx="71">
                        <c:v>2.8038993418268481</c:v>
                      </c:pt>
                      <c:pt idx="72">
                        <c:v>2.8197281433842489</c:v>
                      </c:pt>
                      <c:pt idx="73">
                        <c:v>2.8254063230176363</c:v>
                      </c:pt>
                      <c:pt idx="74">
                        <c:v>2.834113430167001</c:v>
                      </c:pt>
                      <c:pt idx="75">
                        <c:v>2.8389251421484261</c:v>
                      </c:pt>
                      <c:pt idx="76">
                        <c:v>2.8465603658728149</c:v>
                      </c:pt>
                      <c:pt idx="77">
                        <c:v>2.8538983256565964</c:v>
                      </c:pt>
                      <c:pt idx="78">
                        <c:v>2.858509447282727</c:v>
                      </c:pt>
                      <c:pt idx="79">
                        <c:v>2.8613122596359872</c:v>
                      </c:pt>
                      <c:pt idx="80">
                        <c:v>2.8757102085036692</c:v>
                      </c:pt>
                      <c:pt idx="81">
                        <c:v>2.8729355359902868</c:v>
                      </c:pt>
                      <c:pt idx="82">
                        <c:v>2.8824482130758242</c:v>
                      </c:pt>
                      <c:pt idx="83">
                        <c:v>2.8811574526147097</c:v>
                      </c:pt>
                      <c:pt idx="84">
                        <c:v>2.8943687533707321</c:v>
                      </c:pt>
                      <c:pt idx="85">
                        <c:v>2.8920083232419658</c:v>
                      </c:pt>
                      <c:pt idx="86">
                        <c:v>2.8981548111823994</c:v>
                      </c:pt>
                      <c:pt idx="87">
                        <c:v>2.9052069619130583</c:v>
                      </c:pt>
                      <c:pt idx="88">
                        <c:v>2.9065142033169415</c:v>
                      </c:pt>
                      <c:pt idx="89">
                        <c:v>2.9093855527876973</c:v>
                      </c:pt>
                      <c:pt idx="90">
                        <c:v>2.9176281704878551</c:v>
                      </c:pt>
                      <c:pt idx="91">
                        <c:v>2.9195934558932559</c:v>
                      </c:pt>
                      <c:pt idx="92">
                        <c:v>2.9214962317382343</c:v>
                      </c:pt>
                      <c:pt idx="93">
                        <c:v>2.9207137755866546</c:v>
                      </c:pt>
                      <c:pt idx="94">
                        <c:v>2.9234502612076838</c:v>
                      </c:pt>
                      <c:pt idx="95">
                        <c:v>2.9261652398306621</c:v>
                      </c:pt>
                      <c:pt idx="96">
                        <c:v>2.926954126500473</c:v>
                      </c:pt>
                      <c:pt idx="97">
                        <c:v>2.9306650126667888</c:v>
                      </c:pt>
                      <c:pt idx="98">
                        <c:v>2.9296411676071683</c:v>
                      </c:pt>
                      <c:pt idx="99">
                        <c:v>2.9313073782757946</c:v>
                      </c:pt>
                      <c:pt idx="100">
                        <c:v>2.9344380054323675</c:v>
                      </c:pt>
                      <c:pt idx="101">
                        <c:v>2.9320803876015598</c:v>
                      </c:pt>
                      <c:pt idx="102">
                        <c:v>2.9409430613624159</c:v>
                      </c:pt>
                      <c:pt idx="103">
                        <c:v>2.938313704398424</c:v>
                      </c:pt>
                      <c:pt idx="104">
                        <c:v>2.9411432470705221</c:v>
                      </c:pt>
                      <c:pt idx="105">
                        <c:v>2.9382745109461901</c:v>
                      </c:pt>
                      <c:pt idx="106">
                        <c:v>2.9277906485744816</c:v>
                      </c:pt>
                      <c:pt idx="107">
                        <c:v>2.9379444840715809</c:v>
                      </c:pt>
                      <c:pt idx="108">
                        <c:v>2.9366155367181119</c:v>
                      </c:pt>
                      <c:pt idx="109">
                        <c:v>2.9345465402383839</c:v>
                      </c:pt>
                      <c:pt idx="110">
                        <c:v>2.9326268804894791</c:v>
                      </c:pt>
                      <c:pt idx="111">
                        <c:v>2.9309309231944329</c:v>
                      </c:pt>
                      <c:pt idx="112">
                        <c:v>2.9294046024308154</c:v>
                      </c:pt>
                      <c:pt idx="113">
                        <c:v>2.9252406833888083</c:v>
                      </c:pt>
                      <c:pt idx="114">
                        <c:v>2.9225900217503593</c:v>
                      </c:pt>
                      <c:pt idx="115">
                        <c:v>2.9227787525709799</c:v>
                      </c:pt>
                      <c:pt idx="116">
                        <c:v>2.9145928141396755</c:v>
                      </c:pt>
                      <c:pt idx="117">
                        <c:v>2.9134704830125444</c:v>
                      </c:pt>
                      <c:pt idx="118">
                        <c:v>2.9137619183476127</c:v>
                      </c:pt>
                      <c:pt idx="119">
                        <c:v>2.9102946331606341</c:v>
                      </c:pt>
                      <c:pt idx="120">
                        <c:v>2.906275427755324</c:v>
                      </c:pt>
                      <c:pt idx="121">
                        <c:v>2.9033488051646947</c:v>
                      </c:pt>
                      <c:pt idx="122">
                        <c:v>2.8945799943772244</c:v>
                      </c:pt>
                      <c:pt idx="123">
                        <c:v>2.8922818697992567</c:v>
                      </c:pt>
                      <c:pt idx="124">
                        <c:v>2.8858399253423235</c:v>
                      </c:pt>
                      <c:pt idx="125">
                        <c:v>2.878946355844707</c:v>
                      </c:pt>
                      <c:pt idx="126">
                        <c:v>2.8779548707579301</c:v>
                      </c:pt>
                      <c:pt idx="127">
                        <c:v>2.8707678544915147</c:v>
                      </c:pt>
                      <c:pt idx="128">
                        <c:v>2.8660178478342253</c:v>
                      </c:pt>
                      <c:pt idx="129">
                        <c:v>2.8584085501923884</c:v>
                      </c:pt>
                      <c:pt idx="130">
                        <c:v>2.8533176636856967</c:v>
                      </c:pt>
                      <c:pt idx="131">
                        <c:v>2.8484685690482054</c:v>
                      </c:pt>
                      <c:pt idx="132">
                        <c:v>2.844626636203972</c:v>
                      </c:pt>
                      <c:pt idx="133">
                        <c:v>2.8321987947873493</c:v>
                      </c:pt>
                      <c:pt idx="134">
                        <c:v>2.825692735669481</c:v>
                      </c:pt>
                      <c:pt idx="135">
                        <c:v>2.8209073544177961</c:v>
                      </c:pt>
                      <c:pt idx="136">
                        <c:v>2.8115809954440198</c:v>
                      </c:pt>
                      <c:pt idx="137">
                        <c:v>2.8049008773381612</c:v>
                      </c:pt>
                      <c:pt idx="138">
                        <c:v>2.7969289938973367</c:v>
                      </c:pt>
                      <c:pt idx="139">
                        <c:v>2.7904993102502051</c:v>
                      </c:pt>
                      <c:pt idx="140">
                        <c:v>2.7822649338644463</c:v>
                      </c:pt>
                      <c:pt idx="141">
                        <c:v>2.7739951828842919</c:v>
                      </c:pt>
                      <c:pt idx="142">
                        <c:v>2.7645950601001728</c:v>
                      </c:pt>
                      <c:pt idx="143">
                        <c:v>2.7581756275151408</c:v>
                      </c:pt>
                      <c:pt idx="144">
                        <c:v>2.7470443751651739</c:v>
                      </c:pt>
                      <c:pt idx="145">
                        <c:v>2.7369321441431382</c:v>
                      </c:pt>
                      <c:pt idx="146">
                        <c:v>2.7265109919694153</c:v>
                      </c:pt>
                      <c:pt idx="147">
                        <c:v>2.7179236755620173</c:v>
                      </c:pt>
                      <c:pt idx="148">
                        <c:v>2.7083488935632456</c:v>
                      </c:pt>
                      <c:pt idx="149">
                        <c:v>2.7007669315249991</c:v>
                      </c:pt>
                      <c:pt idx="150">
                        <c:v>2.690387181502746</c:v>
                      </c:pt>
                      <c:pt idx="151">
                        <c:v>2.6810724814260785</c:v>
                      </c:pt>
                      <c:pt idx="152">
                        <c:v>2.6695269883775241</c:v>
                      </c:pt>
                      <c:pt idx="153">
                        <c:v>2.6601775156191536</c:v>
                      </c:pt>
                      <c:pt idx="154">
                        <c:v>2.646564032650752</c:v>
                      </c:pt>
                      <c:pt idx="155">
                        <c:v>2.6379146096440906</c:v>
                      </c:pt>
                      <c:pt idx="156">
                        <c:v>2.6279495032815823</c:v>
                      </c:pt>
                      <c:pt idx="157">
                        <c:v>2.6179273163750931</c:v>
                      </c:pt>
                      <c:pt idx="158">
                        <c:v>2.6061344051753941</c:v>
                      </c:pt>
                      <c:pt idx="159">
                        <c:v>2.596126890101536</c:v>
                      </c:pt>
                      <c:pt idx="160">
                        <c:v>2.5864136260327633</c:v>
                      </c:pt>
                      <c:pt idx="161">
                        <c:v>2.5743401291007295</c:v>
                      </c:pt>
                      <c:pt idx="162">
                        <c:v>2.562050368478979</c:v>
                      </c:pt>
                      <c:pt idx="163">
                        <c:v>2.5518629674976214</c:v>
                      </c:pt>
                      <c:pt idx="164">
                        <c:v>2.5400260391139997</c:v>
                      </c:pt>
                      <c:pt idx="165">
                        <c:v>2.529016184292542</c:v>
                      </c:pt>
                      <c:pt idx="166">
                        <c:v>2.5159853713567117</c:v>
                      </c:pt>
                      <c:pt idx="167">
                        <c:v>2.505831938820771</c:v>
                      </c:pt>
                      <c:pt idx="168">
                        <c:v>2.4927488673866187</c:v>
                      </c:pt>
                      <c:pt idx="169">
                        <c:v>2.4827379364160809</c:v>
                      </c:pt>
                      <c:pt idx="170">
                        <c:v>2.4692347956778025</c:v>
                      </c:pt>
                      <c:pt idx="171">
                        <c:v>2.4591420619061166</c:v>
                      </c:pt>
                      <c:pt idx="172">
                        <c:v>2.4464157493514422</c:v>
                      </c:pt>
                      <c:pt idx="173">
                        <c:v>2.4331704801500034</c:v>
                      </c:pt>
                      <c:pt idx="174">
                        <c:v>2.4234431461612922</c:v>
                      </c:pt>
                      <c:pt idx="175">
                        <c:v>2.4098409174428115</c:v>
                      </c:pt>
                      <c:pt idx="176">
                        <c:v>2.397145759349566</c:v>
                      </c:pt>
                      <c:pt idx="177">
                        <c:v>2.3844256766755594</c:v>
                      </c:pt>
                      <c:pt idx="178">
                        <c:v>2.3738348879704079</c:v>
                      </c:pt>
                      <c:pt idx="179">
                        <c:v>2.3597478700021135</c:v>
                      </c:pt>
                      <c:pt idx="180">
                        <c:v>2.348249811720192</c:v>
                      </c:pt>
                      <c:pt idx="181">
                        <c:v>2.3360999393174211</c:v>
                      </c:pt>
                      <c:pt idx="182">
                        <c:v>2.3194921008771816</c:v>
                      </c:pt>
                      <c:pt idx="183">
                        <c:v>2.3095414657097399</c:v>
                      </c:pt>
                      <c:pt idx="184">
                        <c:v>2.2990947870425646</c:v>
                      </c:pt>
                      <c:pt idx="185">
                        <c:v>2.2854503502502981</c:v>
                      </c:pt>
                      <c:pt idx="186">
                        <c:v>2.2727127834457024</c:v>
                      </c:pt>
                      <c:pt idx="187">
                        <c:v>2.2584362321065301</c:v>
                      </c:pt>
                      <c:pt idx="188">
                        <c:v>2.2454198903657674</c:v>
                      </c:pt>
                      <c:pt idx="189">
                        <c:v>2.2337964116878735</c:v>
                      </c:pt>
                      <c:pt idx="190">
                        <c:v>2.2197311013551948</c:v>
                      </c:pt>
                      <c:pt idx="191">
                        <c:v>2.2078290517507568</c:v>
                      </c:pt>
                      <c:pt idx="192">
                        <c:v>2.1942861156475524</c:v>
                      </c:pt>
                      <c:pt idx="193">
                        <c:v>2.1803580801874292</c:v>
                      </c:pt>
                      <c:pt idx="194">
                        <c:v>2.1690598063384861</c:v>
                      </c:pt>
                      <c:pt idx="195">
                        <c:v>2.1565145852027259</c:v>
                      </c:pt>
                      <c:pt idx="196">
                        <c:v>2.1420179496299698</c:v>
                      </c:pt>
                      <c:pt idx="197">
                        <c:v>2.1286114858490643</c:v>
                      </c:pt>
                      <c:pt idx="198">
                        <c:v>2.1152096451622837</c:v>
                      </c:pt>
                      <c:pt idx="199">
                        <c:v>2.1010430347781073</c:v>
                      </c:pt>
                      <c:pt idx="200">
                        <c:v>2.0897793312872732</c:v>
                      </c:pt>
                      <c:pt idx="201">
                        <c:v>2.0742574428198872</c:v>
                      </c:pt>
                      <c:pt idx="202">
                        <c:v>2.0616633824545456</c:v>
                      </c:pt>
                      <c:pt idx="203">
                        <c:v>2.0473000022589427</c:v>
                      </c:pt>
                      <c:pt idx="204">
                        <c:v>2.0351308366154464</c:v>
                      </c:pt>
                      <c:pt idx="205">
                        <c:v>2.0217414556900009</c:v>
                      </c:pt>
                      <c:pt idx="206">
                        <c:v>2.0089263062172251</c:v>
                      </c:pt>
                      <c:pt idx="207">
                        <c:v>1.9960377942092333</c:v>
                      </c:pt>
                      <c:pt idx="208">
                        <c:v>1.9815520116112699</c:v>
                      </c:pt>
                      <c:pt idx="209">
                        <c:v>1.9681909728492963</c:v>
                      </c:pt>
                      <c:pt idx="210">
                        <c:v>1.9549304282165043</c:v>
                      </c:pt>
                      <c:pt idx="211">
                        <c:v>1.9427777418297456</c:v>
                      </c:pt>
                      <c:pt idx="212">
                        <c:v>1.9279370111484715</c:v>
                      </c:pt>
                      <c:pt idx="213">
                        <c:v>1.9138264764344251</c:v>
                      </c:pt>
                      <c:pt idx="214">
                        <c:v>1.8989252476264598</c:v>
                      </c:pt>
                      <c:pt idx="215">
                        <c:v>1.8882560720168402</c:v>
                      </c:pt>
                      <c:pt idx="216">
                        <c:v>1.8738189296969243</c:v>
                      </c:pt>
                      <c:pt idx="217">
                        <c:v>1.8605264280524465</c:v>
                      </c:pt>
                      <c:pt idx="218">
                        <c:v>1.8475102869492477</c:v>
                      </c:pt>
                      <c:pt idx="219">
                        <c:v>1.8349413501162011</c:v>
                      </c:pt>
                      <c:pt idx="220">
                        <c:v>1.8206485184718253</c:v>
                      </c:pt>
                      <c:pt idx="221">
                        <c:v>1.80879631465685</c:v>
                      </c:pt>
                      <c:pt idx="222">
                        <c:v>1.7936195261718328</c:v>
                      </c:pt>
                      <c:pt idx="223">
                        <c:v>1.7808908025943291</c:v>
                      </c:pt>
                      <c:pt idx="224">
                        <c:v>1.7684056783101316</c:v>
                      </c:pt>
                      <c:pt idx="225">
                        <c:v>1.7556313290761321</c:v>
                      </c:pt>
                      <c:pt idx="226">
                        <c:v>1.7431695209001232</c:v>
                      </c:pt>
                      <c:pt idx="227">
                        <c:v>1.7292426926374442</c:v>
                      </c:pt>
                      <c:pt idx="228">
                        <c:v>1.7152173799932857</c:v>
                      </c:pt>
                      <c:pt idx="229">
                        <c:v>1.7031814697269425</c:v>
                      </c:pt>
                      <c:pt idx="230">
                        <c:v>1.690320493960106</c:v>
                      </c:pt>
                      <c:pt idx="231">
                        <c:v>1.6764365768457026</c:v>
                      </c:pt>
                      <c:pt idx="232">
                        <c:v>1.6641622921242669</c:v>
                      </c:pt>
                      <c:pt idx="233">
                        <c:v>1.6512733786725444</c:v>
                      </c:pt>
                      <c:pt idx="234">
                        <c:v>1.639443684706235</c:v>
                      </c:pt>
                      <c:pt idx="235">
                        <c:v>1.6259012508713528</c:v>
                      </c:pt>
                      <c:pt idx="236">
                        <c:v>1.6126397011961069</c:v>
                      </c:pt>
                      <c:pt idx="237">
                        <c:v>1.6010718977562299</c:v>
                      </c:pt>
                      <c:pt idx="238">
                        <c:v>1.5880427934431518</c:v>
                      </c:pt>
                      <c:pt idx="239">
                        <c:v>1.5751287562905312</c:v>
                      </c:pt>
                      <c:pt idx="240">
                        <c:v>1.5633019767955945</c:v>
                      </c:pt>
                      <c:pt idx="241">
                        <c:v>1.5497659744905623</c:v>
                      </c:pt>
                      <c:pt idx="242">
                        <c:v>1.5379692430842007</c:v>
                      </c:pt>
                      <c:pt idx="243">
                        <c:v>1.5246125244367699</c:v>
                      </c:pt>
                      <c:pt idx="244">
                        <c:v>1.5122976396083123</c:v>
                      </c:pt>
                      <c:pt idx="245">
                        <c:v>1.5004963857638145</c:v>
                      </c:pt>
                      <c:pt idx="246">
                        <c:v>1.487951970044562</c:v>
                      </c:pt>
                      <c:pt idx="247">
                        <c:v>1.4749176398816517</c:v>
                      </c:pt>
                      <c:pt idx="248">
                        <c:v>1.4650137359005448</c:v>
                      </c:pt>
                      <c:pt idx="249">
                        <c:v>1.4513442760633681</c:v>
                      </c:pt>
                      <c:pt idx="250">
                        <c:v>1.4395949784120219</c:v>
                      </c:pt>
                      <c:pt idx="251">
                        <c:v>1.4268294729109225</c:v>
                      </c:pt>
                      <c:pt idx="252">
                        <c:v>1.4149608874603434</c:v>
                      </c:pt>
                      <c:pt idx="253">
                        <c:v>1.4023371807873632</c:v>
                      </c:pt>
                      <c:pt idx="254">
                        <c:v>1.3912107525062909</c:v>
                      </c:pt>
                      <c:pt idx="255">
                        <c:v>1.379742740964121</c:v>
                      </c:pt>
                      <c:pt idx="256">
                        <c:v>1.3682220698171039</c:v>
                      </c:pt>
                      <c:pt idx="257">
                        <c:v>1.3570067031189261</c:v>
                      </c:pt>
                      <c:pt idx="258">
                        <c:v>1.3447585471408428</c:v>
                      </c:pt>
                      <c:pt idx="259">
                        <c:v>1.333654931182209</c:v>
                      </c:pt>
                      <c:pt idx="260">
                        <c:v>1.322193552313262</c:v>
                      </c:pt>
                      <c:pt idx="261">
                        <c:v>1.3112987653266739</c:v>
                      </c:pt>
                      <c:pt idx="262">
                        <c:v>1.3001345509225675</c:v>
                      </c:pt>
                      <c:pt idx="263">
                        <c:v>1.2893044828700484</c:v>
                      </c:pt>
                      <c:pt idx="264">
                        <c:v>1.2786885701267925</c:v>
                      </c:pt>
                      <c:pt idx="265">
                        <c:v>1.2689795263595893</c:v>
                      </c:pt>
                      <c:pt idx="266">
                        <c:v>1.2571898295759913</c:v>
                      </c:pt>
                      <c:pt idx="267">
                        <c:v>1.2464312136181501</c:v>
                      </c:pt>
                      <c:pt idx="268">
                        <c:v>1.2362124580436082</c:v>
                      </c:pt>
                      <c:pt idx="269">
                        <c:v>1.2259578257749513</c:v>
                      </c:pt>
                      <c:pt idx="270">
                        <c:v>1.2158223806495394</c:v>
                      </c:pt>
                      <c:pt idx="271">
                        <c:v>1.2055955855783835</c:v>
                      </c:pt>
                      <c:pt idx="272">
                        <c:v>1.1946333663297262</c:v>
                      </c:pt>
                      <c:pt idx="273">
                        <c:v>1.1842820576095052</c:v>
                      </c:pt>
                      <c:pt idx="274">
                        <c:v>1.1744013679003777</c:v>
                      </c:pt>
                      <c:pt idx="275">
                        <c:v>1.1646748379793499</c:v>
                      </c:pt>
                      <c:pt idx="276">
                        <c:v>1.1561561598512451</c:v>
                      </c:pt>
                      <c:pt idx="277">
                        <c:v>1.1451315332155805</c:v>
                      </c:pt>
                      <c:pt idx="278">
                        <c:v>1.1368019871832251</c:v>
                      </c:pt>
                      <c:pt idx="279">
                        <c:v>1.1268629097510958</c:v>
                      </c:pt>
                      <c:pt idx="280">
                        <c:v>1.1181819320194948</c:v>
                      </c:pt>
                      <c:pt idx="281">
                        <c:v>1.1082607428593334</c:v>
                      </c:pt>
                      <c:pt idx="282">
                        <c:v>1.0987408310192768</c:v>
                      </c:pt>
                      <c:pt idx="283">
                        <c:v>1.0910530473344107</c:v>
                      </c:pt>
                      <c:pt idx="284">
                        <c:v>1.0823024264496661</c:v>
                      </c:pt>
                      <c:pt idx="285">
                        <c:v>1.0728260290194009</c:v>
                      </c:pt>
                      <c:pt idx="286">
                        <c:v>1.06347916994466</c:v>
                      </c:pt>
                      <c:pt idx="287">
                        <c:v>1.0559839352638414</c:v>
                      </c:pt>
                      <c:pt idx="288">
                        <c:v>1.0480411953565236</c:v>
                      </c:pt>
                      <c:pt idx="289">
                        <c:v>1.0388932163282949</c:v>
                      </c:pt>
                      <c:pt idx="290">
                        <c:v>1.0302417840797411</c:v>
                      </c:pt>
                      <c:pt idx="291">
                        <c:v>1.0222040761750084</c:v>
                      </c:pt>
                      <c:pt idx="292">
                        <c:v>1.0141245623146331</c:v>
                      </c:pt>
                      <c:pt idx="293">
                        <c:v>1.0070576382523397</c:v>
                      </c:pt>
                      <c:pt idx="294">
                        <c:v>0.99968872599351721</c:v>
                      </c:pt>
                      <c:pt idx="295">
                        <c:v>0.99087479299809411</c:v>
                      </c:pt>
                      <c:pt idx="296">
                        <c:v>0.98356105269734817</c:v>
                      </c:pt>
                      <c:pt idx="297">
                        <c:v>0.97622409795602016</c:v>
                      </c:pt>
                      <c:pt idx="298">
                        <c:v>0.96880403357172928</c:v>
                      </c:pt>
                      <c:pt idx="299">
                        <c:v>0.9614381362716643</c:v>
                      </c:pt>
                      <c:pt idx="300">
                        <c:v>0.95445391973419036</c:v>
                      </c:pt>
                      <c:pt idx="301">
                        <c:v>0.94852038057998722</c:v>
                      </c:pt>
                      <c:pt idx="302">
                        <c:v>0.94067562362884227</c:v>
                      </c:pt>
                      <c:pt idx="303">
                        <c:v>0.93449768010203116</c:v>
                      </c:pt>
                      <c:pt idx="304">
                        <c:v>0.92763657022162826</c:v>
                      </c:pt>
                      <c:pt idx="305">
                        <c:v>0.92227012572391498</c:v>
                      </c:pt>
                      <c:pt idx="306">
                        <c:v>0.91528741666581981</c:v>
                      </c:pt>
                      <c:pt idx="307">
                        <c:v>0.90952069955324955</c:v>
                      </c:pt>
                      <c:pt idx="308">
                        <c:v>0.90395929435424727</c:v>
                      </c:pt>
                      <c:pt idx="309">
                        <c:v>0.89809992079132439</c:v>
                      </c:pt>
                      <c:pt idx="310">
                        <c:v>0.89233521359505819</c:v>
                      </c:pt>
                      <c:pt idx="311">
                        <c:v>0.88624892181335202</c:v>
                      </c:pt>
                      <c:pt idx="312">
                        <c:v>0.8814130920164972</c:v>
                      </c:pt>
                      <c:pt idx="313">
                        <c:v>0.87574285038072086</c:v>
                      </c:pt>
                      <c:pt idx="314">
                        <c:v>0.87088541411004805</c:v>
                      </c:pt>
                      <c:pt idx="315">
                        <c:v>0.86524542170621987</c:v>
                      </c:pt>
                      <c:pt idx="316">
                        <c:v>0.86023111231944749</c:v>
                      </c:pt>
                      <c:pt idx="317">
                        <c:v>0.85566420767178886</c:v>
                      </c:pt>
                      <c:pt idx="318">
                        <c:v>0.85116965967387637</c:v>
                      </c:pt>
                      <c:pt idx="319">
                        <c:v>0.8469334848067136</c:v>
                      </c:pt>
                      <c:pt idx="320">
                        <c:v>0.84263615864485686</c:v>
                      </c:pt>
                      <c:pt idx="321">
                        <c:v>0.83770144150536408</c:v>
                      </c:pt>
                      <c:pt idx="322">
                        <c:v>0.83388684409611835</c:v>
                      </c:pt>
                      <c:pt idx="323">
                        <c:v>0.82998828290113691</c:v>
                      </c:pt>
                      <c:pt idx="324">
                        <c:v>0.82571487459155779</c:v>
                      </c:pt>
                      <c:pt idx="325">
                        <c:v>0.82163446731065615</c:v>
                      </c:pt>
                      <c:pt idx="326">
                        <c:v>0.81766822263514283</c:v>
                      </c:pt>
                      <c:pt idx="327">
                        <c:v>0.81470828679033591</c:v>
                      </c:pt>
                      <c:pt idx="328">
                        <c:v>0.80981537577508855</c:v>
                      </c:pt>
                      <c:pt idx="329">
                        <c:v>0.80819966389532449</c:v>
                      </c:pt>
                      <c:pt idx="330">
                        <c:v>0.80542996550750257</c:v>
                      </c:pt>
                      <c:pt idx="331">
                        <c:v>0.80173877621748324</c:v>
                      </c:pt>
                      <c:pt idx="332">
                        <c:v>0.79808150394896704</c:v>
                      </c:pt>
                      <c:pt idx="333">
                        <c:v>0.79508192279589951</c:v>
                      </c:pt>
                      <c:pt idx="334">
                        <c:v>0.79227554364627917</c:v>
                      </c:pt>
                      <c:pt idx="335">
                        <c:v>0.78987521530476013</c:v>
                      </c:pt>
                      <c:pt idx="336">
                        <c:v>0.78691417409871756</c:v>
                      </c:pt>
                      <c:pt idx="337">
                        <c:v>0.78403262448396638</c:v>
                      </c:pt>
                      <c:pt idx="338">
                        <c:v>0.78118629839532738</c:v>
                      </c:pt>
                      <c:pt idx="339">
                        <c:v>0.77954078981405373</c:v>
                      </c:pt>
                      <c:pt idx="340">
                        <c:v>0.77759610685163538</c:v>
                      </c:pt>
                      <c:pt idx="341">
                        <c:v>0.77479736541769184</c:v>
                      </c:pt>
                      <c:pt idx="342">
                        <c:v>0.77320537041543536</c:v>
                      </c:pt>
                      <c:pt idx="343">
                        <c:v>0.77058204320035628</c:v>
                      </c:pt>
                      <c:pt idx="344">
                        <c:v>0.76908340839735378</c:v>
                      </c:pt>
                      <c:pt idx="345">
                        <c:v>0.76659072506763737</c:v>
                      </c:pt>
                      <c:pt idx="346">
                        <c:v>0.76516831567870569</c:v>
                      </c:pt>
                      <c:pt idx="347">
                        <c:v>0.76403241824878287</c:v>
                      </c:pt>
                      <c:pt idx="348">
                        <c:v>0.76201618270430194</c:v>
                      </c:pt>
                      <c:pt idx="349">
                        <c:v>0.76071984468750686</c:v>
                      </c:pt>
                      <c:pt idx="350">
                        <c:v>0.75919543284699997</c:v>
                      </c:pt>
                      <c:pt idx="351">
                        <c:v>0.75737048987704736</c:v>
                      </c:pt>
                      <c:pt idx="352">
                        <c:v>0.75608626160177006</c:v>
                      </c:pt>
                      <c:pt idx="353">
                        <c:v>0.75503307169666667</c:v>
                      </c:pt>
                      <c:pt idx="354">
                        <c:v>0.75411504777785665</c:v>
                      </c:pt>
                      <c:pt idx="355">
                        <c:v>0.75218599195263969</c:v>
                      </c:pt>
                      <c:pt idx="356">
                        <c:v>0.75151071436458428</c:v>
                      </c:pt>
                      <c:pt idx="357">
                        <c:v>0.75070238102532172</c:v>
                      </c:pt>
                      <c:pt idx="358">
                        <c:v>0.74950638741824827</c:v>
                      </c:pt>
                      <c:pt idx="359">
                        <c:v>0.748667202259933</c:v>
                      </c:pt>
                      <c:pt idx="360">
                        <c:v>0.74769576524949088</c:v>
                      </c:pt>
                      <c:pt idx="361">
                        <c:v>0.74708912577212527</c:v>
                      </c:pt>
                      <c:pt idx="362">
                        <c:v>0.74601955524303598</c:v>
                      </c:pt>
                      <c:pt idx="363">
                        <c:v>0.74546170626898667</c:v>
                      </c:pt>
                      <c:pt idx="364">
                        <c:v>0.74434776701872984</c:v>
                      </c:pt>
                      <c:pt idx="365">
                        <c:v>0.7439757839632094</c:v>
                      </c:pt>
                      <c:pt idx="366">
                        <c:v>0.74322654192724691</c:v>
                      </c:pt>
                      <c:pt idx="367">
                        <c:v>0.7420270310930932</c:v>
                      </c:pt>
                      <c:pt idx="368">
                        <c:v>0.74213647028557506</c:v>
                      </c:pt>
                      <c:pt idx="369">
                        <c:v>0.74150827474668679</c:v>
                      </c:pt>
                      <c:pt idx="370">
                        <c:v>0.74013395244937596</c:v>
                      </c:pt>
                      <c:pt idx="371">
                        <c:v>0.73982819563870106</c:v>
                      </c:pt>
                      <c:pt idx="372">
                        <c:v>0.73929200338216239</c:v>
                      </c:pt>
                      <c:pt idx="373">
                        <c:v>0.73864431177314549</c:v>
                      </c:pt>
                      <c:pt idx="374">
                        <c:v>0.73814429784148006</c:v>
                      </c:pt>
                      <c:pt idx="375">
                        <c:v>0.73747967275925608</c:v>
                      </c:pt>
                      <c:pt idx="376">
                        <c:v>0.73650763282450371</c:v>
                      </c:pt>
                      <c:pt idx="377">
                        <c:v>0.73631448089614582</c:v>
                      </c:pt>
                      <c:pt idx="378">
                        <c:v>0.73542344003206395</c:v>
                      </c:pt>
                      <c:pt idx="379">
                        <c:v>0.73443582337240609</c:v>
                      </c:pt>
                      <c:pt idx="380">
                        <c:v>0.7337707963406418</c:v>
                      </c:pt>
                      <c:pt idx="381">
                        <c:v>0.73326852110560647</c:v>
                      </c:pt>
                      <c:pt idx="382">
                        <c:v>0.73232396666250732</c:v>
                      </c:pt>
                      <c:pt idx="383">
                        <c:v>0.73133323455670662</c:v>
                      </c:pt>
                      <c:pt idx="384">
                        <c:v>0.73090713482925562</c:v>
                      </c:pt>
                      <c:pt idx="385">
                        <c:v>0.7293049899266959</c:v>
                      </c:pt>
                      <c:pt idx="386">
                        <c:v>0.72893255450933969</c:v>
                      </c:pt>
                      <c:pt idx="387">
                        <c:v>0.72744969740601284</c:v>
                      </c:pt>
                      <c:pt idx="388">
                        <c:v>0.7262863144844367</c:v>
                      </c:pt>
                      <c:pt idx="389">
                        <c:v>0.72452267370885848</c:v>
                      </c:pt>
                      <c:pt idx="390">
                        <c:v>0.72351294813845712</c:v>
                      </c:pt>
                      <c:pt idx="391">
                        <c:v>0.7214081762950143</c:v>
                      </c:pt>
                      <c:pt idx="392">
                        <c:v>0.72016816584122401</c:v>
                      </c:pt>
                      <c:pt idx="393">
                        <c:v>0.71813745893307335</c:v>
                      </c:pt>
                      <c:pt idx="394">
                        <c:v>0.71719818041489591</c:v>
                      </c:pt>
                      <c:pt idx="395">
                        <c:v>0.7144070262843335</c:v>
                      </c:pt>
                      <c:pt idx="396">
                        <c:v>0.71229401380090351</c:v>
                      </c:pt>
                      <c:pt idx="397">
                        <c:v>0.709830574660682</c:v>
                      </c:pt>
                      <c:pt idx="398">
                        <c:v>0.70773027484308049</c:v>
                      </c:pt>
                      <c:pt idx="399">
                        <c:v>0.70547963426382021</c:v>
                      </c:pt>
                      <c:pt idx="400">
                        <c:v>0.70289645496253006</c:v>
                      </c:pt>
                      <c:pt idx="401">
                        <c:v>0.70038538092392055</c:v>
                      </c:pt>
                      <c:pt idx="402">
                        <c:v>0.69776255631436979</c:v>
                      </c:pt>
                      <c:pt idx="403">
                        <c:v>0.69407598978126905</c:v>
                      </c:pt>
                      <c:pt idx="404">
                        <c:v>0.69185715598842568</c:v>
                      </c:pt>
                      <c:pt idx="405">
                        <c:v>0.68842976648515519</c:v>
                      </c:pt>
                      <c:pt idx="406">
                        <c:v>0.68460336096514984</c:v>
                      </c:pt>
                      <c:pt idx="407">
                        <c:v>0.68139987489050791</c:v>
                      </c:pt>
                      <c:pt idx="408">
                        <c:v>0.67802996889237643</c:v>
                      </c:pt>
                      <c:pt idx="409">
                        <c:v>0.67343834249335977</c:v>
                      </c:pt>
                      <c:pt idx="410">
                        <c:v>0.66991457816928346</c:v>
                      </c:pt>
                      <c:pt idx="411">
                        <c:v>0.66535842651484145</c:v>
                      </c:pt>
                      <c:pt idx="412">
                        <c:v>0.6615681991511061</c:v>
                      </c:pt>
                      <c:pt idx="413">
                        <c:v>0.65684401960641059</c:v>
                      </c:pt>
                      <c:pt idx="414">
                        <c:v>0.65175564528434593</c:v>
                      </c:pt>
                      <c:pt idx="415">
                        <c:v>0.64792486822588435</c:v>
                      </c:pt>
                      <c:pt idx="416">
                        <c:v>0.64243134748218411</c:v>
                      </c:pt>
                      <c:pt idx="417">
                        <c:v>0.63729272542111681</c:v>
                      </c:pt>
                      <c:pt idx="418">
                        <c:v>0.63252684040816387</c:v>
                      </c:pt>
                      <c:pt idx="419">
                        <c:v>0.62703829412723022</c:v>
                      </c:pt>
                      <c:pt idx="420">
                        <c:v>0.62219372125346317</c:v>
                      </c:pt>
                      <c:pt idx="421">
                        <c:v>0.61609280737700955</c:v>
                      </c:pt>
                      <c:pt idx="422">
                        <c:v>0.61064380608555435</c:v>
                      </c:pt>
                      <c:pt idx="423">
                        <c:v>0.60543458624118551</c:v>
                      </c:pt>
                      <c:pt idx="424">
                        <c:v>0.59929297177032492</c:v>
                      </c:pt>
                      <c:pt idx="425">
                        <c:v>0.5939003985292598</c:v>
                      </c:pt>
                      <c:pt idx="426">
                        <c:v>0.58776988892606652</c:v>
                      </c:pt>
                      <c:pt idx="427">
                        <c:v>0.581092986753736</c:v>
                      </c:pt>
                      <c:pt idx="428">
                        <c:v>0.57532084298516628</c:v>
                      </c:pt>
                      <c:pt idx="429">
                        <c:v>0.56931042508028629</c:v>
                      </c:pt>
                      <c:pt idx="430">
                        <c:v>0.56298465314504575</c:v>
                      </c:pt>
                      <c:pt idx="431">
                        <c:v>0.55734576610245345</c:v>
                      </c:pt>
                      <c:pt idx="432">
                        <c:v>0.55017889941137554</c:v>
                      </c:pt>
                      <c:pt idx="433">
                        <c:v>0.54428721662511037</c:v>
                      </c:pt>
                      <c:pt idx="434">
                        <c:v>0.53778864331162013</c:v>
                      </c:pt>
                      <c:pt idx="435">
                        <c:v>0.53095426509887944</c:v>
                      </c:pt>
                      <c:pt idx="436">
                        <c:v>0.52482003712523295</c:v>
                      </c:pt>
                      <c:pt idx="437">
                        <c:v>0.51802218894321317</c:v>
                      </c:pt>
                      <c:pt idx="438">
                        <c:v>0.51028878061346916</c:v>
                      </c:pt>
                      <c:pt idx="439">
                        <c:v>0.50357348922519118</c:v>
                      </c:pt>
                      <c:pt idx="440">
                        <c:v>0.4972099311669167</c:v>
                      </c:pt>
                      <c:pt idx="441">
                        <c:v>0.4910987667341718</c:v>
                      </c:pt>
                      <c:pt idx="442">
                        <c:v>0.48387572337976958</c:v>
                      </c:pt>
                      <c:pt idx="443">
                        <c:v>0.4773561465167715</c:v>
                      </c:pt>
                      <c:pt idx="444">
                        <c:v>0.47087470748265514</c:v>
                      </c:pt>
                      <c:pt idx="445">
                        <c:v>0.46397209310876497</c:v>
                      </c:pt>
                      <c:pt idx="446">
                        <c:v>0.45721780958022917</c:v>
                      </c:pt>
                      <c:pt idx="447">
                        <c:v>0.45123422383039646</c:v>
                      </c:pt>
                      <c:pt idx="448">
                        <c:v>0.44350699598064275</c:v>
                      </c:pt>
                      <c:pt idx="449">
                        <c:v>0.43755345831938541</c:v>
                      </c:pt>
                      <c:pt idx="450">
                        <c:v>0.43051939616105206</c:v>
                      </c:pt>
                      <c:pt idx="451">
                        <c:v>0.42376209784236141</c:v>
                      </c:pt>
                      <c:pt idx="452">
                        <c:v>0.41769741253447329</c:v>
                      </c:pt>
                      <c:pt idx="453">
                        <c:v>0.41057303025749009</c:v>
                      </c:pt>
                      <c:pt idx="454">
                        <c:v>0.40418027842201626</c:v>
                      </c:pt>
                      <c:pt idx="455">
                        <c:v>0.39799017507859774</c:v>
                      </c:pt>
                      <c:pt idx="456">
                        <c:v>0.39052918400328368</c:v>
                      </c:pt>
                      <c:pt idx="457">
                        <c:v>0.38453527250022396</c:v>
                      </c:pt>
                      <c:pt idx="458">
                        <c:v>0.37764672737186028</c:v>
                      </c:pt>
                      <c:pt idx="459">
                        <c:v>0.37178964006555054</c:v>
                      </c:pt>
                      <c:pt idx="460">
                        <c:v>0.36508997564587053</c:v>
                      </c:pt>
                      <c:pt idx="461">
                        <c:v>0.36023464977888703</c:v>
                      </c:pt>
                      <c:pt idx="462">
                        <c:v>0.35358925293081822</c:v>
                      </c:pt>
                      <c:pt idx="463">
                        <c:v>0.34810334461234532</c:v>
                      </c:pt>
                      <c:pt idx="464">
                        <c:v>0.34216568530675168</c:v>
                      </c:pt>
                      <c:pt idx="465">
                        <c:v>0.33582039217953619</c:v>
                      </c:pt>
                      <c:pt idx="466">
                        <c:v>0.32963036420165631</c:v>
                      </c:pt>
                      <c:pt idx="467">
                        <c:v>0.32367474142715896</c:v>
                      </c:pt>
                      <c:pt idx="468">
                        <c:v>0.31839557696749143</c:v>
                      </c:pt>
                      <c:pt idx="469">
                        <c:v>0.31286929480721626</c:v>
                      </c:pt>
                      <c:pt idx="470">
                        <c:v>0.3068325471842141</c:v>
                      </c:pt>
                      <c:pt idx="471">
                        <c:v>0.3026960635587701</c:v>
                      </c:pt>
                      <c:pt idx="472">
                        <c:v>0.29579656446241975</c:v>
                      </c:pt>
                      <c:pt idx="473">
                        <c:v>0.29169201323262389</c:v>
                      </c:pt>
                      <c:pt idx="474">
                        <c:v>0.28544791882650611</c:v>
                      </c:pt>
                      <c:pt idx="475">
                        <c:v>0.28000607776704561</c:v>
                      </c:pt>
                      <c:pt idx="476">
                        <c:v>0.27500850087870987</c:v>
                      </c:pt>
                      <c:pt idx="477">
                        <c:v>0.27102220728384696</c:v>
                      </c:pt>
                      <c:pt idx="478">
                        <c:v>0.26571234156760121</c:v>
                      </c:pt>
                      <c:pt idx="479">
                        <c:v>0.26051915080997362</c:v>
                      </c:pt>
                      <c:pt idx="480">
                        <c:v>0.25637465264115894</c:v>
                      </c:pt>
                      <c:pt idx="481">
                        <c:v>0.25271140103602563</c:v>
                      </c:pt>
                      <c:pt idx="482">
                        <c:v>0.24808339533736573</c:v>
                      </c:pt>
                      <c:pt idx="483">
                        <c:v>0.24379614387887646</c:v>
                      </c:pt>
                      <c:pt idx="484">
                        <c:v>0.24044691467764837</c:v>
                      </c:pt>
                      <c:pt idx="485">
                        <c:v>0.23688194732223994</c:v>
                      </c:pt>
                      <c:pt idx="486">
                        <c:v>0.23343619256912845</c:v>
                      </c:pt>
                      <c:pt idx="487">
                        <c:v>0.22949233314466769</c:v>
                      </c:pt>
                      <c:pt idx="488">
                        <c:v>0.22624442827376864</c:v>
                      </c:pt>
                      <c:pt idx="489">
                        <c:v>0.2225562788957503</c:v>
                      </c:pt>
                      <c:pt idx="490">
                        <c:v>0.21960556344293478</c:v>
                      </c:pt>
                      <c:pt idx="491">
                        <c:v>0.21752908099022572</c:v>
                      </c:pt>
                      <c:pt idx="492">
                        <c:v>0.21268129235153385</c:v>
                      </c:pt>
                      <c:pt idx="493">
                        <c:v>0.21002608315310206</c:v>
                      </c:pt>
                      <c:pt idx="494">
                        <c:v>0.2075342917332296</c:v>
                      </c:pt>
                      <c:pt idx="495">
                        <c:v>0.20445667588735086</c:v>
                      </c:pt>
                      <c:pt idx="496">
                        <c:v>0.20194884290411549</c:v>
                      </c:pt>
                      <c:pt idx="497">
                        <c:v>0.19952883016292203</c:v>
                      </c:pt>
                      <c:pt idx="498">
                        <c:v>0.19725680920645997</c:v>
                      </c:pt>
                      <c:pt idx="499">
                        <c:v>0.19504703242930574</c:v>
                      </c:pt>
                      <c:pt idx="500">
                        <c:v>0.19285229234166382</c:v>
                      </c:pt>
                      <c:pt idx="501">
                        <c:v>0.19089955723740712</c:v>
                      </c:pt>
                      <c:pt idx="502">
                        <c:v>0.18889653679567989</c:v>
                      </c:pt>
                      <c:pt idx="503">
                        <c:v>0.18817923963198727</c:v>
                      </c:pt>
                      <c:pt idx="504">
                        <c:v>0.1867912749919334</c:v>
                      </c:pt>
                      <c:pt idx="505">
                        <c:v>0.18494725071521978</c:v>
                      </c:pt>
                      <c:pt idx="506">
                        <c:v>0.18348064862664751</c:v>
                      </c:pt>
                      <c:pt idx="507">
                        <c:v>0.18246895073840977</c:v>
                      </c:pt>
                      <c:pt idx="508">
                        <c:v>0.18044544182932465</c:v>
                      </c:pt>
                      <c:pt idx="509">
                        <c:v>0.18018308646443451</c:v>
                      </c:pt>
                      <c:pt idx="510">
                        <c:v>0.17888338178303378</c:v>
                      </c:pt>
                      <c:pt idx="511">
                        <c:v>0.17690636464403012</c:v>
                      </c:pt>
                      <c:pt idx="512">
                        <c:v>0.17612339374750696</c:v>
                      </c:pt>
                      <c:pt idx="513">
                        <c:v>0.17531962044484906</c:v>
                      </c:pt>
                      <c:pt idx="514">
                        <c:v>0.17368473924756062</c:v>
                      </c:pt>
                      <c:pt idx="515">
                        <c:v>0.1738916463140652</c:v>
                      </c:pt>
                      <c:pt idx="516">
                        <c:v>0.17281064433330712</c:v>
                      </c:pt>
                      <c:pt idx="517">
                        <c:v>0.1741199086359253</c:v>
                      </c:pt>
                      <c:pt idx="518">
                        <c:v>0.17369884626015808</c:v>
                      </c:pt>
                      <c:pt idx="519">
                        <c:v>0.1734273961125079</c:v>
                      </c:pt>
                      <c:pt idx="520">
                        <c:v>0.17331961496187964</c:v>
                      </c:pt>
                      <c:pt idx="521">
                        <c:v>0.17071083447600921</c:v>
                      </c:pt>
                      <c:pt idx="522">
                        <c:v>0.170400228980402</c:v>
                      </c:pt>
                      <c:pt idx="523">
                        <c:v>0.17099880350210134</c:v>
                      </c:pt>
                      <c:pt idx="524">
                        <c:v>0.17018715391052877</c:v>
                      </c:pt>
                      <c:pt idx="525">
                        <c:v>0.17076070521871486</c:v>
                      </c:pt>
                      <c:pt idx="526">
                        <c:v>0.17026016372827782</c:v>
                      </c:pt>
                      <c:pt idx="527">
                        <c:v>0.16991683441456351</c:v>
                      </c:pt>
                      <c:pt idx="528">
                        <c:v>0.17094037818063185</c:v>
                      </c:pt>
                      <c:pt idx="529">
                        <c:v>0.16916548180630872</c:v>
                      </c:pt>
                      <c:pt idx="530">
                        <c:v>0.17023059295478155</c:v>
                      </c:pt>
                      <c:pt idx="531">
                        <c:v>0.17209292009822796</c:v>
                      </c:pt>
                      <c:pt idx="532">
                        <c:v>0.16917972707336218</c:v>
                      </c:pt>
                      <c:pt idx="533">
                        <c:v>0.16901511592280377</c:v>
                      </c:pt>
                      <c:pt idx="534">
                        <c:v>0.17103061028851824</c:v>
                      </c:pt>
                      <c:pt idx="535">
                        <c:v>0.17087847306194709</c:v>
                      </c:pt>
                      <c:pt idx="536">
                        <c:v>0.17030395447837826</c:v>
                      </c:pt>
                      <c:pt idx="537">
                        <c:v>0.17199697234880867</c:v>
                      </c:pt>
                      <c:pt idx="538">
                        <c:v>0.17105024444450012</c:v>
                      </c:pt>
                      <c:pt idx="539">
                        <c:v>0.17360988288980958</c:v>
                      </c:pt>
                      <c:pt idx="540">
                        <c:v>0.17392900536571276</c:v>
                      </c:pt>
                      <c:pt idx="541">
                        <c:v>0.17423977423762216</c:v>
                      </c:pt>
                      <c:pt idx="542">
                        <c:v>0.17282584423051861</c:v>
                      </c:pt>
                      <c:pt idx="543">
                        <c:v>0.1726231579713926</c:v>
                      </c:pt>
                      <c:pt idx="544">
                        <c:v>0.17211815693173596</c:v>
                      </c:pt>
                      <c:pt idx="545">
                        <c:v>0.17509374486698714</c:v>
                      </c:pt>
                      <c:pt idx="546">
                        <c:v>0.17594071864065977</c:v>
                      </c:pt>
                      <c:pt idx="547">
                        <c:v>0.17692942818493174</c:v>
                      </c:pt>
                      <c:pt idx="548">
                        <c:v>0.17479850247629072</c:v>
                      </c:pt>
                      <c:pt idx="549">
                        <c:v>0.17474648373142784</c:v>
                      </c:pt>
                      <c:pt idx="550">
                        <c:v>0.17525346956554247</c:v>
                      </c:pt>
                      <c:pt idx="551">
                        <c:v>0.17850590918259693</c:v>
                      </c:pt>
                      <c:pt idx="552">
                        <c:v>0.17719061529966904</c:v>
                      </c:pt>
                      <c:pt idx="553">
                        <c:v>0.18385643789478159</c:v>
                      </c:pt>
                      <c:pt idx="554">
                        <c:v>0.18398553653369443</c:v>
                      </c:pt>
                      <c:pt idx="555">
                        <c:v>0.18218963677846653</c:v>
                      </c:pt>
                      <c:pt idx="556">
                        <c:v>0.18520652823243494</c:v>
                      </c:pt>
                      <c:pt idx="557">
                        <c:v>0.18290265041446643</c:v>
                      </c:pt>
                      <c:pt idx="558">
                        <c:v>0.18898234712141762</c:v>
                      </c:pt>
                      <c:pt idx="559">
                        <c:v>0.19238189925858415</c:v>
                      </c:pt>
                      <c:pt idx="560">
                        <c:v>0.19311081620349102</c:v>
                      </c:pt>
                      <c:pt idx="561">
                        <c:v>0.20345530392094321</c:v>
                      </c:pt>
                      <c:pt idx="562">
                        <c:v>0.21215359195344496</c:v>
                      </c:pt>
                      <c:pt idx="563">
                        <c:v>0.21800304171268109</c:v>
                      </c:pt>
                      <c:pt idx="564">
                        <c:v>0.2295993353494587</c:v>
                      </c:pt>
                      <c:pt idx="565">
                        <c:v>0.24538720920421822</c:v>
                      </c:pt>
                      <c:pt idx="566">
                        <c:v>0.26111978566027272</c:v>
                      </c:pt>
                      <c:pt idx="567">
                        <c:v>0.28726627919832526</c:v>
                      </c:pt>
                      <c:pt idx="568">
                        <c:v>0.31657822146952297</c:v>
                      </c:pt>
                      <c:pt idx="569">
                        <c:v>0.34770058493470796</c:v>
                      </c:pt>
                      <c:pt idx="570">
                        <c:v>0.38260465895193529</c:v>
                      </c:pt>
                      <c:pt idx="571">
                        <c:v>0.41564914410695925</c:v>
                      </c:pt>
                      <c:pt idx="572">
                        <c:v>0.43730950630861315</c:v>
                      </c:pt>
                      <c:pt idx="573">
                        <c:v>0.43216867335647152</c:v>
                      </c:pt>
                      <c:pt idx="574">
                        <c:v>0.40573609509939979</c:v>
                      </c:pt>
                      <c:pt idx="575">
                        <c:v>0.36594918477029242</c:v>
                      </c:pt>
                      <c:pt idx="576">
                        <c:v>0.31269835244558997</c:v>
                      </c:pt>
                      <c:pt idx="577">
                        <c:v>0.26326947873689793</c:v>
                      </c:pt>
                      <c:pt idx="578">
                        <c:v>0.22466647739519241</c:v>
                      </c:pt>
                      <c:pt idx="579">
                        <c:v>0.20886773758320962</c:v>
                      </c:pt>
                      <c:pt idx="580">
                        <c:v>0.18132305397065834</c:v>
                      </c:pt>
                      <c:pt idx="581">
                        <c:v>0.17260570941603584</c:v>
                      </c:pt>
                      <c:pt idx="582">
                        <c:v>0.16384541586176579</c:v>
                      </c:pt>
                      <c:pt idx="583">
                        <c:v>0.16143641991003499</c:v>
                      </c:pt>
                      <c:pt idx="584">
                        <c:v>0.15491792332014689</c:v>
                      </c:pt>
                      <c:pt idx="585">
                        <c:v>0.15181588723564621</c:v>
                      </c:pt>
                      <c:pt idx="586">
                        <c:v>0.15310791653546119</c:v>
                      </c:pt>
                      <c:pt idx="587">
                        <c:v>0.15758005416047496</c:v>
                      </c:pt>
                      <c:pt idx="588">
                        <c:v>0.16158308011889222</c:v>
                      </c:pt>
                      <c:pt idx="589">
                        <c:v>0.16282448495317237</c:v>
                      </c:pt>
                      <c:pt idx="590">
                        <c:v>0.17177129774571692</c:v>
                      </c:pt>
                      <c:pt idx="591">
                        <c:v>0.17880588746282189</c:v>
                      </c:pt>
                      <c:pt idx="592">
                        <c:v>0.18448796233120437</c:v>
                      </c:pt>
                      <c:pt idx="593">
                        <c:v>0.19106230920273889</c:v>
                      </c:pt>
                      <c:pt idx="594">
                        <c:v>0.20045959170080349</c:v>
                      </c:pt>
                      <c:pt idx="595">
                        <c:v>0.21216024974851427</c:v>
                      </c:pt>
                      <c:pt idx="596">
                        <c:v>0.21544285058675378</c:v>
                      </c:pt>
                      <c:pt idx="597">
                        <c:v>0.22575672488978818</c:v>
                      </c:pt>
                      <c:pt idx="598">
                        <c:v>0.23731784541274933</c:v>
                      </c:pt>
                      <c:pt idx="599">
                        <c:v>0.24425405022414126</c:v>
                      </c:pt>
                      <c:pt idx="600">
                        <c:v>0.25612266096516978</c:v>
                      </c:pt>
                      <c:pt idx="601">
                        <c:v>0.26853733752273107</c:v>
                      </c:pt>
                      <c:pt idx="602">
                        <c:v>0.27749882258627434</c:v>
                      </c:pt>
                      <c:pt idx="603">
                        <c:v>0.28421451592409258</c:v>
                      </c:pt>
                      <c:pt idx="604">
                        <c:v>0.29883320320497969</c:v>
                      </c:pt>
                      <c:pt idx="605">
                        <c:v>0.29798627984360265</c:v>
                      </c:pt>
                      <c:pt idx="606">
                        <c:v>0.30356788469303209</c:v>
                      </c:pt>
                      <c:pt idx="607">
                        <c:v>0.31824988408459787</c:v>
                      </c:pt>
                      <c:pt idx="608">
                        <c:v>0.32332157615191831</c:v>
                      </c:pt>
                      <c:pt idx="609">
                        <c:v>0.32849959213418062</c:v>
                      </c:pt>
                      <c:pt idx="610">
                        <c:v>0.33700884872692105</c:v>
                      </c:pt>
                      <c:pt idx="611">
                        <c:v>0.33851426693422426</c:v>
                      </c:pt>
                      <c:pt idx="612">
                        <c:v>0.34822403940357199</c:v>
                      </c:pt>
                      <c:pt idx="613">
                        <c:v>0.3530215303967747</c:v>
                      </c:pt>
                      <c:pt idx="614">
                        <c:v>0.36087623644205563</c:v>
                      </c:pt>
                      <c:pt idx="615">
                        <c:v>0.35388089008367118</c:v>
                      </c:pt>
                      <c:pt idx="616">
                        <c:v>0.36807978372632894</c:v>
                      </c:pt>
                      <c:pt idx="617">
                        <c:v>0.36646120778748764</c:v>
                      </c:pt>
                      <c:pt idx="618">
                        <c:v>0.37514894397014603</c:v>
                      </c:pt>
                      <c:pt idx="619">
                        <c:v>0.37503246998629802</c:v>
                      </c:pt>
                      <c:pt idx="620">
                        <c:v>0.38312125448235695</c:v>
                      </c:pt>
                      <c:pt idx="621">
                        <c:v>0.38169444860172597</c:v>
                      </c:pt>
                      <c:pt idx="622">
                        <c:v>0.38837838539681979</c:v>
                      </c:pt>
                      <c:pt idx="623">
                        <c:v>0.39254908767452518</c:v>
                      </c:pt>
                      <c:pt idx="624">
                        <c:v>0.39836321325166124</c:v>
                      </c:pt>
                      <c:pt idx="625">
                        <c:v>0.40048572246739134</c:v>
                      </c:pt>
                      <c:pt idx="626">
                        <c:v>0.39667278326860217</c:v>
                      </c:pt>
                      <c:pt idx="627">
                        <c:v>0.40606787999743865</c:v>
                      </c:pt>
                      <c:pt idx="628">
                        <c:v>0.40410382657412297</c:v>
                      </c:pt>
                      <c:pt idx="629">
                        <c:v>0.407706730783643</c:v>
                      </c:pt>
                      <c:pt idx="630">
                        <c:v>0.41719224828711743</c:v>
                      </c:pt>
                      <c:pt idx="631">
                        <c:v>0.41675160183045795</c:v>
                      </c:pt>
                      <c:pt idx="632">
                        <c:v>0.42446903148575621</c:v>
                      </c:pt>
                      <c:pt idx="633">
                        <c:v>0.42322183550952197</c:v>
                      </c:pt>
                      <c:pt idx="634">
                        <c:v>0.42339488827483746</c:v>
                      </c:pt>
                      <c:pt idx="635">
                        <c:v>0.42847657967998648</c:v>
                      </c:pt>
                      <c:pt idx="636">
                        <c:v>0.43355661287467911</c:v>
                      </c:pt>
                      <c:pt idx="637">
                        <c:v>0.43561555892987097</c:v>
                      </c:pt>
                      <c:pt idx="638">
                        <c:v>0.43579971639425075</c:v>
                      </c:pt>
                      <c:pt idx="639">
                        <c:v>0.43850640430215221</c:v>
                      </c:pt>
                      <c:pt idx="640">
                        <c:v>0.44764835358146826</c:v>
                      </c:pt>
                      <c:pt idx="641">
                        <c:v>0.44644155673748576</c:v>
                      </c:pt>
                      <c:pt idx="642">
                        <c:v>0.45450428802433457</c:v>
                      </c:pt>
                      <c:pt idx="643">
                        <c:v>0.44786778481565265</c:v>
                      </c:pt>
                      <c:pt idx="644">
                        <c:v>0.45818140790022438</c:v>
                      </c:pt>
                      <c:pt idx="645">
                        <c:v>0.46308889076652671</c:v>
                      </c:pt>
                      <c:pt idx="646">
                        <c:v>0.458053728729927</c:v>
                      </c:pt>
                      <c:pt idx="647">
                        <c:v>0.4670566429214188</c:v>
                      </c:pt>
                      <c:pt idx="648">
                        <c:v>0.47210768331368219</c:v>
                      </c:pt>
                      <c:pt idx="649">
                        <c:v>0.47081521422981487</c:v>
                      </c:pt>
                      <c:pt idx="650">
                        <c:v>0.46721085295321135</c:v>
                      </c:pt>
                      <c:pt idx="651">
                        <c:v>0.47706626806176022</c:v>
                      </c:pt>
                      <c:pt idx="652">
                        <c:v>0.48221051758499389</c:v>
                      </c:pt>
                      <c:pt idx="653">
                        <c:v>0.47072155273700872</c:v>
                      </c:pt>
                      <c:pt idx="654">
                        <c:v>0.47749704078982241</c:v>
                      </c:pt>
                      <c:pt idx="655">
                        <c:v>0.49707617200401422</c:v>
                      </c:pt>
                      <c:pt idx="656">
                        <c:v>0.48395456180305818</c:v>
                      </c:pt>
                      <c:pt idx="657">
                        <c:v>0.49646953269525163</c:v>
                      </c:pt>
                      <c:pt idx="658">
                        <c:v>0.48104326573048989</c:v>
                      </c:pt>
                      <c:pt idx="659">
                        <c:v>0.49245630645795624</c:v>
                      </c:pt>
                      <c:pt idx="660">
                        <c:v>0.49182419157384472</c:v>
                      </c:pt>
                      <c:pt idx="661">
                        <c:v>0.49741107234819593</c:v>
                      </c:pt>
                      <c:pt idx="662">
                        <c:v>0.50247859385183036</c:v>
                      </c:pt>
                      <c:pt idx="663">
                        <c:v>0.50904821731045802</c:v>
                      </c:pt>
                      <c:pt idx="664">
                        <c:v>0.49662318987782333</c:v>
                      </c:pt>
                      <c:pt idx="665">
                        <c:v>0.51247761656142976</c:v>
                      </c:pt>
                      <c:pt idx="666">
                        <c:v>0.52180035680912307</c:v>
                      </c:pt>
                      <c:pt idx="667">
                        <c:v>0.51315374846086115</c:v>
                      </c:pt>
                      <c:pt idx="668">
                        <c:v>0.56448760941141507</c:v>
                      </c:pt>
                      <c:pt idx="669">
                        <c:v>0.55079935691580495</c:v>
                      </c:pt>
                      <c:pt idx="670">
                        <c:v>0.51732952568871815</c:v>
                      </c:pt>
                      <c:pt idx="671">
                        <c:v>0.53773005461384837</c:v>
                      </c:pt>
                      <c:pt idx="672">
                        <c:v>0.58363918366246947</c:v>
                      </c:pt>
                      <c:pt idx="673">
                        <c:v>0.57241622966091055</c:v>
                      </c:pt>
                      <c:pt idx="674">
                        <c:v>0.57590492118995251</c:v>
                      </c:pt>
                      <c:pt idx="675">
                        <c:v>0.61929317800550854</c:v>
                      </c:pt>
                      <c:pt idx="676">
                        <c:v>0.64277850813035831</c:v>
                      </c:pt>
                      <c:pt idx="677">
                        <c:v>0.66966650566991459</c:v>
                      </c:pt>
                      <c:pt idx="678">
                        <c:v>0.6235132234671481</c:v>
                      </c:pt>
                      <c:pt idx="679">
                        <c:v>0.70819164834033588</c:v>
                      </c:pt>
                      <c:pt idx="680">
                        <c:v>0.73223754076723468</c:v>
                      </c:pt>
                      <c:pt idx="681">
                        <c:v>0.59909007205980724</c:v>
                      </c:pt>
                      <c:pt idx="682">
                        <c:v>0.59739798386629162</c:v>
                      </c:pt>
                      <c:pt idx="683">
                        <c:v>0.75793165510340665</c:v>
                      </c:pt>
                      <c:pt idx="684">
                        <c:v>0.51044645762864937</c:v>
                      </c:pt>
                      <c:pt idx="685">
                        <c:v>0.53152065617507094</c:v>
                      </c:pt>
                      <c:pt idx="686">
                        <c:v>0.67197000682879215</c:v>
                      </c:pt>
                      <c:pt idx="687">
                        <c:v>0.49938339136474197</c:v>
                      </c:pt>
                      <c:pt idx="688">
                        <c:v>0.59387351613051986</c:v>
                      </c:pt>
                      <c:pt idx="689">
                        <c:v>0.35241986538217573</c:v>
                      </c:pt>
                      <c:pt idx="690">
                        <c:v>0.65307730814541254</c:v>
                      </c:pt>
                      <c:pt idx="691">
                        <c:v>0.42582853071354937</c:v>
                      </c:pt>
                      <c:pt idx="692">
                        <c:v>0.42981351780380356</c:v>
                      </c:pt>
                      <c:pt idx="693">
                        <c:v>0.98905844254257924</c:v>
                      </c:pt>
                      <c:pt idx="694">
                        <c:v>0.61863086430174408</c:v>
                      </c:pt>
                      <c:pt idx="695">
                        <c:v>0.93561016211660175</c:v>
                      </c:pt>
                      <c:pt idx="696">
                        <c:v>0.44988206068752179</c:v>
                      </c:pt>
                      <c:pt idx="697">
                        <c:v>0.75876385605125418</c:v>
                      </c:pt>
                      <c:pt idx="698">
                        <c:v>0.70478144369733786</c:v>
                      </c:pt>
                      <c:pt idx="699">
                        <c:v>0.55486629787549058</c:v>
                      </c:pt>
                      <c:pt idx="700">
                        <c:v>0.70238212039827241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'P-A'!$S$6</c15:sqref>
                        </c15:formulaRef>
                      </c:ext>
                    </c:extLst>
                    <c:strCache>
                      <c:ptCount val="1"/>
                      <c:pt idx="0">
                        <c:v>P-C3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'P-A'!$S$7:$S$707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1.663293004</c:v>
                      </c:pt>
                      <c:pt idx="1">
                        <c:v>1.6976735590000001</c:v>
                      </c:pt>
                      <c:pt idx="2">
                        <c:v>1.7144510749999999</c:v>
                      </c:pt>
                      <c:pt idx="3">
                        <c:v>1.6979135270000001</c:v>
                      </c:pt>
                      <c:pt idx="4">
                        <c:v>1.70342803</c:v>
                      </c:pt>
                      <c:pt idx="5">
                        <c:v>1.707169414</c:v>
                      </c:pt>
                      <c:pt idx="6">
                        <c:v>1.696833611</c:v>
                      </c:pt>
                      <c:pt idx="7">
                        <c:v>1.7214659450000001</c:v>
                      </c:pt>
                      <c:pt idx="8">
                        <c:v>1.674172282</c:v>
                      </c:pt>
                      <c:pt idx="9">
                        <c:v>1.6933664079999999</c:v>
                      </c:pt>
                      <c:pt idx="10">
                        <c:v>1.7523393629999999</c:v>
                      </c:pt>
                      <c:pt idx="11">
                        <c:v>1.7734304670000001</c:v>
                      </c:pt>
                      <c:pt idx="12">
                        <c:v>1.753762603</c:v>
                      </c:pt>
                      <c:pt idx="13">
                        <c:v>1.724752665</c:v>
                      </c:pt>
                      <c:pt idx="14">
                        <c:v>1.7533317799999999</c:v>
                      </c:pt>
                      <c:pt idx="15">
                        <c:v>1.730897546</c:v>
                      </c:pt>
                      <c:pt idx="16">
                        <c:v>1.7553058859999999</c:v>
                      </c:pt>
                      <c:pt idx="17">
                        <c:v>1.770831466</c:v>
                      </c:pt>
                      <c:pt idx="18">
                        <c:v>1.7968369719999999</c:v>
                      </c:pt>
                      <c:pt idx="19">
                        <c:v>1.7633732559999999</c:v>
                      </c:pt>
                      <c:pt idx="20">
                        <c:v>1.7910165790000001</c:v>
                      </c:pt>
                      <c:pt idx="21">
                        <c:v>1.779949784</c:v>
                      </c:pt>
                      <c:pt idx="22">
                        <c:v>1.7810654640000001</c:v>
                      </c:pt>
                      <c:pt idx="23">
                        <c:v>1.7909336090000001</c:v>
                      </c:pt>
                      <c:pt idx="24">
                        <c:v>1.8024680609999999</c:v>
                      </c:pt>
                      <c:pt idx="25">
                        <c:v>1.7956444030000001</c:v>
                      </c:pt>
                      <c:pt idx="26">
                        <c:v>1.8080983159999999</c:v>
                      </c:pt>
                      <c:pt idx="27">
                        <c:v>1.816476226</c:v>
                      </c:pt>
                      <c:pt idx="28">
                        <c:v>1.8283376689999999</c:v>
                      </c:pt>
                      <c:pt idx="29">
                        <c:v>1.8307363990000001</c:v>
                      </c:pt>
                      <c:pt idx="30">
                        <c:v>1.8214845660000001</c:v>
                      </c:pt>
                      <c:pt idx="31">
                        <c:v>1.828362346</c:v>
                      </c:pt>
                      <c:pt idx="32">
                        <c:v>1.838306427</c:v>
                      </c:pt>
                      <c:pt idx="33">
                        <c:v>1.8270910979999999</c:v>
                      </c:pt>
                      <c:pt idx="34">
                        <c:v>1.8434234860000001</c:v>
                      </c:pt>
                      <c:pt idx="35">
                        <c:v>1.836264372</c:v>
                      </c:pt>
                      <c:pt idx="36">
                        <c:v>1.833967686</c:v>
                      </c:pt>
                      <c:pt idx="37">
                        <c:v>1.847576976</c:v>
                      </c:pt>
                      <c:pt idx="38">
                        <c:v>1.8464305400000001</c:v>
                      </c:pt>
                      <c:pt idx="39">
                        <c:v>1.851534486</c:v>
                      </c:pt>
                      <c:pt idx="40">
                        <c:v>1.84948051</c:v>
                      </c:pt>
                      <c:pt idx="41">
                        <c:v>1.8563411240000001</c:v>
                      </c:pt>
                      <c:pt idx="42">
                        <c:v>1.8636968140000001</c:v>
                      </c:pt>
                      <c:pt idx="43">
                        <c:v>1.8710995909999999</c:v>
                      </c:pt>
                      <c:pt idx="44">
                        <c:v>1.8629794120000001</c:v>
                      </c:pt>
                      <c:pt idx="45">
                        <c:v>1.8644732239999999</c:v>
                      </c:pt>
                      <c:pt idx="46">
                        <c:v>1.868079424</c:v>
                      </c:pt>
                      <c:pt idx="47">
                        <c:v>1.873545885</c:v>
                      </c:pt>
                      <c:pt idx="48">
                        <c:v>1.8752762080000001</c:v>
                      </c:pt>
                      <c:pt idx="49">
                        <c:v>1.876378179</c:v>
                      </c:pt>
                      <c:pt idx="50">
                        <c:v>1.8861289020000001</c:v>
                      </c:pt>
                      <c:pt idx="51">
                        <c:v>1.8808637859999999</c:v>
                      </c:pt>
                      <c:pt idx="52">
                        <c:v>1.885911822</c:v>
                      </c:pt>
                      <c:pt idx="53">
                        <c:v>1.8811048269999999</c:v>
                      </c:pt>
                      <c:pt idx="54">
                        <c:v>1.8900675769999999</c:v>
                      </c:pt>
                      <c:pt idx="55">
                        <c:v>1.8895649910000001</c:v>
                      </c:pt>
                      <c:pt idx="56">
                        <c:v>1.8840855359999999</c:v>
                      </c:pt>
                      <c:pt idx="57">
                        <c:v>1.8947528600000001</c:v>
                      </c:pt>
                      <c:pt idx="58">
                        <c:v>1.889710665</c:v>
                      </c:pt>
                      <c:pt idx="59">
                        <c:v>1.891577005</c:v>
                      </c:pt>
                      <c:pt idx="60">
                        <c:v>1.891164303</c:v>
                      </c:pt>
                      <c:pt idx="61">
                        <c:v>1.8934087749999999</c:v>
                      </c:pt>
                      <c:pt idx="62">
                        <c:v>1.8894639019999999</c:v>
                      </c:pt>
                      <c:pt idx="63">
                        <c:v>1.892112732</c:v>
                      </c:pt>
                      <c:pt idx="64">
                        <c:v>1.8914618489999999</c:v>
                      </c:pt>
                      <c:pt idx="65">
                        <c:v>1.8956158160000001</c:v>
                      </c:pt>
                      <c:pt idx="66">
                        <c:v>1.900200844</c:v>
                      </c:pt>
                      <c:pt idx="67">
                        <c:v>1.8944277759999999</c:v>
                      </c:pt>
                      <c:pt idx="68">
                        <c:v>1.891129971</c:v>
                      </c:pt>
                      <c:pt idx="69">
                        <c:v>1.898579121</c:v>
                      </c:pt>
                      <c:pt idx="70">
                        <c:v>1.898141861</c:v>
                      </c:pt>
                      <c:pt idx="71">
                        <c:v>1.89423275</c:v>
                      </c:pt>
                      <c:pt idx="72">
                        <c:v>1.897449374</c:v>
                      </c:pt>
                      <c:pt idx="73">
                        <c:v>1.894027948</c:v>
                      </c:pt>
                      <c:pt idx="74">
                        <c:v>1.8961675170000001</c:v>
                      </c:pt>
                      <c:pt idx="75">
                        <c:v>1.889530301</c:v>
                      </c:pt>
                      <c:pt idx="76">
                        <c:v>1.894542336</c:v>
                      </c:pt>
                      <c:pt idx="77">
                        <c:v>1.888310194</c:v>
                      </c:pt>
                      <c:pt idx="78">
                        <c:v>1.891599655</c:v>
                      </c:pt>
                      <c:pt idx="79">
                        <c:v>1.8847072119999999</c:v>
                      </c:pt>
                      <c:pt idx="80">
                        <c:v>1.89003849</c:v>
                      </c:pt>
                      <c:pt idx="81">
                        <c:v>1.8901761770000001</c:v>
                      </c:pt>
                      <c:pt idx="82">
                        <c:v>1.885708213</c:v>
                      </c:pt>
                      <c:pt idx="83">
                        <c:v>1.8902122969999999</c:v>
                      </c:pt>
                      <c:pt idx="84">
                        <c:v>1.880066276</c:v>
                      </c:pt>
                      <c:pt idx="85">
                        <c:v>1.878268957</c:v>
                      </c:pt>
                      <c:pt idx="86">
                        <c:v>1.8807216879999999</c:v>
                      </c:pt>
                      <c:pt idx="87">
                        <c:v>1.8749219180000001</c:v>
                      </c:pt>
                      <c:pt idx="88">
                        <c:v>1.8687028880000001</c:v>
                      </c:pt>
                      <c:pt idx="89">
                        <c:v>1.869112015</c:v>
                      </c:pt>
                      <c:pt idx="90">
                        <c:v>1.8651856179999999</c:v>
                      </c:pt>
                      <c:pt idx="91">
                        <c:v>1.8621386289999999</c:v>
                      </c:pt>
                      <c:pt idx="92">
                        <c:v>1.8593407870000001</c:v>
                      </c:pt>
                      <c:pt idx="93">
                        <c:v>1.8536139730000001</c:v>
                      </c:pt>
                      <c:pt idx="94">
                        <c:v>1.8510667089999999</c:v>
                      </c:pt>
                      <c:pt idx="95">
                        <c:v>1.846564412</c:v>
                      </c:pt>
                      <c:pt idx="96">
                        <c:v>1.847279787</c:v>
                      </c:pt>
                      <c:pt idx="97">
                        <c:v>1.8412455320000001</c:v>
                      </c:pt>
                      <c:pt idx="98">
                        <c:v>1.8402526379999999</c:v>
                      </c:pt>
                      <c:pt idx="99">
                        <c:v>1.833223939</c:v>
                      </c:pt>
                      <c:pt idx="100">
                        <c:v>1.833956718</c:v>
                      </c:pt>
                      <c:pt idx="101">
                        <c:v>1.8244950769999999</c:v>
                      </c:pt>
                      <c:pt idx="102">
                        <c:v>1.821347117</c:v>
                      </c:pt>
                      <c:pt idx="103">
                        <c:v>1.8179368970000001</c:v>
                      </c:pt>
                      <c:pt idx="104">
                        <c:v>1.81359458</c:v>
                      </c:pt>
                      <c:pt idx="105">
                        <c:v>1.8070515389999999</c:v>
                      </c:pt>
                      <c:pt idx="106">
                        <c:v>1.8085490470000001</c:v>
                      </c:pt>
                      <c:pt idx="107">
                        <c:v>1.7970691919999999</c:v>
                      </c:pt>
                      <c:pt idx="108">
                        <c:v>1.7967162130000001</c:v>
                      </c:pt>
                      <c:pt idx="109">
                        <c:v>1.7883304360000001</c:v>
                      </c:pt>
                      <c:pt idx="110">
                        <c:v>1.7832899090000001</c:v>
                      </c:pt>
                      <c:pt idx="111">
                        <c:v>1.7761812210000001</c:v>
                      </c:pt>
                      <c:pt idx="112">
                        <c:v>1.7720862630000001</c:v>
                      </c:pt>
                      <c:pt idx="113">
                        <c:v>1.7694823740000001</c:v>
                      </c:pt>
                      <c:pt idx="114">
                        <c:v>1.7609374520000001</c:v>
                      </c:pt>
                      <c:pt idx="115">
                        <c:v>1.753814459</c:v>
                      </c:pt>
                      <c:pt idx="116">
                        <c:v>1.748421311</c:v>
                      </c:pt>
                      <c:pt idx="117">
                        <c:v>1.7412536139999999</c:v>
                      </c:pt>
                      <c:pt idx="118">
                        <c:v>1.736463189</c:v>
                      </c:pt>
                      <c:pt idx="119">
                        <c:v>1.7298527960000001</c:v>
                      </c:pt>
                      <c:pt idx="120">
                        <c:v>1.7215447429999999</c:v>
                      </c:pt>
                      <c:pt idx="121">
                        <c:v>1.7156709429999999</c:v>
                      </c:pt>
                      <c:pt idx="122">
                        <c:v>1.709309459</c:v>
                      </c:pt>
                      <c:pt idx="123">
                        <c:v>1.7028084990000001</c:v>
                      </c:pt>
                      <c:pt idx="124">
                        <c:v>1.6979849339999999</c:v>
                      </c:pt>
                      <c:pt idx="125">
                        <c:v>1.691735864</c:v>
                      </c:pt>
                      <c:pt idx="126">
                        <c:v>1.683994532</c:v>
                      </c:pt>
                      <c:pt idx="127">
                        <c:v>1.6753710509999999</c:v>
                      </c:pt>
                      <c:pt idx="128">
                        <c:v>1.6682325600000001</c:v>
                      </c:pt>
                      <c:pt idx="129">
                        <c:v>1.658290625</c:v>
                      </c:pt>
                      <c:pt idx="130">
                        <c:v>1.650818586</c:v>
                      </c:pt>
                      <c:pt idx="131">
                        <c:v>1.644508839</c:v>
                      </c:pt>
                      <c:pt idx="132">
                        <c:v>1.6376571660000001</c:v>
                      </c:pt>
                      <c:pt idx="133">
                        <c:v>1.629854202</c:v>
                      </c:pt>
                      <c:pt idx="134">
                        <c:v>1.6202527280000001</c:v>
                      </c:pt>
                      <c:pt idx="135">
                        <c:v>1.6125231980000001</c:v>
                      </c:pt>
                      <c:pt idx="136">
                        <c:v>1.6047034259999999</c:v>
                      </c:pt>
                      <c:pt idx="137">
                        <c:v>1.595794916</c:v>
                      </c:pt>
                      <c:pt idx="138">
                        <c:v>1.590408802</c:v>
                      </c:pt>
                      <c:pt idx="139">
                        <c:v>1.5793186429999999</c:v>
                      </c:pt>
                      <c:pt idx="140">
                        <c:v>1.5713257789999999</c:v>
                      </c:pt>
                      <c:pt idx="141">
                        <c:v>1.563496113</c:v>
                      </c:pt>
                      <c:pt idx="142">
                        <c:v>1.556154966</c:v>
                      </c:pt>
                      <c:pt idx="143">
                        <c:v>1.545965314</c:v>
                      </c:pt>
                      <c:pt idx="144">
                        <c:v>1.540645123</c:v>
                      </c:pt>
                      <c:pt idx="145">
                        <c:v>1.5305287839999999</c:v>
                      </c:pt>
                      <c:pt idx="146">
                        <c:v>1.520469785</c:v>
                      </c:pt>
                      <c:pt idx="147">
                        <c:v>1.5113201140000001</c:v>
                      </c:pt>
                      <c:pt idx="148">
                        <c:v>1.5038485530000001</c:v>
                      </c:pt>
                      <c:pt idx="149">
                        <c:v>1.495045781</c:v>
                      </c:pt>
                      <c:pt idx="150">
                        <c:v>1.4867697950000001</c:v>
                      </c:pt>
                      <c:pt idx="151">
                        <c:v>1.4769645929999999</c:v>
                      </c:pt>
                      <c:pt idx="152">
                        <c:v>1.467394114</c:v>
                      </c:pt>
                      <c:pt idx="153">
                        <c:v>1.4584535359999999</c:v>
                      </c:pt>
                      <c:pt idx="154">
                        <c:v>1.450620413</c:v>
                      </c:pt>
                      <c:pt idx="155">
                        <c:v>1.442908168</c:v>
                      </c:pt>
                      <c:pt idx="156">
                        <c:v>1.4335182909999999</c:v>
                      </c:pt>
                      <c:pt idx="157">
                        <c:v>1.4255332949999999</c:v>
                      </c:pt>
                      <c:pt idx="158">
                        <c:v>1.4157584910000001</c:v>
                      </c:pt>
                      <c:pt idx="159">
                        <c:v>1.4066563839999999</c:v>
                      </c:pt>
                      <c:pt idx="160">
                        <c:v>1.3984326119999999</c:v>
                      </c:pt>
                      <c:pt idx="161">
                        <c:v>1.389455557</c:v>
                      </c:pt>
                      <c:pt idx="162">
                        <c:v>1.3807612659999999</c:v>
                      </c:pt>
                      <c:pt idx="163">
                        <c:v>1.3719497919999999</c:v>
                      </c:pt>
                      <c:pt idx="164">
                        <c:v>1.362839103</c:v>
                      </c:pt>
                      <c:pt idx="165">
                        <c:v>1.3540824650000001</c:v>
                      </c:pt>
                      <c:pt idx="166">
                        <c:v>1.34532845</c:v>
                      </c:pt>
                      <c:pt idx="167">
                        <c:v>1.3358864779999999</c:v>
                      </c:pt>
                      <c:pt idx="168">
                        <c:v>1.3278883699999999</c:v>
                      </c:pt>
                      <c:pt idx="169">
                        <c:v>1.3189759249999999</c:v>
                      </c:pt>
                      <c:pt idx="170">
                        <c:v>1.3107616900000001</c:v>
                      </c:pt>
                      <c:pt idx="171">
                        <c:v>1.3031566139999999</c:v>
                      </c:pt>
                      <c:pt idx="172">
                        <c:v>1.293998599</c:v>
                      </c:pt>
                      <c:pt idx="173">
                        <c:v>1.2858896259999999</c:v>
                      </c:pt>
                      <c:pt idx="174">
                        <c:v>1.2758940459999999</c:v>
                      </c:pt>
                      <c:pt idx="175">
                        <c:v>1.267801285</c:v>
                      </c:pt>
                      <c:pt idx="176">
                        <c:v>1.2606432439999999</c:v>
                      </c:pt>
                      <c:pt idx="177">
                        <c:v>1.251402855</c:v>
                      </c:pt>
                      <c:pt idx="178">
                        <c:v>1.2428150179999999</c:v>
                      </c:pt>
                      <c:pt idx="179">
                        <c:v>1.234164834</c:v>
                      </c:pt>
                      <c:pt idx="180">
                        <c:v>1.226441264</c:v>
                      </c:pt>
                      <c:pt idx="181">
                        <c:v>1.218105078</c:v>
                      </c:pt>
                      <c:pt idx="182">
                        <c:v>1.2084022759999999</c:v>
                      </c:pt>
                      <c:pt idx="183">
                        <c:v>1.2022025590000001</c:v>
                      </c:pt>
                      <c:pt idx="184">
                        <c:v>1.1939573290000001</c:v>
                      </c:pt>
                      <c:pt idx="185">
                        <c:v>1.1860607860000001</c:v>
                      </c:pt>
                      <c:pt idx="186">
                        <c:v>1.1786470410000001</c:v>
                      </c:pt>
                      <c:pt idx="187">
                        <c:v>1.1702655550000001</c:v>
                      </c:pt>
                      <c:pt idx="188">
                        <c:v>1.162215233</c:v>
                      </c:pt>
                      <c:pt idx="189">
                        <c:v>1.154902458</c:v>
                      </c:pt>
                      <c:pt idx="190">
                        <c:v>1.1468564269999999</c:v>
                      </c:pt>
                      <c:pt idx="191">
                        <c:v>1.1398811339999999</c:v>
                      </c:pt>
                      <c:pt idx="192">
                        <c:v>1.1320842499999999</c:v>
                      </c:pt>
                      <c:pt idx="193">
                        <c:v>1.1255450250000001</c:v>
                      </c:pt>
                      <c:pt idx="194">
                        <c:v>1.1174891</c:v>
                      </c:pt>
                      <c:pt idx="195">
                        <c:v>1.1103197339999999</c:v>
                      </c:pt>
                      <c:pt idx="196">
                        <c:v>1.10335052</c:v>
                      </c:pt>
                      <c:pt idx="197">
                        <c:v>1.0948660370000001</c:v>
                      </c:pt>
                      <c:pt idx="198">
                        <c:v>1.0884056090000001</c:v>
                      </c:pt>
                      <c:pt idx="199">
                        <c:v>1.0808818339999999</c:v>
                      </c:pt>
                      <c:pt idx="200">
                        <c:v>1.0751889939999999</c:v>
                      </c:pt>
                      <c:pt idx="201">
                        <c:v>1.0673221349999999</c:v>
                      </c:pt>
                      <c:pt idx="202">
                        <c:v>1.061142206</c:v>
                      </c:pt>
                      <c:pt idx="203">
                        <c:v>1.0534156560000001</c:v>
                      </c:pt>
                      <c:pt idx="204">
                        <c:v>1.046873331</c:v>
                      </c:pt>
                      <c:pt idx="205">
                        <c:v>1.0404119489999999</c:v>
                      </c:pt>
                      <c:pt idx="206">
                        <c:v>1.0340781210000001</c:v>
                      </c:pt>
                      <c:pt idx="207">
                        <c:v>1.027737975</c:v>
                      </c:pt>
                      <c:pt idx="208">
                        <c:v>1.020981908</c:v>
                      </c:pt>
                      <c:pt idx="209">
                        <c:v>1.014830589</c:v>
                      </c:pt>
                      <c:pt idx="210">
                        <c:v>1.0090324879999999</c:v>
                      </c:pt>
                      <c:pt idx="211">
                        <c:v>1.002643704</c:v>
                      </c:pt>
                      <c:pt idx="212">
                        <c:v>0.99681961539999997</c:v>
                      </c:pt>
                      <c:pt idx="213">
                        <c:v>0.98974221939999996</c:v>
                      </c:pt>
                      <c:pt idx="214">
                        <c:v>0.98407894370000004</c:v>
                      </c:pt>
                      <c:pt idx="215">
                        <c:v>0.97849303480000005</c:v>
                      </c:pt>
                      <c:pt idx="216">
                        <c:v>0.97262102370000003</c:v>
                      </c:pt>
                      <c:pt idx="217">
                        <c:v>0.96676647660000004</c:v>
                      </c:pt>
                      <c:pt idx="218">
                        <c:v>0.96125155689999997</c:v>
                      </c:pt>
                      <c:pt idx="219">
                        <c:v>0.95551508669999996</c:v>
                      </c:pt>
                      <c:pt idx="220">
                        <c:v>0.95049959419999996</c:v>
                      </c:pt>
                      <c:pt idx="221">
                        <c:v>0.94468122720000003</c:v>
                      </c:pt>
                      <c:pt idx="222">
                        <c:v>0.94038772579999996</c:v>
                      </c:pt>
                      <c:pt idx="223">
                        <c:v>0.93429410459999995</c:v>
                      </c:pt>
                      <c:pt idx="224">
                        <c:v>0.9294165969</c:v>
                      </c:pt>
                      <c:pt idx="225">
                        <c:v>0.92480289940000004</c:v>
                      </c:pt>
                      <c:pt idx="226">
                        <c:v>0.9197391868</c:v>
                      </c:pt>
                      <c:pt idx="227">
                        <c:v>0.91484564540000002</c:v>
                      </c:pt>
                      <c:pt idx="228">
                        <c:v>0.90991628170000005</c:v>
                      </c:pt>
                      <c:pt idx="229">
                        <c:v>0.90549337860000001</c:v>
                      </c:pt>
                      <c:pt idx="230">
                        <c:v>0.90111726520000002</c:v>
                      </c:pt>
                      <c:pt idx="231">
                        <c:v>0.89575672149999996</c:v>
                      </c:pt>
                      <c:pt idx="232">
                        <c:v>0.89155268669999999</c:v>
                      </c:pt>
                      <c:pt idx="233">
                        <c:v>0.8872292638</c:v>
                      </c:pt>
                      <c:pt idx="234">
                        <c:v>0.88291990760000005</c:v>
                      </c:pt>
                      <c:pt idx="235">
                        <c:v>0.87849384549999998</c:v>
                      </c:pt>
                      <c:pt idx="236">
                        <c:v>0.87382644409999999</c:v>
                      </c:pt>
                      <c:pt idx="237">
                        <c:v>0.87015289070000001</c:v>
                      </c:pt>
                      <c:pt idx="238">
                        <c:v>0.86602890489999995</c:v>
                      </c:pt>
                      <c:pt idx="239">
                        <c:v>0.86260068420000002</c:v>
                      </c:pt>
                      <c:pt idx="240">
                        <c:v>0.85861337179999997</c:v>
                      </c:pt>
                      <c:pt idx="241">
                        <c:v>0.85409098859999999</c:v>
                      </c:pt>
                      <c:pt idx="242">
                        <c:v>0.85082292559999995</c:v>
                      </c:pt>
                      <c:pt idx="243">
                        <c:v>0.84617131950000002</c:v>
                      </c:pt>
                      <c:pt idx="244">
                        <c:v>0.84285068510000005</c:v>
                      </c:pt>
                      <c:pt idx="245">
                        <c:v>0.8395698667</c:v>
                      </c:pt>
                      <c:pt idx="246">
                        <c:v>0.83561301229999996</c:v>
                      </c:pt>
                      <c:pt idx="247">
                        <c:v>0.83247971529999998</c:v>
                      </c:pt>
                      <c:pt idx="248">
                        <c:v>0.82930475469999998</c:v>
                      </c:pt>
                      <c:pt idx="249">
                        <c:v>0.82559853790000004</c:v>
                      </c:pt>
                      <c:pt idx="250">
                        <c:v>0.8224788904</c:v>
                      </c:pt>
                      <c:pt idx="251">
                        <c:v>0.81938332319999996</c:v>
                      </c:pt>
                      <c:pt idx="252">
                        <c:v>0.81617623569999997</c:v>
                      </c:pt>
                      <c:pt idx="253">
                        <c:v>0.81252855059999995</c:v>
                      </c:pt>
                      <c:pt idx="254">
                        <c:v>0.80985641480000004</c:v>
                      </c:pt>
                      <c:pt idx="255">
                        <c:v>0.80654400589999997</c:v>
                      </c:pt>
                      <c:pt idx="256">
                        <c:v>0.80336606499999996</c:v>
                      </c:pt>
                      <c:pt idx="257">
                        <c:v>0.80117219689999997</c:v>
                      </c:pt>
                      <c:pt idx="258">
                        <c:v>0.79819834229999997</c:v>
                      </c:pt>
                      <c:pt idx="259">
                        <c:v>0.79543334249999997</c:v>
                      </c:pt>
                      <c:pt idx="260">
                        <c:v>0.79247266049999998</c:v>
                      </c:pt>
                      <c:pt idx="261">
                        <c:v>0.79081130030000002</c:v>
                      </c:pt>
                      <c:pt idx="262">
                        <c:v>0.78740513320000005</c:v>
                      </c:pt>
                      <c:pt idx="263">
                        <c:v>0.78541707989999998</c:v>
                      </c:pt>
                      <c:pt idx="264">
                        <c:v>0.78327852490000005</c:v>
                      </c:pt>
                      <c:pt idx="265">
                        <c:v>0.78112602229999994</c:v>
                      </c:pt>
                      <c:pt idx="266">
                        <c:v>0.77857661249999999</c:v>
                      </c:pt>
                      <c:pt idx="267">
                        <c:v>0.77645444870000002</c:v>
                      </c:pt>
                      <c:pt idx="268">
                        <c:v>0.77411878109999999</c:v>
                      </c:pt>
                      <c:pt idx="269">
                        <c:v>0.77149182559999996</c:v>
                      </c:pt>
                      <c:pt idx="270">
                        <c:v>0.77031570670000005</c:v>
                      </c:pt>
                      <c:pt idx="271">
                        <c:v>0.76841133829999997</c:v>
                      </c:pt>
                      <c:pt idx="272">
                        <c:v>0.76587641240000004</c:v>
                      </c:pt>
                      <c:pt idx="273">
                        <c:v>0.76422715190000001</c:v>
                      </c:pt>
                      <c:pt idx="274">
                        <c:v>0.76241487259999996</c:v>
                      </c:pt>
                      <c:pt idx="275">
                        <c:v>0.76050394769999996</c:v>
                      </c:pt>
                      <c:pt idx="276">
                        <c:v>0.75945109129999999</c:v>
                      </c:pt>
                      <c:pt idx="277">
                        <c:v>0.75717163089999995</c:v>
                      </c:pt>
                      <c:pt idx="278">
                        <c:v>0.75641250609999999</c:v>
                      </c:pt>
                      <c:pt idx="279">
                        <c:v>0.75490683319999996</c:v>
                      </c:pt>
                      <c:pt idx="280">
                        <c:v>0.75259274239999996</c:v>
                      </c:pt>
                      <c:pt idx="281">
                        <c:v>0.75114369390000002</c:v>
                      </c:pt>
                      <c:pt idx="282">
                        <c:v>0.75037848949999997</c:v>
                      </c:pt>
                      <c:pt idx="283">
                        <c:v>0.74942338470000003</c:v>
                      </c:pt>
                      <c:pt idx="284">
                        <c:v>0.74796217679999999</c:v>
                      </c:pt>
                      <c:pt idx="285">
                        <c:v>0.74720346930000003</c:v>
                      </c:pt>
                      <c:pt idx="286">
                        <c:v>0.74555289749999998</c:v>
                      </c:pt>
                      <c:pt idx="287">
                        <c:v>0.74433189629999996</c:v>
                      </c:pt>
                      <c:pt idx="288">
                        <c:v>0.74394941329999997</c:v>
                      </c:pt>
                      <c:pt idx="289">
                        <c:v>0.74239039419999997</c:v>
                      </c:pt>
                      <c:pt idx="290">
                        <c:v>0.74184834960000001</c:v>
                      </c:pt>
                      <c:pt idx="291">
                        <c:v>0.74138438699999998</c:v>
                      </c:pt>
                      <c:pt idx="292">
                        <c:v>0.7402735949</c:v>
                      </c:pt>
                      <c:pt idx="293">
                        <c:v>0.74005258080000003</c:v>
                      </c:pt>
                      <c:pt idx="294">
                        <c:v>0.73850530390000002</c:v>
                      </c:pt>
                      <c:pt idx="295">
                        <c:v>0.73796355719999995</c:v>
                      </c:pt>
                      <c:pt idx="296">
                        <c:v>0.73727935550000001</c:v>
                      </c:pt>
                      <c:pt idx="297">
                        <c:v>0.73662149909999997</c:v>
                      </c:pt>
                      <c:pt idx="298">
                        <c:v>0.73618453740000001</c:v>
                      </c:pt>
                      <c:pt idx="299">
                        <c:v>0.73543965820000001</c:v>
                      </c:pt>
                      <c:pt idx="300">
                        <c:v>0.73473733659999996</c:v>
                      </c:pt>
                      <c:pt idx="301">
                        <c:v>0.73494988679999995</c:v>
                      </c:pt>
                      <c:pt idx="302">
                        <c:v>0.73373478650000001</c:v>
                      </c:pt>
                      <c:pt idx="303">
                        <c:v>0.73356467489999999</c:v>
                      </c:pt>
                      <c:pt idx="304">
                        <c:v>0.73297733070000004</c:v>
                      </c:pt>
                      <c:pt idx="305">
                        <c:v>0.73347473139999997</c:v>
                      </c:pt>
                      <c:pt idx="306">
                        <c:v>0.7325017452</c:v>
                      </c:pt>
                      <c:pt idx="307">
                        <c:v>0.73227018119999998</c:v>
                      </c:pt>
                      <c:pt idx="308">
                        <c:v>0.73244500160000003</c:v>
                      </c:pt>
                      <c:pt idx="309">
                        <c:v>0.73150390389999997</c:v>
                      </c:pt>
                      <c:pt idx="310">
                        <c:v>0.73141616580000002</c:v>
                      </c:pt>
                      <c:pt idx="311">
                        <c:v>0.73107063770000003</c:v>
                      </c:pt>
                      <c:pt idx="312">
                        <c:v>0.73118036990000002</c:v>
                      </c:pt>
                      <c:pt idx="313">
                        <c:v>0.73090398310000004</c:v>
                      </c:pt>
                      <c:pt idx="314">
                        <c:v>0.73057746889999997</c:v>
                      </c:pt>
                      <c:pt idx="315">
                        <c:v>0.73035371299999996</c:v>
                      </c:pt>
                      <c:pt idx="316">
                        <c:v>0.73033076519999995</c:v>
                      </c:pt>
                      <c:pt idx="317">
                        <c:v>0.73038613799999996</c:v>
                      </c:pt>
                      <c:pt idx="318">
                        <c:v>0.73022431139999999</c:v>
                      </c:pt>
                      <c:pt idx="319">
                        <c:v>0.73009848590000004</c:v>
                      </c:pt>
                      <c:pt idx="320">
                        <c:v>0.72940814499999995</c:v>
                      </c:pt>
                      <c:pt idx="321">
                        <c:v>0.72945368290000001</c:v>
                      </c:pt>
                      <c:pt idx="322">
                        <c:v>0.73001378770000003</c:v>
                      </c:pt>
                      <c:pt idx="323">
                        <c:v>0.72987216710000002</c:v>
                      </c:pt>
                      <c:pt idx="324">
                        <c:v>0.72956353429999998</c:v>
                      </c:pt>
                      <c:pt idx="325">
                        <c:v>0.72930163150000005</c:v>
                      </c:pt>
                      <c:pt idx="326">
                        <c:v>0.7299838662</c:v>
                      </c:pt>
                      <c:pt idx="327">
                        <c:v>0.72919410470000001</c:v>
                      </c:pt>
                      <c:pt idx="328">
                        <c:v>0.72923994059999997</c:v>
                      </c:pt>
                      <c:pt idx="329">
                        <c:v>0.72974264619999996</c:v>
                      </c:pt>
                      <c:pt idx="330">
                        <c:v>0.72995960709999996</c:v>
                      </c:pt>
                      <c:pt idx="331">
                        <c:v>0.72944480180000004</c:v>
                      </c:pt>
                      <c:pt idx="332">
                        <c:v>0.72973906990000004</c:v>
                      </c:pt>
                      <c:pt idx="333">
                        <c:v>0.72942411900000004</c:v>
                      </c:pt>
                      <c:pt idx="334">
                        <c:v>0.7295434475</c:v>
                      </c:pt>
                      <c:pt idx="335">
                        <c:v>0.72972226139999996</c:v>
                      </c:pt>
                      <c:pt idx="336">
                        <c:v>0.72876220940000003</c:v>
                      </c:pt>
                      <c:pt idx="337">
                        <c:v>0.72902995349999999</c:v>
                      </c:pt>
                      <c:pt idx="338">
                        <c:v>0.72848641869999997</c:v>
                      </c:pt>
                      <c:pt idx="339">
                        <c:v>0.72838056090000003</c:v>
                      </c:pt>
                      <c:pt idx="340">
                        <c:v>0.72808814050000004</c:v>
                      </c:pt>
                      <c:pt idx="341">
                        <c:v>0.72776639460000003</c:v>
                      </c:pt>
                      <c:pt idx="342">
                        <c:v>0.72726219889999999</c:v>
                      </c:pt>
                      <c:pt idx="343">
                        <c:v>0.7267403603</c:v>
                      </c:pt>
                      <c:pt idx="344">
                        <c:v>0.72658443449999999</c:v>
                      </c:pt>
                      <c:pt idx="345">
                        <c:v>0.72653067110000003</c:v>
                      </c:pt>
                      <c:pt idx="346">
                        <c:v>0.72619366649999995</c:v>
                      </c:pt>
                      <c:pt idx="347">
                        <c:v>0.72585219140000001</c:v>
                      </c:pt>
                      <c:pt idx="348">
                        <c:v>0.72499734159999996</c:v>
                      </c:pt>
                      <c:pt idx="349">
                        <c:v>0.72408121820000004</c:v>
                      </c:pt>
                      <c:pt idx="350">
                        <c:v>0.72412532569999999</c:v>
                      </c:pt>
                      <c:pt idx="351">
                        <c:v>0.72342085840000003</c:v>
                      </c:pt>
                      <c:pt idx="352">
                        <c:v>0.72305738929999996</c:v>
                      </c:pt>
                      <c:pt idx="353">
                        <c:v>0.72226786610000004</c:v>
                      </c:pt>
                      <c:pt idx="354">
                        <c:v>0.72189509870000002</c:v>
                      </c:pt>
                      <c:pt idx="355">
                        <c:v>0.72051233049999996</c:v>
                      </c:pt>
                      <c:pt idx="356">
                        <c:v>0.72012829779999998</c:v>
                      </c:pt>
                      <c:pt idx="357">
                        <c:v>0.71923774480000002</c:v>
                      </c:pt>
                      <c:pt idx="358">
                        <c:v>0.71865111589999997</c:v>
                      </c:pt>
                      <c:pt idx="359">
                        <c:v>0.71805834769999999</c:v>
                      </c:pt>
                      <c:pt idx="360">
                        <c:v>0.71637725829999999</c:v>
                      </c:pt>
                      <c:pt idx="361">
                        <c:v>0.71556746959999995</c:v>
                      </c:pt>
                      <c:pt idx="362">
                        <c:v>0.71494233610000002</c:v>
                      </c:pt>
                      <c:pt idx="363">
                        <c:v>0.71339482070000004</c:v>
                      </c:pt>
                      <c:pt idx="364">
                        <c:v>0.71297496559999995</c:v>
                      </c:pt>
                      <c:pt idx="365">
                        <c:v>0.71129226680000002</c:v>
                      </c:pt>
                      <c:pt idx="366">
                        <c:v>0.71036928889999995</c:v>
                      </c:pt>
                      <c:pt idx="367">
                        <c:v>0.70892047879999998</c:v>
                      </c:pt>
                      <c:pt idx="368">
                        <c:v>0.70758932829999999</c:v>
                      </c:pt>
                      <c:pt idx="369">
                        <c:v>0.7062679529</c:v>
                      </c:pt>
                      <c:pt idx="370">
                        <c:v>0.70472258330000004</c:v>
                      </c:pt>
                      <c:pt idx="371">
                        <c:v>0.70356297489999997</c:v>
                      </c:pt>
                      <c:pt idx="372">
                        <c:v>0.7022079229</c:v>
                      </c:pt>
                      <c:pt idx="373">
                        <c:v>0.70080280299999997</c:v>
                      </c:pt>
                      <c:pt idx="374">
                        <c:v>0.69882130620000005</c:v>
                      </c:pt>
                      <c:pt idx="375">
                        <c:v>0.69729083780000001</c:v>
                      </c:pt>
                      <c:pt idx="376">
                        <c:v>0.69596093889999999</c:v>
                      </c:pt>
                      <c:pt idx="377">
                        <c:v>0.69478207830000005</c:v>
                      </c:pt>
                      <c:pt idx="378">
                        <c:v>0.69246166939999998</c:v>
                      </c:pt>
                      <c:pt idx="379">
                        <c:v>0.69080030920000002</c:v>
                      </c:pt>
                      <c:pt idx="380">
                        <c:v>0.68895423410000001</c:v>
                      </c:pt>
                      <c:pt idx="381">
                        <c:v>0.68710523840000004</c:v>
                      </c:pt>
                      <c:pt idx="382">
                        <c:v>0.68531286719999995</c:v>
                      </c:pt>
                      <c:pt idx="383">
                        <c:v>0.68379420040000005</c:v>
                      </c:pt>
                      <c:pt idx="384">
                        <c:v>0.68175715209999999</c:v>
                      </c:pt>
                      <c:pt idx="385">
                        <c:v>0.68024522070000004</c:v>
                      </c:pt>
                      <c:pt idx="386">
                        <c:v>0.6782900691</c:v>
                      </c:pt>
                      <c:pt idx="387">
                        <c:v>0.67610573770000004</c:v>
                      </c:pt>
                      <c:pt idx="388">
                        <c:v>0.67437273259999997</c:v>
                      </c:pt>
                      <c:pt idx="389">
                        <c:v>0.67189478869999997</c:v>
                      </c:pt>
                      <c:pt idx="390">
                        <c:v>0.67015498880000002</c:v>
                      </c:pt>
                      <c:pt idx="391">
                        <c:v>0.66802722219999999</c:v>
                      </c:pt>
                      <c:pt idx="392">
                        <c:v>0.66616654399999997</c:v>
                      </c:pt>
                      <c:pt idx="393">
                        <c:v>0.66422444579999995</c:v>
                      </c:pt>
                      <c:pt idx="394">
                        <c:v>0.66230660679999998</c:v>
                      </c:pt>
                      <c:pt idx="395">
                        <c:v>0.66041845079999995</c:v>
                      </c:pt>
                      <c:pt idx="396">
                        <c:v>0.65814781190000005</c:v>
                      </c:pt>
                      <c:pt idx="397">
                        <c:v>0.65661442280000004</c:v>
                      </c:pt>
                      <c:pt idx="398">
                        <c:v>0.65428107980000005</c:v>
                      </c:pt>
                      <c:pt idx="399">
                        <c:v>0.65237653259999995</c:v>
                      </c:pt>
                      <c:pt idx="400">
                        <c:v>0.65044069289999995</c:v>
                      </c:pt>
                      <c:pt idx="401">
                        <c:v>0.64817631239999995</c:v>
                      </c:pt>
                      <c:pt idx="402">
                        <c:v>0.64683157209999997</c:v>
                      </c:pt>
                      <c:pt idx="403">
                        <c:v>0.64442682269999996</c:v>
                      </c:pt>
                      <c:pt idx="404">
                        <c:v>0.64258188009999995</c:v>
                      </c:pt>
                      <c:pt idx="405">
                        <c:v>0.64081591370000002</c:v>
                      </c:pt>
                      <c:pt idx="406">
                        <c:v>0.6389793158</c:v>
                      </c:pt>
                      <c:pt idx="407">
                        <c:v>0.63714396949999996</c:v>
                      </c:pt>
                      <c:pt idx="408">
                        <c:v>0.63525468110000005</c:v>
                      </c:pt>
                      <c:pt idx="409">
                        <c:v>0.63328295950000002</c:v>
                      </c:pt>
                      <c:pt idx="410">
                        <c:v>0.63215059039999999</c:v>
                      </c:pt>
                      <c:pt idx="411">
                        <c:v>0.63033080100000005</c:v>
                      </c:pt>
                      <c:pt idx="412">
                        <c:v>0.62844866509999997</c:v>
                      </c:pt>
                      <c:pt idx="413">
                        <c:v>0.62683522700000005</c:v>
                      </c:pt>
                      <c:pt idx="414">
                        <c:v>0.6250934601</c:v>
                      </c:pt>
                      <c:pt idx="415">
                        <c:v>0.6243692636</c:v>
                      </c:pt>
                      <c:pt idx="416">
                        <c:v>0.62276297810000003</c:v>
                      </c:pt>
                      <c:pt idx="417">
                        <c:v>0.6210628748</c:v>
                      </c:pt>
                      <c:pt idx="418">
                        <c:v>0.61998748780000001</c:v>
                      </c:pt>
                      <c:pt idx="419">
                        <c:v>0.61850798129999995</c:v>
                      </c:pt>
                      <c:pt idx="420">
                        <c:v>0.61752635239999998</c:v>
                      </c:pt>
                      <c:pt idx="421">
                        <c:v>0.61611056330000002</c:v>
                      </c:pt>
                      <c:pt idx="422">
                        <c:v>0.61467236280000004</c:v>
                      </c:pt>
                      <c:pt idx="423">
                        <c:v>0.61441063880000002</c:v>
                      </c:pt>
                      <c:pt idx="424">
                        <c:v>0.61360025409999996</c:v>
                      </c:pt>
                      <c:pt idx="425">
                        <c:v>0.61243748659999997</c:v>
                      </c:pt>
                      <c:pt idx="426">
                        <c:v>0.61137455699999999</c:v>
                      </c:pt>
                      <c:pt idx="427">
                        <c:v>0.61039990190000004</c:v>
                      </c:pt>
                      <c:pt idx="428">
                        <c:v>0.61012798550000003</c:v>
                      </c:pt>
                      <c:pt idx="429">
                        <c:v>0.60958755019999999</c:v>
                      </c:pt>
                      <c:pt idx="430">
                        <c:v>0.60913282629999999</c:v>
                      </c:pt>
                      <c:pt idx="431">
                        <c:v>0.60867071149999996</c:v>
                      </c:pt>
                      <c:pt idx="432">
                        <c:v>0.60818392040000002</c:v>
                      </c:pt>
                      <c:pt idx="433">
                        <c:v>0.60798382760000003</c:v>
                      </c:pt>
                      <c:pt idx="434">
                        <c:v>0.60801529880000005</c:v>
                      </c:pt>
                      <c:pt idx="435">
                        <c:v>0.60751956699999998</c:v>
                      </c:pt>
                      <c:pt idx="436">
                        <c:v>0.60770452019999999</c:v>
                      </c:pt>
                      <c:pt idx="437">
                        <c:v>0.60807275770000002</c:v>
                      </c:pt>
                      <c:pt idx="438">
                        <c:v>0.60770881180000003</c:v>
                      </c:pt>
                      <c:pt idx="439">
                        <c:v>0.60789716240000002</c:v>
                      </c:pt>
                      <c:pt idx="440">
                        <c:v>0.60809582470000001</c:v>
                      </c:pt>
                      <c:pt idx="441">
                        <c:v>0.60869377849999995</c:v>
                      </c:pt>
                      <c:pt idx="442">
                        <c:v>0.60854029659999997</c:v>
                      </c:pt>
                      <c:pt idx="443">
                        <c:v>0.60920101400000004</c:v>
                      </c:pt>
                      <c:pt idx="444">
                        <c:v>0.61007535459999995</c:v>
                      </c:pt>
                      <c:pt idx="445">
                        <c:v>0.61061215400000002</c:v>
                      </c:pt>
                      <c:pt idx="446">
                        <c:v>0.61095684770000003</c:v>
                      </c:pt>
                      <c:pt idx="447">
                        <c:v>0.61220127339999997</c:v>
                      </c:pt>
                      <c:pt idx="448">
                        <c:v>0.61305421589999998</c:v>
                      </c:pt>
                      <c:pt idx="449">
                        <c:v>0.61421889070000002</c:v>
                      </c:pt>
                      <c:pt idx="450">
                        <c:v>0.61550557610000001</c:v>
                      </c:pt>
                      <c:pt idx="451">
                        <c:v>0.61639767889999997</c:v>
                      </c:pt>
                      <c:pt idx="452">
                        <c:v>0.61727207900000003</c:v>
                      </c:pt>
                      <c:pt idx="453">
                        <c:v>0.61892133949999995</c:v>
                      </c:pt>
                      <c:pt idx="454">
                        <c:v>0.62025207280000005</c:v>
                      </c:pt>
                      <c:pt idx="455">
                        <c:v>0.62241005900000002</c:v>
                      </c:pt>
                      <c:pt idx="456">
                        <c:v>0.62332206960000003</c:v>
                      </c:pt>
                      <c:pt idx="457">
                        <c:v>0.62493985890000003</c:v>
                      </c:pt>
                      <c:pt idx="458">
                        <c:v>0.62724876399999996</c:v>
                      </c:pt>
                      <c:pt idx="459">
                        <c:v>0.6293282509</c:v>
                      </c:pt>
                      <c:pt idx="460">
                        <c:v>0.62971770760000001</c:v>
                      </c:pt>
                      <c:pt idx="461">
                        <c:v>0.63237237930000001</c:v>
                      </c:pt>
                      <c:pt idx="462">
                        <c:v>0.6352516413</c:v>
                      </c:pt>
                      <c:pt idx="463">
                        <c:v>0.63668018579999996</c:v>
                      </c:pt>
                      <c:pt idx="464">
                        <c:v>0.63913065199999997</c:v>
                      </c:pt>
                      <c:pt idx="465">
                        <c:v>0.64134347439999995</c:v>
                      </c:pt>
                      <c:pt idx="466">
                        <c:v>0.64394462109999995</c:v>
                      </c:pt>
                      <c:pt idx="467">
                        <c:v>0.64570015670000003</c:v>
                      </c:pt>
                      <c:pt idx="468">
                        <c:v>0.64853954319999996</c:v>
                      </c:pt>
                      <c:pt idx="469">
                        <c:v>0.65127193930000005</c:v>
                      </c:pt>
                      <c:pt idx="470">
                        <c:v>0.65379363300000004</c:v>
                      </c:pt>
                      <c:pt idx="471">
                        <c:v>0.65666919950000002</c:v>
                      </c:pt>
                      <c:pt idx="472">
                        <c:v>0.65947306159999997</c:v>
                      </c:pt>
                      <c:pt idx="473">
                        <c:v>0.6620746851</c:v>
                      </c:pt>
                      <c:pt idx="474">
                        <c:v>0.66485655310000003</c:v>
                      </c:pt>
                      <c:pt idx="475">
                        <c:v>0.66845315689999996</c:v>
                      </c:pt>
                      <c:pt idx="476">
                        <c:v>0.67142575979999997</c:v>
                      </c:pt>
                      <c:pt idx="477">
                        <c:v>0.67440891270000003</c:v>
                      </c:pt>
                      <c:pt idx="478">
                        <c:v>0.67745107410000005</c:v>
                      </c:pt>
                      <c:pt idx="479">
                        <c:v>0.68045222760000001</c:v>
                      </c:pt>
                      <c:pt idx="480">
                        <c:v>0.68394958969999997</c:v>
                      </c:pt>
                      <c:pt idx="481">
                        <c:v>0.68739783759999995</c:v>
                      </c:pt>
                      <c:pt idx="482">
                        <c:v>0.69035702939999999</c:v>
                      </c:pt>
                      <c:pt idx="483">
                        <c:v>0.69398719070000003</c:v>
                      </c:pt>
                      <c:pt idx="484">
                        <c:v>0.69765341280000004</c:v>
                      </c:pt>
                      <c:pt idx="485">
                        <c:v>0.70187312359999998</c:v>
                      </c:pt>
                      <c:pt idx="486">
                        <c:v>0.70505511759999995</c:v>
                      </c:pt>
                      <c:pt idx="487">
                        <c:v>0.70882207159999999</c:v>
                      </c:pt>
                      <c:pt idx="488">
                        <c:v>0.7122632861</c:v>
                      </c:pt>
                      <c:pt idx="489">
                        <c:v>0.71656847000000001</c:v>
                      </c:pt>
                      <c:pt idx="490">
                        <c:v>0.72014832500000003</c:v>
                      </c:pt>
                      <c:pt idx="491">
                        <c:v>0.7245717049</c:v>
                      </c:pt>
                      <c:pt idx="492">
                        <c:v>0.72894030809999999</c:v>
                      </c:pt>
                      <c:pt idx="493">
                        <c:v>0.73287314179999996</c:v>
                      </c:pt>
                      <c:pt idx="494">
                        <c:v>0.73737347129999997</c:v>
                      </c:pt>
                      <c:pt idx="495">
                        <c:v>0.741515696</c:v>
                      </c:pt>
                      <c:pt idx="496">
                        <c:v>0.7461182475</c:v>
                      </c:pt>
                      <c:pt idx="497">
                        <c:v>0.75055241579999998</c:v>
                      </c:pt>
                      <c:pt idx="498">
                        <c:v>0.75474482769999995</c:v>
                      </c:pt>
                      <c:pt idx="499">
                        <c:v>0.75928872820000004</c:v>
                      </c:pt>
                      <c:pt idx="500">
                        <c:v>0.76365911959999999</c:v>
                      </c:pt>
                      <c:pt idx="501">
                        <c:v>0.76861548420000003</c:v>
                      </c:pt>
                      <c:pt idx="502">
                        <c:v>0.77387797830000005</c:v>
                      </c:pt>
                      <c:pt idx="503">
                        <c:v>0.77904021739999996</c:v>
                      </c:pt>
                      <c:pt idx="504">
                        <c:v>0.78343617919999997</c:v>
                      </c:pt>
                      <c:pt idx="505">
                        <c:v>0.78859293460000002</c:v>
                      </c:pt>
                      <c:pt idx="506">
                        <c:v>0.79345607760000003</c:v>
                      </c:pt>
                      <c:pt idx="507">
                        <c:v>0.7989472151</c:v>
                      </c:pt>
                      <c:pt idx="508">
                        <c:v>0.80418050289999998</c:v>
                      </c:pt>
                      <c:pt idx="509">
                        <c:v>0.8097847104</c:v>
                      </c:pt>
                      <c:pt idx="510">
                        <c:v>0.81497883800000004</c:v>
                      </c:pt>
                      <c:pt idx="511">
                        <c:v>0.82060772179999997</c:v>
                      </c:pt>
                      <c:pt idx="512">
                        <c:v>0.82569080589999999</c:v>
                      </c:pt>
                      <c:pt idx="513">
                        <c:v>0.83143955469999997</c:v>
                      </c:pt>
                      <c:pt idx="514">
                        <c:v>0.83684498070000002</c:v>
                      </c:pt>
                      <c:pt idx="515">
                        <c:v>0.84399288890000002</c:v>
                      </c:pt>
                      <c:pt idx="516">
                        <c:v>0.84987413879999996</c:v>
                      </c:pt>
                      <c:pt idx="517">
                        <c:v>0.85590624810000004</c:v>
                      </c:pt>
                      <c:pt idx="518">
                        <c:v>0.86180007459999997</c:v>
                      </c:pt>
                      <c:pt idx="519">
                        <c:v>0.86730861660000003</c:v>
                      </c:pt>
                      <c:pt idx="520">
                        <c:v>0.87519603970000004</c:v>
                      </c:pt>
                      <c:pt idx="521">
                        <c:v>0.88117927309999999</c:v>
                      </c:pt>
                      <c:pt idx="522">
                        <c:v>0.88789439199999998</c:v>
                      </c:pt>
                      <c:pt idx="523">
                        <c:v>0.89452737569999996</c:v>
                      </c:pt>
                      <c:pt idx="524">
                        <c:v>0.90032255650000004</c:v>
                      </c:pt>
                      <c:pt idx="525">
                        <c:v>0.90832322840000002</c:v>
                      </c:pt>
                      <c:pt idx="526">
                        <c:v>0.91511064769999995</c:v>
                      </c:pt>
                      <c:pt idx="527">
                        <c:v>0.92174375060000002</c:v>
                      </c:pt>
                      <c:pt idx="528">
                        <c:v>0.92947274449999995</c:v>
                      </c:pt>
                      <c:pt idx="529">
                        <c:v>0.93763381239999999</c:v>
                      </c:pt>
                      <c:pt idx="530">
                        <c:v>0.94406104089999998</c:v>
                      </c:pt>
                      <c:pt idx="531">
                        <c:v>0.95286518340000004</c:v>
                      </c:pt>
                      <c:pt idx="532">
                        <c:v>0.96136558059999999</c:v>
                      </c:pt>
                      <c:pt idx="533">
                        <c:v>0.96700853109999996</c:v>
                      </c:pt>
                      <c:pt idx="534">
                        <c:v>0.97644364829999997</c:v>
                      </c:pt>
                      <c:pt idx="535">
                        <c:v>0.98488944769999998</c:v>
                      </c:pt>
                      <c:pt idx="536">
                        <c:v>0.9910496473</c:v>
                      </c:pt>
                      <c:pt idx="537">
                        <c:v>1.0021650790000001</c:v>
                      </c:pt>
                      <c:pt idx="538">
                        <c:v>1.012115836</c:v>
                      </c:pt>
                      <c:pt idx="539">
                        <c:v>1.0195412639999999</c:v>
                      </c:pt>
                      <c:pt idx="540">
                        <c:v>1.0291197299999999</c:v>
                      </c:pt>
                      <c:pt idx="541">
                        <c:v>1.039442778</c:v>
                      </c:pt>
                      <c:pt idx="542">
                        <c:v>1.0499912499999999</c:v>
                      </c:pt>
                      <c:pt idx="543">
                        <c:v>1.058762789</c:v>
                      </c:pt>
                      <c:pt idx="544">
                        <c:v>1.0699945689999999</c:v>
                      </c:pt>
                      <c:pt idx="545">
                        <c:v>1.082666159</c:v>
                      </c:pt>
                      <c:pt idx="546">
                        <c:v>1.093193769</c:v>
                      </c:pt>
                      <c:pt idx="547">
                        <c:v>1.1023721689999999</c:v>
                      </c:pt>
                      <c:pt idx="548">
                        <c:v>1.116374016</c:v>
                      </c:pt>
                      <c:pt idx="549">
                        <c:v>1.127710819</c:v>
                      </c:pt>
                      <c:pt idx="550">
                        <c:v>1.1442843680000001</c:v>
                      </c:pt>
                      <c:pt idx="551">
                        <c:v>1.1552109719999999</c:v>
                      </c:pt>
                      <c:pt idx="552">
                        <c:v>1.1539775130000001</c:v>
                      </c:pt>
                      <c:pt idx="553">
                        <c:v>1.169945002</c:v>
                      </c:pt>
                      <c:pt idx="554">
                        <c:v>1.1925090549999999</c:v>
                      </c:pt>
                      <c:pt idx="555">
                        <c:v>1.1973505019999999</c:v>
                      </c:pt>
                      <c:pt idx="556">
                        <c:v>1.2187293770000001</c:v>
                      </c:pt>
                      <c:pt idx="557">
                        <c:v>1.233362436</c:v>
                      </c:pt>
                      <c:pt idx="558">
                        <c:v>1.2509896760000001</c:v>
                      </c:pt>
                      <c:pt idx="559">
                        <c:v>1.2779349090000001</c:v>
                      </c:pt>
                      <c:pt idx="560">
                        <c:v>1.296842813</c:v>
                      </c:pt>
                      <c:pt idx="561">
                        <c:v>1.334546089</c:v>
                      </c:pt>
                      <c:pt idx="562">
                        <c:v>1.357815504</c:v>
                      </c:pt>
                      <c:pt idx="563">
                        <c:v>1.381867647</c:v>
                      </c:pt>
                      <c:pt idx="564">
                        <c:v>1.4073464870000001</c:v>
                      </c:pt>
                      <c:pt idx="565">
                        <c:v>1.414099097</c:v>
                      </c:pt>
                      <c:pt idx="566">
                        <c:v>1.4286067490000001</c:v>
                      </c:pt>
                      <c:pt idx="567">
                        <c:v>1.4169914720000001</c:v>
                      </c:pt>
                      <c:pt idx="568">
                        <c:v>1.4075187440000001</c:v>
                      </c:pt>
                      <c:pt idx="569">
                        <c:v>1.385849237</c:v>
                      </c:pt>
                      <c:pt idx="570">
                        <c:v>1.3473201990000001</c:v>
                      </c:pt>
                      <c:pt idx="571">
                        <c:v>1.323684812</c:v>
                      </c:pt>
                      <c:pt idx="572">
                        <c:v>1.312584639</c:v>
                      </c:pt>
                      <c:pt idx="573">
                        <c:v>1.2944096329999999</c:v>
                      </c:pt>
                      <c:pt idx="574">
                        <c:v>1.3016788960000001</c:v>
                      </c:pt>
                      <c:pt idx="575">
                        <c:v>1.298871994</c:v>
                      </c:pt>
                      <c:pt idx="576">
                        <c:v>1.2972985509999999</c:v>
                      </c:pt>
                      <c:pt idx="577">
                        <c:v>1.302099347</c:v>
                      </c:pt>
                      <c:pt idx="578">
                        <c:v>1.303403139</c:v>
                      </c:pt>
                      <c:pt idx="579">
                        <c:v>1.3212764260000001</c:v>
                      </c:pt>
                      <c:pt idx="580">
                        <c:v>1.320456624</c:v>
                      </c:pt>
                      <c:pt idx="581">
                        <c:v>1.333871603</c:v>
                      </c:pt>
                      <c:pt idx="582">
                        <c:v>1.3514705899999999</c:v>
                      </c:pt>
                      <c:pt idx="583">
                        <c:v>1.3613146540000001</c:v>
                      </c:pt>
                      <c:pt idx="584">
                        <c:v>1.374058604</c:v>
                      </c:pt>
                      <c:pt idx="585">
                        <c:v>1.3864784240000001</c:v>
                      </c:pt>
                      <c:pt idx="586">
                        <c:v>1.389417052</c:v>
                      </c:pt>
                      <c:pt idx="587">
                        <c:v>1.4114804270000001</c:v>
                      </c:pt>
                      <c:pt idx="588">
                        <c:v>1.4283031230000001</c:v>
                      </c:pt>
                      <c:pt idx="589">
                        <c:v>1.4308511020000001</c:v>
                      </c:pt>
                      <c:pt idx="590">
                        <c:v>1.4530183080000001</c:v>
                      </c:pt>
                      <c:pt idx="591">
                        <c:v>1.456863523</c:v>
                      </c:pt>
                      <c:pt idx="592">
                        <c:v>1.491439462</c:v>
                      </c:pt>
                      <c:pt idx="593">
                        <c:v>1.4948165419999999</c:v>
                      </c:pt>
                      <c:pt idx="594">
                        <c:v>1.525660515</c:v>
                      </c:pt>
                      <c:pt idx="595">
                        <c:v>1.5316846369999999</c:v>
                      </c:pt>
                      <c:pt idx="596">
                        <c:v>1.5508434769999999</c:v>
                      </c:pt>
                      <c:pt idx="597">
                        <c:v>1.564375997</c:v>
                      </c:pt>
                      <c:pt idx="598">
                        <c:v>1.5898302790000001</c:v>
                      </c:pt>
                      <c:pt idx="599">
                        <c:v>1.6067410710000001</c:v>
                      </c:pt>
                      <c:pt idx="600">
                        <c:v>1.6310775280000001</c:v>
                      </c:pt>
                      <c:pt idx="601">
                        <c:v>1.637056589</c:v>
                      </c:pt>
                      <c:pt idx="602">
                        <c:v>1.655917525</c:v>
                      </c:pt>
                      <c:pt idx="603">
                        <c:v>1.6770471330000001</c:v>
                      </c:pt>
                      <c:pt idx="604">
                        <c:v>1.703201771</c:v>
                      </c:pt>
                      <c:pt idx="605">
                        <c:v>1.7267130610000001</c:v>
                      </c:pt>
                      <c:pt idx="606">
                        <c:v>1.7357119320000001</c:v>
                      </c:pt>
                      <c:pt idx="607">
                        <c:v>1.7455211879999999</c:v>
                      </c:pt>
                      <c:pt idx="608">
                        <c:v>1.7605420350000001</c:v>
                      </c:pt>
                      <c:pt idx="609">
                        <c:v>1.7830495829999999</c:v>
                      </c:pt>
                      <c:pt idx="610">
                        <c:v>1.805086374</c:v>
                      </c:pt>
                      <c:pt idx="611">
                        <c:v>1.8106029029999999</c:v>
                      </c:pt>
                      <c:pt idx="612">
                        <c:v>1.8375996349999999</c:v>
                      </c:pt>
                      <c:pt idx="613">
                        <c:v>1.8503139019999999</c:v>
                      </c:pt>
                      <c:pt idx="614">
                        <c:v>1.869894862</c:v>
                      </c:pt>
                      <c:pt idx="615">
                        <c:v>1.884678721</c:v>
                      </c:pt>
                      <c:pt idx="616">
                        <c:v>1.896597385</c:v>
                      </c:pt>
                      <c:pt idx="617">
                        <c:v>1.920230627</c:v>
                      </c:pt>
                      <c:pt idx="618">
                        <c:v>1.9308772089999999</c:v>
                      </c:pt>
                      <c:pt idx="619">
                        <c:v>1.964704156</c:v>
                      </c:pt>
                      <c:pt idx="620">
                        <c:v>1.960963368</c:v>
                      </c:pt>
                      <c:pt idx="621">
                        <c:v>1.982617855</c:v>
                      </c:pt>
                      <c:pt idx="622">
                        <c:v>1.9948235750000001</c:v>
                      </c:pt>
                      <c:pt idx="623">
                        <c:v>2.022230864</c:v>
                      </c:pt>
                      <c:pt idx="624">
                        <c:v>2.0338170529999999</c:v>
                      </c:pt>
                      <c:pt idx="625">
                        <c:v>2.0599117279999999</c:v>
                      </c:pt>
                      <c:pt idx="626">
                        <c:v>2.0806789399999999</c:v>
                      </c:pt>
                      <c:pt idx="627">
                        <c:v>2.0821611880000002</c:v>
                      </c:pt>
                      <c:pt idx="628">
                        <c:v>2.1050033570000002</c:v>
                      </c:pt>
                      <c:pt idx="629">
                        <c:v>2.0942497250000001</c:v>
                      </c:pt>
                      <c:pt idx="630">
                        <c:v>2.1356058120000001</c:v>
                      </c:pt>
                      <c:pt idx="631">
                        <c:v>2.1531026359999998</c:v>
                      </c:pt>
                      <c:pt idx="632">
                        <c:v>2.1563353539999999</c:v>
                      </c:pt>
                      <c:pt idx="633">
                        <c:v>2.1647040839999998</c:v>
                      </c:pt>
                      <c:pt idx="634">
                        <c:v>2.1946408750000002</c:v>
                      </c:pt>
                      <c:pt idx="635">
                        <c:v>2.1972014899999999</c:v>
                      </c:pt>
                      <c:pt idx="636">
                        <c:v>2.2295598980000002</c:v>
                      </c:pt>
                      <c:pt idx="637">
                        <c:v>2.2277145389999999</c:v>
                      </c:pt>
                      <c:pt idx="638">
                        <c:v>2.2457447049999999</c:v>
                      </c:pt>
                      <c:pt idx="639">
                        <c:v>2.2770400049999999</c:v>
                      </c:pt>
                      <c:pt idx="640">
                        <c:v>2.2969858649999999</c:v>
                      </c:pt>
                      <c:pt idx="641">
                        <c:v>2.3015522960000001</c:v>
                      </c:pt>
                      <c:pt idx="642">
                        <c:v>2.3117842670000002</c:v>
                      </c:pt>
                      <c:pt idx="643">
                        <c:v>2.3209660049999998</c:v>
                      </c:pt>
                      <c:pt idx="644">
                        <c:v>2.3290543559999999</c:v>
                      </c:pt>
                      <c:pt idx="645">
                        <c:v>2.3438274859999999</c:v>
                      </c:pt>
                      <c:pt idx="646">
                        <c:v>2.3758356570000001</c:v>
                      </c:pt>
                      <c:pt idx="647">
                        <c:v>2.4323933119999999</c:v>
                      </c:pt>
                      <c:pt idx="648">
                        <c:v>2.3974287510000001</c:v>
                      </c:pt>
                      <c:pt idx="649">
                        <c:v>2.4093859200000001</c:v>
                      </c:pt>
                      <c:pt idx="650">
                        <c:v>2.437430859</c:v>
                      </c:pt>
                      <c:pt idx="651">
                        <c:v>2.426055431</c:v>
                      </c:pt>
                      <c:pt idx="652">
                        <c:v>2.4342014789999999</c:v>
                      </c:pt>
                      <c:pt idx="653">
                        <c:v>2.486644268</c:v>
                      </c:pt>
                      <c:pt idx="654">
                        <c:v>2.4375913140000001</c:v>
                      </c:pt>
                      <c:pt idx="655">
                        <c:v>2.4596819879999998</c:v>
                      </c:pt>
                      <c:pt idx="656">
                        <c:v>2.4576697350000001</c:v>
                      </c:pt>
                      <c:pt idx="657">
                        <c:v>2.5406370159999998</c:v>
                      </c:pt>
                      <c:pt idx="658">
                        <c:v>2.4645330909999998</c:v>
                      </c:pt>
                      <c:pt idx="659">
                        <c:v>2.462376833</c:v>
                      </c:pt>
                      <c:pt idx="660">
                        <c:v>2.5700130460000001</c:v>
                      </c:pt>
                      <c:pt idx="661">
                        <c:v>2.5667579169999999</c:v>
                      </c:pt>
                      <c:pt idx="662">
                        <c:v>2.55914259</c:v>
                      </c:pt>
                      <c:pt idx="663">
                        <c:v>2.63988924</c:v>
                      </c:pt>
                      <c:pt idx="664">
                        <c:v>2.5807120800000001</c:v>
                      </c:pt>
                      <c:pt idx="665">
                        <c:v>2.611650944</c:v>
                      </c:pt>
                      <c:pt idx="666">
                        <c:v>2.4310188290000001</c:v>
                      </c:pt>
                      <c:pt idx="667">
                        <c:v>2.6431612969999998</c:v>
                      </c:pt>
                      <c:pt idx="668">
                        <c:v>2.474809408</c:v>
                      </c:pt>
                      <c:pt idx="669">
                        <c:v>2.5289945600000001</c:v>
                      </c:pt>
                      <c:pt idx="670">
                        <c:v>2.7855145929999998</c:v>
                      </c:pt>
                      <c:pt idx="671">
                        <c:v>2.9169414040000001</c:v>
                      </c:pt>
                      <c:pt idx="672">
                        <c:v>2.5448887349999998</c:v>
                      </c:pt>
                      <c:pt idx="673">
                        <c:v>2.4157750610000002</c:v>
                      </c:pt>
                      <c:pt idx="674">
                        <c:v>2.6407752040000001</c:v>
                      </c:pt>
                      <c:pt idx="675">
                        <c:v>2.4158415789999999</c:v>
                      </c:pt>
                      <c:pt idx="676">
                        <c:v>2.6364696030000001</c:v>
                      </c:pt>
                      <c:pt idx="677">
                        <c:v>2.5350556370000001</c:v>
                      </c:pt>
                      <c:pt idx="678">
                        <c:v>2.9554362300000001</c:v>
                      </c:pt>
                      <c:pt idx="679">
                        <c:v>2.239691734</c:v>
                      </c:pt>
                      <c:pt idx="680">
                        <c:v>2.1205823420000001</c:v>
                      </c:pt>
                      <c:pt idx="681">
                        <c:v>10</c:v>
                      </c:pt>
                      <c:pt idx="682">
                        <c:v>2.7986097339999998</c:v>
                      </c:pt>
                      <c:pt idx="683">
                        <c:v>2.2040605549999999</c:v>
                      </c:pt>
                      <c:pt idx="684">
                        <c:v>1.5725405219999999</c:v>
                      </c:pt>
                      <c:pt idx="685">
                        <c:v>10</c:v>
                      </c:pt>
                      <c:pt idx="686">
                        <c:v>2.1818215849999998</c:v>
                      </c:pt>
                      <c:pt idx="687">
                        <c:v>10</c:v>
                      </c:pt>
                      <c:pt idx="688">
                        <c:v>10</c:v>
                      </c:pt>
                      <c:pt idx="689">
                        <c:v>10</c:v>
                      </c:pt>
                      <c:pt idx="690">
                        <c:v>1.5360337500000001</c:v>
                      </c:pt>
                      <c:pt idx="691">
                        <c:v>2.3164899349999999</c:v>
                      </c:pt>
                      <c:pt idx="692">
                        <c:v>1.216670513</c:v>
                      </c:pt>
                      <c:pt idx="693">
                        <c:v>10</c:v>
                      </c:pt>
                      <c:pt idx="694">
                        <c:v>10</c:v>
                      </c:pt>
                      <c:pt idx="695">
                        <c:v>1.372358561</c:v>
                      </c:pt>
                      <c:pt idx="696">
                        <c:v>1.738853097</c:v>
                      </c:pt>
                      <c:pt idx="697">
                        <c:v>0.69675433639999995</c:v>
                      </c:pt>
                      <c:pt idx="698">
                        <c:v>1.1070747379999999</c:v>
                      </c:pt>
                      <c:pt idx="699">
                        <c:v>0.34812870620000003</c:v>
                      </c:pt>
                      <c:pt idx="700">
                        <c:v>1.687302351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'P-A'!$T$6</c15:sqref>
                        </c15:formulaRef>
                      </c:ext>
                    </c:extLst>
                    <c:strCache>
                      <c:ptCount val="1"/>
                      <c:pt idx="0">
                        <c:v>P-C3 OD</c:v>
                      </c:pt>
                    </c:strCache>
                  </c:strRef>
                </c:tx>
                <c:spPr>
                  <a:ln w="19050" cap="rnd">
                    <a:solidFill>
                      <a:srgbClr val="0070C0"/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'P-A'!$T$7:$T$707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2.8043618215283543</c:v>
                      </c:pt>
                      <c:pt idx="1">
                        <c:v>2.8623284669799309</c:v>
                      </c:pt>
                      <c:pt idx="2">
                        <c:v>2.8906158614542248</c:v>
                      </c:pt>
                      <c:pt idx="3">
                        <c:v>2.86273306021514</c:v>
                      </c:pt>
                      <c:pt idx="4">
                        <c:v>2.8720306774363467</c:v>
                      </c:pt>
                      <c:pt idx="5">
                        <c:v>2.8783387629174042</c:v>
                      </c:pt>
                      <c:pt idx="6">
                        <c:v>2.8609122894949031</c:v>
                      </c:pt>
                      <c:pt idx="7">
                        <c:v>2.9024431423744685</c:v>
                      </c:pt>
                      <c:pt idx="8">
                        <c:v>2.8227046100783104</c:v>
                      </c:pt>
                      <c:pt idx="9">
                        <c:v>2.8550664813917574</c:v>
                      </c:pt>
                      <c:pt idx="10">
                        <c:v>2.9544966498028482</c:v>
                      </c:pt>
                      <c:pt idx="11">
                        <c:v>2.9900568828401086</c:v>
                      </c:pt>
                      <c:pt idx="12">
                        <c:v>2.956896275069878</c:v>
                      </c:pt>
                      <c:pt idx="13">
                        <c:v>2.9079846507340226</c:v>
                      </c:pt>
                      <c:pt idx="14">
                        <c:v>2.9561698945884292</c:v>
                      </c:pt>
                      <c:pt idx="15">
                        <c:v>2.9183451041434902</c:v>
                      </c:pt>
                      <c:pt idx="16">
                        <c:v>2.959498296430279</c:v>
                      </c:pt>
                      <c:pt idx="17">
                        <c:v>2.9856748893122176</c:v>
                      </c:pt>
                      <c:pt idx="18">
                        <c:v>3.0295209513112416</c:v>
                      </c:pt>
                      <c:pt idx="19">
                        <c:v>2.9731001238736314</c:v>
                      </c:pt>
                      <c:pt idx="20">
                        <c:v>3.0197075943884162</c:v>
                      </c:pt>
                      <c:pt idx="21">
                        <c:v>3.0010486465601951</c:v>
                      </c:pt>
                      <c:pt idx="22">
                        <c:v>3.0029297164555881</c:v>
                      </c:pt>
                      <c:pt idx="23">
                        <c:v>3.0195677044834066</c:v>
                      </c:pt>
                      <c:pt idx="24">
                        <c:v>3.03901513602028</c:v>
                      </c:pt>
                      <c:pt idx="25">
                        <c:v>3.027510244258969</c:v>
                      </c:pt>
                      <c:pt idx="26">
                        <c:v>3.0485079145803406</c:v>
                      </c:pt>
                      <c:pt idx="27">
                        <c:v>3.0626333217645825</c:v>
                      </c:pt>
                      <c:pt idx="28">
                        <c:v>3.0826320699210643</c:v>
                      </c:pt>
                      <c:pt idx="29">
                        <c:v>3.0866764005446994</c:v>
                      </c:pt>
                      <c:pt idx="30">
                        <c:v>3.0710775330078546</c:v>
                      </c:pt>
                      <c:pt idx="31">
                        <c:v>3.0826736760821576</c:v>
                      </c:pt>
                      <c:pt idx="32">
                        <c:v>3.0994396944803122</c:v>
                      </c:pt>
                      <c:pt idx="33">
                        <c:v>3.080530313879394</c:v>
                      </c:pt>
                      <c:pt idx="34">
                        <c:v>3.1080672092137949</c:v>
                      </c:pt>
                      <c:pt idx="35">
                        <c:v>3.0959967285893417</c:v>
                      </c:pt>
                      <c:pt idx="36">
                        <c:v>3.0921244472059968</c:v>
                      </c:pt>
                      <c:pt idx="37">
                        <c:v>3.1150701177537137</c:v>
                      </c:pt>
                      <c:pt idx="38">
                        <c:v>3.1131371923211573</c:v>
                      </c:pt>
                      <c:pt idx="39">
                        <c:v>3.121742598143896</c:v>
                      </c:pt>
                      <c:pt idx="40">
                        <c:v>3.1182795330898836</c:v>
                      </c:pt>
                      <c:pt idx="41">
                        <c:v>3.1298467337740532</c:v>
                      </c:pt>
                      <c:pt idx="42">
                        <c:v>3.1422486474220936</c:v>
                      </c:pt>
                      <c:pt idx="43">
                        <c:v>3.1547299511624223</c:v>
                      </c:pt>
                      <c:pt idx="44">
                        <c:v>3.1410390861634037</c:v>
                      </c:pt>
                      <c:pt idx="45">
                        <c:v>3.1435576979361137</c:v>
                      </c:pt>
                      <c:pt idx="46">
                        <c:v>3.1496378591443168</c:v>
                      </c:pt>
                      <c:pt idx="47">
                        <c:v>3.1588544761146315</c:v>
                      </c:pt>
                      <c:pt idx="48">
                        <c:v>3.1617718525170115</c:v>
                      </c:pt>
                      <c:pt idx="49">
                        <c:v>3.1636298086278107</c:v>
                      </c:pt>
                      <c:pt idx="50">
                        <c:v>3.1800698196467585</c:v>
                      </c:pt>
                      <c:pt idx="51">
                        <c:v>3.1711926763768656</c:v>
                      </c:pt>
                      <c:pt idx="52">
                        <c:v>3.1797038162650613</c:v>
                      </c:pt>
                      <c:pt idx="53">
                        <c:v>3.1715990787222115</c:v>
                      </c:pt>
                      <c:pt idx="54">
                        <c:v>3.1867105436628189</c:v>
                      </c:pt>
                      <c:pt idx="55">
                        <c:v>3.1858631686140182</c:v>
                      </c:pt>
                      <c:pt idx="56">
                        <c:v>3.176624643370523</c:v>
                      </c:pt>
                      <c:pt idx="57">
                        <c:v>3.194610071128309</c:v>
                      </c:pt>
                      <c:pt idx="58">
                        <c:v>3.1861087793410556</c:v>
                      </c:pt>
                      <c:pt idx="59">
                        <c:v>3.1892554844792391</c:v>
                      </c:pt>
                      <c:pt idx="60">
                        <c:v>3.1885596565465271</c:v>
                      </c:pt>
                      <c:pt idx="61">
                        <c:v>3.1923439035620271</c:v>
                      </c:pt>
                      <c:pt idx="62">
                        <c:v>3.1856927295323318</c:v>
                      </c:pt>
                      <c:pt idx="63">
                        <c:v>3.1901587362466364</c:v>
                      </c:pt>
                      <c:pt idx="64">
                        <c:v>3.1890613280142368</c:v>
                      </c:pt>
                      <c:pt idx="65">
                        <c:v>3.196065040790443</c:v>
                      </c:pt>
                      <c:pt idx="66">
                        <c:v>3.2037955353232253</c:v>
                      </c:pt>
                      <c:pt idx="67">
                        <c:v>3.1940619697678168</c:v>
                      </c:pt>
                      <c:pt idx="68">
                        <c:v>3.1885017717662594</c:v>
                      </c:pt>
                      <c:pt idx="69">
                        <c:v>3.2010612617734919</c:v>
                      </c:pt>
                      <c:pt idx="70">
                        <c:v>3.20032402831725</c:v>
                      </c:pt>
                      <c:pt idx="71">
                        <c:v>3.1937331500906518</c:v>
                      </c:pt>
                      <c:pt idx="72">
                        <c:v>3.1991564744947825</c:v>
                      </c:pt>
                      <c:pt idx="73">
                        <c:v>3.1933878477846895</c:v>
                      </c:pt>
                      <c:pt idx="74">
                        <c:v>3.196995225200272</c:v>
                      </c:pt>
                      <c:pt idx="75">
                        <c:v>3.1858046802350284</c:v>
                      </c:pt>
                      <c:pt idx="76">
                        <c:v>3.1942551213589687</c:v>
                      </c:pt>
                      <c:pt idx="77">
                        <c:v>3.1837475432899738</c:v>
                      </c:pt>
                      <c:pt idx="78">
                        <c:v>3.1892936730576222</c:v>
                      </c:pt>
                      <c:pt idx="79">
                        <c:v>3.177672807726152</c:v>
                      </c:pt>
                      <c:pt idx="80">
                        <c:v>3.1866615021096427</c:v>
                      </c:pt>
                      <c:pt idx="81">
                        <c:v>3.1868936465154647</c:v>
                      </c:pt>
                      <c:pt idx="82">
                        <c:v>3.1793605253928297</c:v>
                      </c:pt>
                      <c:pt idx="83">
                        <c:v>3.1869545459172834</c:v>
                      </c:pt>
                      <c:pt idx="84">
                        <c:v>3.1698480506308853</c:v>
                      </c:pt>
                      <c:pt idx="85">
                        <c:v>3.1668177169659293</c:v>
                      </c:pt>
                      <c:pt idx="86">
                        <c:v>3.1709530948929316</c:v>
                      </c:pt>
                      <c:pt idx="87">
                        <c:v>3.1611745089657797</c:v>
                      </c:pt>
                      <c:pt idx="88">
                        <c:v>3.1506890381214978</c:v>
                      </c:pt>
                      <c:pt idx="89">
                        <c:v>3.1513788384971364</c:v>
                      </c:pt>
                      <c:pt idx="90">
                        <c:v>3.1447588155568105</c:v>
                      </c:pt>
                      <c:pt idx="91">
                        <c:v>3.1396215008433668</c:v>
                      </c:pt>
                      <c:pt idx="92">
                        <c:v>3.13490425543405</c:v>
                      </c:pt>
                      <c:pt idx="93">
                        <c:v>3.1252486755079802</c:v>
                      </c:pt>
                      <c:pt idx="94">
                        <c:v>3.1209539121116485</c:v>
                      </c:pt>
                      <c:pt idx="95">
                        <c:v>3.1133629045227167</c:v>
                      </c:pt>
                      <c:pt idx="96">
                        <c:v>3.1145690481986961</c:v>
                      </c:pt>
                      <c:pt idx="97">
                        <c:v>3.1043951135385548</c:v>
                      </c:pt>
                      <c:pt idx="98">
                        <c:v>3.1027210645166874</c:v>
                      </c:pt>
                      <c:pt idx="99">
                        <c:v>3.0908704674882554</c:v>
                      </c:pt>
                      <c:pt idx="100">
                        <c:v>3.0921059548294969</c:v>
                      </c:pt>
                      <c:pt idx="101">
                        <c:v>3.076153344720757</c:v>
                      </c:pt>
                      <c:pt idx="102">
                        <c:v>3.0708457898771613</c:v>
                      </c:pt>
                      <c:pt idx="103">
                        <c:v>3.0650960568186965</c:v>
                      </c:pt>
                      <c:pt idx="104">
                        <c:v>3.0577747803012767</c:v>
                      </c:pt>
                      <c:pt idx="105">
                        <c:v>3.0467430172066399</c:v>
                      </c:pt>
                      <c:pt idx="106">
                        <c:v>3.0492678605460481</c:v>
                      </c:pt>
                      <c:pt idx="107">
                        <c:v>3.029912481186392</c:v>
                      </c:pt>
                      <c:pt idx="108">
                        <c:v>3.0293173480204252</c:v>
                      </c:pt>
                      <c:pt idx="109">
                        <c:v>3.0151786768385618</c:v>
                      </c:pt>
                      <c:pt idx="110">
                        <c:v>3.0066801973492656</c:v>
                      </c:pt>
                      <c:pt idx="111">
                        <c:v>2.9946947364711072</c:v>
                      </c:pt>
                      <c:pt idx="112">
                        <c:v>2.987790514636262</c:v>
                      </c:pt>
                      <c:pt idx="113">
                        <c:v>2.9834002797939725</c:v>
                      </c:pt>
                      <c:pt idx="114">
                        <c:v>2.9689932853756047</c:v>
                      </c:pt>
                      <c:pt idx="115">
                        <c:v>2.9569837058390016</c:v>
                      </c:pt>
                      <c:pt idx="116">
                        <c:v>2.9478906967824612</c:v>
                      </c:pt>
                      <c:pt idx="117">
                        <c:v>2.9358057449629418</c:v>
                      </c:pt>
                      <c:pt idx="118">
                        <c:v>2.9277289449363755</c:v>
                      </c:pt>
                      <c:pt idx="119">
                        <c:v>2.9165836243525001</c:v>
                      </c:pt>
                      <c:pt idx="120">
                        <c:v>2.9025759981625234</c:v>
                      </c:pt>
                      <c:pt idx="121">
                        <c:v>2.8926725954381212</c:v>
                      </c:pt>
                      <c:pt idx="122">
                        <c:v>2.8819469428832432</c:v>
                      </c:pt>
                      <c:pt idx="123">
                        <c:v>2.8709861296149617</c:v>
                      </c:pt>
                      <c:pt idx="124">
                        <c:v>2.8628534545558288</c:v>
                      </c:pt>
                      <c:pt idx="125">
                        <c:v>2.8523173353718287</c:v>
                      </c:pt>
                      <c:pt idx="126">
                        <c:v>2.8392652177615414</c:v>
                      </c:pt>
                      <c:pt idx="127">
                        <c:v>2.8247257705162769</c:v>
                      </c:pt>
                      <c:pt idx="128">
                        <c:v>2.8126900608874981</c:v>
                      </c:pt>
                      <c:pt idx="129">
                        <c:v>2.795927660709618</c:v>
                      </c:pt>
                      <c:pt idx="130">
                        <c:v>2.7833295791628436</c:v>
                      </c:pt>
                      <c:pt idx="131">
                        <c:v>2.7726911567395249</c:v>
                      </c:pt>
                      <c:pt idx="132">
                        <c:v>2.7611390308491446</c:v>
                      </c:pt>
                      <c:pt idx="133">
                        <c:v>2.7479829998409362</c:v>
                      </c:pt>
                      <c:pt idx="134">
                        <c:v>2.7317946271061002</c:v>
                      </c:pt>
                      <c:pt idx="135">
                        <c:v>2.7187624080212913</c:v>
                      </c:pt>
                      <c:pt idx="136">
                        <c:v>2.7055780382216712</c:v>
                      </c:pt>
                      <c:pt idx="137">
                        <c:v>2.6905580235455901</c:v>
                      </c:pt>
                      <c:pt idx="138">
                        <c:v>2.6814768740237231</c:v>
                      </c:pt>
                      <c:pt idx="139">
                        <c:v>2.6627785337917338</c:v>
                      </c:pt>
                      <c:pt idx="140">
                        <c:v>2.6493023256958881</c:v>
                      </c:pt>
                      <c:pt idx="141">
                        <c:v>2.6361012743159362</c:v>
                      </c:pt>
                      <c:pt idx="142">
                        <c:v>2.6237238806014687</c:v>
                      </c:pt>
                      <c:pt idx="143">
                        <c:v>2.6065438221422919</c:v>
                      </c:pt>
                      <c:pt idx="144">
                        <c:v>2.5975738207728645</c:v>
                      </c:pt>
                      <c:pt idx="145">
                        <c:v>2.5805173702274629</c:v>
                      </c:pt>
                      <c:pt idx="146">
                        <c:v>2.5635575966394342</c:v>
                      </c:pt>
                      <c:pt idx="147">
                        <c:v>2.5481309772944134</c:v>
                      </c:pt>
                      <c:pt idx="148">
                        <c:v>2.5355337016699555</c:v>
                      </c:pt>
                      <c:pt idx="149">
                        <c:v>2.5206919644288006</c:v>
                      </c:pt>
                      <c:pt idx="150">
                        <c:v>2.5067384041612542</c:v>
                      </c:pt>
                      <c:pt idx="151">
                        <c:v>2.4902065399166222</c:v>
                      </c:pt>
                      <c:pt idx="152">
                        <c:v>2.4740704256801078</c:v>
                      </c:pt>
                      <c:pt idx="153">
                        <c:v>2.4589963433955675</c:v>
                      </c:pt>
                      <c:pt idx="154">
                        <c:v>2.4457894634100761</c:v>
                      </c:pt>
                      <c:pt idx="155">
                        <c:v>2.4327863873529649</c:v>
                      </c:pt>
                      <c:pt idx="156">
                        <c:v>2.4169547734976065</c:v>
                      </c:pt>
                      <c:pt idx="157">
                        <c:v>2.4034918310854128</c:v>
                      </c:pt>
                      <c:pt idx="158">
                        <c:v>2.387011218779223</c:v>
                      </c:pt>
                      <c:pt idx="159">
                        <c:v>2.3716647937627759</c:v>
                      </c:pt>
                      <c:pt idx="160">
                        <c:v>2.3577992678630748</c:v>
                      </c:pt>
                      <c:pt idx="161">
                        <c:v>2.3426636842640227</c:v>
                      </c:pt>
                      <c:pt idx="162">
                        <c:v>2.3280048492379497</c:v>
                      </c:pt>
                      <c:pt idx="163">
                        <c:v>2.3131484401641642</c:v>
                      </c:pt>
                      <c:pt idx="164">
                        <c:v>2.2977875456386809</c:v>
                      </c:pt>
                      <c:pt idx="165">
                        <c:v>2.2830235917032717</c:v>
                      </c:pt>
                      <c:pt idx="166">
                        <c:v>2.2682640602244231</c:v>
                      </c:pt>
                      <c:pt idx="167">
                        <c:v>2.2523446126387832</c:v>
                      </c:pt>
                      <c:pt idx="168">
                        <c:v>2.2388595630018755</c:v>
                      </c:pt>
                      <c:pt idx="169">
                        <c:v>2.223832913797938</c:v>
                      </c:pt>
                      <c:pt idx="170">
                        <c:v>2.2099834675658769</c:v>
                      </c:pt>
                      <c:pt idx="171">
                        <c:v>2.1971610816525518</c:v>
                      </c:pt>
                      <c:pt idx="172">
                        <c:v>2.1817203940736221</c:v>
                      </c:pt>
                      <c:pt idx="173">
                        <c:v>2.1680484227262307</c:v>
                      </c:pt>
                      <c:pt idx="174">
                        <c:v>2.1511955754716454</c:v>
                      </c:pt>
                      <c:pt idx="175">
                        <c:v>2.137550938041815</c:v>
                      </c:pt>
                      <c:pt idx="176">
                        <c:v>2.1254822665274995</c:v>
                      </c:pt>
                      <c:pt idx="177">
                        <c:v>2.109902693917411</c:v>
                      </c:pt>
                      <c:pt idx="178">
                        <c:v>2.0954233435237093</c:v>
                      </c:pt>
                      <c:pt idx="179">
                        <c:v>2.0808388742206714</c:v>
                      </c:pt>
                      <c:pt idx="180">
                        <c:v>2.0678167038743687</c:v>
                      </c:pt>
                      <c:pt idx="181">
                        <c:v>2.0537616446037901</c:v>
                      </c:pt>
                      <c:pt idx="182">
                        <c:v>2.0374024298261095</c:v>
                      </c:pt>
                      <c:pt idx="183">
                        <c:v>2.026949521278266</c:v>
                      </c:pt>
                      <c:pt idx="184">
                        <c:v>2.0130478165478829</c:v>
                      </c:pt>
                      <c:pt idx="185">
                        <c:v>1.9997340085429181</c:v>
                      </c:pt>
                      <c:pt idx="186">
                        <c:v>1.9872342124260898</c:v>
                      </c:pt>
                      <c:pt idx="187">
                        <c:v>1.9731027759987443</c:v>
                      </c:pt>
                      <c:pt idx="188">
                        <c:v>1.9595296919939913</c:v>
                      </c:pt>
                      <c:pt idx="189">
                        <c:v>1.947200134321285</c:v>
                      </c:pt>
                      <c:pt idx="190">
                        <c:v>1.9336342850710504</c:v>
                      </c:pt>
                      <c:pt idx="191">
                        <c:v>1.9218737321581651</c:v>
                      </c:pt>
                      <c:pt idx="192">
                        <c:v>1.9087279522120568</c:v>
                      </c:pt>
                      <c:pt idx="193">
                        <c:v>1.8977026230077123</c:v>
                      </c:pt>
                      <c:pt idx="194">
                        <c:v>1.8841200921771455</c:v>
                      </c:pt>
                      <c:pt idx="195">
                        <c:v>1.8720323263736387</c:v>
                      </c:pt>
                      <c:pt idx="196">
                        <c:v>1.8602820228368235</c:v>
                      </c:pt>
                      <c:pt idx="197">
                        <c:v>1.8459769303826465</c:v>
                      </c:pt>
                      <c:pt idx="198">
                        <c:v>1.8350844552803265</c:v>
                      </c:pt>
                      <c:pt idx="199">
                        <c:v>1.8223991452880228</c:v>
                      </c:pt>
                      <c:pt idx="200">
                        <c:v>1.8128008465434984</c:v>
                      </c:pt>
                      <c:pt idx="201">
                        <c:v>1.7995370866515903</c:v>
                      </c:pt>
                      <c:pt idx="202">
                        <c:v>1.7891175412644109</c:v>
                      </c:pt>
                      <c:pt idx="203">
                        <c:v>1.7760903465488551</c:v>
                      </c:pt>
                      <c:pt idx="204">
                        <c:v>1.765059790651663</c:v>
                      </c:pt>
                      <c:pt idx="205">
                        <c:v>1.75416570707677</c:v>
                      </c:pt>
                      <c:pt idx="206">
                        <c:v>1.7434866833662086</c:v>
                      </c:pt>
                      <c:pt idx="207">
                        <c:v>1.7327970073184185</c:v>
                      </c:pt>
                      <c:pt idx="208">
                        <c:v>1.7214060760075045</c:v>
                      </c:pt>
                      <c:pt idx="209">
                        <c:v>1.7110347679372147</c:v>
                      </c:pt>
                      <c:pt idx="210">
                        <c:v>1.7012589959940498</c:v>
                      </c:pt>
                      <c:pt idx="211">
                        <c:v>1.6904873148215178</c:v>
                      </c:pt>
                      <c:pt idx="212">
                        <c:v>1.6806677270064063</c:v>
                      </c:pt>
                      <c:pt idx="213">
                        <c:v>1.6687350253774649</c:v>
                      </c:pt>
                      <c:pt idx="214">
                        <c:v>1.659186572928212</c:v>
                      </c:pt>
                      <c:pt idx="215">
                        <c:v>1.6497685632209484</c:v>
                      </c:pt>
                      <c:pt idx="216">
                        <c:v>1.639868176635525</c:v>
                      </c:pt>
                      <c:pt idx="217">
                        <c:v>1.6299972348771601</c:v>
                      </c:pt>
                      <c:pt idx="218">
                        <c:v>1.6206989150872726</c:v>
                      </c:pt>
                      <c:pt idx="219">
                        <c:v>1.611027054518793</c:v>
                      </c:pt>
                      <c:pt idx="220">
                        <c:v>1.6025707839462984</c:v>
                      </c:pt>
                      <c:pt idx="221">
                        <c:v>1.5927608429201527</c:v>
                      </c:pt>
                      <c:pt idx="222">
                        <c:v>1.5855218709663945</c:v>
                      </c:pt>
                      <c:pt idx="223">
                        <c:v>1.5752478431149937</c:v>
                      </c:pt>
                      <c:pt idx="224">
                        <c:v>1.5670242190480399</c:v>
                      </c:pt>
                      <c:pt idx="225">
                        <c:v>1.5592453868795852</c:v>
                      </c:pt>
                      <c:pt idx="226">
                        <c:v>1.5507078157742646</c:v>
                      </c:pt>
                      <c:pt idx="227">
                        <c:v>1.5424571584088902</c:v>
                      </c:pt>
                      <c:pt idx="228">
                        <c:v>1.534146103572813</c:v>
                      </c:pt>
                      <c:pt idx="229">
                        <c:v>1.5266889564771835</c:v>
                      </c:pt>
                      <c:pt idx="230">
                        <c:v>1.519310698217138</c:v>
                      </c:pt>
                      <c:pt idx="231">
                        <c:v>1.5102726609869193</c:v>
                      </c:pt>
                      <c:pt idx="232">
                        <c:v>1.5031845324003479</c:v>
                      </c:pt>
                      <c:pt idx="233">
                        <c:v>1.4958951119014199</c:v>
                      </c:pt>
                      <c:pt idx="234">
                        <c:v>1.4886294082799993</c:v>
                      </c:pt>
                      <c:pt idx="235">
                        <c:v>1.4811669350157552</c:v>
                      </c:pt>
                      <c:pt idx="236">
                        <c:v>1.4732975564634316</c:v>
                      </c:pt>
                      <c:pt idx="237">
                        <c:v>1.4671038354055479</c:v>
                      </c:pt>
                      <c:pt idx="238">
                        <c:v>1.4601506718304995</c:v>
                      </c:pt>
                      <c:pt idx="239">
                        <c:v>1.454370589052701</c:v>
                      </c:pt>
                      <c:pt idx="240">
                        <c:v>1.4476478609235166</c:v>
                      </c:pt>
                      <c:pt idx="241">
                        <c:v>1.4400229873997887</c:v>
                      </c:pt>
                      <c:pt idx="242">
                        <c:v>1.4345129353010246</c:v>
                      </c:pt>
                      <c:pt idx="243">
                        <c:v>1.4266701880975814</c:v>
                      </c:pt>
                      <c:pt idx="244">
                        <c:v>1.4210714990438675</c:v>
                      </c:pt>
                      <c:pt idx="245">
                        <c:v>1.4155399409586704</c:v>
                      </c:pt>
                      <c:pt idx="246">
                        <c:v>1.4088685659297242</c:v>
                      </c:pt>
                      <c:pt idx="247">
                        <c:v>1.4035857333432959</c:v>
                      </c:pt>
                      <c:pt idx="248">
                        <c:v>1.3982326546794137</c:v>
                      </c:pt>
                      <c:pt idx="249">
                        <c:v>1.3919838621508387</c:v>
                      </c:pt>
                      <c:pt idx="250">
                        <c:v>1.3867240430302221</c:v>
                      </c:pt>
                      <c:pt idx="251">
                        <c:v>1.3815048240166279</c:v>
                      </c:pt>
                      <c:pt idx="252">
                        <c:v>1.3760975784371225</c:v>
                      </c:pt>
                      <c:pt idx="253">
                        <c:v>1.3699474721078124</c:v>
                      </c:pt>
                      <c:pt idx="254">
                        <c:v>1.3654421711166835</c:v>
                      </c:pt>
                      <c:pt idx="255">
                        <c:v>1.3598573505023288</c:v>
                      </c:pt>
                      <c:pt idx="256">
                        <c:v>1.354499246963385</c:v>
                      </c:pt>
                      <c:pt idx="257">
                        <c:v>1.3508003196389067</c:v>
                      </c:pt>
                      <c:pt idx="258">
                        <c:v>1.3457863117142894</c:v>
                      </c:pt>
                      <c:pt idx="259">
                        <c:v>1.341124439237819</c:v>
                      </c:pt>
                      <c:pt idx="260">
                        <c:v>1.3361326407113301</c:v>
                      </c:pt>
                      <c:pt idx="261">
                        <c:v>1.3333315376552346</c:v>
                      </c:pt>
                      <c:pt idx="262">
                        <c:v>1.327588637907557</c:v>
                      </c:pt>
                      <c:pt idx="263">
                        <c:v>1.3242367205001753</c:v>
                      </c:pt>
                      <c:pt idx="264">
                        <c:v>1.3206310527189633</c:v>
                      </c:pt>
                      <c:pt idx="265">
                        <c:v>1.3170018688664102</c:v>
                      </c:pt>
                      <c:pt idx="266">
                        <c:v>1.3127034875870107</c:v>
                      </c:pt>
                      <c:pt idx="267">
                        <c:v>1.3091254558599263</c:v>
                      </c:pt>
                      <c:pt idx="268">
                        <c:v>1.3051874503314542</c:v>
                      </c:pt>
                      <c:pt idx="269">
                        <c:v>1.3007583246793066</c:v>
                      </c:pt>
                      <c:pt idx="270">
                        <c:v>1.2987753529883264</c:v>
                      </c:pt>
                      <c:pt idx="271">
                        <c:v>1.2955645308287658</c:v>
                      </c:pt>
                      <c:pt idx="272">
                        <c:v>1.291290569838569</c:v>
                      </c:pt>
                      <c:pt idx="273">
                        <c:v>1.2885098672390678</c:v>
                      </c:pt>
                      <c:pt idx="274">
                        <c:v>1.28545431006024</c:v>
                      </c:pt>
                      <c:pt idx="275">
                        <c:v>1.2822324334453079</c:v>
                      </c:pt>
                      <c:pt idx="276">
                        <c:v>1.2804572860211252</c:v>
                      </c:pt>
                      <c:pt idx="277">
                        <c:v>1.2766140475152981</c:v>
                      </c:pt>
                      <c:pt idx="278">
                        <c:v>1.2753341403661813</c:v>
                      </c:pt>
                      <c:pt idx="279">
                        <c:v>1.2727955307608287</c:v>
                      </c:pt>
                      <c:pt idx="280">
                        <c:v>1.2688939043633971</c:v>
                      </c:pt>
                      <c:pt idx="281">
                        <c:v>1.2664507651923851</c:v>
                      </c:pt>
                      <c:pt idx="282">
                        <c:v>1.2651606076555799</c:v>
                      </c:pt>
                      <c:pt idx="283">
                        <c:v>1.263550272356726</c:v>
                      </c:pt>
                      <c:pt idx="284">
                        <c:v>1.2610866320731311</c:v>
                      </c:pt>
                      <c:pt idx="285">
                        <c:v>1.259807428504313</c:v>
                      </c:pt>
                      <c:pt idx="286">
                        <c:v>1.2570245150137374</c:v>
                      </c:pt>
                      <c:pt idx="287">
                        <c:v>1.2549658704207007</c:v>
                      </c:pt>
                      <c:pt idx="288">
                        <c:v>1.2543209926270684</c:v>
                      </c:pt>
                      <c:pt idx="289">
                        <c:v>1.2516924397307601</c:v>
                      </c:pt>
                      <c:pt idx="290">
                        <c:v>1.2507785363005466</c:v>
                      </c:pt>
                      <c:pt idx="291">
                        <c:v>1.2499962814609435</c:v>
                      </c:pt>
                      <c:pt idx="292">
                        <c:v>1.2481234527113463</c:v>
                      </c:pt>
                      <c:pt idx="293">
                        <c:v>1.2477508163192201</c:v>
                      </c:pt>
                      <c:pt idx="294">
                        <c:v>1.2451420611237989</c:v>
                      </c:pt>
                      <c:pt idx="295">
                        <c:v>1.2442286599619075</c:v>
                      </c:pt>
                      <c:pt idx="296">
                        <c:v>1.2430750754033899</c:v>
                      </c:pt>
                      <c:pt idx="297">
                        <c:v>1.2419659098097324</c:v>
                      </c:pt>
                      <c:pt idx="298">
                        <c:v>1.2412291792962251</c:v>
                      </c:pt>
                      <c:pt idx="299">
                        <c:v>1.2399732906553742</c:v>
                      </c:pt>
                      <c:pt idx="300">
                        <c:v>1.2387891554027528</c:v>
                      </c:pt>
                      <c:pt idx="301">
                        <c:v>1.2391475214059795</c:v>
                      </c:pt>
                      <c:pt idx="302">
                        <c:v>1.2370988259070788</c:v>
                      </c:pt>
                      <c:pt idx="303">
                        <c:v>1.2368120126545179</c:v>
                      </c:pt>
                      <c:pt idx="304">
                        <c:v>1.2358217327419498</c:v>
                      </c:pt>
                      <c:pt idx="305">
                        <c:v>1.2366603652196473</c:v>
                      </c:pt>
                      <c:pt idx="306">
                        <c:v>1.2350198813448328</c:v>
                      </c:pt>
                      <c:pt idx="307">
                        <c:v>1.2346294575053296</c:v>
                      </c:pt>
                      <c:pt idx="308">
                        <c:v>1.2349242099357225</c:v>
                      </c:pt>
                      <c:pt idx="309">
                        <c:v>1.2333374910269905</c:v>
                      </c:pt>
                      <c:pt idx="310">
                        <c:v>1.2331895619625735</c:v>
                      </c:pt>
                      <c:pt idx="311">
                        <c:v>1.232606991237166</c:v>
                      </c:pt>
                      <c:pt idx="312">
                        <c:v>1.2327920030129218</c:v>
                      </c:pt>
                      <c:pt idx="313">
                        <c:v>1.2323260065901447</c:v>
                      </c:pt>
                      <c:pt idx="314">
                        <c:v>1.2317754938696168</c:v>
                      </c:pt>
                      <c:pt idx="315">
                        <c:v>1.2313982347205719</c:v>
                      </c:pt>
                      <c:pt idx="316">
                        <c:v>1.2313595440424692</c:v>
                      </c:pt>
                      <c:pt idx="317">
                        <c:v>1.231452904241723</c:v>
                      </c:pt>
                      <c:pt idx="318">
                        <c:v>1.2311800597473037</c:v>
                      </c:pt>
                      <c:pt idx="319">
                        <c:v>1.2309679141857424</c:v>
                      </c:pt>
                      <c:pt idx="320">
                        <c:v>1.2298039787521513</c:v>
                      </c:pt>
                      <c:pt idx="321">
                        <c:v>1.2298807570154433</c:v>
                      </c:pt>
                      <c:pt idx="322">
                        <c:v>1.2308251104837722</c:v>
                      </c:pt>
                      <c:pt idx="323">
                        <c:v>1.2305863339105365</c:v>
                      </c:pt>
                      <c:pt idx="324">
                        <c:v>1.2300659697659693</c:v>
                      </c:pt>
                      <c:pt idx="325">
                        <c:v>1.2296243938009979</c:v>
                      </c:pt>
                      <c:pt idx="326">
                        <c:v>1.2307746619386024</c:v>
                      </c:pt>
                      <c:pt idx="327">
                        <c:v>1.2294431003956954</c:v>
                      </c:pt>
                      <c:pt idx="328">
                        <c:v>1.2295203810959123</c:v>
                      </c:pt>
                      <c:pt idx="329">
                        <c:v>1.2303679577938953</c:v>
                      </c:pt>
                      <c:pt idx="330">
                        <c:v>1.2307337603694253</c:v>
                      </c:pt>
                      <c:pt idx="331">
                        <c:v>1.2298657832148481</c:v>
                      </c:pt>
                      <c:pt idx="332">
                        <c:v>1.2303619280449827</c:v>
                      </c:pt>
                      <c:pt idx="333">
                        <c:v>1.2298309113945838</c:v>
                      </c:pt>
                      <c:pt idx="334">
                        <c:v>1.2300321028195556</c:v>
                      </c:pt>
                      <c:pt idx="335">
                        <c:v>1.2303335884105562</c:v>
                      </c:pt>
                      <c:pt idx="336">
                        <c:v>1.2287149119843301</c:v>
                      </c:pt>
                      <c:pt idx="337">
                        <c:v>1.2291663365560526</c:v>
                      </c:pt>
                      <c:pt idx="338">
                        <c:v>1.2282499206040065</c:v>
                      </c:pt>
                      <c:pt idx="339">
                        <c:v>1.2280714411826916</c:v>
                      </c:pt>
                      <c:pt idx="340">
                        <c:v>1.227578411630097</c:v>
                      </c:pt>
                      <c:pt idx="341">
                        <c:v>1.2270359384061831</c:v>
                      </c:pt>
                      <c:pt idx="342">
                        <c:v>1.2261858493549704</c:v>
                      </c:pt>
                      <c:pt idx="343">
                        <c:v>1.2253060138459408</c:v>
                      </c:pt>
                      <c:pt idx="344">
                        <c:v>1.2250431182770545</c:v>
                      </c:pt>
                      <c:pt idx="345">
                        <c:v>1.2249524715744033</c:v>
                      </c:pt>
                      <c:pt idx="346">
                        <c:v>1.2243842717252806</c:v>
                      </c:pt>
                      <c:pt idx="347">
                        <c:v>1.2238085344792635</c:v>
                      </c:pt>
                      <c:pt idx="348">
                        <c:v>1.2223672321131163</c:v>
                      </c:pt>
                      <c:pt idx="349">
                        <c:v>1.2208226206221822</c:v>
                      </c:pt>
                      <c:pt idx="350">
                        <c:v>1.2208969871882325</c:v>
                      </c:pt>
                      <c:pt idx="351">
                        <c:v>1.2197092342211462</c:v>
                      </c:pt>
                      <c:pt idx="352">
                        <c:v>1.2190964144323932</c:v>
                      </c:pt>
                      <c:pt idx="353">
                        <c:v>1.2177652546704234</c:v>
                      </c:pt>
                      <c:pt idx="354">
                        <c:v>1.2171367576693799</c:v>
                      </c:pt>
                      <c:pt idx="355">
                        <c:v>1.2148053690693088</c:v>
                      </c:pt>
                      <c:pt idx="356">
                        <c:v>1.214157878435062</c:v>
                      </c:pt>
                      <c:pt idx="357">
                        <c:v>1.2126563794043794</c:v>
                      </c:pt>
                      <c:pt idx="358">
                        <c:v>1.2116673055090348</c:v>
                      </c:pt>
                      <c:pt idx="359">
                        <c:v>1.2106678805700144</c:v>
                      </c:pt>
                      <c:pt idx="360">
                        <c:v>1.2078335134918154</c:v>
                      </c:pt>
                      <c:pt idx="361">
                        <c:v>1.2064681854898798</c:v>
                      </c:pt>
                      <c:pt idx="362">
                        <c:v>1.205414191685696</c:v>
                      </c:pt>
                      <c:pt idx="363">
                        <c:v>1.2028050343721315</c:v>
                      </c:pt>
                      <c:pt idx="364">
                        <c:v>1.2020971460985785</c:v>
                      </c:pt>
                      <c:pt idx="365">
                        <c:v>1.1992600655237771</c:v>
                      </c:pt>
                      <c:pt idx="366">
                        <c:v>1.197703897140546</c:v>
                      </c:pt>
                      <c:pt idx="367">
                        <c:v>1.1952611599190739</c:v>
                      </c:pt>
                      <c:pt idx="368">
                        <c:v>1.193016800307189</c:v>
                      </c:pt>
                      <c:pt idx="369">
                        <c:v>1.1907889218066752</c:v>
                      </c:pt>
                      <c:pt idx="370">
                        <c:v>1.1881833823761789</c:v>
                      </c:pt>
                      <c:pt idx="371">
                        <c:v>1.1862282478826993</c:v>
                      </c:pt>
                      <c:pt idx="372">
                        <c:v>1.183943589625948</c:v>
                      </c:pt>
                      <c:pt idx="373">
                        <c:v>1.181574515390228</c:v>
                      </c:pt>
                      <c:pt idx="374">
                        <c:v>1.1782336524382182</c:v>
                      </c:pt>
                      <c:pt idx="375">
                        <c:v>1.1756532368772232</c:v>
                      </c:pt>
                      <c:pt idx="376">
                        <c:v>1.1734109875004246</c:v>
                      </c:pt>
                      <c:pt idx="377">
                        <c:v>1.1714233932211284</c:v>
                      </c:pt>
                      <c:pt idx="378">
                        <c:v>1.1675111143178649</c:v>
                      </c:pt>
                      <c:pt idx="379">
                        <c:v>1.1647100112617694</c:v>
                      </c:pt>
                      <c:pt idx="380">
                        <c:v>1.1615974733519339</c:v>
                      </c:pt>
                      <c:pt idx="381">
                        <c:v>1.1584800112230247</c:v>
                      </c:pt>
                      <c:pt idx="382">
                        <c:v>1.1554580196970583</c:v>
                      </c:pt>
                      <c:pt idx="383">
                        <c:v>1.1528975019871295</c:v>
                      </c:pt>
                      <c:pt idx="384">
                        <c:v>1.1494629775423135</c:v>
                      </c:pt>
                      <c:pt idx="385">
                        <c:v>1.1469138159185148</c:v>
                      </c:pt>
                      <c:pt idx="386">
                        <c:v>1.1436173717627622</c:v>
                      </c:pt>
                      <c:pt idx="387">
                        <c:v>1.1399345236001148</c:v>
                      </c:pt>
                      <c:pt idx="388">
                        <c:v>1.1370126250968045</c:v>
                      </c:pt>
                      <c:pt idx="389">
                        <c:v>1.1328347374652583</c:v>
                      </c:pt>
                      <c:pt idx="390">
                        <c:v>1.129901382725639</c:v>
                      </c:pt>
                      <c:pt idx="391">
                        <c:v>1.1263139045099468</c:v>
                      </c:pt>
                      <c:pt idx="392">
                        <c:v>1.1231767453361383</c:v>
                      </c:pt>
                      <c:pt idx="393">
                        <c:v>1.1199023096037442</c:v>
                      </c:pt>
                      <c:pt idx="394">
                        <c:v>1.1166687756091298</c:v>
                      </c:pt>
                      <c:pt idx="395">
                        <c:v>1.113485288041542</c:v>
                      </c:pt>
                      <c:pt idx="396">
                        <c:v>1.109656922848925</c:v>
                      </c:pt>
                      <c:pt idx="397">
                        <c:v>1.1070715829002531</c:v>
                      </c:pt>
                      <c:pt idx="398">
                        <c:v>1.1031374967170047</c:v>
                      </c:pt>
                      <c:pt idx="399">
                        <c:v>1.0999263730952888</c:v>
                      </c:pt>
                      <c:pt idx="400">
                        <c:v>1.096662489381341</c:v>
                      </c:pt>
                      <c:pt idx="401">
                        <c:v>1.0928446760385675</c:v>
                      </c:pt>
                      <c:pt idx="402">
                        <c:v>1.0905774036168585</c:v>
                      </c:pt>
                      <c:pt idx="403">
                        <c:v>1.0865229241045384</c:v>
                      </c:pt>
                      <c:pt idx="404">
                        <c:v>1.0834122956236221</c:v>
                      </c:pt>
                      <c:pt idx="405">
                        <c:v>1.0804348233812981</c:v>
                      </c:pt>
                      <c:pt idx="406">
                        <c:v>1.0773382643145113</c:v>
                      </c:pt>
                      <c:pt idx="407">
                        <c:v>1.0742438154828109</c:v>
                      </c:pt>
                      <c:pt idx="408">
                        <c:v>1.071058418654907</c:v>
                      </c:pt>
                      <c:pt idx="409">
                        <c:v>1.0677340369828712</c:v>
                      </c:pt>
                      <c:pt idx="410">
                        <c:v>1.0658248287650276</c:v>
                      </c:pt>
                      <c:pt idx="411">
                        <c:v>1.0627566093326675</c:v>
                      </c:pt>
                      <c:pt idx="412">
                        <c:v>1.0595832718339857</c:v>
                      </c:pt>
                      <c:pt idx="413">
                        <c:v>1.0568629668737906</c:v>
                      </c:pt>
                      <c:pt idx="414">
                        <c:v>1.0539262957132582</c:v>
                      </c:pt>
                      <c:pt idx="415">
                        <c:v>1.0527052787240685</c:v>
                      </c:pt>
                      <c:pt idx="416">
                        <c:v>1.0499970332616988</c:v>
                      </c:pt>
                      <c:pt idx="417">
                        <c:v>1.0471306081786202</c:v>
                      </c:pt>
                      <c:pt idx="418">
                        <c:v>1.0453174734880304</c:v>
                      </c:pt>
                      <c:pt idx="419">
                        <c:v>1.0428229812167797</c:v>
                      </c:pt>
                      <c:pt idx="420">
                        <c:v>1.0411679254909103</c:v>
                      </c:pt>
                      <c:pt idx="421">
                        <c:v>1.0387808626644404</c:v>
                      </c:pt>
                      <c:pt idx="422">
                        <c:v>1.0363560135463334</c:v>
                      </c:pt>
                      <c:pt idx="423">
                        <c:v>1.0359147390435173</c:v>
                      </c:pt>
                      <c:pt idx="424">
                        <c:v>1.0345484061677306</c:v>
                      </c:pt>
                      <c:pt idx="425">
                        <c:v>1.0325879453370339</c:v>
                      </c:pt>
                      <c:pt idx="426">
                        <c:v>1.0307958141959519</c:v>
                      </c:pt>
                      <c:pt idx="427">
                        <c:v>1.0291525165057527</c:v>
                      </c:pt>
                      <c:pt idx="428">
                        <c:v>1.0286940573112668</c:v>
                      </c:pt>
                      <c:pt idx="429">
                        <c:v>1.027782867209053</c:v>
                      </c:pt>
                      <c:pt idx="430">
                        <c:v>1.0270161890943554</c:v>
                      </c:pt>
                      <c:pt idx="431">
                        <c:v>1.0262370497008952</c:v>
                      </c:pt>
                      <c:pt idx="432">
                        <c:v>1.0254163053265626</c:v>
                      </c:pt>
                      <c:pt idx="433">
                        <c:v>1.025078942872844</c:v>
                      </c:pt>
                      <c:pt idx="434">
                        <c:v>1.0251320042586283</c:v>
                      </c:pt>
                      <c:pt idx="435">
                        <c:v>1.0242961855963155</c:v>
                      </c:pt>
                      <c:pt idx="436">
                        <c:v>1.0246080222309928</c:v>
                      </c:pt>
                      <c:pt idx="437">
                        <c:v>1.0252288816849624</c:v>
                      </c:pt>
                      <c:pt idx="438">
                        <c:v>1.024615257997129</c:v>
                      </c:pt>
                      <c:pt idx="439">
                        <c:v>1.0249328227499608</c:v>
                      </c:pt>
                      <c:pt idx="440">
                        <c:v>1.025267773337835</c:v>
                      </c:pt>
                      <c:pt idx="441">
                        <c:v>1.0262759413537679</c:v>
                      </c:pt>
                      <c:pt idx="442">
                        <c:v>1.0260171662734781</c:v>
                      </c:pt>
                      <c:pt idx="443">
                        <c:v>1.0271311555988247</c:v>
                      </c:pt>
                      <c:pt idx="444">
                        <c:v>1.0286053200375347</c:v>
                      </c:pt>
                      <c:pt idx="445">
                        <c:v>1.0295103799034508</c:v>
                      </c:pt>
                      <c:pt idx="446">
                        <c:v>1.0300915438054674</c:v>
                      </c:pt>
                      <c:pt idx="447">
                        <c:v>1.032189682807084</c:v>
                      </c:pt>
                      <c:pt idx="448">
                        <c:v>1.0336277694083063</c:v>
                      </c:pt>
                      <c:pt idx="449">
                        <c:v>1.0355914460039279</c:v>
                      </c:pt>
                      <c:pt idx="450">
                        <c:v>1.0377608361254522</c:v>
                      </c:pt>
                      <c:pt idx="451">
                        <c:v>1.0392649481653526</c:v>
                      </c:pt>
                      <c:pt idx="452">
                        <c:v>1.0407392129228448</c:v>
                      </c:pt>
                      <c:pt idx="453">
                        <c:v>1.0435199155223458</c:v>
                      </c:pt>
                      <c:pt idx="454">
                        <c:v>1.0457635717225355</c:v>
                      </c:pt>
                      <c:pt idx="455">
                        <c:v>1.0494020010889258</c:v>
                      </c:pt>
                      <c:pt idx="456">
                        <c:v>1.0509396782758786</c:v>
                      </c:pt>
                      <c:pt idx="457">
                        <c:v>1.0536673194895954</c:v>
                      </c:pt>
                      <c:pt idx="458">
                        <c:v>1.0575602026415118</c:v>
                      </c:pt>
                      <c:pt idx="459">
                        <c:v>1.0610662798369934</c:v>
                      </c:pt>
                      <c:pt idx="460">
                        <c:v>1.0617229154976928</c:v>
                      </c:pt>
                      <c:pt idx="461">
                        <c:v>1.06619877149316</c:v>
                      </c:pt>
                      <c:pt idx="462">
                        <c:v>1.0710532934610628</c:v>
                      </c:pt>
                      <c:pt idx="463">
                        <c:v>1.073461862273966</c:v>
                      </c:pt>
                      <c:pt idx="464">
                        <c:v>1.077593421680336</c:v>
                      </c:pt>
                      <c:pt idx="465">
                        <c:v>1.0813243065223086</c:v>
                      </c:pt>
                      <c:pt idx="466">
                        <c:v>1.0857099177646645</c:v>
                      </c:pt>
                      <c:pt idx="467">
                        <c:v>1.0886698033657789</c:v>
                      </c:pt>
                      <c:pt idx="468">
                        <c:v>1.0934570940463828</c:v>
                      </c:pt>
                      <c:pt idx="469">
                        <c:v>1.0980639957081499</c:v>
                      </c:pt>
                      <c:pt idx="470">
                        <c:v>1.1023156468128332</c:v>
                      </c:pt>
                      <c:pt idx="471">
                        <c:v>1.1071639380570535</c:v>
                      </c:pt>
                      <c:pt idx="472">
                        <c:v>1.1118913335352769</c:v>
                      </c:pt>
                      <c:pt idx="473">
                        <c:v>1.1162777486767135</c:v>
                      </c:pt>
                      <c:pt idx="474">
                        <c:v>1.1209680614435982</c:v>
                      </c:pt>
                      <c:pt idx="475">
                        <c:v>1.1270320431711878</c:v>
                      </c:pt>
                      <c:pt idx="476">
                        <c:v>1.1320439406921159</c:v>
                      </c:pt>
                      <c:pt idx="477">
                        <c:v>1.1370736258290237</c:v>
                      </c:pt>
                      <c:pt idx="478">
                        <c:v>1.1422028010642773</c:v>
                      </c:pt>
                      <c:pt idx="479">
                        <c:v>1.1472628357519157</c:v>
                      </c:pt>
                      <c:pt idx="480">
                        <c:v>1.1531594930009472</c:v>
                      </c:pt>
                      <c:pt idx="481">
                        <c:v>1.1589733422377744</c:v>
                      </c:pt>
                      <c:pt idx="482">
                        <c:v>1.1639626282424307</c:v>
                      </c:pt>
                      <c:pt idx="483">
                        <c:v>1.1700831889200909</c:v>
                      </c:pt>
                      <c:pt idx="484">
                        <c:v>1.1762645491865973</c:v>
                      </c:pt>
                      <c:pt idx="485">
                        <c:v>1.1833791079786757</c:v>
                      </c:pt>
                      <c:pt idx="486">
                        <c:v>1.1887440451656128</c:v>
                      </c:pt>
                      <c:pt idx="487">
                        <c:v>1.1950952424325099</c:v>
                      </c:pt>
                      <c:pt idx="488">
                        <c:v>1.2008972331462817</c:v>
                      </c:pt>
                      <c:pt idx="489">
                        <c:v>1.2081559021449393</c:v>
                      </c:pt>
                      <c:pt idx="490">
                        <c:v>1.2141916448940906</c:v>
                      </c:pt>
                      <c:pt idx="491">
                        <c:v>1.2216495958888005</c:v>
                      </c:pt>
                      <c:pt idx="492">
                        <c:v>1.2290151917267103</c:v>
                      </c:pt>
                      <c:pt idx="493">
                        <c:v>1.2356460671360197</c:v>
                      </c:pt>
                      <c:pt idx="494">
                        <c:v>1.2432337574610237</c:v>
                      </c:pt>
                      <c:pt idx="495">
                        <c:v>1.2502176723677396</c:v>
                      </c:pt>
                      <c:pt idx="496">
                        <c:v>1.2579777120463638</c:v>
                      </c:pt>
                      <c:pt idx="497">
                        <c:v>1.2654538526065937</c:v>
                      </c:pt>
                      <c:pt idx="498">
                        <c:v>1.2725223846356513</c:v>
                      </c:pt>
                      <c:pt idx="499">
                        <c:v>1.2801835369716374</c:v>
                      </c:pt>
                      <c:pt idx="500">
                        <c:v>1.2875521477683047</c:v>
                      </c:pt>
                      <c:pt idx="501">
                        <c:v>1.2959087269304777</c:v>
                      </c:pt>
                      <c:pt idx="502">
                        <c:v>1.3047814495984427</c:v>
                      </c:pt>
                      <c:pt idx="503">
                        <c:v>1.3134851393337004</c:v>
                      </c:pt>
                      <c:pt idx="504">
                        <c:v>1.3208968625906192</c:v>
                      </c:pt>
                      <c:pt idx="505">
                        <c:v>1.3295913066434364</c:v>
                      </c:pt>
                      <c:pt idx="506">
                        <c:v>1.3377907113959575</c:v>
                      </c:pt>
                      <c:pt idx="507">
                        <c:v>1.3470489336843514</c:v>
                      </c:pt>
                      <c:pt idx="508">
                        <c:v>1.3558724136557674</c:v>
                      </c:pt>
                      <c:pt idx="509">
                        <c:v>1.3653212753506867</c:v>
                      </c:pt>
                      <c:pt idx="510">
                        <c:v>1.3740787300520274</c:v>
                      </c:pt>
                      <c:pt idx="511">
                        <c:v>1.383569196727819</c:v>
                      </c:pt>
                      <c:pt idx="512">
                        <c:v>1.3921394287623292</c:v>
                      </c:pt>
                      <c:pt idx="513">
                        <c:v>1.4018319914181612</c:v>
                      </c:pt>
                      <c:pt idx="514">
                        <c:v>1.4109457015504361</c:v>
                      </c:pt>
                      <c:pt idx="515">
                        <c:v>1.4229972888604669</c:v>
                      </c:pt>
                      <c:pt idx="516">
                        <c:v>1.4329132523393993</c:v>
                      </c:pt>
                      <c:pt idx="517">
                        <c:v>1.4430835692850756</c:v>
                      </c:pt>
                      <c:pt idx="518">
                        <c:v>1.4530207372882857</c:v>
                      </c:pt>
                      <c:pt idx="519">
                        <c:v>1.4623083040849567</c:v>
                      </c:pt>
                      <c:pt idx="520">
                        <c:v>1.4756067356653739</c:v>
                      </c:pt>
                      <c:pt idx="521">
                        <c:v>1.4856946463797831</c:v>
                      </c:pt>
                      <c:pt idx="522">
                        <c:v>1.4970165379676728</c:v>
                      </c:pt>
                      <c:pt idx="523">
                        <c:v>1.508199947148356</c:v>
                      </c:pt>
                      <c:pt idx="524">
                        <c:v>1.5179707955468589</c:v>
                      </c:pt>
                      <c:pt idx="525">
                        <c:v>1.5314601679959565</c:v>
                      </c:pt>
                      <c:pt idx="526">
                        <c:v>1.5429039602236936</c:v>
                      </c:pt>
                      <c:pt idx="527">
                        <c:v>1.5540875703791472</c:v>
                      </c:pt>
                      <c:pt idx="528">
                        <c:v>1.5671188855832996</c:v>
                      </c:pt>
                      <c:pt idx="529">
                        <c:v>1.5808786904923695</c:v>
                      </c:pt>
                      <c:pt idx="530">
                        <c:v>1.5917151902433411</c:v>
                      </c:pt>
                      <c:pt idx="531">
                        <c:v>1.6065592381885432</c:v>
                      </c:pt>
                      <c:pt idx="532">
                        <c:v>1.6208911624605618</c:v>
                      </c:pt>
                      <c:pt idx="533">
                        <c:v>1.630405346013861</c:v>
                      </c:pt>
                      <c:pt idx="534">
                        <c:v>1.6463132362013948</c:v>
                      </c:pt>
                      <c:pt idx="535">
                        <c:v>1.6605531069473716</c:v>
                      </c:pt>
                      <c:pt idx="536">
                        <c:v>1.6709393879752417</c:v>
                      </c:pt>
                      <c:pt idx="537">
                        <c:v>1.6896803387363657</c:v>
                      </c:pt>
                      <c:pt idx="538">
                        <c:v>1.7064576130704707</c:v>
                      </c:pt>
                      <c:pt idx="539">
                        <c:v>1.7189771070752129</c:v>
                      </c:pt>
                      <c:pt idx="540">
                        <c:v>1.7351266876329432</c:v>
                      </c:pt>
                      <c:pt idx="541">
                        <c:v>1.7525316557434234</c:v>
                      </c:pt>
                      <c:pt idx="542">
                        <c:v>1.7703166954695093</c:v>
                      </c:pt>
                      <c:pt idx="543">
                        <c:v>1.785105772937214</c:v>
                      </c:pt>
                      <c:pt idx="544">
                        <c:v>1.8040428904168504</c:v>
                      </c:pt>
                      <c:pt idx="545">
                        <c:v>1.8254075706797999</c:v>
                      </c:pt>
                      <c:pt idx="546">
                        <c:v>1.8431574364490546</c:v>
                      </c:pt>
                      <c:pt idx="547">
                        <c:v>1.8586324937485295</c:v>
                      </c:pt>
                      <c:pt idx="548">
                        <c:v>1.8822400271556028</c:v>
                      </c:pt>
                      <c:pt idx="549">
                        <c:v>1.9013542165587516</c:v>
                      </c:pt>
                      <c:pt idx="550">
                        <c:v>1.9292977165620917</c:v>
                      </c:pt>
                      <c:pt idx="551">
                        <c:v>1.9477202981654942</c:v>
                      </c:pt>
                      <c:pt idx="552">
                        <c:v>1.9456406493485381</c:v>
                      </c:pt>
                      <c:pt idx="553">
                        <c:v>1.9725623140399584</c:v>
                      </c:pt>
                      <c:pt idx="554">
                        <c:v>2.0106059832070673</c:v>
                      </c:pt>
                      <c:pt idx="555">
                        <c:v>2.0187688078537782</c:v>
                      </c:pt>
                      <c:pt idx="556">
                        <c:v>2.0548142314159801</c:v>
                      </c:pt>
                      <c:pt idx="557">
                        <c:v>2.0794860071602921</c:v>
                      </c:pt>
                      <c:pt idx="558">
                        <c:v>2.1092060617484121</c:v>
                      </c:pt>
                      <c:pt idx="559">
                        <c:v>2.1546365316149143</c:v>
                      </c:pt>
                      <c:pt idx="560">
                        <c:v>2.1865158240638132</c:v>
                      </c:pt>
                      <c:pt idx="561">
                        <c:v>2.2500846766391986</c:v>
                      </c:pt>
                      <c:pt idx="562">
                        <c:v>2.2893176072643904</c:v>
                      </c:pt>
                      <c:pt idx="563">
                        <c:v>2.3298702407408318</c:v>
                      </c:pt>
                      <c:pt idx="564">
                        <c:v>2.3728283280898421</c:v>
                      </c:pt>
                      <c:pt idx="565">
                        <c:v>2.3842134307952159</c:v>
                      </c:pt>
                      <c:pt idx="566">
                        <c:v>2.4086737665815017</c:v>
                      </c:pt>
                      <c:pt idx="567">
                        <c:v>2.3890900616738624</c:v>
                      </c:pt>
                      <c:pt idx="568">
                        <c:v>2.3731187585510591</c:v>
                      </c:pt>
                      <c:pt idx="569">
                        <c:v>2.3365833207322262</c:v>
                      </c:pt>
                      <c:pt idx="570">
                        <c:v>2.2716222086926936</c:v>
                      </c:pt>
                      <c:pt idx="571">
                        <c:v>2.231772238314385</c:v>
                      </c:pt>
                      <c:pt idx="572">
                        <c:v>2.2130570141784696</c:v>
                      </c:pt>
                      <c:pt idx="573">
                        <c:v>2.1824134097083765</c:v>
                      </c:pt>
                      <c:pt idx="574">
                        <c:v>2.1946696048458683</c:v>
                      </c:pt>
                      <c:pt idx="575">
                        <c:v>2.1899370840051979</c:v>
                      </c:pt>
                      <c:pt idx="576">
                        <c:v>2.1872842119814835</c:v>
                      </c:pt>
                      <c:pt idx="577">
                        <c:v>2.1953784978246684</c:v>
                      </c:pt>
                      <c:pt idx="578">
                        <c:v>2.1975767301861473</c:v>
                      </c:pt>
                      <c:pt idx="579">
                        <c:v>2.2277116273855464</c:v>
                      </c:pt>
                      <c:pt idx="580">
                        <c:v>2.226329416659905</c:v>
                      </c:pt>
                      <c:pt idx="581">
                        <c:v>2.248947473041873</c:v>
                      </c:pt>
                      <c:pt idx="582">
                        <c:v>2.2786198922257954</c:v>
                      </c:pt>
                      <c:pt idx="583">
                        <c:v>2.2952172789663714</c:v>
                      </c:pt>
                      <c:pt idx="584">
                        <c:v>2.3167039603565529</c:v>
                      </c:pt>
                      <c:pt idx="585">
                        <c:v>2.3376441488588156</c:v>
                      </c:pt>
                      <c:pt idx="586">
                        <c:v>2.3425987636807712</c:v>
                      </c:pt>
                      <c:pt idx="587">
                        <c:v>2.3797982747442252</c:v>
                      </c:pt>
                      <c:pt idx="588">
                        <c:v>2.4081618440516914</c:v>
                      </c:pt>
                      <c:pt idx="589">
                        <c:v>2.4124578129594378</c:v>
                      </c:pt>
                      <c:pt idx="590">
                        <c:v>2.4498323861987021</c:v>
                      </c:pt>
                      <c:pt idx="591">
                        <c:v>2.4563155338555704</c:v>
                      </c:pt>
                      <c:pt idx="592">
                        <c:v>2.5146116025830341</c:v>
                      </c:pt>
                      <c:pt idx="593">
                        <c:v>2.5203054606089328</c:v>
                      </c:pt>
                      <c:pt idx="594">
                        <c:v>2.5723093228854146</c:v>
                      </c:pt>
                      <c:pt idx="595">
                        <c:v>2.5824661730040654</c:v>
                      </c:pt>
                      <c:pt idx="596">
                        <c:v>2.6147685510646723</c:v>
                      </c:pt>
                      <c:pt idx="597">
                        <c:v>2.6375847850930754</c:v>
                      </c:pt>
                      <c:pt idx="598">
                        <c:v>2.6805014669185563</c:v>
                      </c:pt>
                      <c:pt idx="599">
                        <c:v>2.7090135687205592</c:v>
                      </c:pt>
                      <c:pt idx="600">
                        <c:v>2.7500455641164021</c:v>
                      </c:pt>
                      <c:pt idx="601">
                        <c:v>2.760126440039445</c:v>
                      </c:pt>
                      <c:pt idx="602">
                        <c:v>2.7919265430336195</c:v>
                      </c:pt>
                      <c:pt idx="603">
                        <c:v>2.827551694968101</c:v>
                      </c:pt>
                      <c:pt idx="604">
                        <c:v>2.8716491979857319</c:v>
                      </c:pt>
                      <c:pt idx="605">
                        <c:v>2.911289937105249</c:v>
                      </c:pt>
                      <c:pt idx="606">
                        <c:v>2.9264623031337051</c:v>
                      </c:pt>
                      <c:pt idx="607">
                        <c:v>2.9430010025437565</c:v>
                      </c:pt>
                      <c:pt idx="608">
                        <c:v>2.9683266004705904</c:v>
                      </c:pt>
                      <c:pt idx="609">
                        <c:v>3.0062750005153345</c:v>
                      </c:pt>
                      <c:pt idx="610">
                        <c:v>3.0434296901585793</c:v>
                      </c:pt>
                      <c:pt idx="611">
                        <c:v>3.0527307232764662</c:v>
                      </c:pt>
                      <c:pt idx="612">
                        <c:v>3.0982480219993991</c:v>
                      </c:pt>
                      <c:pt idx="613">
                        <c:v>3.1196846569625545</c:v>
                      </c:pt>
                      <c:pt idx="614">
                        <c:v>3.1526987419859496</c:v>
                      </c:pt>
                      <c:pt idx="615">
                        <c:v>3.1776247710468271</c:v>
                      </c:pt>
                      <c:pt idx="616">
                        <c:v>3.1977199955231179</c:v>
                      </c:pt>
                      <c:pt idx="617">
                        <c:v>3.237566349367182</c:v>
                      </c:pt>
                      <c:pt idx="618">
                        <c:v>3.2555168054917307</c:v>
                      </c:pt>
                      <c:pt idx="619">
                        <c:v>3.312550051274362</c:v>
                      </c:pt>
                      <c:pt idx="620">
                        <c:v>3.3062429706671552</c:v>
                      </c:pt>
                      <c:pt idx="621">
                        <c:v>3.3427530843161284</c:v>
                      </c:pt>
                      <c:pt idx="622">
                        <c:v>3.3633322938059464</c:v>
                      </c:pt>
                      <c:pt idx="623">
                        <c:v>3.4095418039273477</c:v>
                      </c:pt>
                      <c:pt idx="624">
                        <c:v>3.4290764655957813</c:v>
                      </c:pt>
                      <c:pt idx="625">
                        <c:v>3.4730728691994783</c:v>
                      </c:pt>
                      <c:pt idx="626">
                        <c:v>3.5080870106239468</c:v>
                      </c:pt>
                      <c:pt idx="627">
                        <c:v>3.510586125146308</c:v>
                      </c:pt>
                      <c:pt idx="628">
                        <c:v>3.5490987062191848</c:v>
                      </c:pt>
                      <c:pt idx="629">
                        <c:v>3.5309677605884136</c:v>
                      </c:pt>
                      <c:pt idx="630">
                        <c:v>3.6006953619140338</c:v>
                      </c:pt>
                      <c:pt idx="631">
                        <c:v>3.6301955312201031</c:v>
                      </c:pt>
                      <c:pt idx="632">
                        <c:v>3.6356459905902594</c:v>
                      </c:pt>
                      <c:pt idx="633">
                        <c:v>3.6497559200195533</c:v>
                      </c:pt>
                      <c:pt idx="634">
                        <c:v>3.700230246273303</c:v>
                      </c:pt>
                      <c:pt idx="635">
                        <c:v>3.704547519855506</c:v>
                      </c:pt>
                      <c:pt idx="636">
                        <c:v>3.7591047649003713</c:v>
                      </c:pt>
                      <c:pt idx="637">
                        <c:v>3.7559934343565828</c:v>
                      </c:pt>
                      <c:pt idx="638">
                        <c:v>3.7863928342486175</c:v>
                      </c:pt>
                      <c:pt idx="639">
                        <c:v>3.8391576473646571</c:v>
                      </c:pt>
                      <c:pt idx="640">
                        <c:v>3.872786964717061</c:v>
                      </c:pt>
                      <c:pt idx="641">
                        <c:v>3.8804861041508509</c:v>
                      </c:pt>
                      <c:pt idx="642">
                        <c:v>3.8977375137115122</c:v>
                      </c:pt>
                      <c:pt idx="643">
                        <c:v>3.9132181989789618</c:v>
                      </c:pt>
                      <c:pt idx="644">
                        <c:v>3.9268554010167094</c:v>
                      </c:pt>
                      <c:pt idx="645">
                        <c:v>3.9517633406622461</c:v>
                      </c:pt>
                      <c:pt idx="646">
                        <c:v>4.0057300756352694</c:v>
                      </c:pt>
                      <c:pt idx="647">
                        <c:v>4.1010879759064425</c:v>
                      </c:pt>
                      <c:pt idx="648">
                        <c:v>4.0421366788474797</c:v>
                      </c:pt>
                      <c:pt idx="649">
                        <c:v>4.0622968239070225</c:v>
                      </c:pt>
                      <c:pt idx="650">
                        <c:v>4.1095814310264851</c:v>
                      </c:pt>
                      <c:pt idx="651">
                        <c:v>4.090402118716491</c:v>
                      </c:pt>
                      <c:pt idx="652">
                        <c:v>4.1041365996243035</c:v>
                      </c:pt>
                      <c:pt idx="653">
                        <c:v>4.1925567125763736</c:v>
                      </c:pt>
                      <c:pt idx="654">
                        <c:v>4.1098519629622237</c:v>
                      </c:pt>
                      <c:pt idx="655">
                        <c:v>4.1470975009573019</c:v>
                      </c:pt>
                      <c:pt idx="656">
                        <c:v>4.1437047821309232</c:v>
                      </c:pt>
                      <c:pt idx="657">
                        <c:v>4.2835901028247951</c:v>
                      </c:pt>
                      <c:pt idx="658">
                        <c:v>4.1552766059092168</c:v>
                      </c:pt>
                      <c:pt idx="659">
                        <c:v>4.1516410903397869</c:v>
                      </c:pt>
                      <c:pt idx="660">
                        <c:v>4.3331189692373613</c:v>
                      </c:pt>
                      <c:pt idx="661">
                        <c:v>4.3276307242499792</c:v>
                      </c:pt>
                      <c:pt idx="662">
                        <c:v>4.3147910548436297</c:v>
                      </c:pt>
                      <c:pt idx="663">
                        <c:v>4.4509323251620572</c:v>
                      </c:pt>
                      <c:pt idx="664">
                        <c:v>4.351157861004884</c:v>
                      </c:pt>
                      <c:pt idx="665">
                        <c:v>4.4033217123494168</c:v>
                      </c:pt>
                      <c:pt idx="666">
                        <c:v>4.0987705564017194</c:v>
                      </c:pt>
                      <c:pt idx="667">
                        <c:v>4.456449111264444</c:v>
                      </c:pt>
                      <c:pt idx="668">
                        <c:v>4.1726027841540709</c:v>
                      </c:pt>
                      <c:pt idx="669">
                        <c:v>4.2639605733091264</c:v>
                      </c:pt>
                      <c:pt idx="670">
                        <c:v>4.6964610319008422</c:v>
                      </c:pt>
                      <c:pt idx="671">
                        <c:v>4.9180505715714027</c:v>
                      </c:pt>
                      <c:pt idx="672">
                        <c:v>4.2907586284007415</c:v>
                      </c:pt>
                      <c:pt idx="673">
                        <c:v>4.0730691069922473</c:v>
                      </c:pt>
                      <c:pt idx="674">
                        <c:v>4.4524260870012959</c:v>
                      </c:pt>
                      <c:pt idx="675">
                        <c:v>4.0731812583325064</c:v>
                      </c:pt>
                      <c:pt idx="676">
                        <c:v>4.4451667147595471</c:v>
                      </c:pt>
                      <c:pt idx="677">
                        <c:v>4.2741797306646054</c:v>
                      </c:pt>
                      <c:pt idx="678">
                        <c:v>4.9829540011542628</c:v>
                      </c:pt>
                      <c:pt idx="679">
                        <c:v>3.7761873438519182</c:v>
                      </c:pt>
                      <c:pt idx="680">
                        <c:v>3.5753653415306395</c:v>
                      </c:pt>
                      <c:pt idx="681">
                        <c:v>16.860299506967412</c:v>
                      </c:pt>
                      <c:pt idx="682">
                        <c:v>4.7185398318354395</c:v>
                      </c:pt>
                      <c:pt idx="683">
                        <c:v>3.7161121088792819</c:v>
                      </c:pt>
                      <c:pt idx="684">
                        <c:v>2.6513504187762873</c:v>
                      </c:pt>
                      <c:pt idx="685">
                        <c:v>16.860299506967412</c:v>
                      </c:pt>
                      <c:pt idx="686">
                        <c:v>3.6786165393866352</c:v>
                      </c:pt>
                      <c:pt idx="687">
                        <c:v>16.860299506967412</c:v>
                      </c:pt>
                      <c:pt idx="688">
                        <c:v>16.860299506967412</c:v>
                      </c:pt>
                      <c:pt idx="689">
                        <c:v>16.860299506967412</c:v>
                      </c:pt>
                      <c:pt idx="690">
                        <c:v>2.5897989077810304</c:v>
                      </c:pt>
                      <c:pt idx="691">
                        <c:v>3.905671410897547</c:v>
                      </c:pt>
                      <c:pt idx="692">
                        <c:v>2.0513429250475683</c:v>
                      </c:pt>
                      <c:pt idx="693">
                        <c:v>16.860299506967412</c:v>
                      </c:pt>
                      <c:pt idx="694">
                        <c:v>16.860299506967412</c:v>
                      </c:pt>
                      <c:pt idx="695">
                        <c:v>2.3138376369410802</c:v>
                      </c:pt>
                      <c:pt idx="696">
                        <c:v>2.9317584014037852</c:v>
                      </c:pt>
                      <c:pt idx="697">
                        <c:v>1.1747486794482325</c:v>
                      </c:pt>
                      <c:pt idx="698">
                        <c:v>1.8665611659277475</c:v>
                      </c:pt>
                      <c:pt idx="699">
                        <c:v>0.58695542535050638</c:v>
                      </c:pt>
                      <c:pt idx="700">
                        <c:v>2.8448422996670253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'P-A'!$U$6</c15:sqref>
                        </c15:formulaRef>
                      </c:ext>
                    </c:extLst>
                    <c:strCache>
                      <c:ptCount val="1"/>
                      <c:pt idx="0">
                        <c:v>P-D1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'P-A'!$U$7:$U$707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8.8436253369999995E-2</c:v>
                      </c:pt>
                      <c:pt idx="1">
                        <c:v>7.1549117570000001E-2</c:v>
                      </c:pt>
                      <c:pt idx="2">
                        <c:v>7.1634128690000007E-2</c:v>
                      </c:pt>
                      <c:pt idx="3">
                        <c:v>8.3167470990000006E-2</c:v>
                      </c:pt>
                      <c:pt idx="4">
                        <c:v>7.0905216039999996E-2</c:v>
                      </c:pt>
                      <c:pt idx="5">
                        <c:v>7.1254558859999997E-2</c:v>
                      </c:pt>
                      <c:pt idx="6">
                        <c:v>7.7882461250000007E-2</c:v>
                      </c:pt>
                      <c:pt idx="7">
                        <c:v>7.7487178150000002E-2</c:v>
                      </c:pt>
                      <c:pt idx="8">
                        <c:v>7.971375436E-2</c:v>
                      </c:pt>
                      <c:pt idx="9">
                        <c:v>8.1116512419999995E-2</c:v>
                      </c:pt>
                      <c:pt idx="10">
                        <c:v>7.6782949269999998E-2</c:v>
                      </c:pt>
                      <c:pt idx="11">
                        <c:v>7.7817678449999997E-2</c:v>
                      </c:pt>
                      <c:pt idx="12">
                        <c:v>8.4688395259999993E-2</c:v>
                      </c:pt>
                      <c:pt idx="13">
                        <c:v>7.9381227489999998E-2</c:v>
                      </c:pt>
                      <c:pt idx="14">
                        <c:v>8.478117734E-2</c:v>
                      </c:pt>
                      <c:pt idx="15">
                        <c:v>8.3580791949999997E-2</c:v>
                      </c:pt>
                      <c:pt idx="16">
                        <c:v>8.12407136E-2</c:v>
                      </c:pt>
                      <c:pt idx="17">
                        <c:v>8.3488769830000004E-2</c:v>
                      </c:pt>
                      <c:pt idx="18">
                        <c:v>7.8867010769999996E-2</c:v>
                      </c:pt>
                      <c:pt idx="19">
                        <c:v>7.9068511719999998E-2</c:v>
                      </c:pt>
                      <c:pt idx="20">
                        <c:v>7.5762085620000003E-2</c:v>
                      </c:pt>
                      <c:pt idx="21">
                        <c:v>8.0930709840000004E-2</c:v>
                      </c:pt>
                      <c:pt idx="22">
                        <c:v>7.5101539489999994E-2</c:v>
                      </c:pt>
                      <c:pt idx="23">
                        <c:v>7.7856168150000002E-2</c:v>
                      </c:pt>
                      <c:pt idx="24">
                        <c:v>7.8371018170000001E-2</c:v>
                      </c:pt>
                      <c:pt idx="25">
                        <c:v>8.0905541780000007E-2</c:v>
                      </c:pt>
                      <c:pt idx="26">
                        <c:v>8.1397794189999997E-2</c:v>
                      </c:pt>
                      <c:pt idx="27">
                        <c:v>8.3578534420000003E-2</c:v>
                      </c:pt>
                      <c:pt idx="28">
                        <c:v>8.5588060320000006E-2</c:v>
                      </c:pt>
                      <c:pt idx="29">
                        <c:v>8.3291254940000004E-2</c:v>
                      </c:pt>
                      <c:pt idx="30">
                        <c:v>8.3912409839999993E-2</c:v>
                      </c:pt>
                      <c:pt idx="31">
                        <c:v>8.1353180110000006E-2</c:v>
                      </c:pt>
                      <c:pt idx="32">
                        <c:v>8.3442777400000001E-2</c:v>
                      </c:pt>
                      <c:pt idx="33">
                        <c:v>8.62096101E-2</c:v>
                      </c:pt>
                      <c:pt idx="34">
                        <c:v>8.6360916499999996E-2</c:v>
                      </c:pt>
                      <c:pt idx="35">
                        <c:v>8.4383308889999994E-2</c:v>
                      </c:pt>
                      <c:pt idx="36">
                        <c:v>8.7098866699999999E-2</c:v>
                      </c:pt>
                      <c:pt idx="37">
                        <c:v>8.5775420069999997E-2</c:v>
                      </c:pt>
                      <c:pt idx="38">
                        <c:v>8.6366064849999993E-2</c:v>
                      </c:pt>
                      <c:pt idx="39">
                        <c:v>8.8928796350000006E-2</c:v>
                      </c:pt>
                      <c:pt idx="40">
                        <c:v>8.7088078259999993E-2</c:v>
                      </c:pt>
                      <c:pt idx="41">
                        <c:v>8.5938818750000007E-2</c:v>
                      </c:pt>
                      <c:pt idx="42">
                        <c:v>8.8945157829999996E-2</c:v>
                      </c:pt>
                      <c:pt idx="43">
                        <c:v>8.8874727489999999E-2</c:v>
                      </c:pt>
                      <c:pt idx="44">
                        <c:v>8.9760139579999995E-2</c:v>
                      </c:pt>
                      <c:pt idx="45">
                        <c:v>8.8826417919999998E-2</c:v>
                      </c:pt>
                      <c:pt idx="46">
                        <c:v>9.0034492310000006E-2</c:v>
                      </c:pt>
                      <c:pt idx="47">
                        <c:v>8.9567705989999996E-2</c:v>
                      </c:pt>
                      <c:pt idx="48">
                        <c:v>8.9066945019999996E-2</c:v>
                      </c:pt>
                      <c:pt idx="49">
                        <c:v>9.0749271209999996E-2</c:v>
                      </c:pt>
                      <c:pt idx="50">
                        <c:v>9.2275992040000004E-2</c:v>
                      </c:pt>
                      <c:pt idx="51">
                        <c:v>9.2832878229999999E-2</c:v>
                      </c:pt>
                      <c:pt idx="52">
                        <c:v>9.0610712770000004E-2</c:v>
                      </c:pt>
                      <c:pt idx="53">
                        <c:v>9.2199549079999998E-2</c:v>
                      </c:pt>
                      <c:pt idx="54">
                        <c:v>9.2521607879999995E-2</c:v>
                      </c:pt>
                      <c:pt idx="55">
                        <c:v>9.2989593740000001E-2</c:v>
                      </c:pt>
                      <c:pt idx="56">
                        <c:v>9.3498565259999999E-2</c:v>
                      </c:pt>
                      <c:pt idx="57">
                        <c:v>9.4108462330000003E-2</c:v>
                      </c:pt>
                      <c:pt idx="58">
                        <c:v>9.3588180839999993E-2</c:v>
                      </c:pt>
                      <c:pt idx="59">
                        <c:v>9.3811146910000004E-2</c:v>
                      </c:pt>
                      <c:pt idx="60">
                        <c:v>9.5657087860000004E-2</c:v>
                      </c:pt>
                      <c:pt idx="61">
                        <c:v>9.6486106510000003E-2</c:v>
                      </c:pt>
                      <c:pt idx="62">
                        <c:v>9.4962254169999996E-2</c:v>
                      </c:pt>
                      <c:pt idx="63">
                        <c:v>9.6203215420000002E-2</c:v>
                      </c:pt>
                      <c:pt idx="64">
                        <c:v>9.5962353050000004E-2</c:v>
                      </c:pt>
                      <c:pt idx="65">
                        <c:v>9.6648700539999993E-2</c:v>
                      </c:pt>
                      <c:pt idx="66">
                        <c:v>9.7564704720000006E-2</c:v>
                      </c:pt>
                      <c:pt idx="67">
                        <c:v>9.7950704400000005E-2</c:v>
                      </c:pt>
                      <c:pt idx="68">
                        <c:v>9.7491733730000002E-2</c:v>
                      </c:pt>
                      <c:pt idx="69">
                        <c:v>9.9538184700000004E-2</c:v>
                      </c:pt>
                      <c:pt idx="70">
                        <c:v>9.8610967399999999E-2</c:v>
                      </c:pt>
                      <c:pt idx="71">
                        <c:v>9.9863588810000001E-2</c:v>
                      </c:pt>
                      <c:pt idx="72">
                        <c:v>9.995491058E-2</c:v>
                      </c:pt>
                      <c:pt idx="73">
                        <c:v>9.9847786130000005E-2</c:v>
                      </c:pt>
                      <c:pt idx="74">
                        <c:v>0.1008947045</c:v>
                      </c:pt>
                      <c:pt idx="75">
                        <c:v>0.1011513919</c:v>
                      </c:pt>
                      <c:pt idx="76">
                        <c:v>0.10157807169999999</c:v>
                      </c:pt>
                      <c:pt idx="77">
                        <c:v>0.1013585031</c:v>
                      </c:pt>
                      <c:pt idx="78">
                        <c:v>0.1013609841</c:v>
                      </c:pt>
                      <c:pt idx="79">
                        <c:v>0.10175207999999999</c:v>
                      </c:pt>
                      <c:pt idx="80">
                        <c:v>0.1033267751</c:v>
                      </c:pt>
                      <c:pt idx="81">
                        <c:v>0.103427507</c:v>
                      </c:pt>
                      <c:pt idx="82">
                        <c:v>0.1039328873</c:v>
                      </c:pt>
                      <c:pt idx="83">
                        <c:v>0.10449706020000001</c:v>
                      </c:pt>
                      <c:pt idx="84">
                        <c:v>0.1048394144</c:v>
                      </c:pt>
                      <c:pt idx="85">
                        <c:v>0.1045864373</c:v>
                      </c:pt>
                      <c:pt idx="86">
                        <c:v>0.10578337309999999</c:v>
                      </c:pt>
                      <c:pt idx="87">
                        <c:v>0.10646413270000001</c:v>
                      </c:pt>
                      <c:pt idx="88">
                        <c:v>0.1063362435</c:v>
                      </c:pt>
                      <c:pt idx="89">
                        <c:v>0.1063341573</c:v>
                      </c:pt>
                      <c:pt idx="90">
                        <c:v>0.1075642183</c:v>
                      </c:pt>
                      <c:pt idx="91">
                        <c:v>0.1071564928</c:v>
                      </c:pt>
                      <c:pt idx="92">
                        <c:v>0.1092988849</c:v>
                      </c:pt>
                      <c:pt idx="93">
                        <c:v>0.1091947556</c:v>
                      </c:pt>
                      <c:pt idx="94">
                        <c:v>0.10897735510000001</c:v>
                      </c:pt>
                      <c:pt idx="95">
                        <c:v>0.1096837968</c:v>
                      </c:pt>
                      <c:pt idx="96">
                        <c:v>0.1099130884</c:v>
                      </c:pt>
                      <c:pt idx="97">
                        <c:v>0.1108559296</c:v>
                      </c:pt>
                      <c:pt idx="98">
                        <c:v>0.1104142964</c:v>
                      </c:pt>
                      <c:pt idx="99">
                        <c:v>0.1114093736</c:v>
                      </c:pt>
                      <c:pt idx="100">
                        <c:v>0.11252270640000001</c:v>
                      </c:pt>
                      <c:pt idx="101">
                        <c:v>0.1117239371</c:v>
                      </c:pt>
                      <c:pt idx="102">
                        <c:v>0.11246337739999999</c:v>
                      </c:pt>
                      <c:pt idx="103">
                        <c:v>0.1144149303</c:v>
                      </c:pt>
                      <c:pt idx="104">
                        <c:v>0.11330382529999999</c:v>
                      </c:pt>
                      <c:pt idx="105">
                        <c:v>0.11424810439999999</c:v>
                      </c:pt>
                      <c:pt idx="106">
                        <c:v>0.1152043194</c:v>
                      </c:pt>
                      <c:pt idx="107">
                        <c:v>0.1157584414</c:v>
                      </c:pt>
                      <c:pt idx="108">
                        <c:v>0.1160751209</c:v>
                      </c:pt>
                      <c:pt idx="109">
                        <c:v>0.1168847531</c:v>
                      </c:pt>
                      <c:pt idx="110">
                        <c:v>0.1172933429</c:v>
                      </c:pt>
                      <c:pt idx="111">
                        <c:v>0.1178557351</c:v>
                      </c:pt>
                      <c:pt idx="112">
                        <c:v>0.11873524639999999</c:v>
                      </c:pt>
                      <c:pt idx="113">
                        <c:v>0.11759427929999999</c:v>
                      </c:pt>
                      <c:pt idx="114">
                        <c:v>0.1188245714</c:v>
                      </c:pt>
                      <c:pt idx="115">
                        <c:v>0.1194907129</c:v>
                      </c:pt>
                      <c:pt idx="116">
                        <c:v>0.11924278739999999</c:v>
                      </c:pt>
                      <c:pt idx="117">
                        <c:v>0.1202628687</c:v>
                      </c:pt>
                      <c:pt idx="118">
                        <c:v>0.1218244955</c:v>
                      </c:pt>
                      <c:pt idx="119">
                        <c:v>0.1221888438</c:v>
                      </c:pt>
                      <c:pt idx="120">
                        <c:v>0.1223704815</c:v>
                      </c:pt>
                      <c:pt idx="121">
                        <c:v>0.1232770383</c:v>
                      </c:pt>
                      <c:pt idx="122">
                        <c:v>0.1238768101</c:v>
                      </c:pt>
                      <c:pt idx="123">
                        <c:v>0.1235993207</c:v>
                      </c:pt>
                      <c:pt idx="124">
                        <c:v>0.1245044842</c:v>
                      </c:pt>
                      <c:pt idx="125">
                        <c:v>0.12554171680000001</c:v>
                      </c:pt>
                      <c:pt idx="126">
                        <c:v>0.12527827920000001</c:v>
                      </c:pt>
                      <c:pt idx="127">
                        <c:v>0.12622627619999999</c:v>
                      </c:pt>
                      <c:pt idx="128">
                        <c:v>0.1263492256</c:v>
                      </c:pt>
                      <c:pt idx="129">
                        <c:v>0.12730732559999999</c:v>
                      </c:pt>
                      <c:pt idx="130">
                        <c:v>0.12782908979999999</c:v>
                      </c:pt>
                      <c:pt idx="131">
                        <c:v>0.1283220649</c:v>
                      </c:pt>
                      <c:pt idx="132">
                        <c:v>0.12916344399999999</c:v>
                      </c:pt>
                      <c:pt idx="133">
                        <c:v>0.12949246170000001</c:v>
                      </c:pt>
                      <c:pt idx="134">
                        <c:v>0.1304678917</c:v>
                      </c:pt>
                      <c:pt idx="135">
                        <c:v>0.1306657195</c:v>
                      </c:pt>
                      <c:pt idx="136">
                        <c:v>0.13105031850000001</c:v>
                      </c:pt>
                      <c:pt idx="137">
                        <c:v>0.13187213240000001</c:v>
                      </c:pt>
                      <c:pt idx="138">
                        <c:v>0.133318305</c:v>
                      </c:pt>
                      <c:pt idx="139">
                        <c:v>0.1336620748</c:v>
                      </c:pt>
                      <c:pt idx="140">
                        <c:v>0.13358327749999999</c:v>
                      </c:pt>
                      <c:pt idx="141">
                        <c:v>0.1344940215</c:v>
                      </c:pt>
                      <c:pt idx="142">
                        <c:v>0.13475681840000001</c:v>
                      </c:pt>
                      <c:pt idx="143">
                        <c:v>0.1355278194</c:v>
                      </c:pt>
                      <c:pt idx="144">
                        <c:v>0.13645868</c:v>
                      </c:pt>
                      <c:pt idx="145">
                        <c:v>0.1373979598</c:v>
                      </c:pt>
                      <c:pt idx="146">
                        <c:v>0.13774192330000001</c:v>
                      </c:pt>
                      <c:pt idx="147">
                        <c:v>0.1386821717</c:v>
                      </c:pt>
                      <c:pt idx="148">
                        <c:v>0.1386034787</c:v>
                      </c:pt>
                      <c:pt idx="149">
                        <c:v>0.13946846130000001</c:v>
                      </c:pt>
                      <c:pt idx="150">
                        <c:v>0.14042119680000001</c:v>
                      </c:pt>
                      <c:pt idx="151">
                        <c:v>0.14139468969999999</c:v>
                      </c:pt>
                      <c:pt idx="152">
                        <c:v>0.14121824499999999</c:v>
                      </c:pt>
                      <c:pt idx="153">
                        <c:v>0.14287750420000001</c:v>
                      </c:pt>
                      <c:pt idx="154">
                        <c:v>0.1425759643</c:v>
                      </c:pt>
                      <c:pt idx="155">
                        <c:v>0.14333772659999999</c:v>
                      </c:pt>
                      <c:pt idx="156">
                        <c:v>0.1443496943</c:v>
                      </c:pt>
                      <c:pt idx="157">
                        <c:v>0.1455223709</c:v>
                      </c:pt>
                      <c:pt idx="158">
                        <c:v>0.14606504140000001</c:v>
                      </c:pt>
                      <c:pt idx="159">
                        <c:v>0.1468939185</c:v>
                      </c:pt>
                      <c:pt idx="160">
                        <c:v>0.1471853256</c:v>
                      </c:pt>
                      <c:pt idx="161">
                        <c:v>0.1478851736</c:v>
                      </c:pt>
                      <c:pt idx="162">
                        <c:v>0.14866736529999999</c:v>
                      </c:pt>
                      <c:pt idx="163">
                        <c:v>0.1491140276</c:v>
                      </c:pt>
                      <c:pt idx="164">
                        <c:v>0.14977826180000001</c:v>
                      </c:pt>
                      <c:pt idx="165">
                        <c:v>0.1507260352</c:v>
                      </c:pt>
                      <c:pt idx="166">
                        <c:v>0.15180097519999999</c:v>
                      </c:pt>
                      <c:pt idx="167">
                        <c:v>0.1522010416</c:v>
                      </c:pt>
                      <c:pt idx="168">
                        <c:v>0.1529147029</c:v>
                      </c:pt>
                      <c:pt idx="169">
                        <c:v>0.1538457423</c:v>
                      </c:pt>
                      <c:pt idx="170">
                        <c:v>0.15463668110000001</c:v>
                      </c:pt>
                      <c:pt idx="171">
                        <c:v>0.15503932540000001</c:v>
                      </c:pt>
                      <c:pt idx="172">
                        <c:v>0.156029433</c:v>
                      </c:pt>
                      <c:pt idx="173">
                        <c:v>0.15665435790000001</c:v>
                      </c:pt>
                      <c:pt idx="174">
                        <c:v>0.15761193630000001</c:v>
                      </c:pt>
                      <c:pt idx="175">
                        <c:v>0.1582035124</c:v>
                      </c:pt>
                      <c:pt idx="176">
                        <c:v>0.15897978839999999</c:v>
                      </c:pt>
                      <c:pt idx="177">
                        <c:v>0.16046693919999999</c:v>
                      </c:pt>
                      <c:pt idx="178">
                        <c:v>0.16085819900000001</c:v>
                      </c:pt>
                      <c:pt idx="179">
                        <c:v>0.16130028669999999</c:v>
                      </c:pt>
                      <c:pt idx="180">
                        <c:v>0.1622251123</c:v>
                      </c:pt>
                      <c:pt idx="181">
                        <c:v>0.16320608559999999</c:v>
                      </c:pt>
                      <c:pt idx="182">
                        <c:v>0.16449868679999999</c:v>
                      </c:pt>
                      <c:pt idx="183">
                        <c:v>0.16469058389999999</c:v>
                      </c:pt>
                      <c:pt idx="184">
                        <c:v>0.1654587388</c:v>
                      </c:pt>
                      <c:pt idx="185">
                        <c:v>0.1660877764</c:v>
                      </c:pt>
                      <c:pt idx="186">
                        <c:v>0.1671402454</c:v>
                      </c:pt>
                      <c:pt idx="187">
                        <c:v>0.1678097546</c:v>
                      </c:pt>
                      <c:pt idx="188">
                        <c:v>0.16915500159999999</c:v>
                      </c:pt>
                      <c:pt idx="189">
                        <c:v>0.1700592041</c:v>
                      </c:pt>
                      <c:pt idx="190">
                        <c:v>0.17126466330000001</c:v>
                      </c:pt>
                      <c:pt idx="191">
                        <c:v>0.17178899049999999</c:v>
                      </c:pt>
                      <c:pt idx="192">
                        <c:v>0.17256926</c:v>
                      </c:pt>
                      <c:pt idx="193">
                        <c:v>0.17352108660000001</c:v>
                      </c:pt>
                      <c:pt idx="194">
                        <c:v>0.17428159709999999</c:v>
                      </c:pt>
                      <c:pt idx="195">
                        <c:v>0.17548581960000001</c:v>
                      </c:pt>
                      <c:pt idx="196">
                        <c:v>0.1763132513</c:v>
                      </c:pt>
                      <c:pt idx="197">
                        <c:v>0.1771445572</c:v>
                      </c:pt>
                      <c:pt idx="198">
                        <c:v>0.1776116043</c:v>
                      </c:pt>
                      <c:pt idx="199">
                        <c:v>0.17855574190000001</c:v>
                      </c:pt>
                      <c:pt idx="200">
                        <c:v>0.17970921100000001</c:v>
                      </c:pt>
                      <c:pt idx="201">
                        <c:v>0.18061006069999999</c:v>
                      </c:pt>
                      <c:pt idx="202">
                        <c:v>0.18159118290000001</c:v>
                      </c:pt>
                      <c:pt idx="203">
                        <c:v>0.18203316629999999</c:v>
                      </c:pt>
                      <c:pt idx="204">
                        <c:v>0.18324805799999999</c:v>
                      </c:pt>
                      <c:pt idx="205">
                        <c:v>0.18415738640000001</c:v>
                      </c:pt>
                      <c:pt idx="206">
                        <c:v>0.18494963649999999</c:v>
                      </c:pt>
                      <c:pt idx="207">
                        <c:v>0.185704127</c:v>
                      </c:pt>
                      <c:pt idx="208">
                        <c:v>0.18655513230000001</c:v>
                      </c:pt>
                      <c:pt idx="209">
                        <c:v>0.1878058463</c:v>
                      </c:pt>
                      <c:pt idx="210">
                        <c:v>0.18877343830000001</c:v>
                      </c:pt>
                      <c:pt idx="211">
                        <c:v>0.18932546680000001</c:v>
                      </c:pt>
                      <c:pt idx="212">
                        <c:v>0.19037917260000001</c:v>
                      </c:pt>
                      <c:pt idx="213">
                        <c:v>0.1914496571</c:v>
                      </c:pt>
                      <c:pt idx="214">
                        <c:v>0.19248543679999999</c:v>
                      </c:pt>
                      <c:pt idx="215">
                        <c:v>0.19314686950000001</c:v>
                      </c:pt>
                      <c:pt idx="216">
                        <c:v>0.1943662018</c:v>
                      </c:pt>
                      <c:pt idx="217">
                        <c:v>0.1952467561</c:v>
                      </c:pt>
                      <c:pt idx="218">
                        <c:v>0.1959708184</c:v>
                      </c:pt>
                      <c:pt idx="219">
                        <c:v>0.19706121090000001</c:v>
                      </c:pt>
                      <c:pt idx="220">
                        <c:v>0.19821546970000001</c:v>
                      </c:pt>
                      <c:pt idx="221">
                        <c:v>0.19911639389999999</c:v>
                      </c:pt>
                      <c:pt idx="222">
                        <c:v>0.20040896529999999</c:v>
                      </c:pt>
                      <c:pt idx="223">
                        <c:v>0.20089598</c:v>
                      </c:pt>
                      <c:pt idx="224">
                        <c:v>0.2026870251</c:v>
                      </c:pt>
                      <c:pt idx="225">
                        <c:v>0.2036488652</c:v>
                      </c:pt>
                      <c:pt idx="226">
                        <c:v>0.20470431450000001</c:v>
                      </c:pt>
                      <c:pt idx="227">
                        <c:v>0.20506744090000001</c:v>
                      </c:pt>
                      <c:pt idx="228">
                        <c:v>0.2063992321</c:v>
                      </c:pt>
                      <c:pt idx="229">
                        <c:v>0.2075718194</c:v>
                      </c:pt>
                      <c:pt idx="230">
                        <c:v>0.2087215781</c:v>
                      </c:pt>
                      <c:pt idx="231">
                        <c:v>0.20959471169999999</c:v>
                      </c:pt>
                      <c:pt idx="232">
                        <c:v>0.21087488530000001</c:v>
                      </c:pt>
                      <c:pt idx="233">
                        <c:v>0.2117102146</c:v>
                      </c:pt>
                      <c:pt idx="234">
                        <c:v>0.2134742141</c:v>
                      </c:pt>
                      <c:pt idx="235">
                        <c:v>0.21420030300000001</c:v>
                      </c:pt>
                      <c:pt idx="236">
                        <c:v>0.21511176230000001</c:v>
                      </c:pt>
                      <c:pt idx="237">
                        <c:v>0.21674820780000001</c:v>
                      </c:pt>
                      <c:pt idx="238">
                        <c:v>0.2177146375</c:v>
                      </c:pt>
                      <c:pt idx="239">
                        <c:v>0.21847648920000001</c:v>
                      </c:pt>
                      <c:pt idx="240">
                        <c:v>0.22001776100000001</c:v>
                      </c:pt>
                      <c:pt idx="241">
                        <c:v>0.2210879624</c:v>
                      </c:pt>
                      <c:pt idx="242">
                        <c:v>0.22243139149999999</c:v>
                      </c:pt>
                      <c:pt idx="243">
                        <c:v>0.22345659139999999</c:v>
                      </c:pt>
                      <c:pt idx="244">
                        <c:v>0.2246889323</c:v>
                      </c:pt>
                      <c:pt idx="245">
                        <c:v>0.22581452129999999</c:v>
                      </c:pt>
                      <c:pt idx="246">
                        <c:v>0.22722958030000001</c:v>
                      </c:pt>
                      <c:pt idx="247">
                        <c:v>0.22810894249999999</c:v>
                      </c:pt>
                      <c:pt idx="248">
                        <c:v>0.2292640209</c:v>
                      </c:pt>
                      <c:pt idx="249">
                        <c:v>0.23023776709999999</c:v>
                      </c:pt>
                      <c:pt idx="250">
                        <c:v>0.2316085994</c:v>
                      </c:pt>
                      <c:pt idx="251">
                        <c:v>0.23298254609999999</c:v>
                      </c:pt>
                      <c:pt idx="252">
                        <c:v>0.23464995620000001</c:v>
                      </c:pt>
                      <c:pt idx="253">
                        <c:v>0.2356063873</c:v>
                      </c:pt>
                      <c:pt idx="254">
                        <c:v>0.23672802749999999</c:v>
                      </c:pt>
                      <c:pt idx="255">
                        <c:v>0.23833553490000001</c:v>
                      </c:pt>
                      <c:pt idx="256">
                        <c:v>0.23918986319999999</c:v>
                      </c:pt>
                      <c:pt idx="257">
                        <c:v>0.2404650301</c:v>
                      </c:pt>
                      <c:pt idx="258">
                        <c:v>0.2419979125</c:v>
                      </c:pt>
                      <c:pt idx="259">
                        <c:v>0.24315632879999999</c:v>
                      </c:pt>
                      <c:pt idx="260">
                        <c:v>0.24453206359999999</c:v>
                      </c:pt>
                      <c:pt idx="261">
                        <c:v>0.24564741549999999</c:v>
                      </c:pt>
                      <c:pt idx="262">
                        <c:v>0.24710895120000001</c:v>
                      </c:pt>
                      <c:pt idx="263">
                        <c:v>0.2486934364</c:v>
                      </c:pt>
                      <c:pt idx="264">
                        <c:v>0.2498310953</c:v>
                      </c:pt>
                      <c:pt idx="265">
                        <c:v>0.25091773270000001</c:v>
                      </c:pt>
                      <c:pt idx="266">
                        <c:v>0.25220093129999999</c:v>
                      </c:pt>
                      <c:pt idx="267">
                        <c:v>0.25345197320000001</c:v>
                      </c:pt>
                      <c:pt idx="268">
                        <c:v>0.25495174529999998</c:v>
                      </c:pt>
                      <c:pt idx="269">
                        <c:v>0.25606736540000002</c:v>
                      </c:pt>
                      <c:pt idx="270">
                        <c:v>0.25774559380000001</c:v>
                      </c:pt>
                      <c:pt idx="271">
                        <c:v>0.25886738300000001</c:v>
                      </c:pt>
                      <c:pt idx="272">
                        <c:v>0.26024445889999998</c:v>
                      </c:pt>
                      <c:pt idx="273">
                        <c:v>0.26161694530000001</c:v>
                      </c:pt>
                      <c:pt idx="274">
                        <c:v>0.26304295659999999</c:v>
                      </c:pt>
                      <c:pt idx="275">
                        <c:v>0.26458826660000001</c:v>
                      </c:pt>
                      <c:pt idx="276">
                        <c:v>0.26608988639999998</c:v>
                      </c:pt>
                      <c:pt idx="277">
                        <c:v>0.26715072989999999</c:v>
                      </c:pt>
                      <c:pt idx="278">
                        <c:v>0.26891529559999999</c:v>
                      </c:pt>
                      <c:pt idx="279">
                        <c:v>0.2701299787</c:v>
                      </c:pt>
                      <c:pt idx="280">
                        <c:v>0.27148664</c:v>
                      </c:pt>
                      <c:pt idx="281">
                        <c:v>0.2727052271</c:v>
                      </c:pt>
                      <c:pt idx="282">
                        <c:v>0.27457934620000002</c:v>
                      </c:pt>
                      <c:pt idx="283">
                        <c:v>0.275972724</c:v>
                      </c:pt>
                      <c:pt idx="284">
                        <c:v>0.27748754619999999</c:v>
                      </c:pt>
                      <c:pt idx="285">
                        <c:v>0.27878549699999999</c:v>
                      </c:pt>
                      <c:pt idx="286">
                        <c:v>0.28012132639999998</c:v>
                      </c:pt>
                      <c:pt idx="287">
                        <c:v>0.28161227700000002</c:v>
                      </c:pt>
                      <c:pt idx="288">
                        <c:v>0.28306666019999999</c:v>
                      </c:pt>
                      <c:pt idx="289">
                        <c:v>0.2843820453</c:v>
                      </c:pt>
                      <c:pt idx="290">
                        <c:v>0.28639113900000002</c:v>
                      </c:pt>
                      <c:pt idx="291">
                        <c:v>0.28784599900000002</c:v>
                      </c:pt>
                      <c:pt idx="292">
                        <c:v>0.28891155120000001</c:v>
                      </c:pt>
                      <c:pt idx="293">
                        <c:v>0.2904320359</c:v>
                      </c:pt>
                      <c:pt idx="294">
                        <c:v>0.29210704570000001</c:v>
                      </c:pt>
                      <c:pt idx="295">
                        <c:v>0.2938595712</c:v>
                      </c:pt>
                      <c:pt idx="296">
                        <c:v>0.29480105639999998</c:v>
                      </c:pt>
                      <c:pt idx="297">
                        <c:v>0.29683843259999998</c:v>
                      </c:pt>
                      <c:pt idx="298">
                        <c:v>0.29835551980000002</c:v>
                      </c:pt>
                      <c:pt idx="299">
                        <c:v>0.29969164729999997</c:v>
                      </c:pt>
                      <c:pt idx="300">
                        <c:v>0.30122071500000003</c:v>
                      </c:pt>
                      <c:pt idx="301">
                        <c:v>0.30270487070000002</c:v>
                      </c:pt>
                      <c:pt idx="302">
                        <c:v>0.30455031989999998</c:v>
                      </c:pt>
                      <c:pt idx="303">
                        <c:v>0.30647504330000003</c:v>
                      </c:pt>
                      <c:pt idx="304">
                        <c:v>0.30785369870000001</c:v>
                      </c:pt>
                      <c:pt idx="305">
                        <c:v>0.30957230930000001</c:v>
                      </c:pt>
                      <c:pt idx="306">
                        <c:v>0.31125575300000002</c:v>
                      </c:pt>
                      <c:pt idx="307">
                        <c:v>0.31338775159999999</c:v>
                      </c:pt>
                      <c:pt idx="308">
                        <c:v>0.3148752749</c:v>
                      </c:pt>
                      <c:pt idx="309">
                        <c:v>0.3160963953</c:v>
                      </c:pt>
                      <c:pt idx="310">
                        <c:v>0.31792011860000002</c:v>
                      </c:pt>
                      <c:pt idx="311">
                        <c:v>0.31946408749999999</c:v>
                      </c:pt>
                      <c:pt idx="312">
                        <c:v>0.32176405190000001</c:v>
                      </c:pt>
                      <c:pt idx="313">
                        <c:v>0.32311010359999998</c:v>
                      </c:pt>
                      <c:pt idx="314">
                        <c:v>0.32459712029999999</c:v>
                      </c:pt>
                      <c:pt idx="315">
                        <c:v>0.32676383850000001</c:v>
                      </c:pt>
                      <c:pt idx="316">
                        <c:v>0.32810491320000001</c:v>
                      </c:pt>
                      <c:pt idx="317">
                        <c:v>0.32986390589999998</c:v>
                      </c:pt>
                      <c:pt idx="318">
                        <c:v>0.33198779820000002</c:v>
                      </c:pt>
                      <c:pt idx="319">
                        <c:v>0.333648473</c:v>
                      </c:pt>
                      <c:pt idx="320">
                        <c:v>0.3352011144</c:v>
                      </c:pt>
                      <c:pt idx="321">
                        <c:v>0.3374816477</c:v>
                      </c:pt>
                      <c:pt idx="322">
                        <c:v>0.33877640959999999</c:v>
                      </c:pt>
                      <c:pt idx="323">
                        <c:v>0.34042996170000001</c:v>
                      </c:pt>
                      <c:pt idx="324">
                        <c:v>0.34297224879999999</c:v>
                      </c:pt>
                      <c:pt idx="325">
                        <c:v>0.34437689189999998</c:v>
                      </c:pt>
                      <c:pt idx="326">
                        <c:v>0.34642764929999997</c:v>
                      </c:pt>
                      <c:pt idx="327">
                        <c:v>0.3483242989</c:v>
                      </c:pt>
                      <c:pt idx="328">
                        <c:v>0.34970891479999999</c:v>
                      </c:pt>
                      <c:pt idx="329">
                        <c:v>0.35202050210000002</c:v>
                      </c:pt>
                      <c:pt idx="330">
                        <c:v>0.35398522020000001</c:v>
                      </c:pt>
                      <c:pt idx="331">
                        <c:v>0.35603758689999998</c:v>
                      </c:pt>
                      <c:pt idx="332">
                        <c:v>0.35835725070000002</c:v>
                      </c:pt>
                      <c:pt idx="333">
                        <c:v>0.35970887540000002</c:v>
                      </c:pt>
                      <c:pt idx="334">
                        <c:v>0.36143288019999997</c:v>
                      </c:pt>
                      <c:pt idx="335">
                        <c:v>0.36327257750000003</c:v>
                      </c:pt>
                      <c:pt idx="336">
                        <c:v>0.36607202890000001</c:v>
                      </c:pt>
                      <c:pt idx="337">
                        <c:v>0.3678457141</c:v>
                      </c:pt>
                      <c:pt idx="338">
                        <c:v>0.36948037150000002</c:v>
                      </c:pt>
                      <c:pt idx="339">
                        <c:v>0.37169310449999998</c:v>
                      </c:pt>
                      <c:pt idx="340">
                        <c:v>0.37389391659999999</c:v>
                      </c:pt>
                      <c:pt idx="341">
                        <c:v>0.37558993699999998</c:v>
                      </c:pt>
                      <c:pt idx="342">
                        <c:v>0.37849199770000003</c:v>
                      </c:pt>
                      <c:pt idx="343">
                        <c:v>0.38089147210000002</c:v>
                      </c:pt>
                      <c:pt idx="344">
                        <c:v>0.3824404776</c:v>
                      </c:pt>
                      <c:pt idx="345">
                        <c:v>0.3846328557</c:v>
                      </c:pt>
                      <c:pt idx="346">
                        <c:v>0.38621798159999998</c:v>
                      </c:pt>
                      <c:pt idx="347">
                        <c:v>0.38851165770000001</c:v>
                      </c:pt>
                      <c:pt idx="348">
                        <c:v>0.39082625510000002</c:v>
                      </c:pt>
                      <c:pt idx="349">
                        <c:v>0.39227834340000001</c:v>
                      </c:pt>
                      <c:pt idx="350">
                        <c:v>0.39512586589999998</c:v>
                      </c:pt>
                      <c:pt idx="351">
                        <c:v>0.39729040859999998</c:v>
                      </c:pt>
                      <c:pt idx="352">
                        <c:v>0.399569124</c:v>
                      </c:pt>
                      <c:pt idx="353">
                        <c:v>0.40137794609999999</c:v>
                      </c:pt>
                      <c:pt idx="354">
                        <c:v>0.4035147429</c:v>
                      </c:pt>
                      <c:pt idx="355">
                        <c:v>0.4059704542</c:v>
                      </c:pt>
                      <c:pt idx="356">
                        <c:v>0.40832841399999997</c:v>
                      </c:pt>
                      <c:pt idx="357">
                        <c:v>0.41078388690000001</c:v>
                      </c:pt>
                      <c:pt idx="358">
                        <c:v>0.41318652030000003</c:v>
                      </c:pt>
                      <c:pt idx="359">
                        <c:v>0.41543027760000001</c:v>
                      </c:pt>
                      <c:pt idx="360">
                        <c:v>0.41766184569999998</c:v>
                      </c:pt>
                      <c:pt idx="361">
                        <c:v>0.41961467270000002</c:v>
                      </c:pt>
                      <c:pt idx="362">
                        <c:v>0.42193144560000001</c:v>
                      </c:pt>
                      <c:pt idx="363">
                        <c:v>0.4243446589</c:v>
                      </c:pt>
                      <c:pt idx="364">
                        <c:v>0.42652353640000001</c:v>
                      </c:pt>
                      <c:pt idx="365">
                        <c:v>0.42904615400000001</c:v>
                      </c:pt>
                      <c:pt idx="366">
                        <c:v>0.43153053520000001</c:v>
                      </c:pt>
                      <c:pt idx="367">
                        <c:v>0.43397527930000002</c:v>
                      </c:pt>
                      <c:pt idx="368">
                        <c:v>0.43647903199999999</c:v>
                      </c:pt>
                      <c:pt idx="369">
                        <c:v>0.43861740830000001</c:v>
                      </c:pt>
                      <c:pt idx="370">
                        <c:v>0.44121709469999998</c:v>
                      </c:pt>
                      <c:pt idx="371">
                        <c:v>0.44337618350000002</c:v>
                      </c:pt>
                      <c:pt idx="372">
                        <c:v>0.4459019005</c:v>
                      </c:pt>
                      <c:pt idx="373">
                        <c:v>0.44848212599999998</c:v>
                      </c:pt>
                      <c:pt idx="374">
                        <c:v>0.45093908910000002</c:v>
                      </c:pt>
                      <c:pt idx="375">
                        <c:v>0.45362183449999999</c:v>
                      </c:pt>
                      <c:pt idx="376">
                        <c:v>0.4560740888</c:v>
                      </c:pt>
                      <c:pt idx="377">
                        <c:v>0.4583734572</c:v>
                      </c:pt>
                      <c:pt idx="378">
                        <c:v>0.46120116109999998</c:v>
                      </c:pt>
                      <c:pt idx="379">
                        <c:v>0.46367529029999999</c:v>
                      </c:pt>
                      <c:pt idx="380">
                        <c:v>0.46651503439999997</c:v>
                      </c:pt>
                      <c:pt idx="381">
                        <c:v>0.46874785419999998</c:v>
                      </c:pt>
                      <c:pt idx="382">
                        <c:v>0.4716987312</c:v>
                      </c:pt>
                      <c:pt idx="383">
                        <c:v>0.47399908299999999</c:v>
                      </c:pt>
                      <c:pt idx="384">
                        <c:v>0.4767000079</c:v>
                      </c:pt>
                      <c:pt idx="385">
                        <c:v>0.4793780446</c:v>
                      </c:pt>
                      <c:pt idx="386">
                        <c:v>0.48190659279999998</c:v>
                      </c:pt>
                      <c:pt idx="387">
                        <c:v>0.48465389009999998</c:v>
                      </c:pt>
                      <c:pt idx="388">
                        <c:v>0.48734131460000002</c:v>
                      </c:pt>
                      <c:pt idx="389">
                        <c:v>0.49025782940000001</c:v>
                      </c:pt>
                      <c:pt idx="390">
                        <c:v>0.49270674590000002</c:v>
                      </c:pt>
                      <c:pt idx="391">
                        <c:v>0.4956199825</c:v>
                      </c:pt>
                      <c:pt idx="392">
                        <c:v>0.49863559010000003</c:v>
                      </c:pt>
                      <c:pt idx="393">
                        <c:v>0.50110876559999995</c:v>
                      </c:pt>
                      <c:pt idx="394">
                        <c:v>0.5039266348</c:v>
                      </c:pt>
                      <c:pt idx="395">
                        <c:v>0.50682246689999999</c:v>
                      </c:pt>
                      <c:pt idx="396">
                        <c:v>0.50952112670000005</c:v>
                      </c:pt>
                      <c:pt idx="397">
                        <c:v>0.51257336139999998</c:v>
                      </c:pt>
                      <c:pt idx="398">
                        <c:v>0.51533687110000004</c:v>
                      </c:pt>
                      <c:pt idx="399">
                        <c:v>0.51821929219999996</c:v>
                      </c:pt>
                      <c:pt idx="400">
                        <c:v>0.52115017180000001</c:v>
                      </c:pt>
                      <c:pt idx="401">
                        <c:v>0.52386349440000002</c:v>
                      </c:pt>
                      <c:pt idx="402">
                        <c:v>0.52687609199999996</c:v>
                      </c:pt>
                      <c:pt idx="403">
                        <c:v>0.53027486800000001</c:v>
                      </c:pt>
                      <c:pt idx="404">
                        <c:v>0.5330222845</c:v>
                      </c:pt>
                      <c:pt idx="405">
                        <c:v>0.53560340399999995</c:v>
                      </c:pt>
                      <c:pt idx="406">
                        <c:v>0.53882181640000004</c:v>
                      </c:pt>
                      <c:pt idx="407">
                        <c:v>0.54183578489999995</c:v>
                      </c:pt>
                      <c:pt idx="408">
                        <c:v>0.54457080359999999</c:v>
                      </c:pt>
                      <c:pt idx="409">
                        <c:v>0.54807066920000003</c:v>
                      </c:pt>
                      <c:pt idx="410">
                        <c:v>0.55119043590000005</c:v>
                      </c:pt>
                      <c:pt idx="411">
                        <c:v>0.55432051419999995</c:v>
                      </c:pt>
                      <c:pt idx="412">
                        <c:v>0.55682349210000004</c:v>
                      </c:pt>
                      <c:pt idx="413">
                        <c:v>0.56031620500000001</c:v>
                      </c:pt>
                      <c:pt idx="414">
                        <c:v>0.56361317629999996</c:v>
                      </c:pt>
                      <c:pt idx="415">
                        <c:v>0.5663708448</c:v>
                      </c:pt>
                      <c:pt idx="416">
                        <c:v>0.56962442400000002</c:v>
                      </c:pt>
                      <c:pt idx="417">
                        <c:v>0.57324719430000004</c:v>
                      </c:pt>
                      <c:pt idx="418">
                        <c:v>0.57591700550000002</c:v>
                      </c:pt>
                      <c:pt idx="419">
                        <c:v>0.57948929069999999</c:v>
                      </c:pt>
                      <c:pt idx="420">
                        <c:v>0.58303546910000004</c:v>
                      </c:pt>
                      <c:pt idx="421">
                        <c:v>0.58611661199999998</c:v>
                      </c:pt>
                      <c:pt idx="422">
                        <c:v>0.58944231270000003</c:v>
                      </c:pt>
                      <c:pt idx="423">
                        <c:v>0.5928755403</c:v>
                      </c:pt>
                      <c:pt idx="424">
                        <c:v>0.59628683329999999</c:v>
                      </c:pt>
                      <c:pt idx="425">
                        <c:v>0.59929251670000006</c:v>
                      </c:pt>
                      <c:pt idx="426">
                        <c:v>0.60270005459999998</c:v>
                      </c:pt>
                      <c:pt idx="427">
                        <c:v>0.60611009599999999</c:v>
                      </c:pt>
                      <c:pt idx="428">
                        <c:v>0.60979801420000002</c:v>
                      </c:pt>
                      <c:pt idx="429">
                        <c:v>0.61361664530000004</c:v>
                      </c:pt>
                      <c:pt idx="430">
                        <c:v>0.61673879620000005</c:v>
                      </c:pt>
                      <c:pt idx="431">
                        <c:v>0.62026286129999997</c:v>
                      </c:pt>
                      <c:pt idx="432">
                        <c:v>0.62335652109999995</c:v>
                      </c:pt>
                      <c:pt idx="433">
                        <c:v>0.62715184690000003</c:v>
                      </c:pt>
                      <c:pt idx="434">
                        <c:v>0.63078475000000001</c:v>
                      </c:pt>
                      <c:pt idx="435">
                        <c:v>0.63436526059999998</c:v>
                      </c:pt>
                      <c:pt idx="436">
                        <c:v>0.63829529289999998</c:v>
                      </c:pt>
                      <c:pt idx="437">
                        <c:v>0.64181393379999996</c:v>
                      </c:pt>
                      <c:pt idx="438">
                        <c:v>0.64543819430000005</c:v>
                      </c:pt>
                      <c:pt idx="439">
                        <c:v>0.64893841740000002</c:v>
                      </c:pt>
                      <c:pt idx="440">
                        <c:v>0.65282386540000004</c:v>
                      </c:pt>
                      <c:pt idx="441">
                        <c:v>0.65634828810000001</c:v>
                      </c:pt>
                      <c:pt idx="442">
                        <c:v>0.66058510540000004</c:v>
                      </c:pt>
                      <c:pt idx="443">
                        <c:v>0.66381257770000002</c:v>
                      </c:pt>
                      <c:pt idx="444">
                        <c:v>0.66794204710000005</c:v>
                      </c:pt>
                      <c:pt idx="445">
                        <c:v>0.67222702499999998</c:v>
                      </c:pt>
                      <c:pt idx="446">
                        <c:v>0.67604273560000006</c:v>
                      </c:pt>
                      <c:pt idx="447">
                        <c:v>0.6799173355</c:v>
                      </c:pt>
                      <c:pt idx="448">
                        <c:v>0.68411439659999995</c:v>
                      </c:pt>
                      <c:pt idx="449">
                        <c:v>0.68820667270000002</c:v>
                      </c:pt>
                      <c:pt idx="450">
                        <c:v>0.69165402649999996</c:v>
                      </c:pt>
                      <c:pt idx="451">
                        <c:v>0.69624251130000003</c:v>
                      </c:pt>
                      <c:pt idx="452">
                        <c:v>0.69993990660000005</c:v>
                      </c:pt>
                      <c:pt idx="453">
                        <c:v>0.70405048130000003</c:v>
                      </c:pt>
                      <c:pt idx="454">
                        <c:v>0.70818608999999999</c:v>
                      </c:pt>
                      <c:pt idx="455">
                        <c:v>0.71231734749999998</c:v>
                      </c:pt>
                      <c:pt idx="456">
                        <c:v>0.71626222129999995</c:v>
                      </c:pt>
                      <c:pt idx="457">
                        <c:v>0.72089791299999995</c:v>
                      </c:pt>
                      <c:pt idx="458">
                        <c:v>0.72516882419999995</c:v>
                      </c:pt>
                      <c:pt idx="459">
                        <c:v>0.72937774659999999</c:v>
                      </c:pt>
                      <c:pt idx="460">
                        <c:v>0.733863771</c:v>
                      </c:pt>
                      <c:pt idx="461">
                        <c:v>0.73820078369999997</c:v>
                      </c:pt>
                      <c:pt idx="462">
                        <c:v>0.7432827353</c:v>
                      </c:pt>
                      <c:pt idx="463">
                        <c:v>0.7475084662</c:v>
                      </c:pt>
                      <c:pt idx="464">
                        <c:v>0.75174188610000003</c:v>
                      </c:pt>
                      <c:pt idx="465">
                        <c:v>0.75655907389999999</c:v>
                      </c:pt>
                      <c:pt idx="466">
                        <c:v>0.76116520170000002</c:v>
                      </c:pt>
                      <c:pt idx="467">
                        <c:v>0.76538574699999995</c:v>
                      </c:pt>
                      <c:pt idx="468">
                        <c:v>0.77004259819999998</c:v>
                      </c:pt>
                      <c:pt idx="469">
                        <c:v>0.77441579100000002</c:v>
                      </c:pt>
                      <c:pt idx="470">
                        <c:v>0.77890640499999997</c:v>
                      </c:pt>
                      <c:pt idx="471">
                        <c:v>0.78400808570000002</c:v>
                      </c:pt>
                      <c:pt idx="472">
                        <c:v>0.78871113059999998</c:v>
                      </c:pt>
                      <c:pt idx="473">
                        <c:v>0.79389017819999996</c:v>
                      </c:pt>
                      <c:pt idx="474">
                        <c:v>0.79834902289999998</c:v>
                      </c:pt>
                      <c:pt idx="475">
                        <c:v>0.8032648563</c:v>
                      </c:pt>
                      <c:pt idx="476">
                        <c:v>0.80808377269999998</c:v>
                      </c:pt>
                      <c:pt idx="477">
                        <c:v>0.81300705669999995</c:v>
                      </c:pt>
                      <c:pt idx="478">
                        <c:v>0.81812167170000005</c:v>
                      </c:pt>
                      <c:pt idx="479">
                        <c:v>0.82319945100000003</c:v>
                      </c:pt>
                      <c:pt idx="480">
                        <c:v>0.82783687110000004</c:v>
                      </c:pt>
                      <c:pt idx="481">
                        <c:v>0.83367019890000005</c:v>
                      </c:pt>
                      <c:pt idx="482">
                        <c:v>0.838536799</c:v>
                      </c:pt>
                      <c:pt idx="483">
                        <c:v>0.84346956009999996</c:v>
                      </c:pt>
                      <c:pt idx="484">
                        <c:v>0.84949529170000004</c:v>
                      </c:pt>
                      <c:pt idx="485">
                        <c:v>0.85431629419999999</c:v>
                      </c:pt>
                      <c:pt idx="486">
                        <c:v>0.85942590240000005</c:v>
                      </c:pt>
                      <c:pt idx="487">
                        <c:v>0.86459755900000002</c:v>
                      </c:pt>
                      <c:pt idx="488">
                        <c:v>0.87041169399999996</c:v>
                      </c:pt>
                      <c:pt idx="489">
                        <c:v>0.87522876260000004</c:v>
                      </c:pt>
                      <c:pt idx="490">
                        <c:v>0.88109427689999997</c:v>
                      </c:pt>
                      <c:pt idx="491">
                        <c:v>0.88638335469999996</c:v>
                      </c:pt>
                      <c:pt idx="492">
                        <c:v>0.89272022250000005</c:v>
                      </c:pt>
                      <c:pt idx="493">
                        <c:v>0.89772158859999995</c:v>
                      </c:pt>
                      <c:pt idx="494">
                        <c:v>0.90275126699999997</c:v>
                      </c:pt>
                      <c:pt idx="495">
                        <c:v>0.90937554840000001</c:v>
                      </c:pt>
                      <c:pt idx="496">
                        <c:v>0.91446143390000001</c:v>
                      </c:pt>
                      <c:pt idx="497">
                        <c:v>0.92005246880000002</c:v>
                      </c:pt>
                      <c:pt idx="498">
                        <c:v>0.92599797250000004</c:v>
                      </c:pt>
                      <c:pt idx="499">
                        <c:v>0.93170863390000003</c:v>
                      </c:pt>
                      <c:pt idx="500">
                        <c:v>0.938270092</c:v>
                      </c:pt>
                      <c:pt idx="501">
                        <c:v>0.94309931989999995</c:v>
                      </c:pt>
                      <c:pt idx="502">
                        <c:v>0.94953656200000003</c:v>
                      </c:pt>
                      <c:pt idx="503">
                        <c:v>0.95592659710000005</c:v>
                      </c:pt>
                      <c:pt idx="504">
                        <c:v>0.96159839629999999</c:v>
                      </c:pt>
                      <c:pt idx="505">
                        <c:v>0.96756780149999999</c:v>
                      </c:pt>
                      <c:pt idx="506">
                        <c:v>0.97434079650000005</c:v>
                      </c:pt>
                      <c:pt idx="507">
                        <c:v>0.98029929400000004</c:v>
                      </c:pt>
                      <c:pt idx="508">
                        <c:v>0.98548251389999997</c:v>
                      </c:pt>
                      <c:pt idx="509">
                        <c:v>0.99140685799999995</c:v>
                      </c:pt>
                      <c:pt idx="510">
                        <c:v>0.99752885099999999</c:v>
                      </c:pt>
                      <c:pt idx="511">
                        <c:v>1.002878428</c:v>
                      </c:pt>
                      <c:pt idx="512">
                        <c:v>1.009223223</c:v>
                      </c:pt>
                      <c:pt idx="513">
                        <c:v>1.014347672</c:v>
                      </c:pt>
                      <c:pt idx="514">
                        <c:v>1.020637631</c:v>
                      </c:pt>
                      <c:pt idx="515">
                        <c:v>1.0253531929999999</c:v>
                      </c:pt>
                      <c:pt idx="516">
                        <c:v>1.0319691900000001</c:v>
                      </c:pt>
                      <c:pt idx="517">
                        <c:v>1.036515713</c:v>
                      </c:pt>
                      <c:pt idx="518">
                        <c:v>1.0426545140000001</c:v>
                      </c:pt>
                      <c:pt idx="519">
                        <c:v>1.048859835</c:v>
                      </c:pt>
                      <c:pt idx="520">
                        <c:v>1.0556650160000001</c:v>
                      </c:pt>
                      <c:pt idx="521">
                        <c:v>1.0616388320000001</c:v>
                      </c:pt>
                      <c:pt idx="522">
                        <c:v>1.0693372489999999</c:v>
                      </c:pt>
                      <c:pt idx="523">
                        <c:v>1.0756916999999999</c:v>
                      </c:pt>
                      <c:pt idx="524">
                        <c:v>1.0815666909999999</c:v>
                      </c:pt>
                      <c:pt idx="525">
                        <c:v>1.087114573</c:v>
                      </c:pt>
                      <c:pt idx="526">
                        <c:v>1.095839381</c:v>
                      </c:pt>
                      <c:pt idx="527">
                        <c:v>1.1028770210000001</c:v>
                      </c:pt>
                      <c:pt idx="528">
                        <c:v>1.1109669209999999</c:v>
                      </c:pt>
                      <c:pt idx="529">
                        <c:v>1.1156797409999999</c:v>
                      </c:pt>
                      <c:pt idx="530">
                        <c:v>1.1234054570000001</c:v>
                      </c:pt>
                      <c:pt idx="531">
                        <c:v>1.1318082810000001</c:v>
                      </c:pt>
                      <c:pt idx="532">
                        <c:v>1.1391364340000001</c:v>
                      </c:pt>
                      <c:pt idx="533">
                        <c:v>1.1425930259999999</c:v>
                      </c:pt>
                      <c:pt idx="534">
                        <c:v>1.1509872670000001</c:v>
                      </c:pt>
                      <c:pt idx="535">
                        <c:v>1.157265902</c:v>
                      </c:pt>
                      <c:pt idx="536">
                        <c:v>1.1641314030000001</c:v>
                      </c:pt>
                      <c:pt idx="537">
                        <c:v>1.171864867</c:v>
                      </c:pt>
                      <c:pt idx="538">
                        <c:v>1.180972457</c:v>
                      </c:pt>
                      <c:pt idx="539">
                        <c:v>1.188473463</c:v>
                      </c:pt>
                      <c:pt idx="540">
                        <c:v>1.1965297459999999</c:v>
                      </c:pt>
                      <c:pt idx="541">
                        <c:v>1.204963446</c:v>
                      </c:pt>
                      <c:pt idx="542">
                        <c:v>1.208073497</c:v>
                      </c:pt>
                      <c:pt idx="543">
                        <c:v>1.218716621</c:v>
                      </c:pt>
                      <c:pt idx="544">
                        <c:v>1.22710681</c:v>
                      </c:pt>
                      <c:pt idx="545">
                        <c:v>1.239069223</c:v>
                      </c:pt>
                      <c:pt idx="546">
                        <c:v>1.244552493</c:v>
                      </c:pt>
                      <c:pt idx="547">
                        <c:v>1.2565327879999999</c:v>
                      </c:pt>
                      <c:pt idx="548">
                        <c:v>1.2564382549999999</c:v>
                      </c:pt>
                      <c:pt idx="549">
                        <c:v>1.2721757890000001</c:v>
                      </c:pt>
                      <c:pt idx="550">
                        <c:v>1.280870199</c:v>
                      </c:pt>
                      <c:pt idx="551">
                        <c:v>1.2861458059999999</c:v>
                      </c:pt>
                      <c:pt idx="552">
                        <c:v>1.292160392</c:v>
                      </c:pt>
                      <c:pt idx="553">
                        <c:v>1.2986586090000001</c:v>
                      </c:pt>
                      <c:pt idx="554">
                        <c:v>1.3035525080000001</c:v>
                      </c:pt>
                      <c:pt idx="555">
                        <c:v>1.305583835</c:v>
                      </c:pt>
                      <c:pt idx="556">
                        <c:v>1.332162142</c:v>
                      </c:pt>
                      <c:pt idx="557">
                        <c:v>1.3197835680000001</c:v>
                      </c:pt>
                      <c:pt idx="558">
                        <c:v>1.3464752440000001</c:v>
                      </c:pt>
                      <c:pt idx="559">
                        <c:v>1.33888483</c:v>
                      </c:pt>
                      <c:pt idx="560">
                        <c:v>1.3635919089999999</c:v>
                      </c:pt>
                      <c:pt idx="561">
                        <c:v>1.3702844380000001</c:v>
                      </c:pt>
                      <c:pt idx="562">
                        <c:v>1.3823555709999999</c:v>
                      </c:pt>
                      <c:pt idx="563">
                        <c:v>1.382587314</c:v>
                      </c:pt>
                      <c:pt idx="564">
                        <c:v>1.388034701</c:v>
                      </c:pt>
                      <c:pt idx="565">
                        <c:v>1.4027415510000001</c:v>
                      </c:pt>
                      <c:pt idx="566">
                        <c:v>1.410748482</c:v>
                      </c:pt>
                      <c:pt idx="567">
                        <c:v>1.431909919</c:v>
                      </c:pt>
                      <c:pt idx="568">
                        <c:v>1.435824513</c:v>
                      </c:pt>
                      <c:pt idx="569">
                        <c:v>1.4530118700000001</c:v>
                      </c:pt>
                      <c:pt idx="570">
                        <c:v>1.4507712129999999</c:v>
                      </c:pt>
                      <c:pt idx="571">
                        <c:v>1.44630909</c:v>
                      </c:pt>
                      <c:pt idx="572">
                        <c:v>1.4694173340000001</c:v>
                      </c:pt>
                      <c:pt idx="573">
                        <c:v>1.476900101</c:v>
                      </c:pt>
                      <c:pt idx="574">
                        <c:v>1.482978463</c:v>
                      </c:pt>
                      <c:pt idx="575">
                        <c:v>1.488578677</c:v>
                      </c:pt>
                      <c:pt idx="576">
                        <c:v>1.50304544</c:v>
                      </c:pt>
                      <c:pt idx="577">
                        <c:v>1.5140575169999999</c:v>
                      </c:pt>
                      <c:pt idx="578">
                        <c:v>1.5302149060000001</c:v>
                      </c:pt>
                      <c:pt idx="579">
                        <c:v>1.5270258189999999</c:v>
                      </c:pt>
                      <c:pt idx="580">
                        <c:v>1.540325046</c:v>
                      </c:pt>
                      <c:pt idx="581">
                        <c:v>1.5572704079999999</c:v>
                      </c:pt>
                      <c:pt idx="582">
                        <c:v>1.5727132559999999</c:v>
                      </c:pt>
                      <c:pt idx="583">
                        <c:v>1.5840886830000001</c:v>
                      </c:pt>
                      <c:pt idx="584">
                        <c:v>1.5886402129999999</c:v>
                      </c:pt>
                      <c:pt idx="585">
                        <c:v>1.589264035</c:v>
                      </c:pt>
                      <c:pt idx="586">
                        <c:v>1.6131221060000001</c:v>
                      </c:pt>
                      <c:pt idx="587">
                        <c:v>1.6078763009999999</c:v>
                      </c:pt>
                      <c:pt idx="588">
                        <c:v>1.6221435070000001</c:v>
                      </c:pt>
                      <c:pt idx="589">
                        <c:v>1.633559346</c:v>
                      </c:pt>
                      <c:pt idx="590">
                        <c:v>1.642005205</c:v>
                      </c:pt>
                      <c:pt idx="591">
                        <c:v>1.6549314260000001</c:v>
                      </c:pt>
                      <c:pt idx="592">
                        <c:v>1.667315125</c:v>
                      </c:pt>
                      <c:pt idx="593">
                        <c:v>1.685249448</c:v>
                      </c:pt>
                      <c:pt idx="594">
                        <c:v>1.682963848</c:v>
                      </c:pt>
                      <c:pt idx="595">
                        <c:v>1.696748495</c:v>
                      </c:pt>
                      <c:pt idx="596">
                        <c:v>1.7068407539999999</c:v>
                      </c:pt>
                      <c:pt idx="597">
                        <c:v>1.715460658</c:v>
                      </c:pt>
                      <c:pt idx="598">
                        <c:v>1.735634565</c:v>
                      </c:pt>
                      <c:pt idx="599">
                        <c:v>1.738101959</c:v>
                      </c:pt>
                      <c:pt idx="600">
                        <c:v>1.7503809930000001</c:v>
                      </c:pt>
                      <c:pt idx="601">
                        <c:v>1.776767969</c:v>
                      </c:pt>
                      <c:pt idx="602">
                        <c:v>1.777726293</c:v>
                      </c:pt>
                      <c:pt idx="603">
                        <c:v>1.7901715039999999</c:v>
                      </c:pt>
                      <c:pt idx="604">
                        <c:v>1.788655281</c:v>
                      </c:pt>
                      <c:pt idx="605">
                        <c:v>1.797925472</c:v>
                      </c:pt>
                      <c:pt idx="606">
                        <c:v>1.8145129680000001</c:v>
                      </c:pt>
                      <c:pt idx="607">
                        <c:v>1.8217082019999999</c:v>
                      </c:pt>
                      <c:pt idx="608">
                        <c:v>1.8334727289999999</c:v>
                      </c:pt>
                      <c:pt idx="609">
                        <c:v>1.861795187</c:v>
                      </c:pt>
                      <c:pt idx="610">
                        <c:v>1.8663951160000001</c:v>
                      </c:pt>
                      <c:pt idx="611">
                        <c:v>1.8802409170000001</c:v>
                      </c:pt>
                      <c:pt idx="612">
                        <c:v>1.8734885450000001</c:v>
                      </c:pt>
                      <c:pt idx="613">
                        <c:v>1.896898985</c:v>
                      </c:pt>
                      <c:pt idx="614">
                        <c:v>1.913305998</c:v>
                      </c:pt>
                      <c:pt idx="615">
                        <c:v>1.906074882</c:v>
                      </c:pt>
                      <c:pt idx="616">
                        <c:v>1.922879934</c:v>
                      </c:pt>
                      <c:pt idx="617">
                        <c:v>1.935942292</c:v>
                      </c:pt>
                      <c:pt idx="618">
                        <c:v>1.9387865070000001</c:v>
                      </c:pt>
                      <c:pt idx="619">
                        <c:v>1.966471195</c:v>
                      </c:pt>
                      <c:pt idx="620">
                        <c:v>1.96341908</c:v>
                      </c:pt>
                      <c:pt idx="621">
                        <c:v>1.9762207270000001</c:v>
                      </c:pt>
                      <c:pt idx="622">
                        <c:v>1.999206901</c:v>
                      </c:pt>
                      <c:pt idx="623">
                        <c:v>1.989731073</c:v>
                      </c:pt>
                      <c:pt idx="624">
                        <c:v>1.9974803919999999</c:v>
                      </c:pt>
                      <c:pt idx="625">
                        <c:v>2.0124402049999999</c:v>
                      </c:pt>
                      <c:pt idx="626">
                        <c:v>2.0205178259999999</c:v>
                      </c:pt>
                      <c:pt idx="627">
                        <c:v>2.0237436290000002</c:v>
                      </c:pt>
                      <c:pt idx="628">
                        <c:v>2.030152798</c:v>
                      </c:pt>
                      <c:pt idx="629">
                        <c:v>2.0269947049999999</c:v>
                      </c:pt>
                      <c:pt idx="630">
                        <c:v>2.0471041200000002</c:v>
                      </c:pt>
                      <c:pt idx="631">
                        <c:v>2.0703110690000002</c:v>
                      </c:pt>
                      <c:pt idx="632">
                        <c:v>2.0550858970000001</c:v>
                      </c:pt>
                      <c:pt idx="633">
                        <c:v>2.0469918250000001</c:v>
                      </c:pt>
                      <c:pt idx="634">
                        <c:v>2.0674946310000002</c:v>
                      </c:pt>
                      <c:pt idx="635">
                        <c:v>2.0707955359999999</c:v>
                      </c:pt>
                      <c:pt idx="636">
                        <c:v>2.068272114</c:v>
                      </c:pt>
                      <c:pt idx="637">
                        <c:v>2.0857436659999999</c:v>
                      </c:pt>
                      <c:pt idx="638">
                        <c:v>2.065577507</c:v>
                      </c:pt>
                      <c:pt idx="639">
                        <c:v>2.0654077530000001</c:v>
                      </c:pt>
                      <c:pt idx="640">
                        <c:v>2.088320017</c:v>
                      </c:pt>
                      <c:pt idx="641">
                        <c:v>2.1093356609999998</c:v>
                      </c:pt>
                      <c:pt idx="642">
                        <c:v>2.1066858769999999</c:v>
                      </c:pt>
                      <c:pt idx="643">
                        <c:v>2.1059398649999999</c:v>
                      </c:pt>
                      <c:pt idx="644">
                        <c:v>2.0957906249999998</c:v>
                      </c:pt>
                      <c:pt idx="645">
                        <c:v>2.1171429160000002</c:v>
                      </c:pt>
                      <c:pt idx="646">
                        <c:v>2.104820728</c:v>
                      </c:pt>
                      <c:pt idx="647">
                        <c:v>2.1075410840000002</c:v>
                      </c:pt>
                      <c:pt idx="648">
                        <c:v>2.1427419190000001</c:v>
                      </c:pt>
                      <c:pt idx="649">
                        <c:v>2.115380526</c:v>
                      </c:pt>
                      <c:pt idx="650">
                        <c:v>2.103274345</c:v>
                      </c:pt>
                      <c:pt idx="651">
                        <c:v>2.111155272</c:v>
                      </c:pt>
                      <c:pt idx="652">
                        <c:v>2.0747921470000001</c:v>
                      </c:pt>
                      <c:pt idx="653">
                        <c:v>2.0855023859999999</c:v>
                      </c:pt>
                      <c:pt idx="654">
                        <c:v>2.0732407570000002</c:v>
                      </c:pt>
                      <c:pt idx="655">
                        <c:v>2.0881338120000001</c:v>
                      </c:pt>
                      <c:pt idx="656">
                        <c:v>2.0613572599999999</c:v>
                      </c:pt>
                      <c:pt idx="657">
                        <c:v>2.0925643439999999</c:v>
                      </c:pt>
                      <c:pt idx="658">
                        <c:v>2.0965542789999998</c:v>
                      </c:pt>
                      <c:pt idx="659">
                        <c:v>1.956093192</c:v>
                      </c:pt>
                      <c:pt idx="660">
                        <c:v>2.0685720440000002</c:v>
                      </c:pt>
                      <c:pt idx="661">
                        <c:v>2.0505726339999999</c:v>
                      </c:pt>
                      <c:pt idx="662">
                        <c:v>2.117774963</c:v>
                      </c:pt>
                      <c:pt idx="663">
                        <c:v>2.0404074190000001</c:v>
                      </c:pt>
                      <c:pt idx="664">
                        <c:v>2.025609255</c:v>
                      </c:pt>
                      <c:pt idx="665">
                        <c:v>2.0585517879999999</c:v>
                      </c:pt>
                      <c:pt idx="666">
                        <c:v>2.0298178199999999</c:v>
                      </c:pt>
                      <c:pt idx="667">
                        <c:v>2.0843641759999998</c:v>
                      </c:pt>
                      <c:pt idx="668">
                        <c:v>2.0881383420000001</c:v>
                      </c:pt>
                      <c:pt idx="669">
                        <c:v>2.0305123329999999</c:v>
                      </c:pt>
                      <c:pt idx="670">
                        <c:v>2.0365462299999999</c:v>
                      </c:pt>
                      <c:pt idx="671">
                        <c:v>2.0302562709999998</c:v>
                      </c:pt>
                      <c:pt idx="672">
                        <c:v>2.04779768</c:v>
                      </c:pt>
                      <c:pt idx="673">
                        <c:v>2.1150243280000001</c:v>
                      </c:pt>
                      <c:pt idx="674">
                        <c:v>2.0720326899999999</c:v>
                      </c:pt>
                      <c:pt idx="675">
                        <c:v>1.948998928</c:v>
                      </c:pt>
                      <c:pt idx="676">
                        <c:v>2.1156525610000001</c:v>
                      </c:pt>
                      <c:pt idx="677">
                        <c:v>2.0069613460000002</c:v>
                      </c:pt>
                      <c:pt idx="678">
                        <c:v>2.059051991</c:v>
                      </c:pt>
                      <c:pt idx="679">
                        <c:v>1.8629690409999999</c:v>
                      </c:pt>
                      <c:pt idx="680">
                        <c:v>2.083465576</c:v>
                      </c:pt>
                      <c:pt idx="681">
                        <c:v>10</c:v>
                      </c:pt>
                      <c:pt idx="682">
                        <c:v>1.788609028</c:v>
                      </c:pt>
                      <c:pt idx="683">
                        <c:v>2.5546159739999998</c:v>
                      </c:pt>
                      <c:pt idx="684">
                        <c:v>1.6626578569999999</c:v>
                      </c:pt>
                      <c:pt idx="685">
                        <c:v>10</c:v>
                      </c:pt>
                      <c:pt idx="686">
                        <c:v>10</c:v>
                      </c:pt>
                      <c:pt idx="687">
                        <c:v>1.4514729980000001</c:v>
                      </c:pt>
                      <c:pt idx="688">
                        <c:v>1.222603798</c:v>
                      </c:pt>
                      <c:pt idx="689">
                        <c:v>1.867503524</c:v>
                      </c:pt>
                      <c:pt idx="690">
                        <c:v>10</c:v>
                      </c:pt>
                      <c:pt idx="691">
                        <c:v>10</c:v>
                      </c:pt>
                      <c:pt idx="692">
                        <c:v>0.79178279640000004</c:v>
                      </c:pt>
                      <c:pt idx="693">
                        <c:v>2.178583384</c:v>
                      </c:pt>
                      <c:pt idx="694">
                        <c:v>10</c:v>
                      </c:pt>
                      <c:pt idx="695">
                        <c:v>1.259812951</c:v>
                      </c:pt>
                      <c:pt idx="696">
                        <c:v>0.93076920510000005</c:v>
                      </c:pt>
                      <c:pt idx="697">
                        <c:v>0.83238959310000005</c:v>
                      </c:pt>
                      <c:pt idx="698">
                        <c:v>0.31233718989999998</c:v>
                      </c:pt>
                      <c:pt idx="699">
                        <c:v>10</c:v>
                      </c:pt>
                      <c:pt idx="700">
                        <c:v>0.90841925140000002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'P-A'!$V$6</c15:sqref>
                        </c15:formulaRef>
                      </c:ext>
                    </c:extLst>
                    <c:strCache>
                      <c:ptCount val="1"/>
                      <c:pt idx="0">
                        <c:v>P-D1 OD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'P-A'!$V$7:$V$707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0.13439617755157321</c:v>
                      </c:pt>
                      <c:pt idx="1">
                        <c:v>0.10873287302623444</c:v>
                      </c:pt>
                      <c:pt idx="2">
                        <c:v>0.1088620640439676</c:v>
                      </c:pt>
                      <c:pt idx="3">
                        <c:v>0.12638923260264476</c:v>
                      </c:pt>
                      <c:pt idx="4">
                        <c:v>0.10775433875941569</c:v>
                      </c:pt>
                      <c:pt idx="5">
                        <c:v>0.10828523347593716</c:v>
                      </c:pt>
                      <c:pt idx="6">
                        <c:v>0.11835762700751466</c:v>
                      </c:pt>
                      <c:pt idx="7">
                        <c:v>0.1177569170535496</c:v>
                      </c:pt>
                      <c:pt idx="8">
                        <c:v>0.12114063493222649</c:v>
                      </c:pt>
                      <c:pt idx="9">
                        <c:v>0.12327240006371511</c:v>
                      </c:pt>
                      <c:pt idx="10">
                        <c:v>0.11668670358354372</c:v>
                      </c:pt>
                      <c:pt idx="11">
                        <c:v>0.11825917687694816</c:v>
                      </c:pt>
                      <c:pt idx="12">
                        <c:v>0.12870057439341714</c:v>
                      </c:pt>
                      <c:pt idx="13">
                        <c:v>0.1206352953394894</c:v>
                      </c:pt>
                      <c:pt idx="14">
                        <c:v>0.12884157490420442</c:v>
                      </c:pt>
                      <c:pt idx="15">
                        <c:v>0.12701735461154012</c:v>
                      </c:pt>
                      <c:pt idx="16">
                        <c:v>0.12346114803983706</c:v>
                      </c:pt>
                      <c:pt idx="17">
                        <c:v>0.12687750900855593</c:v>
                      </c:pt>
                      <c:pt idx="18">
                        <c:v>0.1198538424967059</c:v>
                      </c:pt>
                      <c:pt idx="19">
                        <c:v>0.1201600625865565</c:v>
                      </c:pt>
                      <c:pt idx="20">
                        <c:v>0.11513530167388425</c:v>
                      </c:pt>
                      <c:pt idx="21">
                        <c:v>0.12299003671633602</c:v>
                      </c:pt>
                      <c:pt idx="22">
                        <c:v>0.11413147268310748</c:v>
                      </c:pt>
                      <c:pt idx="23">
                        <c:v>0.11831766950138652</c:v>
                      </c:pt>
                      <c:pt idx="24">
                        <c:v>0.11910008476733924</c:v>
                      </c:pt>
                      <c:pt idx="25">
                        <c:v>0.12295178892844934</c:v>
                      </c:pt>
                      <c:pt idx="26">
                        <c:v>0.1236998627078502</c:v>
                      </c:pt>
                      <c:pt idx="27">
                        <c:v>0.12701392385332566</c:v>
                      </c:pt>
                      <c:pt idx="28">
                        <c:v>0.13006779134950908</c:v>
                      </c:pt>
                      <c:pt idx="29">
                        <c:v>0.12657734651620725</c:v>
                      </c:pt>
                      <c:pt idx="30">
                        <c:v>0.12752131283144857</c:v>
                      </c:pt>
                      <c:pt idx="31">
                        <c:v>0.12363206289059774</c:v>
                      </c:pt>
                      <c:pt idx="32">
                        <c:v>0.12680761451899125</c:v>
                      </c:pt>
                      <c:pt idx="33">
                        <c:v>0.13101235776211514</c:v>
                      </c:pt>
                      <c:pt idx="34">
                        <c:v>0.13124229741948631</c:v>
                      </c:pt>
                      <c:pt idx="35">
                        <c:v>0.12823693600544134</c:v>
                      </c:pt>
                      <c:pt idx="36">
                        <c:v>0.13236375702823386</c:v>
                      </c:pt>
                      <c:pt idx="37">
                        <c:v>0.13035252112115225</c:v>
                      </c:pt>
                      <c:pt idx="38">
                        <c:v>0.13125012134388758</c:v>
                      </c:pt>
                      <c:pt idx="39">
                        <c:v>0.13514469290889972</c:v>
                      </c:pt>
                      <c:pt idx="40">
                        <c:v>0.13234736188435911</c:v>
                      </c:pt>
                      <c:pt idx="41">
                        <c:v>0.1306008373621976</c:v>
                      </c:pt>
                      <c:pt idx="42">
                        <c:v>0.1351695573766637</c:v>
                      </c:pt>
                      <c:pt idx="43">
                        <c:v>0.13506252470489213</c:v>
                      </c:pt>
                      <c:pt idx="44">
                        <c:v>0.13640808148640901</c:v>
                      </c:pt>
                      <c:pt idx="45">
                        <c:v>0.13498910886806334</c:v>
                      </c:pt>
                      <c:pt idx="46">
                        <c:v>0.13682501409953743</c:v>
                      </c:pt>
                      <c:pt idx="47">
                        <c:v>0.13611564102287735</c:v>
                      </c:pt>
                      <c:pt idx="48">
                        <c:v>0.13535463682301097</c:v>
                      </c:pt>
                      <c:pt idx="49">
                        <c:v>0.1379112603876135</c:v>
                      </c:pt>
                      <c:pt idx="50">
                        <c:v>0.14023141118461652</c:v>
                      </c:pt>
                      <c:pt idx="51">
                        <c:v>0.14107770862955835</c:v>
                      </c:pt>
                      <c:pt idx="52">
                        <c:v>0.13770069374787133</c:v>
                      </c:pt>
                      <c:pt idx="53">
                        <c:v>0.1401152411612015</c:v>
                      </c:pt>
                      <c:pt idx="54">
                        <c:v>0.14060467247491576</c:v>
                      </c:pt>
                      <c:pt idx="55">
                        <c:v>0.1413158684871331</c:v>
                      </c:pt>
                      <c:pt idx="56">
                        <c:v>0.14208935022300478</c:v>
                      </c:pt>
                      <c:pt idx="57">
                        <c:v>0.14301620806449392</c:v>
                      </c:pt>
                      <c:pt idx="58">
                        <c:v>0.1422255386179459</c:v>
                      </c:pt>
                      <c:pt idx="59">
                        <c:v>0.14256437915437531</c:v>
                      </c:pt>
                      <c:pt idx="60">
                        <c:v>0.14536964733582991</c:v>
                      </c:pt>
                      <c:pt idx="61">
                        <c:v>0.14662950325954052</c:v>
                      </c:pt>
                      <c:pt idx="62">
                        <c:v>0.14431371169392343</c:v>
                      </c:pt>
                      <c:pt idx="63">
                        <c:v>0.14619959493902029</c:v>
                      </c:pt>
                      <c:pt idx="64">
                        <c:v>0.14583355747575757</c:v>
                      </c:pt>
                      <c:pt idx="65">
                        <c:v>0.14687659667759023</c:v>
                      </c:pt>
                      <c:pt idx="66">
                        <c:v>0.14826864412105448</c:v>
                      </c:pt>
                      <c:pt idx="67">
                        <c:v>0.14885524610328779</c:v>
                      </c:pt>
                      <c:pt idx="68">
                        <c:v>0.14815775043487439</c:v>
                      </c:pt>
                      <c:pt idx="69">
                        <c:v>0.15126773279430358</c:v>
                      </c:pt>
                      <c:pt idx="70">
                        <c:v>0.14985864482267358</c:v>
                      </c:pt>
                      <c:pt idx="71">
                        <c:v>0.15176224796061891</c:v>
                      </c:pt>
                      <c:pt idx="72">
                        <c:v>0.15190102924484966</c:v>
                      </c:pt>
                      <c:pt idx="73">
                        <c:v>0.15173823269870837</c:v>
                      </c:pt>
                      <c:pt idx="74">
                        <c:v>0.15332922984947925</c:v>
                      </c:pt>
                      <c:pt idx="75">
                        <c:v>0.15371931653984727</c:v>
                      </c:pt>
                      <c:pt idx="76">
                        <c:v>0.15436773991796748</c:v>
                      </c:pt>
                      <c:pt idx="77">
                        <c:v>0.15403406250145718</c:v>
                      </c:pt>
                      <c:pt idx="78">
                        <c:v>0.15403783286602826</c:v>
                      </c:pt>
                      <c:pt idx="79">
                        <c:v>0.15463217955093567</c:v>
                      </c:pt>
                      <c:pt idx="80">
                        <c:v>0.15702523663086151</c:v>
                      </c:pt>
                      <c:pt idx="81">
                        <c:v>0.15717831844744262</c:v>
                      </c:pt>
                      <c:pt idx="82">
                        <c:v>0.15794634262238927</c:v>
                      </c:pt>
                      <c:pt idx="83">
                        <c:v>0.15880371364783244</c:v>
                      </c:pt>
                      <c:pt idx="84">
                        <c:v>0.15932398778988846</c:v>
                      </c:pt>
                      <c:pt idx="85">
                        <c:v>0.1589395396257873</c:v>
                      </c:pt>
                      <c:pt idx="86">
                        <c:v>0.16075851759200227</c:v>
                      </c:pt>
                      <c:pt idx="87">
                        <c:v>0.16179306490246731</c:v>
                      </c:pt>
                      <c:pt idx="88">
                        <c:v>0.16159871225889455</c:v>
                      </c:pt>
                      <c:pt idx="89">
                        <c:v>0.16159554187011255</c:v>
                      </c:pt>
                      <c:pt idx="90">
                        <c:v>0.16346486005417918</c:v>
                      </c:pt>
                      <c:pt idx="91">
                        <c:v>0.16284524144074644</c:v>
                      </c:pt>
                      <c:pt idx="92">
                        <c:v>0.16610102510507752</c:v>
                      </c:pt>
                      <c:pt idx="93">
                        <c:v>0.16594278027495596</c:v>
                      </c:pt>
                      <c:pt idx="94">
                        <c:v>0.16561239771029032</c:v>
                      </c:pt>
                      <c:pt idx="95">
                        <c:v>0.16668597399292426</c:v>
                      </c:pt>
                      <c:pt idx="96">
                        <c:v>0.16703442740892044</c:v>
                      </c:pt>
                      <c:pt idx="97">
                        <c:v>0.16846725895129699</c:v>
                      </c:pt>
                      <c:pt idx="98">
                        <c:v>0.16779611095827265</c:v>
                      </c:pt>
                      <c:pt idx="99">
                        <c:v>0.1693083253155363</c:v>
                      </c:pt>
                      <c:pt idx="100">
                        <c:v>0.17100025217766576</c:v>
                      </c:pt>
                      <c:pt idx="101">
                        <c:v>0.16978636605546193</c:v>
                      </c:pt>
                      <c:pt idx="102">
                        <c:v>0.17091009016249539</c:v>
                      </c:pt>
                      <c:pt idx="103">
                        <c:v>0.17387585635062588</c:v>
                      </c:pt>
                      <c:pt idx="104">
                        <c:v>0.17218731506616325</c:v>
                      </c:pt>
                      <c:pt idx="105">
                        <c:v>0.17362233177871988</c:v>
                      </c:pt>
                      <c:pt idx="106">
                        <c:v>0.17507548742496612</c:v>
                      </c:pt>
                      <c:pt idx="107">
                        <c:v>0.17591758414276412</c:v>
                      </c:pt>
                      <c:pt idx="108">
                        <c:v>0.17639884055839811</c:v>
                      </c:pt>
                      <c:pt idx="109">
                        <c:v>0.17762923498100469</c:v>
                      </c:pt>
                      <c:pt idx="110">
                        <c:v>0.17825016706727045</c:v>
                      </c:pt>
                      <c:pt idx="111">
                        <c:v>0.17910483197091118</c:v>
                      </c:pt>
                      <c:pt idx="112">
                        <c:v>0.18044142134833402</c:v>
                      </c:pt>
                      <c:pt idx="113">
                        <c:v>0.1787074987644526</c:v>
                      </c:pt>
                      <c:pt idx="114">
                        <c:v>0.18057716815015257</c:v>
                      </c:pt>
                      <c:pt idx="115">
                        <c:v>0.18158950039961944</c:v>
                      </c:pt>
                      <c:pt idx="116">
                        <c:v>0.1812127291293785</c:v>
                      </c:pt>
                      <c:pt idx="117">
                        <c:v>0.18276294210525232</c:v>
                      </c:pt>
                      <c:pt idx="118">
                        <c:v>0.18513613934828813</c:v>
                      </c:pt>
                      <c:pt idx="119">
                        <c:v>0.18568983782545612</c:v>
                      </c:pt>
                      <c:pt idx="120">
                        <c:v>0.18596587182338148</c:v>
                      </c:pt>
                      <c:pt idx="121">
                        <c:v>0.18734356212583739</c:v>
                      </c:pt>
                      <c:pt idx="122">
                        <c:v>0.18825503263992605</c:v>
                      </c:pt>
                      <c:pt idx="123">
                        <c:v>0.18783333324346868</c:v>
                      </c:pt>
                      <c:pt idx="124">
                        <c:v>0.1892089061541645</c:v>
                      </c:pt>
                      <c:pt idx="125">
                        <c:v>0.19078518388371343</c:v>
                      </c:pt>
                      <c:pt idx="126">
                        <c:v>0.19038483894468453</c:v>
                      </c:pt>
                      <c:pt idx="127">
                        <c:v>0.19182550573319385</c:v>
                      </c:pt>
                      <c:pt idx="128">
                        <c:v>0.19201235138486489</c:v>
                      </c:pt>
                      <c:pt idx="129">
                        <c:v>0.19346837165715561</c:v>
                      </c:pt>
                      <c:pt idx="130">
                        <c:v>0.19426129437143971</c:v>
                      </c:pt>
                      <c:pt idx="131">
                        <c:v>0.19501046641959185</c:v>
                      </c:pt>
                      <c:pt idx="132">
                        <c:v>0.19628910646372266</c:v>
                      </c:pt>
                      <c:pt idx="133">
                        <c:v>0.19678911318655171</c:v>
                      </c:pt>
                      <c:pt idx="134">
                        <c:v>0.19827146978210602</c:v>
                      </c:pt>
                      <c:pt idx="135">
                        <c:v>0.19857210780237808</c:v>
                      </c:pt>
                      <c:pt idx="136">
                        <c:v>0.1991565811774984</c:v>
                      </c:pt>
                      <c:pt idx="137">
                        <c:v>0.20040548807495204</c:v>
                      </c:pt>
                      <c:pt idx="138">
                        <c:v>0.20260323008813588</c:v>
                      </c:pt>
                      <c:pt idx="139">
                        <c:v>0.20312565551116202</c:v>
                      </c:pt>
                      <c:pt idx="140">
                        <c:v>0.20300590760780976</c:v>
                      </c:pt>
                      <c:pt idx="141">
                        <c:v>0.2043899611793234</c:v>
                      </c:pt>
                      <c:pt idx="142">
                        <c:v>0.20478933244943628</c:v>
                      </c:pt>
                      <c:pt idx="143">
                        <c:v>0.20596101921068921</c:v>
                      </c:pt>
                      <c:pt idx="144">
                        <c:v>0.20737564388898663</c:v>
                      </c:pt>
                      <c:pt idx="145">
                        <c:v>0.20880306318775835</c:v>
                      </c:pt>
                      <c:pt idx="146">
                        <c:v>0.20932578297580567</c:v>
                      </c:pt>
                      <c:pt idx="147">
                        <c:v>0.21075467425165259</c:v>
                      </c:pt>
                      <c:pt idx="148">
                        <c:v>0.21063508485254251</c:v>
                      </c:pt>
                      <c:pt idx="149">
                        <c:v>0.21194959502974614</c:v>
                      </c:pt>
                      <c:pt idx="150">
                        <c:v>0.2133974628954502</c:v>
                      </c:pt>
                      <c:pt idx="151">
                        <c:v>0.21487687568882363</c:v>
                      </c:pt>
                      <c:pt idx="152">
                        <c:v>0.21460873346970427</c:v>
                      </c:pt>
                      <c:pt idx="153">
                        <c:v>0.21713030223307447</c:v>
                      </c:pt>
                      <c:pt idx="154">
                        <c:v>0.2166720533996494</c:v>
                      </c:pt>
                      <c:pt idx="155">
                        <c:v>0.21782970014995401</c:v>
                      </c:pt>
                      <c:pt idx="156">
                        <c:v>0.2193675829243027</c:v>
                      </c:pt>
                      <c:pt idx="157">
                        <c:v>0.22114969429309614</c:v>
                      </c:pt>
                      <c:pt idx="158">
                        <c:v>0.2219743882177117</c:v>
                      </c:pt>
                      <c:pt idx="159">
                        <c:v>0.22323402902852224</c:v>
                      </c:pt>
                      <c:pt idx="160">
                        <c:v>0.22367687909123954</c:v>
                      </c:pt>
                      <c:pt idx="161">
                        <c:v>0.22474043495756055</c:v>
                      </c:pt>
                      <c:pt idx="162">
                        <c:v>0.22592912817540581</c:v>
                      </c:pt>
                      <c:pt idx="163">
                        <c:v>0.22660791886914136</c:v>
                      </c:pt>
                      <c:pt idx="164">
                        <c:v>0.22761735260335372</c:v>
                      </c:pt>
                      <c:pt idx="165">
                        <c:v>0.22905767958794607</c:v>
                      </c:pt>
                      <c:pt idx="166">
                        <c:v>0.23069126108413249</c:v>
                      </c:pt>
                      <c:pt idx="167">
                        <c:v>0.23129924019765133</c:v>
                      </c:pt>
                      <c:pt idx="168">
                        <c:v>0.2323837880740206</c:v>
                      </c:pt>
                      <c:pt idx="169">
                        <c:v>0.23379868447387595</c:v>
                      </c:pt>
                      <c:pt idx="170">
                        <c:v>0.23500067062035473</c:v>
                      </c:pt>
                      <c:pt idx="171">
                        <c:v>0.23561256735694</c:v>
                      </c:pt>
                      <c:pt idx="172">
                        <c:v>0.23711722943537558</c:v>
                      </c:pt>
                      <c:pt idx="173">
                        <c:v>0.23806692500270601</c:v>
                      </c:pt>
                      <c:pt idx="174">
                        <c:v>0.2395221526018165</c:v>
                      </c:pt>
                      <c:pt idx="175">
                        <c:v>0.24042116814737824</c:v>
                      </c:pt>
                      <c:pt idx="176">
                        <c:v>0.24160087130246932</c:v>
                      </c:pt>
                      <c:pt idx="177">
                        <c:v>0.24386088770237899</c:v>
                      </c:pt>
                      <c:pt idx="178">
                        <c:v>0.24445548346538123</c:v>
                      </c:pt>
                      <c:pt idx="179">
                        <c:v>0.24512732216001681</c:v>
                      </c:pt>
                      <c:pt idx="180">
                        <c:v>0.24653277547588517</c:v>
                      </c:pt>
                      <c:pt idx="181">
                        <c:v>0.24802355619958413</c:v>
                      </c:pt>
                      <c:pt idx="182">
                        <c:v>0.24998791644505677</c:v>
                      </c:pt>
                      <c:pt idx="183">
                        <c:v>0.25027954160714194</c:v>
                      </c:pt>
                      <c:pt idx="184">
                        <c:v>0.25144690316299156</c:v>
                      </c:pt>
                      <c:pt idx="185">
                        <c:v>0.25240284878206382</c:v>
                      </c:pt>
                      <c:pt idx="186">
                        <c:v>0.25400228120034751</c:v>
                      </c:pt>
                      <c:pt idx="187">
                        <c:v>0.255019731328398</c:v>
                      </c:pt>
                      <c:pt idx="188">
                        <c:v>0.25706409715997958</c:v>
                      </c:pt>
                      <c:pt idx="189">
                        <c:v>0.25843820964328612</c:v>
                      </c:pt>
                      <c:pt idx="190">
                        <c:v>0.26027014058224807</c:v>
                      </c:pt>
                      <c:pt idx="191">
                        <c:v>0.26106695827613535</c:v>
                      </c:pt>
                      <c:pt idx="192">
                        <c:v>0.26225273033526297</c:v>
                      </c:pt>
                      <c:pt idx="193">
                        <c:v>0.2636992169497141</c:v>
                      </c:pt>
                      <c:pt idx="194">
                        <c:v>0.26485496134517378</c:v>
                      </c:pt>
                      <c:pt idx="195">
                        <c:v>0.26668501287669316</c:v>
                      </c:pt>
                      <c:pt idx="196">
                        <c:v>0.26794245711960729</c:v>
                      </c:pt>
                      <c:pt idx="197">
                        <c:v>0.26920578896688302</c:v>
                      </c:pt>
                      <c:pt idx="198">
                        <c:v>0.26991555834973935</c:v>
                      </c:pt>
                      <c:pt idx="199">
                        <c:v>0.27135036002538065</c:v>
                      </c:pt>
                      <c:pt idx="200">
                        <c:v>0.27310328184258237</c:v>
                      </c:pt>
                      <c:pt idx="201">
                        <c:v>0.27447229909076842</c:v>
                      </c:pt>
                      <c:pt idx="202">
                        <c:v>0.27596330609712949</c:v>
                      </c:pt>
                      <c:pt idx="203">
                        <c:v>0.27663498628752298</c:v>
                      </c:pt>
                      <c:pt idx="204">
                        <c:v>0.2784812517544239</c:v>
                      </c:pt>
                      <c:pt idx="205">
                        <c:v>0.27986315404496742</c:v>
                      </c:pt>
                      <c:pt idx="206">
                        <c:v>0.28106713296817409</c:v>
                      </c:pt>
                      <c:pt idx="207">
                        <c:v>0.28221372879663753</c:v>
                      </c:pt>
                      <c:pt idx="208">
                        <c:v>0.28350699773372856</c:v>
                      </c:pt>
                      <c:pt idx="209">
                        <c:v>0.28540770218925288</c:v>
                      </c:pt>
                      <c:pt idx="210">
                        <c:v>0.2868781474113658</c:v>
                      </c:pt>
                      <c:pt idx="211">
                        <c:v>0.28771706264660457</c:v>
                      </c:pt>
                      <c:pt idx="212">
                        <c:v>0.28931837462430032</c:v>
                      </c:pt>
                      <c:pt idx="213">
                        <c:v>0.29094518511712264</c:v>
                      </c:pt>
                      <c:pt idx="214">
                        <c:v>0.29251925488105879</c:v>
                      </c:pt>
                      <c:pt idx="215">
                        <c:v>0.29352443118828775</c:v>
                      </c:pt>
                      <c:pt idx="216">
                        <c:v>0.29537744501508967</c:v>
                      </c:pt>
                      <c:pt idx="217">
                        <c:v>0.29671561943493391</c:v>
                      </c:pt>
                      <c:pt idx="218">
                        <c:v>0.29781597366434781</c:v>
                      </c:pt>
                      <c:pt idx="219">
                        <c:v>0.29947303825546967</c:v>
                      </c:pt>
                      <c:pt idx="220">
                        <c:v>0.30122716017621903</c:v>
                      </c:pt>
                      <c:pt idx="221">
                        <c:v>0.30259629064172089</c:v>
                      </c:pt>
                      <c:pt idx="222">
                        <c:v>0.30456060560026726</c:v>
                      </c:pt>
                      <c:pt idx="223">
                        <c:v>0.30530071965527572</c:v>
                      </c:pt>
                      <c:pt idx="224">
                        <c:v>0.3080225628597294</c:v>
                      </c:pt>
                      <c:pt idx="225">
                        <c:v>0.30948426694521336</c:v>
                      </c:pt>
                      <c:pt idx="226">
                        <c:v>0.31108822851203838</c:v>
                      </c:pt>
                      <c:pt idx="227">
                        <c:v>0.31164007007325745</c:v>
                      </c:pt>
                      <c:pt idx="228">
                        <c:v>0.31366398718593713</c:v>
                      </c:pt>
                      <c:pt idx="229">
                        <c:v>0.31544596284592114</c:v>
                      </c:pt>
                      <c:pt idx="230">
                        <c:v>0.31719324598488646</c:v>
                      </c:pt>
                      <c:pt idx="231">
                        <c:v>0.31852014320022748</c:v>
                      </c:pt>
                      <c:pt idx="232">
                        <c:v>0.3204656172777261</c:v>
                      </c:pt>
                      <c:pt idx="233">
                        <c:v>0.32173506346793429</c:v>
                      </c:pt>
                      <c:pt idx="234">
                        <c:v>0.32441580559538524</c:v>
                      </c:pt>
                      <c:pt idx="235">
                        <c:v>0.32551923963972862</c:v>
                      </c:pt>
                      <c:pt idx="236">
                        <c:v>0.32690438024944357</c:v>
                      </c:pt>
                      <c:pt idx="237">
                        <c:v>0.32939127913525817</c:v>
                      </c:pt>
                      <c:pt idx="238">
                        <c:v>0.33085995801527479</c:v>
                      </c:pt>
                      <c:pt idx="239">
                        <c:v>0.33201774062635836</c:v>
                      </c:pt>
                      <c:pt idx="240">
                        <c:v>0.33436000446719966</c:v>
                      </c:pt>
                      <c:pt idx="241">
                        <c:v>0.33598638473422188</c:v>
                      </c:pt>
                      <c:pt idx="242">
                        <c:v>0.33802798791132793</c:v>
                      </c:pt>
                      <c:pt idx="243">
                        <c:v>0.33958597960066145</c:v>
                      </c:pt>
                      <c:pt idx="244">
                        <c:v>0.3414587625385313</c:v>
                      </c:pt>
                      <c:pt idx="245">
                        <c:v>0.34316931509282356</c:v>
                      </c:pt>
                      <c:pt idx="246">
                        <c:v>0.34531977390765245</c:v>
                      </c:pt>
                      <c:pt idx="247">
                        <c:v>0.34665613669847406</c:v>
                      </c:pt>
                      <c:pt idx="248">
                        <c:v>0.34841150416166705</c:v>
                      </c:pt>
                      <c:pt idx="249">
                        <c:v>0.34989130189391426</c:v>
                      </c:pt>
                      <c:pt idx="250">
                        <c:v>0.35197454959113894</c:v>
                      </c:pt>
                      <c:pt idx="251">
                        <c:v>0.35406253022807355</c:v>
                      </c:pt>
                      <c:pt idx="252">
                        <c:v>0.35659648587761156</c:v>
                      </c:pt>
                      <c:pt idx="253">
                        <c:v>0.35804996993005839</c:v>
                      </c:pt>
                      <c:pt idx="254">
                        <c:v>0.3597545215107037</c:v>
                      </c:pt>
                      <c:pt idx="255">
                        <c:v>0.36219744329575476</c:v>
                      </c:pt>
                      <c:pt idx="256">
                        <c:v>0.36349576218103991</c:v>
                      </c:pt>
                      <c:pt idx="257">
                        <c:v>0.36543362759900688</c:v>
                      </c:pt>
                      <c:pt idx="258">
                        <c:v>0.36776314210630018</c:v>
                      </c:pt>
                      <c:pt idx="259">
                        <c:v>0.36952358216115044</c:v>
                      </c:pt>
                      <c:pt idx="260">
                        <c:v>0.37161428016563425</c:v>
                      </c:pt>
                      <c:pt idx="261">
                        <c:v>0.37330927544497672</c:v>
                      </c:pt>
                      <c:pt idx="262">
                        <c:v>0.37553036469231693</c:v>
                      </c:pt>
                      <c:pt idx="263">
                        <c:v>0.37793829974329768</c:v>
                      </c:pt>
                      <c:pt idx="264">
                        <c:v>0.37966719487047862</c:v>
                      </c:pt>
                      <c:pt idx="265">
                        <c:v>0.3813185528529745</c:v>
                      </c:pt>
                      <c:pt idx="266">
                        <c:v>0.38326862400940404</c:v>
                      </c:pt>
                      <c:pt idx="267">
                        <c:v>0.38516982677308759</c:v>
                      </c:pt>
                      <c:pt idx="268">
                        <c:v>0.38744902370599227</c:v>
                      </c:pt>
                      <c:pt idx="269">
                        <c:v>0.38914442656767173</c:v>
                      </c:pt>
                      <c:pt idx="270">
                        <c:v>0.39169482273919254</c:v>
                      </c:pt>
                      <c:pt idx="271">
                        <c:v>0.3933996007544695</c:v>
                      </c:pt>
                      <c:pt idx="272">
                        <c:v>0.39549233682260748</c:v>
                      </c:pt>
                      <c:pt idx="273">
                        <c:v>0.39757809824818252</c:v>
                      </c:pt>
                      <c:pt idx="274">
                        <c:v>0.39974520122419299</c:v>
                      </c:pt>
                      <c:pt idx="275">
                        <c:v>0.40209360189946036</c:v>
                      </c:pt>
                      <c:pt idx="276">
                        <c:v>0.40437560677376699</c:v>
                      </c:pt>
                      <c:pt idx="277">
                        <c:v>0.40598776588213559</c:v>
                      </c:pt>
                      <c:pt idx="278">
                        <c:v>0.40866936846118668</c:v>
                      </c:pt>
                      <c:pt idx="279">
                        <c:v>0.41051531691960341</c:v>
                      </c:pt>
                      <c:pt idx="280">
                        <c:v>0.41257702901169435</c:v>
                      </c:pt>
                      <c:pt idx="281">
                        <c:v>0.41442891036139895</c:v>
                      </c:pt>
                      <c:pt idx="282">
                        <c:v>0.41727700075101104</c:v>
                      </c:pt>
                      <c:pt idx="283">
                        <c:v>0.4193945107434543</c:v>
                      </c:pt>
                      <c:pt idx="284">
                        <c:v>0.42169657924581949</c:v>
                      </c:pt>
                      <c:pt idx="285">
                        <c:v>0.42366906925441566</c:v>
                      </c:pt>
                      <c:pt idx="286">
                        <c:v>0.42569912320152142</c:v>
                      </c:pt>
                      <c:pt idx="287">
                        <c:v>0.42796491414044652</c:v>
                      </c:pt>
                      <c:pt idx="288">
                        <c:v>0.43017513376562033</c:v>
                      </c:pt>
                      <c:pt idx="289">
                        <c:v>0.43217411860172222</c:v>
                      </c:pt>
                      <c:pt idx="290">
                        <c:v>0.43522732928550445</c:v>
                      </c:pt>
                      <c:pt idx="291">
                        <c:v>0.43743827350149955</c:v>
                      </c:pt>
                      <c:pt idx="292">
                        <c:v>0.43905758840013648</c:v>
                      </c:pt>
                      <c:pt idx="293">
                        <c:v>0.44136826217835157</c:v>
                      </c:pt>
                      <c:pt idx="294">
                        <c:v>0.44391376705788993</c:v>
                      </c:pt>
                      <c:pt idx="295">
                        <c:v>0.44657707219900933</c:v>
                      </c:pt>
                      <c:pt idx="296">
                        <c:v>0.44800784303426838</c:v>
                      </c:pt>
                      <c:pt idx="297">
                        <c:v>0.45110403450643488</c:v>
                      </c:pt>
                      <c:pt idx="298">
                        <c:v>0.45340954511914011</c:v>
                      </c:pt>
                      <c:pt idx="299">
                        <c:v>0.45544005208747862</c:v>
                      </c:pt>
                      <c:pt idx="300">
                        <c:v>0.45776376941229341</c:v>
                      </c:pt>
                      <c:pt idx="301">
                        <c:v>0.46001923417216806</c:v>
                      </c:pt>
                      <c:pt idx="302">
                        <c:v>0.46282375504335344</c:v>
                      </c:pt>
                      <c:pt idx="303">
                        <c:v>0.46574874856068194</c:v>
                      </c:pt>
                      <c:pt idx="304">
                        <c:v>0.46784388498788493</c:v>
                      </c:pt>
                      <c:pt idx="305">
                        <c:v>0.47045564980760496</c:v>
                      </c:pt>
                      <c:pt idx="306">
                        <c:v>0.47301397164714176</c:v>
                      </c:pt>
                      <c:pt idx="307">
                        <c:v>0.47625396035614442</c:v>
                      </c:pt>
                      <c:pt idx="308">
                        <c:v>0.47851454284263317</c:v>
                      </c:pt>
                      <c:pt idx="309">
                        <c:v>0.48037027403698429</c:v>
                      </c:pt>
                      <c:pt idx="310">
                        <c:v>0.48314177815539477</c:v>
                      </c:pt>
                      <c:pt idx="311">
                        <c:v>0.48548814076700775</c:v>
                      </c:pt>
                      <c:pt idx="312">
                        <c:v>0.48898338634883337</c:v>
                      </c:pt>
                      <c:pt idx="313">
                        <c:v>0.49102897507939525</c:v>
                      </c:pt>
                      <c:pt idx="314">
                        <c:v>0.49328878768813644</c:v>
                      </c:pt>
                      <c:pt idx="315">
                        <c:v>0.496581539617519</c:v>
                      </c:pt>
                      <c:pt idx="316">
                        <c:v>0.49861956482350611</c:v>
                      </c:pt>
                      <c:pt idx="317">
                        <c:v>0.50129269813945576</c:v>
                      </c:pt>
                      <c:pt idx="318">
                        <c:v>0.50452036774071063</c:v>
                      </c:pt>
                      <c:pt idx="319">
                        <c:v>0.50704408778505095</c:v>
                      </c:pt>
                      <c:pt idx="320">
                        <c:v>0.50940362995601207</c:v>
                      </c:pt>
                      <c:pt idx="321">
                        <c:v>0.51286934618232893</c:v>
                      </c:pt>
                      <c:pt idx="322">
                        <c:v>0.51483699003389938</c:v>
                      </c:pt>
                      <c:pt idx="323">
                        <c:v>0.51734988574299967</c:v>
                      </c:pt>
                      <c:pt idx="324">
                        <c:v>0.52121338804503847</c:v>
                      </c:pt>
                      <c:pt idx="325">
                        <c:v>0.52334801786335938</c:v>
                      </c:pt>
                      <c:pt idx="326">
                        <c:v>0.52646454468514237</c:v>
                      </c:pt>
                      <c:pt idx="327">
                        <c:v>0.52934687457454033</c:v>
                      </c:pt>
                      <c:pt idx="328">
                        <c:v>0.53145106914685647</c:v>
                      </c:pt>
                      <c:pt idx="329">
                        <c:v>0.53496397799767581</c:v>
                      </c:pt>
                      <c:pt idx="330">
                        <c:v>0.5379497512811916</c:v>
                      </c:pt>
                      <c:pt idx="331">
                        <c:v>0.54106872374896586</c:v>
                      </c:pt>
                      <c:pt idx="332">
                        <c:v>0.54459390642060668</c:v>
                      </c:pt>
                      <c:pt idx="333">
                        <c:v>0.5466479644142701</c:v>
                      </c:pt>
                      <c:pt idx="334">
                        <c:v>0.5492679267755336</c:v>
                      </c:pt>
                      <c:pt idx="335">
                        <c:v>0.55206370651009007</c:v>
                      </c:pt>
                      <c:pt idx="336">
                        <c:v>0.55631802024528765</c:v>
                      </c:pt>
                      <c:pt idx="337">
                        <c:v>0.5590134816875818</c:v>
                      </c:pt>
                      <c:pt idx="338">
                        <c:v>0.56149766320584726</c:v>
                      </c:pt>
                      <c:pt idx="339">
                        <c:v>0.56486034362038307</c:v>
                      </c:pt>
                      <c:pt idx="340">
                        <c:v>0.56820490789666189</c:v>
                      </c:pt>
                      <c:pt idx="341">
                        <c:v>0.57078234249077398</c:v>
                      </c:pt>
                      <c:pt idx="342">
                        <c:v>0.57519259111891119</c:v>
                      </c:pt>
                      <c:pt idx="343">
                        <c:v>0.57883906160136889</c:v>
                      </c:pt>
                      <c:pt idx="344">
                        <c:v>0.58119307831140943</c:v>
                      </c:pt>
                      <c:pt idx="345">
                        <c:v>0.58452482547572038</c:v>
                      </c:pt>
                      <c:pt idx="346">
                        <c:v>0.58693373419561723</c:v>
                      </c:pt>
                      <c:pt idx="347">
                        <c:v>0.59041942347613996</c:v>
                      </c:pt>
                      <c:pt idx="348">
                        <c:v>0.59393690676242694</c:v>
                      </c:pt>
                      <c:pt idx="349">
                        <c:v>0.59614363883836496</c:v>
                      </c:pt>
                      <c:pt idx="350">
                        <c:v>0.60047100600860193</c:v>
                      </c:pt>
                      <c:pt idx="351">
                        <c:v>0.60376045184039295</c:v>
                      </c:pt>
                      <c:pt idx="352">
                        <c:v>0.60722340541223419</c:v>
                      </c:pt>
                      <c:pt idx="353">
                        <c:v>0.60997226424384632</c:v>
                      </c:pt>
                      <c:pt idx="354">
                        <c:v>0.61321954475586593</c:v>
                      </c:pt>
                      <c:pt idx="355">
                        <c:v>0.61695147820299412</c:v>
                      </c:pt>
                      <c:pt idx="356">
                        <c:v>0.62053485913405204</c:v>
                      </c:pt>
                      <c:pt idx="357">
                        <c:v>0.62426643028576978</c:v>
                      </c:pt>
                      <c:pt idx="358">
                        <c:v>0.62791770148635728</c:v>
                      </c:pt>
                      <c:pt idx="359">
                        <c:v>0.63132752939043857</c:v>
                      </c:pt>
                      <c:pt idx="360">
                        <c:v>0.63471883342195645</c:v>
                      </c:pt>
                      <c:pt idx="361">
                        <c:v>0.63768653585414203</c:v>
                      </c:pt>
                      <c:pt idx="362">
                        <c:v>0.64120732523802038</c:v>
                      </c:pt>
                      <c:pt idx="363">
                        <c:v>0.64487467466517989</c:v>
                      </c:pt>
                      <c:pt idx="364">
                        <c:v>0.64818590502822993</c:v>
                      </c:pt>
                      <c:pt idx="365">
                        <c:v>0.65201951567934935</c:v>
                      </c:pt>
                      <c:pt idx="366">
                        <c:v>0.65579501864490419</c:v>
                      </c:pt>
                      <c:pt idx="367">
                        <c:v>0.65951028528738742</c:v>
                      </c:pt>
                      <c:pt idx="368">
                        <c:v>0.66331522703459833</c:v>
                      </c:pt>
                      <c:pt idx="369">
                        <c:v>0.6665649079056829</c:v>
                      </c:pt>
                      <c:pt idx="370">
                        <c:v>0.670515639666458</c:v>
                      </c:pt>
                      <c:pt idx="371">
                        <c:v>0.67379679723088337</c:v>
                      </c:pt>
                      <c:pt idx="372">
                        <c:v>0.67763511802627985</c:v>
                      </c:pt>
                      <c:pt idx="373">
                        <c:v>0.68155627514461981</c:v>
                      </c:pt>
                      <c:pt idx="374">
                        <c:v>0.68529011094659287</c:v>
                      </c:pt>
                      <c:pt idx="375">
                        <c:v>0.68936706709709372</c:v>
                      </c:pt>
                      <c:pt idx="376">
                        <c:v>0.69309374695682868</c:v>
                      </c:pt>
                      <c:pt idx="377">
                        <c:v>0.69658808680012774</c:v>
                      </c:pt>
                      <c:pt idx="378">
                        <c:v>0.70088533573284417</c:v>
                      </c:pt>
                      <c:pt idx="379">
                        <c:v>0.70464525877998596</c:v>
                      </c:pt>
                      <c:pt idx="380">
                        <c:v>0.7089608051506342</c:v>
                      </c:pt>
                      <c:pt idx="381">
                        <c:v>0.71235401138502741</c:v>
                      </c:pt>
                      <c:pt idx="382">
                        <c:v>0.71683844592530155</c:v>
                      </c:pt>
                      <c:pt idx="383">
                        <c:v>0.72033428023716939</c:v>
                      </c:pt>
                      <c:pt idx="384">
                        <c:v>0.72443886369227306</c:v>
                      </c:pt>
                      <c:pt idx="385">
                        <c:v>0.72850866405250547</c:v>
                      </c:pt>
                      <c:pt idx="386">
                        <c:v>0.73235128740984223</c:v>
                      </c:pt>
                      <c:pt idx="387">
                        <c:v>0.73652634279321527</c:v>
                      </c:pt>
                      <c:pt idx="388">
                        <c:v>0.74061040975099712</c:v>
                      </c:pt>
                      <c:pt idx="389">
                        <c:v>0.74504262421006828</c:v>
                      </c:pt>
                      <c:pt idx="390">
                        <c:v>0.74876423163011563</c:v>
                      </c:pt>
                      <c:pt idx="391">
                        <c:v>0.75319146422335159</c:v>
                      </c:pt>
                      <c:pt idx="392">
                        <c:v>0.75777426956608629</c:v>
                      </c:pt>
                      <c:pt idx="393">
                        <c:v>0.76153274327961595</c:v>
                      </c:pt>
                      <c:pt idx="394">
                        <c:v>0.76581504646285758</c:v>
                      </c:pt>
                      <c:pt idx="395">
                        <c:v>0.77021582951551415</c:v>
                      </c:pt>
                      <c:pt idx="396">
                        <c:v>0.77431697070830852</c:v>
                      </c:pt>
                      <c:pt idx="397">
                        <c:v>0.77895543809061651</c:v>
                      </c:pt>
                      <c:pt idx="398">
                        <c:v>0.78315513138554615</c:v>
                      </c:pt>
                      <c:pt idx="399">
                        <c:v>0.78753553380165997</c:v>
                      </c:pt>
                      <c:pt idx="400">
                        <c:v>0.79198957838285555</c:v>
                      </c:pt>
                      <c:pt idx="401">
                        <c:v>0.79611300256703754</c:v>
                      </c:pt>
                      <c:pt idx="402">
                        <c:v>0.80069123362627392</c:v>
                      </c:pt>
                      <c:pt idx="403">
                        <c:v>0.80585633826772607</c:v>
                      </c:pt>
                      <c:pt idx="404">
                        <c:v>0.81003157479880439</c:v>
                      </c:pt>
                      <c:pt idx="405">
                        <c:v>0.81395409052493417</c:v>
                      </c:pt>
                      <c:pt idx="406">
                        <c:v>0.81884509741251599</c:v>
                      </c:pt>
                      <c:pt idx="407">
                        <c:v>0.82342541182233298</c:v>
                      </c:pt>
                      <c:pt idx="408">
                        <c:v>0.82758180747236354</c:v>
                      </c:pt>
                      <c:pt idx="409">
                        <c:v>0.83290053752548243</c:v>
                      </c:pt>
                      <c:pt idx="410">
                        <c:v>0.83764163298526495</c:v>
                      </c:pt>
                      <c:pt idx="411">
                        <c:v>0.84239839893731305</c:v>
                      </c:pt>
                      <c:pt idx="412">
                        <c:v>0.84620216322443953</c:v>
                      </c:pt>
                      <c:pt idx="413">
                        <c:v>0.85151002335145287</c:v>
                      </c:pt>
                      <c:pt idx="414">
                        <c:v>0.85652041584697602</c:v>
                      </c:pt>
                      <c:pt idx="415">
                        <c:v>0.8607112322964674</c:v>
                      </c:pt>
                      <c:pt idx="416">
                        <c:v>0.86565568201226284</c:v>
                      </c:pt>
                      <c:pt idx="417">
                        <c:v>0.87116118978666313</c:v>
                      </c:pt>
                      <c:pt idx="418">
                        <c:v>0.87521848989144235</c:v>
                      </c:pt>
                      <c:pt idx="419">
                        <c:v>0.88064727568583134</c:v>
                      </c:pt>
                      <c:pt idx="420">
                        <c:v>0.88603638709336685</c:v>
                      </c:pt>
                      <c:pt idx="421">
                        <c:v>0.89071878613754241</c:v>
                      </c:pt>
                      <c:pt idx="422">
                        <c:v>0.89577283857337542</c:v>
                      </c:pt>
                      <c:pt idx="423">
                        <c:v>0.9009902991568095</c:v>
                      </c:pt>
                      <c:pt idx="424">
                        <c:v>0.90617442582701468</c:v>
                      </c:pt>
                      <c:pt idx="425">
                        <c:v>0.91074214940752596</c:v>
                      </c:pt>
                      <c:pt idx="426">
                        <c:v>0.91592056946910516</c:v>
                      </c:pt>
                      <c:pt idx="427">
                        <c:v>0.92110279408840456</c:v>
                      </c:pt>
                      <c:pt idx="428">
                        <c:v>0.92670730683420366</c:v>
                      </c:pt>
                      <c:pt idx="429">
                        <c:v>0.93251046338779942</c:v>
                      </c:pt>
                      <c:pt idx="430">
                        <c:v>0.93725518210562719</c:v>
                      </c:pt>
                      <c:pt idx="431">
                        <c:v>0.94261068803034509</c:v>
                      </c:pt>
                      <c:pt idx="432">
                        <c:v>0.94731210895130435</c:v>
                      </c:pt>
                      <c:pt idx="433">
                        <c:v>0.9530798485450297</c:v>
                      </c:pt>
                      <c:pt idx="434">
                        <c:v>0.95860075509013754</c:v>
                      </c:pt>
                      <c:pt idx="435">
                        <c:v>0.96404204098801038</c:v>
                      </c:pt>
                      <c:pt idx="436">
                        <c:v>0.97001449344553825</c:v>
                      </c:pt>
                      <c:pt idx="437">
                        <c:v>0.97536175623784749</c:v>
                      </c:pt>
                      <c:pt idx="438">
                        <c:v>0.98086952866250343</c:v>
                      </c:pt>
                      <c:pt idx="439">
                        <c:v>0.98618880200676839</c:v>
                      </c:pt>
                      <c:pt idx="440">
                        <c:v>0.99209349990357631</c:v>
                      </c:pt>
                      <c:pt idx="441">
                        <c:v>0.99744954927141027</c:v>
                      </c:pt>
                      <c:pt idx="442">
                        <c:v>1.0038882215173055</c:v>
                      </c:pt>
                      <c:pt idx="443">
                        <c:v>1.0087929966942775</c:v>
                      </c:pt>
                      <c:pt idx="444">
                        <c:v>1.0150685328180689</c:v>
                      </c:pt>
                      <c:pt idx="445">
                        <c:v>1.0215803945117519</c:v>
                      </c:pt>
                      <c:pt idx="446">
                        <c:v>1.0273791127945979</c:v>
                      </c:pt>
                      <c:pt idx="447">
                        <c:v>1.0332673248824966</c:v>
                      </c:pt>
                      <c:pt idx="448">
                        <c:v>1.0396455798095845</c:v>
                      </c:pt>
                      <c:pt idx="449">
                        <c:v>1.0458645934422022</c:v>
                      </c:pt>
                      <c:pt idx="450">
                        <c:v>1.051103521548411</c:v>
                      </c:pt>
                      <c:pt idx="451">
                        <c:v>1.058076621316596</c:v>
                      </c:pt>
                      <c:pt idx="452">
                        <c:v>1.0636955363687541</c:v>
                      </c:pt>
                      <c:pt idx="453">
                        <c:v>1.0699423583017105</c:v>
                      </c:pt>
                      <c:pt idx="454">
                        <c:v>1.0762272242921729</c:v>
                      </c:pt>
                      <c:pt idx="455">
                        <c:v>1.0825054777835132</c:v>
                      </c:pt>
                      <c:pt idx="456">
                        <c:v>1.0885004848020172</c:v>
                      </c:pt>
                      <c:pt idx="457">
                        <c:v>1.0955453246843783</c:v>
                      </c:pt>
                      <c:pt idx="458">
                        <c:v>1.1020358092771698</c:v>
                      </c:pt>
                      <c:pt idx="459">
                        <c:v>1.1084320897686621</c:v>
                      </c:pt>
                      <c:pt idx="460">
                        <c:v>1.1152494809265694</c:v>
                      </c:pt>
                      <c:pt idx="461">
                        <c:v>1.1218404196724023</c:v>
                      </c:pt>
                      <c:pt idx="462">
                        <c:v>1.1295634387230238</c:v>
                      </c:pt>
                      <c:pt idx="463">
                        <c:v>1.1359852630165688</c:v>
                      </c:pt>
                      <c:pt idx="464">
                        <c:v>1.1424187722489236</c:v>
                      </c:pt>
                      <c:pt idx="465">
                        <c:v>1.149739430940325</c:v>
                      </c:pt>
                      <c:pt idx="466">
                        <c:v>1.1567393426964696</c:v>
                      </c:pt>
                      <c:pt idx="467">
                        <c:v>1.1631532864569554</c:v>
                      </c:pt>
                      <c:pt idx="468">
                        <c:v>1.170230282336552</c:v>
                      </c:pt>
                      <c:pt idx="469">
                        <c:v>1.1768762038180636</c:v>
                      </c:pt>
                      <c:pt idx="470">
                        <c:v>1.1837005697705034</c:v>
                      </c:pt>
                      <c:pt idx="471">
                        <c:v>1.1914535710458971</c:v>
                      </c:pt>
                      <c:pt idx="472">
                        <c:v>1.1986007672841743</c:v>
                      </c:pt>
                      <c:pt idx="473">
                        <c:v>1.2064713426904565</c:v>
                      </c:pt>
                      <c:pt idx="474">
                        <c:v>1.2132474289801927</c:v>
                      </c:pt>
                      <c:pt idx="475">
                        <c:v>1.2207179989474235</c:v>
                      </c:pt>
                      <c:pt idx="476">
                        <c:v>1.228041284584491</c:v>
                      </c:pt>
                      <c:pt idx="477">
                        <c:v>1.2355231771951212</c:v>
                      </c:pt>
                      <c:pt idx="478">
                        <c:v>1.2432958346682061</c:v>
                      </c:pt>
                      <c:pt idx="479">
                        <c:v>1.251012513093233</c:v>
                      </c:pt>
                      <c:pt idx="480">
                        <c:v>1.2580599796173211</c:v>
                      </c:pt>
                      <c:pt idx="481">
                        <c:v>1.2669248617086657</c:v>
                      </c:pt>
                      <c:pt idx="482">
                        <c:v>1.2743206120507302</c:v>
                      </c:pt>
                      <c:pt idx="483">
                        <c:v>1.2818169069677194</c:v>
                      </c:pt>
                      <c:pt idx="484">
                        <c:v>1.2909741842508664</c:v>
                      </c:pt>
                      <c:pt idx="485">
                        <c:v>1.2983006401247463</c:v>
                      </c:pt>
                      <c:pt idx="486">
                        <c:v>1.3060656887863298</c:v>
                      </c:pt>
                      <c:pt idx="487">
                        <c:v>1.3139250321230653</c:v>
                      </c:pt>
                      <c:pt idx="488">
                        <c:v>1.3227607470023424</c:v>
                      </c:pt>
                      <c:pt idx="489">
                        <c:v>1.3300812245460385</c:v>
                      </c:pt>
                      <c:pt idx="490">
                        <c:v>1.3389950203170553</c:v>
                      </c:pt>
                      <c:pt idx="491">
                        <c:v>1.3470328081247196</c:v>
                      </c:pt>
                      <c:pt idx="492">
                        <c:v>1.356662917695356</c:v>
                      </c:pt>
                      <c:pt idx="493">
                        <c:v>1.3642634713231065</c:v>
                      </c:pt>
                      <c:pt idx="494">
                        <c:v>1.3719070510261675</c:v>
                      </c:pt>
                      <c:pt idx="495">
                        <c:v>1.3819739417554846</c:v>
                      </c:pt>
                      <c:pt idx="496">
                        <c:v>1.3897029391362903</c:v>
                      </c:pt>
                      <c:pt idx="497">
                        <c:v>1.3981996097943479</c:v>
                      </c:pt>
                      <c:pt idx="498">
                        <c:v>1.4072349650977396</c:v>
                      </c:pt>
                      <c:pt idx="499">
                        <c:v>1.4159134316112438</c:v>
                      </c:pt>
                      <c:pt idx="500">
                        <c:v>1.4258848500533547</c:v>
                      </c:pt>
                      <c:pt idx="501">
                        <c:v>1.4332238060307185</c:v>
                      </c:pt>
                      <c:pt idx="502">
                        <c:v>1.44300645397482</c:v>
                      </c:pt>
                      <c:pt idx="503">
                        <c:v>1.452717361652776</c:v>
                      </c:pt>
                      <c:pt idx="504">
                        <c:v>1.4613367694552626</c:v>
                      </c:pt>
                      <c:pt idx="505">
                        <c:v>1.4704084477609902</c:v>
                      </c:pt>
                      <c:pt idx="506">
                        <c:v>1.4807013378811489</c:v>
                      </c:pt>
                      <c:pt idx="507">
                        <c:v>1.489756439804115</c:v>
                      </c:pt>
                      <c:pt idx="508">
                        <c:v>1.4976333558359916</c:v>
                      </c:pt>
                      <c:pt idx="509">
                        <c:v>1.5066365549901781</c:v>
                      </c:pt>
                      <c:pt idx="510">
                        <c:v>1.5159401202911094</c:v>
                      </c:pt>
                      <c:pt idx="511">
                        <c:v>1.5240698484616348</c:v>
                      </c:pt>
                      <c:pt idx="512">
                        <c:v>1.5337120049625521</c:v>
                      </c:pt>
                      <c:pt idx="513">
                        <c:v>1.5414996071213249</c:v>
                      </c:pt>
                      <c:pt idx="514">
                        <c:v>1.5510584295990182</c:v>
                      </c:pt>
                      <c:pt idx="515">
                        <c:v>1.5582246480180182</c:v>
                      </c:pt>
                      <c:pt idx="516">
                        <c:v>1.5682789489818163</c:v>
                      </c:pt>
                      <c:pt idx="517">
                        <c:v>1.5751882795907675</c:v>
                      </c:pt>
                      <c:pt idx="518">
                        <c:v>1.5845173879339038</c:v>
                      </c:pt>
                      <c:pt idx="519">
                        <c:v>1.593947586422654</c:v>
                      </c:pt>
                      <c:pt idx="520">
                        <c:v>1.6042893894626373</c:v>
                      </c:pt>
                      <c:pt idx="521">
                        <c:v>1.6133677708413399</c:v>
                      </c:pt>
                      <c:pt idx="522">
                        <c:v>1.6250670206237712</c:v>
                      </c:pt>
                      <c:pt idx="523">
                        <c:v>1.6347238513045752</c:v>
                      </c:pt>
                      <c:pt idx="524">
                        <c:v>1.6436520487740731</c:v>
                      </c:pt>
                      <c:pt idx="525">
                        <c:v>1.6520831401635703</c:v>
                      </c:pt>
                      <c:pt idx="526">
                        <c:v>1.6653421917446625</c:v>
                      </c:pt>
                      <c:pt idx="527">
                        <c:v>1.6760372616842141</c:v>
                      </c:pt>
                      <c:pt idx="528">
                        <c:v>1.6883314464256867</c:v>
                      </c:pt>
                      <c:pt idx="529">
                        <c:v>1.6954934978395864</c:v>
                      </c:pt>
                      <c:pt idx="530">
                        <c:v>1.7072342337898643</c:v>
                      </c:pt>
                      <c:pt idx="531">
                        <c:v>1.720003967730467</c:v>
                      </c:pt>
                      <c:pt idx="532">
                        <c:v>1.7311405289729767</c:v>
                      </c:pt>
                      <c:pt idx="533">
                        <c:v>1.7363934963302856</c:v>
                      </c:pt>
                      <c:pt idx="534">
                        <c:v>1.7491501867242889</c:v>
                      </c:pt>
                      <c:pt idx="535">
                        <c:v>1.7586918001699776</c:v>
                      </c:pt>
                      <c:pt idx="536">
                        <c:v>1.7691252712433858</c:v>
                      </c:pt>
                      <c:pt idx="537">
                        <c:v>1.7808777817945087</c:v>
                      </c:pt>
                      <c:pt idx="538">
                        <c:v>1.7947185454639716</c:v>
                      </c:pt>
                      <c:pt idx="539">
                        <c:v>1.8061177906352217</c:v>
                      </c:pt>
                      <c:pt idx="540">
                        <c:v>1.8183608877725888</c:v>
                      </c:pt>
                      <c:pt idx="541">
                        <c:v>1.8311775438318925</c:v>
                      </c:pt>
                      <c:pt idx="542">
                        <c:v>1.8359038743859664</c:v>
                      </c:pt>
                      <c:pt idx="543">
                        <c:v>1.8520781821873484</c:v>
                      </c:pt>
                      <c:pt idx="544">
                        <c:v>1.8648287147751272</c:v>
                      </c:pt>
                      <c:pt idx="545">
                        <c:v>1.88300794015193</c:v>
                      </c:pt>
                      <c:pt idx="546">
                        <c:v>1.8913408409748542</c:v>
                      </c:pt>
                      <c:pt idx="547">
                        <c:v>1.9095472415468442</c:v>
                      </c:pt>
                      <c:pt idx="548">
                        <c:v>1.9094035801707872</c:v>
                      </c:pt>
                      <c:pt idx="549">
                        <c:v>1.9333198399973868</c:v>
                      </c:pt>
                      <c:pt idx="550">
                        <c:v>1.9465326958742342</c:v>
                      </c:pt>
                      <c:pt idx="551">
                        <c:v>1.9545500121675636</c:v>
                      </c:pt>
                      <c:pt idx="552">
                        <c:v>1.963690351532386</c:v>
                      </c:pt>
                      <c:pt idx="553">
                        <c:v>1.9735656627585048</c:v>
                      </c:pt>
                      <c:pt idx="554">
                        <c:v>1.9810028991164463</c:v>
                      </c:pt>
                      <c:pt idx="555">
                        <c:v>1.9840898976465071</c:v>
                      </c:pt>
                      <c:pt idx="556">
                        <c:v>2.0244808315732032</c:v>
                      </c:pt>
                      <c:pt idx="557">
                        <c:v>2.0056691681914569</c:v>
                      </c:pt>
                      <c:pt idx="558">
                        <c:v>2.0462323884789182</c:v>
                      </c:pt>
                      <c:pt idx="559">
                        <c:v>2.0346972703711219</c:v>
                      </c:pt>
                      <c:pt idx="560">
                        <c:v>2.0722445074999074</c:v>
                      </c:pt>
                      <c:pt idx="561">
                        <c:v>2.0824151138008093</c:v>
                      </c:pt>
                      <c:pt idx="562">
                        <c:v>2.1007595604739309</c:v>
                      </c:pt>
                      <c:pt idx="563">
                        <c:v>2.1011117392715106</c:v>
                      </c:pt>
                      <c:pt idx="564">
                        <c:v>2.109390108860294</c:v>
                      </c:pt>
                      <c:pt idx="565">
                        <c:v>2.1317400428353901</c:v>
                      </c:pt>
                      <c:pt idx="566">
                        <c:v>2.1439081399597333</c:v>
                      </c:pt>
                      <c:pt idx="567">
                        <c:v>2.1760670808456575</c:v>
                      </c:pt>
                      <c:pt idx="568">
                        <c:v>2.1820160717879262</c:v>
                      </c:pt>
                      <c:pt idx="569">
                        <c:v>2.2081356211242156</c:v>
                      </c:pt>
                      <c:pt idx="570">
                        <c:v>2.2047305047321366</c:v>
                      </c:pt>
                      <c:pt idx="571">
                        <c:v>2.1979494364245959</c:v>
                      </c:pt>
                      <c:pt idx="572">
                        <c:v>2.2330669311757094</c:v>
                      </c:pt>
                      <c:pt idx="573">
                        <c:v>2.2444384586204733</c:v>
                      </c:pt>
                      <c:pt idx="574">
                        <c:v>2.2536757180864182</c:v>
                      </c:pt>
                      <c:pt idx="575">
                        <c:v>2.2621863381815714</c:v>
                      </c:pt>
                      <c:pt idx="576">
                        <c:v>2.2841714130197155</c:v>
                      </c:pt>
                      <c:pt idx="577">
                        <c:v>2.3009064170402009</c:v>
                      </c:pt>
                      <c:pt idx="578">
                        <c:v>2.3254607286269744</c:v>
                      </c:pt>
                      <c:pt idx="579">
                        <c:v>2.3206142874182287</c:v>
                      </c:pt>
                      <c:pt idx="580">
                        <c:v>2.340825063034341</c:v>
                      </c:pt>
                      <c:pt idx="581">
                        <c:v>2.366576853654637</c:v>
                      </c:pt>
                      <c:pt idx="582">
                        <c:v>2.3900452804888968</c:v>
                      </c:pt>
                      <c:pt idx="583">
                        <c:v>2.4073324658745188</c:v>
                      </c:pt>
                      <c:pt idx="584">
                        <c:v>2.4142494055989099</c:v>
                      </c:pt>
                      <c:pt idx="585">
                        <c:v>2.4151974250940578</c:v>
                      </c:pt>
                      <c:pt idx="586">
                        <c:v>2.4514544285736029</c:v>
                      </c:pt>
                      <c:pt idx="587">
                        <c:v>2.443482402245992</c:v>
                      </c:pt>
                      <c:pt idx="588">
                        <c:v>2.4651642112063805</c:v>
                      </c:pt>
                      <c:pt idx="589">
                        <c:v>2.482512810527127</c:v>
                      </c:pt>
                      <c:pt idx="590">
                        <c:v>2.4953479445641897</c:v>
                      </c:pt>
                      <c:pt idx="591">
                        <c:v>2.5149918646352787</c:v>
                      </c:pt>
                      <c:pt idx="592">
                        <c:v>2.5338113164565366</c:v>
                      </c:pt>
                      <c:pt idx="593">
                        <c:v>2.5610660266723908</c:v>
                      </c:pt>
                      <c:pt idx="594">
                        <c:v>2.5575926106048121</c:v>
                      </c:pt>
                      <c:pt idx="595">
                        <c:v>2.5785410768174954</c:v>
                      </c:pt>
                      <c:pt idx="596">
                        <c:v>2.5938782375493696</c:v>
                      </c:pt>
                      <c:pt idx="597">
                        <c:v>2.6069778669922257</c:v>
                      </c:pt>
                      <c:pt idx="598">
                        <c:v>2.6376360629668718</c:v>
                      </c:pt>
                      <c:pt idx="599">
                        <c:v>2.6413857505607852</c:v>
                      </c:pt>
                      <c:pt idx="600">
                        <c:v>2.6600461434510345</c:v>
                      </c:pt>
                      <c:pt idx="601">
                        <c:v>2.7001463125152756</c:v>
                      </c:pt>
                      <c:pt idx="602">
                        <c:v>2.7016026731993619</c:v>
                      </c:pt>
                      <c:pt idx="603">
                        <c:v>2.7205156045310979</c:v>
                      </c:pt>
                      <c:pt idx="604">
                        <c:v>2.7182114072392558</c:v>
                      </c:pt>
                      <c:pt idx="605">
                        <c:v>2.7322992749190469</c:v>
                      </c:pt>
                      <c:pt idx="606">
                        <c:v>2.7575072181844074</c:v>
                      </c:pt>
                      <c:pt idx="607">
                        <c:v>2.7684417830188459</c:v>
                      </c:pt>
                      <c:pt idx="608">
                        <c:v>2.7863202819290969</c:v>
                      </c:pt>
                      <c:pt idx="609">
                        <c:v>2.8293617943068279</c:v>
                      </c:pt>
                      <c:pt idx="610">
                        <c:v>2.8363522857744186</c:v>
                      </c:pt>
                      <c:pt idx="611">
                        <c:v>2.857393687446586</c:v>
                      </c:pt>
                      <c:pt idx="612">
                        <c:v>2.8471321380070198</c:v>
                      </c:pt>
                      <c:pt idx="613">
                        <c:v>2.8827088786637844</c:v>
                      </c:pt>
                      <c:pt idx="614">
                        <c:v>2.9076425427236301</c:v>
                      </c:pt>
                      <c:pt idx="615">
                        <c:v>2.8966534481747455</c:v>
                      </c:pt>
                      <c:pt idx="616">
                        <c:v>2.9221920103174241</c:v>
                      </c:pt>
                      <c:pt idx="617">
                        <c:v>2.9420428171767496</c:v>
                      </c:pt>
                      <c:pt idx="618">
                        <c:v>2.9463651579540731</c:v>
                      </c:pt>
                      <c:pt idx="619">
                        <c:v>2.9884374541236216</c:v>
                      </c:pt>
                      <c:pt idx="620">
                        <c:v>2.9837991686488667</c:v>
                      </c:pt>
                      <c:pt idx="621">
                        <c:v>3.0032537741709526</c:v>
                      </c:pt>
                      <c:pt idx="622">
                        <c:v>3.0381857596906294</c:v>
                      </c:pt>
                      <c:pt idx="623">
                        <c:v>3.0237853863843562</c:v>
                      </c:pt>
                      <c:pt idx="624">
                        <c:v>3.0355619917078593</c:v>
                      </c:pt>
                      <c:pt idx="625">
                        <c:v>3.0582963524193492</c:v>
                      </c:pt>
                      <c:pt idx="626">
                        <c:v>3.0705718768196015</c:v>
                      </c:pt>
                      <c:pt idx="627">
                        <c:v>3.0754741151688521</c:v>
                      </c:pt>
                      <c:pt idx="628">
                        <c:v>3.0852141005488094</c:v>
                      </c:pt>
                      <c:pt idx="629">
                        <c:v>3.0804147607828356</c:v>
                      </c:pt>
                      <c:pt idx="630">
                        <c:v>3.1109749485543712</c:v>
                      </c:pt>
                      <c:pt idx="631">
                        <c:v>3.1462424448512269</c:v>
                      </c:pt>
                      <c:pt idx="632">
                        <c:v>3.1231048192577466</c:v>
                      </c:pt>
                      <c:pt idx="633">
                        <c:v>3.1108042943465879</c:v>
                      </c:pt>
                      <c:pt idx="634">
                        <c:v>3.1419623166562056</c:v>
                      </c:pt>
                      <c:pt idx="635">
                        <c:v>3.146978687177973</c:v>
                      </c:pt>
                      <c:pt idx="636">
                        <c:v>3.1431438540837822</c:v>
                      </c:pt>
                      <c:pt idx="637">
                        <c:v>3.1696952932867695</c:v>
                      </c:pt>
                      <c:pt idx="638">
                        <c:v>3.1390488719129683</c:v>
                      </c:pt>
                      <c:pt idx="639">
                        <c:v>3.1387908975206269</c:v>
                      </c:pt>
                      <c:pt idx="640">
                        <c:v>3.1736105623448396</c:v>
                      </c:pt>
                      <c:pt idx="641">
                        <c:v>3.2055479422626409</c:v>
                      </c:pt>
                      <c:pt idx="642">
                        <c:v>3.2015210774038665</c:v>
                      </c:pt>
                      <c:pt idx="643">
                        <c:v>3.2003873663138216</c:v>
                      </c:pt>
                      <c:pt idx="644">
                        <c:v>3.1849636118118445</c:v>
                      </c:pt>
                      <c:pt idx="645">
                        <c:v>3.2174125926654629</c:v>
                      </c:pt>
                      <c:pt idx="646">
                        <c:v>3.1986866188349881</c:v>
                      </c:pt>
                      <c:pt idx="647">
                        <c:v>3.2028207316456005</c:v>
                      </c:pt>
                      <c:pt idx="648">
                        <c:v>3.2563152826961819</c:v>
                      </c:pt>
                      <c:pt idx="649">
                        <c:v>3.2147342964879422</c:v>
                      </c:pt>
                      <c:pt idx="650">
                        <c:v>3.1963365875264333</c:v>
                      </c:pt>
                      <c:pt idx="651">
                        <c:v>3.2083131969371879</c:v>
                      </c:pt>
                      <c:pt idx="652">
                        <c:v>3.1530523189872426</c:v>
                      </c:pt>
                      <c:pt idx="653">
                        <c:v>3.1693286211530696</c:v>
                      </c:pt>
                      <c:pt idx="654">
                        <c:v>3.1506946785632475</c:v>
                      </c:pt>
                      <c:pt idx="655">
                        <c:v>3.1733275874415914</c:v>
                      </c:pt>
                      <c:pt idx="656">
                        <c:v>3.1326353814776544</c:v>
                      </c:pt>
                      <c:pt idx="657">
                        <c:v>3.1800606470481387</c:v>
                      </c:pt>
                      <c:pt idx="658">
                        <c:v>3.1861241333701535</c:v>
                      </c:pt>
                      <c:pt idx="659">
                        <c:v>2.9726660495166972</c:v>
                      </c:pt>
                      <c:pt idx="660">
                        <c:v>3.1435996563593993</c:v>
                      </c:pt>
                      <c:pt idx="661">
                        <c:v>3.1162460337216022</c:v>
                      </c:pt>
                      <c:pt idx="662">
                        <c:v>3.2183731116562155</c:v>
                      </c:pt>
                      <c:pt idx="663">
                        <c:v>3.1007980020837835</c:v>
                      </c:pt>
                      <c:pt idx="664">
                        <c:v>3.0783092986324907</c:v>
                      </c:pt>
                      <c:pt idx="665">
                        <c:v>3.1283719182636434</c:v>
                      </c:pt>
                      <c:pt idx="666">
                        <c:v>3.0847050359848063</c:v>
                      </c:pt>
                      <c:pt idx="667">
                        <c:v>3.1675988885216904</c:v>
                      </c:pt>
                      <c:pt idx="668">
                        <c:v>3.1733344716622716</c:v>
                      </c:pt>
                      <c:pt idx="669">
                        <c:v>3.0857604842755579</c:v>
                      </c:pt>
                      <c:pt idx="670">
                        <c:v>3.0949301704804575</c:v>
                      </c:pt>
                      <c:pt idx="671">
                        <c:v>3.0853713480027647</c:v>
                      </c:pt>
                      <c:pt idx="672">
                        <c:v>3.1120289485752974</c:v>
                      </c:pt>
                      <c:pt idx="673">
                        <c:v>3.2141929839851247</c:v>
                      </c:pt>
                      <c:pt idx="674">
                        <c:v>3.1488587845623228</c:v>
                      </c:pt>
                      <c:pt idx="675">
                        <c:v>2.9618849283383417</c:v>
                      </c:pt>
                      <c:pt idx="676">
                        <c:v>3.2151477068571861</c:v>
                      </c:pt>
                      <c:pt idx="677">
                        <c:v>3.0499701549733391</c:v>
                      </c:pt>
                      <c:pt idx="678">
                        <c:v>3.1291320745190037</c:v>
                      </c:pt>
                      <c:pt idx="679">
                        <c:v>2.8311456949651199</c:v>
                      </c:pt>
                      <c:pt idx="680">
                        <c:v>3.1662332901325034</c:v>
                      </c:pt>
                      <c:pt idx="681">
                        <c:v>15.196955143416794</c:v>
                      </c:pt>
                      <c:pt idx="682">
                        <c:v>2.7181411167626308</c:v>
                      </c:pt>
                      <c:pt idx="683">
                        <c:v>3.8822384365533997</c:v>
                      </c:pt>
                      <c:pt idx="684">
                        <c:v>2.5267336871678494</c:v>
                      </c:pt>
                      <c:pt idx="685">
                        <c:v>15.196955143416794</c:v>
                      </c:pt>
                      <c:pt idx="686">
                        <c:v>15.196955143416794</c:v>
                      </c:pt>
                      <c:pt idx="687">
                        <c:v>2.2057970042486694</c:v>
                      </c:pt>
                      <c:pt idx="688">
                        <c:v>1.8579855076377005</c:v>
                      </c:pt>
                      <c:pt idx="689">
                        <c:v>2.8380367284400787</c:v>
                      </c:pt>
                      <c:pt idx="690">
                        <c:v>15.196955143416794</c:v>
                      </c:pt>
                      <c:pt idx="691">
                        <c:v>15.196955143416794</c:v>
                      </c:pt>
                      <c:pt idx="692">
                        <c:v>1.2032687640219912</c:v>
                      </c:pt>
                      <c:pt idx="693">
                        <c:v>3.3107833962841164</c:v>
                      </c:pt>
                      <c:pt idx="694">
                        <c:v>15.196955143416794</c:v>
                      </c:pt>
                      <c:pt idx="695">
                        <c:v>1.914532090544254</c:v>
                      </c:pt>
                      <c:pt idx="696">
                        <c:v>1.4144857858778406</c:v>
                      </c:pt>
                      <c:pt idx="697">
                        <c:v>1.2649787308187657</c:v>
                      </c:pt>
                      <c:pt idx="698">
                        <c:v>0.47465742645311521</c:v>
                      </c:pt>
                      <c:pt idx="699">
                        <c:v>15.196955143416794</c:v>
                      </c:pt>
                      <c:pt idx="700">
                        <c:v>1.3805206614942063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'P-A'!$W$6</c15:sqref>
                        </c15:formulaRef>
                      </c:ext>
                    </c:extLst>
                    <c:strCache>
                      <c:ptCount val="1"/>
                      <c:pt idx="0">
                        <c:v>P-D2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'P-A'!$W$7:$W$707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9.9778465930000004E-2</c:v>
                      </c:pt>
                      <c:pt idx="1">
                        <c:v>8.0166108910000006E-2</c:v>
                      </c:pt>
                      <c:pt idx="2">
                        <c:v>8.4191486240000002E-2</c:v>
                      </c:pt>
                      <c:pt idx="3">
                        <c:v>8.6148962379999999E-2</c:v>
                      </c:pt>
                      <c:pt idx="4">
                        <c:v>8.7849795820000007E-2</c:v>
                      </c:pt>
                      <c:pt idx="5">
                        <c:v>8.1674352290000002E-2</c:v>
                      </c:pt>
                      <c:pt idx="6">
                        <c:v>8.4802635010000002E-2</c:v>
                      </c:pt>
                      <c:pt idx="7">
                        <c:v>8.2708634439999998E-2</c:v>
                      </c:pt>
                      <c:pt idx="8">
                        <c:v>9.0547345579999994E-2</c:v>
                      </c:pt>
                      <c:pt idx="9">
                        <c:v>7.3557615280000002E-2</c:v>
                      </c:pt>
                      <c:pt idx="10">
                        <c:v>9.298314899E-2</c:v>
                      </c:pt>
                      <c:pt idx="11">
                        <c:v>9.1137275099999998E-2</c:v>
                      </c:pt>
                      <c:pt idx="12">
                        <c:v>8.8418863710000004E-2</c:v>
                      </c:pt>
                      <c:pt idx="13">
                        <c:v>8.5988387469999997E-2</c:v>
                      </c:pt>
                      <c:pt idx="14">
                        <c:v>8.7374523280000005E-2</c:v>
                      </c:pt>
                      <c:pt idx="15">
                        <c:v>9.150338173E-2</c:v>
                      </c:pt>
                      <c:pt idx="16">
                        <c:v>8.7650731209999999E-2</c:v>
                      </c:pt>
                      <c:pt idx="17">
                        <c:v>9.0828523039999998E-2</c:v>
                      </c:pt>
                      <c:pt idx="18">
                        <c:v>8.7747260930000001E-2</c:v>
                      </c:pt>
                      <c:pt idx="19">
                        <c:v>8.9241854849999996E-2</c:v>
                      </c:pt>
                      <c:pt idx="20">
                        <c:v>8.9331768450000001E-2</c:v>
                      </c:pt>
                      <c:pt idx="21">
                        <c:v>8.7094433609999994E-2</c:v>
                      </c:pt>
                      <c:pt idx="22">
                        <c:v>8.7398611010000002E-2</c:v>
                      </c:pt>
                      <c:pt idx="23">
                        <c:v>9.1585226359999994E-2</c:v>
                      </c:pt>
                      <c:pt idx="24">
                        <c:v>9.0283185239999994E-2</c:v>
                      </c:pt>
                      <c:pt idx="25">
                        <c:v>9.1812260450000002E-2</c:v>
                      </c:pt>
                      <c:pt idx="26">
                        <c:v>9.5038607720000001E-2</c:v>
                      </c:pt>
                      <c:pt idx="27">
                        <c:v>9.4974659380000007E-2</c:v>
                      </c:pt>
                      <c:pt idx="28">
                        <c:v>9.4342410560000006E-2</c:v>
                      </c:pt>
                      <c:pt idx="29">
                        <c:v>9.4879478219999994E-2</c:v>
                      </c:pt>
                      <c:pt idx="30">
                        <c:v>9.5674321059999998E-2</c:v>
                      </c:pt>
                      <c:pt idx="31">
                        <c:v>9.3159742650000002E-2</c:v>
                      </c:pt>
                      <c:pt idx="32">
                        <c:v>9.6239849929999996E-2</c:v>
                      </c:pt>
                      <c:pt idx="33">
                        <c:v>9.7012624140000003E-2</c:v>
                      </c:pt>
                      <c:pt idx="34">
                        <c:v>9.4382263719999998E-2</c:v>
                      </c:pt>
                      <c:pt idx="35">
                        <c:v>9.7265146669999997E-2</c:v>
                      </c:pt>
                      <c:pt idx="36">
                        <c:v>9.6765130759999998E-2</c:v>
                      </c:pt>
                      <c:pt idx="37">
                        <c:v>9.8970428109999994E-2</c:v>
                      </c:pt>
                      <c:pt idx="38">
                        <c:v>9.8290950060000007E-2</c:v>
                      </c:pt>
                      <c:pt idx="39">
                        <c:v>0.1000379473</c:v>
                      </c:pt>
                      <c:pt idx="40">
                        <c:v>9.7410120069999995E-2</c:v>
                      </c:pt>
                      <c:pt idx="41">
                        <c:v>9.9029928449999999E-2</c:v>
                      </c:pt>
                      <c:pt idx="42">
                        <c:v>0.10061509909999999</c:v>
                      </c:pt>
                      <c:pt idx="43">
                        <c:v>0.10131404550000001</c:v>
                      </c:pt>
                      <c:pt idx="44">
                        <c:v>0.1009178236</c:v>
                      </c:pt>
                      <c:pt idx="45">
                        <c:v>0.1006865129</c:v>
                      </c:pt>
                      <c:pt idx="46">
                        <c:v>0.10120854529999999</c:v>
                      </c:pt>
                      <c:pt idx="47">
                        <c:v>0.1015497521</c:v>
                      </c:pt>
                      <c:pt idx="48">
                        <c:v>0.1015282944</c:v>
                      </c:pt>
                      <c:pt idx="49">
                        <c:v>0.1033255979</c:v>
                      </c:pt>
                      <c:pt idx="50">
                        <c:v>0.1044267341</c:v>
                      </c:pt>
                      <c:pt idx="51">
                        <c:v>0.10422845930000001</c:v>
                      </c:pt>
                      <c:pt idx="52">
                        <c:v>0.1029579565</c:v>
                      </c:pt>
                      <c:pt idx="53">
                        <c:v>0.1039880663</c:v>
                      </c:pt>
                      <c:pt idx="54">
                        <c:v>0.1053896919</c:v>
                      </c:pt>
                      <c:pt idx="55">
                        <c:v>0.1049115583</c:v>
                      </c:pt>
                      <c:pt idx="56">
                        <c:v>0.1055953726</c:v>
                      </c:pt>
                      <c:pt idx="57">
                        <c:v>0.10600879790000001</c:v>
                      </c:pt>
                      <c:pt idx="58">
                        <c:v>0.1052251756</c:v>
                      </c:pt>
                      <c:pt idx="59">
                        <c:v>0.1055461541</c:v>
                      </c:pt>
                      <c:pt idx="60">
                        <c:v>0.1064732969</c:v>
                      </c:pt>
                      <c:pt idx="61">
                        <c:v>0.1084727496</c:v>
                      </c:pt>
                      <c:pt idx="62">
                        <c:v>0.1062528864</c:v>
                      </c:pt>
                      <c:pt idx="63">
                        <c:v>0.1086878404</c:v>
                      </c:pt>
                      <c:pt idx="64">
                        <c:v>0.1080150455</c:v>
                      </c:pt>
                      <c:pt idx="65">
                        <c:v>0.1082225963</c:v>
                      </c:pt>
                      <c:pt idx="66">
                        <c:v>0.1097908095</c:v>
                      </c:pt>
                      <c:pt idx="67">
                        <c:v>0.109237425</c:v>
                      </c:pt>
                      <c:pt idx="68">
                        <c:v>0.1101583168</c:v>
                      </c:pt>
                      <c:pt idx="69">
                        <c:v>0.1113102213</c:v>
                      </c:pt>
                      <c:pt idx="70">
                        <c:v>0.11080614480000001</c:v>
                      </c:pt>
                      <c:pt idx="71">
                        <c:v>0.1121035665</c:v>
                      </c:pt>
                      <c:pt idx="72">
                        <c:v>0.1122257262</c:v>
                      </c:pt>
                      <c:pt idx="73">
                        <c:v>0.1132453308</c:v>
                      </c:pt>
                      <c:pt idx="74">
                        <c:v>0.1135154739</c:v>
                      </c:pt>
                      <c:pt idx="75">
                        <c:v>0.1141083017</c:v>
                      </c:pt>
                      <c:pt idx="76">
                        <c:v>0.1143940762</c:v>
                      </c:pt>
                      <c:pt idx="77">
                        <c:v>0.1144486815</c:v>
                      </c:pt>
                      <c:pt idx="78">
                        <c:v>0.1142488718</c:v>
                      </c:pt>
                      <c:pt idx="79">
                        <c:v>0.1156826839</c:v>
                      </c:pt>
                      <c:pt idx="80">
                        <c:v>0.11547143009999999</c:v>
                      </c:pt>
                      <c:pt idx="81">
                        <c:v>0.1169907823</c:v>
                      </c:pt>
                      <c:pt idx="82">
                        <c:v>0.11723298579999999</c:v>
                      </c:pt>
                      <c:pt idx="83">
                        <c:v>0.11679074909999999</c:v>
                      </c:pt>
                      <c:pt idx="84">
                        <c:v>0.1181180552</c:v>
                      </c:pt>
                      <c:pt idx="85">
                        <c:v>0.11886987089999999</c:v>
                      </c:pt>
                      <c:pt idx="86">
                        <c:v>0.1188409403</c:v>
                      </c:pt>
                      <c:pt idx="87">
                        <c:v>0.1193215549</c:v>
                      </c:pt>
                      <c:pt idx="88">
                        <c:v>0.1211220846</c:v>
                      </c:pt>
                      <c:pt idx="89">
                        <c:v>0.1200384572</c:v>
                      </c:pt>
                      <c:pt idx="90">
                        <c:v>0.1213286445</c:v>
                      </c:pt>
                      <c:pt idx="91">
                        <c:v>0.1220865473</c:v>
                      </c:pt>
                      <c:pt idx="92">
                        <c:v>0.1225388125</c:v>
                      </c:pt>
                      <c:pt idx="93">
                        <c:v>0.1229000539</c:v>
                      </c:pt>
                      <c:pt idx="94">
                        <c:v>0.1233947799</c:v>
                      </c:pt>
                      <c:pt idx="95">
                        <c:v>0.1238841116</c:v>
                      </c:pt>
                      <c:pt idx="96">
                        <c:v>0.1241313592</c:v>
                      </c:pt>
                      <c:pt idx="97">
                        <c:v>0.12515264749999999</c:v>
                      </c:pt>
                      <c:pt idx="98">
                        <c:v>0.1246121079</c:v>
                      </c:pt>
                      <c:pt idx="99">
                        <c:v>0.1253458261</c:v>
                      </c:pt>
                      <c:pt idx="100">
                        <c:v>0.12640389799999999</c:v>
                      </c:pt>
                      <c:pt idx="101">
                        <c:v>0.12728366260000001</c:v>
                      </c:pt>
                      <c:pt idx="102">
                        <c:v>0.1271796077</c:v>
                      </c:pt>
                      <c:pt idx="103">
                        <c:v>0.1289275885</c:v>
                      </c:pt>
                      <c:pt idx="104">
                        <c:v>0.12895083430000001</c:v>
                      </c:pt>
                      <c:pt idx="105">
                        <c:v>0.12892612810000001</c:v>
                      </c:pt>
                      <c:pt idx="106">
                        <c:v>0.13043370839999999</c:v>
                      </c:pt>
                      <c:pt idx="107">
                        <c:v>0.1312860548</c:v>
                      </c:pt>
                      <c:pt idx="108">
                        <c:v>0.1311082542</c:v>
                      </c:pt>
                      <c:pt idx="109">
                        <c:v>0.1318541765</c:v>
                      </c:pt>
                      <c:pt idx="110">
                        <c:v>0.13270652290000001</c:v>
                      </c:pt>
                      <c:pt idx="111">
                        <c:v>0.13352581860000001</c:v>
                      </c:pt>
                      <c:pt idx="112">
                        <c:v>0.13369810579999999</c:v>
                      </c:pt>
                      <c:pt idx="113">
                        <c:v>0.13379560409999999</c:v>
                      </c:pt>
                      <c:pt idx="114">
                        <c:v>0.13427232210000001</c:v>
                      </c:pt>
                      <c:pt idx="115">
                        <c:v>0.13477824629999999</c:v>
                      </c:pt>
                      <c:pt idx="116">
                        <c:v>0.13495862480000001</c:v>
                      </c:pt>
                      <c:pt idx="117">
                        <c:v>0.13567440210000001</c:v>
                      </c:pt>
                      <c:pt idx="118">
                        <c:v>0.13681164379999999</c:v>
                      </c:pt>
                      <c:pt idx="119">
                        <c:v>0.13804987069999999</c:v>
                      </c:pt>
                      <c:pt idx="120">
                        <c:v>0.13831254840000001</c:v>
                      </c:pt>
                      <c:pt idx="121">
                        <c:v>0.1388841271</c:v>
                      </c:pt>
                      <c:pt idx="122">
                        <c:v>0.14006641510000001</c:v>
                      </c:pt>
                      <c:pt idx="123">
                        <c:v>0.1397174001</c:v>
                      </c:pt>
                      <c:pt idx="124">
                        <c:v>0.140577957</c:v>
                      </c:pt>
                      <c:pt idx="125">
                        <c:v>0.14208731059999999</c:v>
                      </c:pt>
                      <c:pt idx="126">
                        <c:v>0.14218354229999999</c:v>
                      </c:pt>
                      <c:pt idx="127">
                        <c:v>0.14334331450000001</c:v>
                      </c:pt>
                      <c:pt idx="128">
                        <c:v>0.14278398449999999</c:v>
                      </c:pt>
                      <c:pt idx="129">
                        <c:v>0.1443428397</c:v>
                      </c:pt>
                      <c:pt idx="130">
                        <c:v>0.1446738243</c:v>
                      </c:pt>
                      <c:pt idx="131">
                        <c:v>0.1447645575</c:v>
                      </c:pt>
                      <c:pt idx="132">
                        <c:v>0.14587339760000001</c:v>
                      </c:pt>
                      <c:pt idx="133">
                        <c:v>0.1469995677</c:v>
                      </c:pt>
                      <c:pt idx="134">
                        <c:v>0.1475033909</c:v>
                      </c:pt>
                      <c:pt idx="135">
                        <c:v>0.14842845499999999</c:v>
                      </c:pt>
                      <c:pt idx="136">
                        <c:v>0.14894202349999999</c:v>
                      </c:pt>
                      <c:pt idx="137">
                        <c:v>0.14923395219999999</c:v>
                      </c:pt>
                      <c:pt idx="138">
                        <c:v>0.15043106680000001</c:v>
                      </c:pt>
                      <c:pt idx="139">
                        <c:v>0.15061056610000001</c:v>
                      </c:pt>
                      <c:pt idx="140">
                        <c:v>0.15098740159999999</c:v>
                      </c:pt>
                      <c:pt idx="141">
                        <c:v>0.15166148539999999</c:v>
                      </c:pt>
                      <c:pt idx="142">
                        <c:v>0.15269532799999999</c:v>
                      </c:pt>
                      <c:pt idx="143">
                        <c:v>0.15380974110000001</c:v>
                      </c:pt>
                      <c:pt idx="144">
                        <c:v>0.1542522311</c:v>
                      </c:pt>
                      <c:pt idx="145">
                        <c:v>0.15507562459999999</c:v>
                      </c:pt>
                      <c:pt idx="146">
                        <c:v>0.1552219242</c:v>
                      </c:pt>
                      <c:pt idx="147">
                        <c:v>0.15662227570000001</c:v>
                      </c:pt>
                      <c:pt idx="148">
                        <c:v>0.1574110091</c:v>
                      </c:pt>
                      <c:pt idx="149">
                        <c:v>0.1579206735</c:v>
                      </c:pt>
                      <c:pt idx="150">
                        <c:v>0.15899430219999999</c:v>
                      </c:pt>
                      <c:pt idx="151">
                        <c:v>0.15964190659999999</c:v>
                      </c:pt>
                      <c:pt idx="152">
                        <c:v>0.15981061760000001</c:v>
                      </c:pt>
                      <c:pt idx="153">
                        <c:v>0.1607382447</c:v>
                      </c:pt>
                      <c:pt idx="154">
                        <c:v>0.1615216881</c:v>
                      </c:pt>
                      <c:pt idx="155">
                        <c:v>0.1619819254</c:v>
                      </c:pt>
                      <c:pt idx="156">
                        <c:v>0.1633989662</c:v>
                      </c:pt>
                      <c:pt idx="157">
                        <c:v>0.1644556969</c:v>
                      </c:pt>
                      <c:pt idx="158">
                        <c:v>0.1654609293</c:v>
                      </c:pt>
                      <c:pt idx="159">
                        <c:v>0.1659578085</c:v>
                      </c:pt>
                      <c:pt idx="160">
                        <c:v>0.16652102769999999</c:v>
                      </c:pt>
                      <c:pt idx="161">
                        <c:v>0.167507872</c:v>
                      </c:pt>
                      <c:pt idx="162">
                        <c:v>0.16799123590000001</c:v>
                      </c:pt>
                      <c:pt idx="163">
                        <c:v>0.16919803620000001</c:v>
                      </c:pt>
                      <c:pt idx="164">
                        <c:v>0.16947983210000001</c:v>
                      </c:pt>
                      <c:pt idx="165">
                        <c:v>0.17102883760000001</c:v>
                      </c:pt>
                      <c:pt idx="166">
                        <c:v>0.1717041433</c:v>
                      </c:pt>
                      <c:pt idx="167">
                        <c:v>0.1725374013</c:v>
                      </c:pt>
                      <c:pt idx="168">
                        <c:v>0.1735111624</c:v>
                      </c:pt>
                      <c:pt idx="169">
                        <c:v>0.1744237542</c:v>
                      </c:pt>
                      <c:pt idx="170">
                        <c:v>0.17513957620000001</c:v>
                      </c:pt>
                      <c:pt idx="171">
                        <c:v>0.17560510339999999</c:v>
                      </c:pt>
                      <c:pt idx="172">
                        <c:v>0.176814422</c:v>
                      </c:pt>
                      <c:pt idx="173">
                        <c:v>0.17773304879999999</c:v>
                      </c:pt>
                      <c:pt idx="174">
                        <c:v>0.1786268204</c:v>
                      </c:pt>
                      <c:pt idx="175">
                        <c:v>0.17988006770000001</c:v>
                      </c:pt>
                      <c:pt idx="176">
                        <c:v>0.18007001280000001</c:v>
                      </c:pt>
                      <c:pt idx="177">
                        <c:v>0.18134668470000001</c:v>
                      </c:pt>
                      <c:pt idx="178">
                        <c:v>0.1823958158</c:v>
                      </c:pt>
                      <c:pt idx="179">
                        <c:v>0.18326625229999999</c:v>
                      </c:pt>
                      <c:pt idx="180">
                        <c:v>0.18398886919999999</c:v>
                      </c:pt>
                      <c:pt idx="181">
                        <c:v>0.18523280319999999</c:v>
                      </c:pt>
                      <c:pt idx="182">
                        <c:v>0.1866001934</c:v>
                      </c:pt>
                      <c:pt idx="183">
                        <c:v>0.1869638562</c:v>
                      </c:pt>
                      <c:pt idx="184">
                        <c:v>0.18786747749999999</c:v>
                      </c:pt>
                      <c:pt idx="185">
                        <c:v>0.18855787809999999</c:v>
                      </c:pt>
                      <c:pt idx="186">
                        <c:v>0.18959090109999999</c:v>
                      </c:pt>
                      <c:pt idx="187">
                        <c:v>0.19053751229999999</c:v>
                      </c:pt>
                      <c:pt idx="188">
                        <c:v>0.1918838471</c:v>
                      </c:pt>
                      <c:pt idx="189">
                        <c:v>0.1932730973</c:v>
                      </c:pt>
                      <c:pt idx="190">
                        <c:v>0.1940619797</c:v>
                      </c:pt>
                      <c:pt idx="191">
                        <c:v>0.19494076069999999</c:v>
                      </c:pt>
                      <c:pt idx="192">
                        <c:v>0.1956766248</c:v>
                      </c:pt>
                      <c:pt idx="193">
                        <c:v>0.1966849715</c:v>
                      </c:pt>
                      <c:pt idx="194">
                        <c:v>0.1980475783</c:v>
                      </c:pt>
                      <c:pt idx="195">
                        <c:v>0.19875374439999999</c:v>
                      </c:pt>
                      <c:pt idx="196">
                        <c:v>0.19993238150000001</c:v>
                      </c:pt>
                      <c:pt idx="197">
                        <c:v>0.2008139789</c:v>
                      </c:pt>
                      <c:pt idx="198">
                        <c:v>0.2016494274</c:v>
                      </c:pt>
                      <c:pt idx="199">
                        <c:v>0.20265656709999999</c:v>
                      </c:pt>
                      <c:pt idx="200">
                        <c:v>0.2039084733</c:v>
                      </c:pt>
                      <c:pt idx="201">
                        <c:v>0.20504632589999999</c:v>
                      </c:pt>
                      <c:pt idx="202">
                        <c:v>0.2060221434</c:v>
                      </c:pt>
                      <c:pt idx="203">
                        <c:v>0.20683555310000001</c:v>
                      </c:pt>
                      <c:pt idx="204">
                        <c:v>0.2077175081</c:v>
                      </c:pt>
                      <c:pt idx="205">
                        <c:v>0.20925845209999999</c:v>
                      </c:pt>
                      <c:pt idx="206">
                        <c:v>0.20989340540000001</c:v>
                      </c:pt>
                      <c:pt idx="207">
                        <c:v>0.2108447701</c:v>
                      </c:pt>
                      <c:pt idx="208">
                        <c:v>0.21185193960000001</c:v>
                      </c:pt>
                      <c:pt idx="209">
                        <c:v>0.21315482259999999</c:v>
                      </c:pt>
                      <c:pt idx="210">
                        <c:v>0.21415486929999999</c:v>
                      </c:pt>
                      <c:pt idx="211">
                        <c:v>0.2149980068</c:v>
                      </c:pt>
                      <c:pt idx="212">
                        <c:v>0.21615694460000001</c:v>
                      </c:pt>
                      <c:pt idx="213">
                        <c:v>0.21706205610000001</c:v>
                      </c:pt>
                      <c:pt idx="214">
                        <c:v>0.21874554460000001</c:v>
                      </c:pt>
                      <c:pt idx="215">
                        <c:v>0.21952921149999999</c:v>
                      </c:pt>
                      <c:pt idx="216">
                        <c:v>0.2204456031</c:v>
                      </c:pt>
                      <c:pt idx="217">
                        <c:v>0.22195617849999999</c:v>
                      </c:pt>
                      <c:pt idx="218">
                        <c:v>0.22266975050000001</c:v>
                      </c:pt>
                      <c:pt idx="219">
                        <c:v>0.22418804470000001</c:v>
                      </c:pt>
                      <c:pt idx="220">
                        <c:v>0.22532829639999999</c:v>
                      </c:pt>
                      <c:pt idx="221">
                        <c:v>0.22616066039999999</c:v>
                      </c:pt>
                      <c:pt idx="222">
                        <c:v>0.2279258072</c:v>
                      </c:pt>
                      <c:pt idx="223">
                        <c:v>0.22843502460000001</c:v>
                      </c:pt>
                      <c:pt idx="224">
                        <c:v>0.229861334</c:v>
                      </c:pt>
                      <c:pt idx="225">
                        <c:v>0.2309625894</c:v>
                      </c:pt>
                      <c:pt idx="226">
                        <c:v>0.2323464006</c:v>
                      </c:pt>
                      <c:pt idx="227">
                        <c:v>0.23300808670000001</c:v>
                      </c:pt>
                      <c:pt idx="228">
                        <c:v>0.23466320339999999</c:v>
                      </c:pt>
                      <c:pt idx="229">
                        <c:v>0.23559293149999999</c:v>
                      </c:pt>
                      <c:pt idx="230">
                        <c:v>0.23684510589999999</c:v>
                      </c:pt>
                      <c:pt idx="231">
                        <c:v>0.23803977670000001</c:v>
                      </c:pt>
                      <c:pt idx="232">
                        <c:v>0.23933865130000001</c:v>
                      </c:pt>
                      <c:pt idx="233">
                        <c:v>0.2408177406</c:v>
                      </c:pt>
                      <c:pt idx="234">
                        <c:v>0.24241088329999999</c:v>
                      </c:pt>
                      <c:pt idx="235">
                        <c:v>0.2430865914</c:v>
                      </c:pt>
                      <c:pt idx="236">
                        <c:v>0.24473649259999999</c:v>
                      </c:pt>
                      <c:pt idx="237">
                        <c:v>0.24634140730000001</c:v>
                      </c:pt>
                      <c:pt idx="238">
                        <c:v>0.24712800979999999</c:v>
                      </c:pt>
                      <c:pt idx="239">
                        <c:v>0.24836885929999999</c:v>
                      </c:pt>
                      <c:pt idx="240">
                        <c:v>0.2498569041</c:v>
                      </c:pt>
                      <c:pt idx="241">
                        <c:v>0.25080648059999999</c:v>
                      </c:pt>
                      <c:pt idx="242">
                        <c:v>0.25290676950000002</c:v>
                      </c:pt>
                      <c:pt idx="243">
                        <c:v>0.25380668039999998</c:v>
                      </c:pt>
                      <c:pt idx="244">
                        <c:v>0.25483760239999997</c:v>
                      </c:pt>
                      <c:pt idx="245">
                        <c:v>0.25652438399999999</c:v>
                      </c:pt>
                      <c:pt idx="246">
                        <c:v>0.25772154330000002</c:v>
                      </c:pt>
                      <c:pt idx="247">
                        <c:v>0.2583065927</c:v>
                      </c:pt>
                      <c:pt idx="248">
                        <c:v>0.26003754140000002</c:v>
                      </c:pt>
                      <c:pt idx="249">
                        <c:v>0.26135936380000002</c:v>
                      </c:pt>
                      <c:pt idx="250">
                        <c:v>0.2629233003</c:v>
                      </c:pt>
                      <c:pt idx="251">
                        <c:v>0.26423034070000001</c:v>
                      </c:pt>
                      <c:pt idx="252">
                        <c:v>0.26628330350000001</c:v>
                      </c:pt>
                      <c:pt idx="253">
                        <c:v>0.26743271950000003</c:v>
                      </c:pt>
                      <c:pt idx="254">
                        <c:v>0.26859024170000001</c:v>
                      </c:pt>
                      <c:pt idx="255">
                        <c:v>0.27009147410000001</c:v>
                      </c:pt>
                      <c:pt idx="256">
                        <c:v>0.27150818710000002</c:v>
                      </c:pt>
                      <c:pt idx="257">
                        <c:v>0.27293938400000001</c:v>
                      </c:pt>
                      <c:pt idx="258">
                        <c:v>0.27471917870000001</c:v>
                      </c:pt>
                      <c:pt idx="259">
                        <c:v>0.27614948150000002</c:v>
                      </c:pt>
                      <c:pt idx="260">
                        <c:v>0.27733483910000001</c:v>
                      </c:pt>
                      <c:pt idx="261">
                        <c:v>0.27859976889999999</c:v>
                      </c:pt>
                      <c:pt idx="262">
                        <c:v>0.28040954470000001</c:v>
                      </c:pt>
                      <c:pt idx="263">
                        <c:v>0.28174403310000001</c:v>
                      </c:pt>
                      <c:pt idx="264">
                        <c:v>0.28320592639999997</c:v>
                      </c:pt>
                      <c:pt idx="265">
                        <c:v>0.28470394020000001</c:v>
                      </c:pt>
                      <c:pt idx="266">
                        <c:v>0.28617924449999999</c:v>
                      </c:pt>
                      <c:pt idx="267">
                        <c:v>0.28786587720000001</c:v>
                      </c:pt>
                      <c:pt idx="268">
                        <c:v>0.28945615889999998</c:v>
                      </c:pt>
                      <c:pt idx="269">
                        <c:v>0.29075071219999998</c:v>
                      </c:pt>
                      <c:pt idx="270">
                        <c:v>0.29221382740000001</c:v>
                      </c:pt>
                      <c:pt idx="271">
                        <c:v>0.29430776829999999</c:v>
                      </c:pt>
                      <c:pt idx="272">
                        <c:v>0.29560580850000001</c:v>
                      </c:pt>
                      <c:pt idx="273">
                        <c:v>0.29705113170000003</c:v>
                      </c:pt>
                      <c:pt idx="274">
                        <c:v>0.29844677450000001</c:v>
                      </c:pt>
                      <c:pt idx="275">
                        <c:v>0.30054211619999999</c:v>
                      </c:pt>
                      <c:pt idx="276">
                        <c:v>0.3021560311</c:v>
                      </c:pt>
                      <c:pt idx="277">
                        <c:v>0.30328205229999999</c:v>
                      </c:pt>
                      <c:pt idx="278">
                        <c:v>0.30507281419999999</c:v>
                      </c:pt>
                      <c:pt idx="279">
                        <c:v>0.30661717059999999</c:v>
                      </c:pt>
                      <c:pt idx="280">
                        <c:v>0.30813908579999999</c:v>
                      </c:pt>
                      <c:pt idx="281">
                        <c:v>0.3098110557</c:v>
                      </c:pt>
                      <c:pt idx="282">
                        <c:v>0.31130510569999997</c:v>
                      </c:pt>
                      <c:pt idx="283">
                        <c:v>0.31305921079999999</c:v>
                      </c:pt>
                      <c:pt idx="284">
                        <c:v>0.31465989350000001</c:v>
                      </c:pt>
                      <c:pt idx="285">
                        <c:v>0.3164392412</c:v>
                      </c:pt>
                      <c:pt idx="286">
                        <c:v>0.3179988265</c:v>
                      </c:pt>
                      <c:pt idx="287">
                        <c:v>0.31945756079999998</c:v>
                      </c:pt>
                      <c:pt idx="288">
                        <c:v>0.32148629429999998</c:v>
                      </c:pt>
                      <c:pt idx="289">
                        <c:v>0.3233870566</c:v>
                      </c:pt>
                      <c:pt idx="290">
                        <c:v>0.3248793781</c:v>
                      </c:pt>
                      <c:pt idx="291">
                        <c:v>0.32642483709999998</c:v>
                      </c:pt>
                      <c:pt idx="292">
                        <c:v>0.3281767666</c:v>
                      </c:pt>
                      <c:pt idx="293">
                        <c:v>0.32971784469999998</c:v>
                      </c:pt>
                      <c:pt idx="294">
                        <c:v>0.33149275179999999</c:v>
                      </c:pt>
                      <c:pt idx="295">
                        <c:v>0.33322846890000002</c:v>
                      </c:pt>
                      <c:pt idx="296">
                        <c:v>0.3346506655</c:v>
                      </c:pt>
                      <c:pt idx="297">
                        <c:v>0.3371002078</c:v>
                      </c:pt>
                      <c:pt idx="298">
                        <c:v>0.33851167560000001</c:v>
                      </c:pt>
                      <c:pt idx="299">
                        <c:v>0.34026581049999999</c:v>
                      </c:pt>
                      <c:pt idx="300">
                        <c:v>0.34227561950000002</c:v>
                      </c:pt>
                      <c:pt idx="301">
                        <c:v>0.344291389</c:v>
                      </c:pt>
                      <c:pt idx="302">
                        <c:v>0.3458153605</c:v>
                      </c:pt>
                      <c:pt idx="303">
                        <c:v>0.34792703390000002</c:v>
                      </c:pt>
                      <c:pt idx="304">
                        <c:v>0.34980505699999997</c:v>
                      </c:pt>
                      <c:pt idx="305">
                        <c:v>0.35156619550000001</c:v>
                      </c:pt>
                      <c:pt idx="306">
                        <c:v>0.3534254134</c:v>
                      </c:pt>
                      <c:pt idx="307">
                        <c:v>0.35545897479999999</c:v>
                      </c:pt>
                      <c:pt idx="308">
                        <c:v>0.35720035430000002</c:v>
                      </c:pt>
                      <c:pt idx="309">
                        <c:v>0.35894313449999998</c:v>
                      </c:pt>
                      <c:pt idx="310">
                        <c:v>0.36091646550000001</c:v>
                      </c:pt>
                      <c:pt idx="311">
                        <c:v>0.3631181121</c:v>
                      </c:pt>
                      <c:pt idx="312">
                        <c:v>0.3650735021</c:v>
                      </c:pt>
                      <c:pt idx="313">
                        <c:v>0.36652314660000002</c:v>
                      </c:pt>
                      <c:pt idx="314">
                        <c:v>0.36866533759999998</c:v>
                      </c:pt>
                      <c:pt idx="315">
                        <c:v>0.37081089620000002</c:v>
                      </c:pt>
                      <c:pt idx="316">
                        <c:v>0.3724280298</c:v>
                      </c:pt>
                      <c:pt idx="317">
                        <c:v>0.37476000189999997</c:v>
                      </c:pt>
                      <c:pt idx="318">
                        <c:v>0.37667360900000002</c:v>
                      </c:pt>
                      <c:pt idx="319">
                        <c:v>0.37829771639999998</c:v>
                      </c:pt>
                      <c:pt idx="320">
                        <c:v>0.38095006349999999</c:v>
                      </c:pt>
                      <c:pt idx="321">
                        <c:v>0.38313937190000003</c:v>
                      </c:pt>
                      <c:pt idx="322">
                        <c:v>0.38526305560000002</c:v>
                      </c:pt>
                      <c:pt idx="323">
                        <c:v>0.3869738579</c:v>
                      </c:pt>
                      <c:pt idx="324">
                        <c:v>0.38894116880000001</c:v>
                      </c:pt>
                      <c:pt idx="325">
                        <c:v>0.39140647649999999</c:v>
                      </c:pt>
                      <c:pt idx="326">
                        <c:v>0.3932527602</c:v>
                      </c:pt>
                      <c:pt idx="327">
                        <c:v>0.3959659338</c:v>
                      </c:pt>
                      <c:pt idx="328">
                        <c:v>0.3969304562</c:v>
                      </c:pt>
                      <c:pt idx="329">
                        <c:v>0.39967983959999998</c:v>
                      </c:pt>
                      <c:pt idx="330">
                        <c:v>0.40181612970000002</c:v>
                      </c:pt>
                      <c:pt idx="331">
                        <c:v>0.4038001001</c:v>
                      </c:pt>
                      <c:pt idx="332">
                        <c:v>0.40691009160000002</c:v>
                      </c:pt>
                      <c:pt idx="333">
                        <c:v>0.40860867499999998</c:v>
                      </c:pt>
                      <c:pt idx="334">
                        <c:v>0.41056206820000002</c:v>
                      </c:pt>
                      <c:pt idx="335">
                        <c:v>0.41295704249999998</c:v>
                      </c:pt>
                      <c:pt idx="336">
                        <c:v>0.4156382978</c:v>
                      </c:pt>
                      <c:pt idx="337">
                        <c:v>0.41783374550000002</c:v>
                      </c:pt>
                      <c:pt idx="338">
                        <c:v>0.4197920859</c:v>
                      </c:pt>
                      <c:pt idx="339">
                        <c:v>0.42229017619999998</c:v>
                      </c:pt>
                      <c:pt idx="340">
                        <c:v>0.42441892619999999</c:v>
                      </c:pt>
                      <c:pt idx="341">
                        <c:v>0.42633607979999999</c:v>
                      </c:pt>
                      <c:pt idx="342">
                        <c:v>0.42953968050000002</c:v>
                      </c:pt>
                      <c:pt idx="343">
                        <c:v>0.43164336679999998</c:v>
                      </c:pt>
                      <c:pt idx="344">
                        <c:v>0.43405592440000001</c:v>
                      </c:pt>
                      <c:pt idx="345">
                        <c:v>0.43636500839999998</c:v>
                      </c:pt>
                      <c:pt idx="346">
                        <c:v>0.43899759649999998</c:v>
                      </c:pt>
                      <c:pt idx="347">
                        <c:v>0.44154247639999999</c:v>
                      </c:pt>
                      <c:pt idx="348">
                        <c:v>0.44378319379999998</c:v>
                      </c:pt>
                      <c:pt idx="349">
                        <c:v>0.44585722680000001</c:v>
                      </c:pt>
                      <c:pt idx="350">
                        <c:v>0.44874927399999998</c:v>
                      </c:pt>
                      <c:pt idx="351">
                        <c:v>0.45091560479999998</c:v>
                      </c:pt>
                      <c:pt idx="352">
                        <c:v>0.45327889919999997</c:v>
                      </c:pt>
                      <c:pt idx="353">
                        <c:v>0.45598909259999998</c:v>
                      </c:pt>
                      <c:pt idx="354">
                        <c:v>0.45849838850000002</c:v>
                      </c:pt>
                      <c:pt idx="355">
                        <c:v>0.46115037800000003</c:v>
                      </c:pt>
                      <c:pt idx="356">
                        <c:v>0.46384266019999998</c:v>
                      </c:pt>
                      <c:pt idx="357">
                        <c:v>0.4664514065</c:v>
                      </c:pt>
                      <c:pt idx="358">
                        <c:v>0.46897581220000001</c:v>
                      </c:pt>
                      <c:pt idx="359">
                        <c:v>0.4715367258</c:v>
                      </c:pt>
                      <c:pt idx="360">
                        <c:v>0.47412976620000002</c:v>
                      </c:pt>
                      <c:pt idx="361">
                        <c:v>0.47624793650000002</c:v>
                      </c:pt>
                      <c:pt idx="362">
                        <c:v>0.47948437929999999</c:v>
                      </c:pt>
                      <c:pt idx="363">
                        <c:v>0.4821052253</c:v>
                      </c:pt>
                      <c:pt idx="364">
                        <c:v>0.48442578320000002</c:v>
                      </c:pt>
                      <c:pt idx="365">
                        <c:v>0.48693376779999997</c:v>
                      </c:pt>
                      <c:pt idx="366">
                        <c:v>0.48991692069999998</c:v>
                      </c:pt>
                      <c:pt idx="367">
                        <c:v>0.4927385151</c:v>
                      </c:pt>
                      <c:pt idx="368">
                        <c:v>0.49554851649999998</c:v>
                      </c:pt>
                      <c:pt idx="369">
                        <c:v>0.49831938739999998</c:v>
                      </c:pt>
                      <c:pt idx="370">
                        <c:v>0.50119161609999996</c:v>
                      </c:pt>
                      <c:pt idx="371">
                        <c:v>0.50397175549999995</c:v>
                      </c:pt>
                      <c:pt idx="372">
                        <c:v>0.50660806889999999</c:v>
                      </c:pt>
                      <c:pt idx="373">
                        <c:v>0.50890052320000001</c:v>
                      </c:pt>
                      <c:pt idx="374">
                        <c:v>0.51222616430000001</c:v>
                      </c:pt>
                      <c:pt idx="375">
                        <c:v>0.51493847370000001</c:v>
                      </c:pt>
                      <c:pt idx="376">
                        <c:v>0.51767843960000004</c:v>
                      </c:pt>
                      <c:pt idx="377">
                        <c:v>0.52034252879999998</c:v>
                      </c:pt>
                      <c:pt idx="378">
                        <c:v>0.52353936430000003</c:v>
                      </c:pt>
                      <c:pt idx="379">
                        <c:v>0.52624571320000002</c:v>
                      </c:pt>
                      <c:pt idx="380">
                        <c:v>0.52926558260000001</c:v>
                      </c:pt>
                      <c:pt idx="381">
                        <c:v>0.53199458119999998</c:v>
                      </c:pt>
                      <c:pt idx="382">
                        <c:v>0.53530800339999995</c:v>
                      </c:pt>
                      <c:pt idx="383">
                        <c:v>0.53825575110000001</c:v>
                      </c:pt>
                      <c:pt idx="384">
                        <c:v>0.54076343770000002</c:v>
                      </c:pt>
                      <c:pt idx="385">
                        <c:v>0.54407083990000005</c:v>
                      </c:pt>
                      <c:pt idx="386">
                        <c:v>0.54730331899999995</c:v>
                      </c:pt>
                      <c:pt idx="387">
                        <c:v>0.55037546159999995</c:v>
                      </c:pt>
                      <c:pt idx="388">
                        <c:v>0.5530098081</c:v>
                      </c:pt>
                      <c:pt idx="389">
                        <c:v>0.5563960671</c:v>
                      </c:pt>
                      <c:pt idx="390">
                        <c:v>0.55940765140000004</c:v>
                      </c:pt>
                      <c:pt idx="391">
                        <c:v>0.56241768599999997</c:v>
                      </c:pt>
                      <c:pt idx="392">
                        <c:v>0.5657861233</c:v>
                      </c:pt>
                      <c:pt idx="393">
                        <c:v>0.56886965040000004</c:v>
                      </c:pt>
                      <c:pt idx="394">
                        <c:v>0.57188630100000004</c:v>
                      </c:pt>
                      <c:pt idx="395">
                        <c:v>0.57543337350000001</c:v>
                      </c:pt>
                      <c:pt idx="396">
                        <c:v>0.57835060360000001</c:v>
                      </c:pt>
                      <c:pt idx="397">
                        <c:v>0.58194017409999999</c:v>
                      </c:pt>
                      <c:pt idx="398">
                        <c:v>0.58443087339999999</c:v>
                      </c:pt>
                      <c:pt idx="399">
                        <c:v>0.58788079019999995</c:v>
                      </c:pt>
                      <c:pt idx="400">
                        <c:v>0.59112083910000002</c:v>
                      </c:pt>
                      <c:pt idx="401">
                        <c:v>0.59464776519999996</c:v>
                      </c:pt>
                      <c:pt idx="402">
                        <c:v>0.59807759520000003</c:v>
                      </c:pt>
                      <c:pt idx="403">
                        <c:v>0.60156965259999995</c:v>
                      </c:pt>
                      <c:pt idx="404">
                        <c:v>0.6047672033</c:v>
                      </c:pt>
                      <c:pt idx="405">
                        <c:v>0.6079998016</c:v>
                      </c:pt>
                      <c:pt idx="406">
                        <c:v>0.61166143419999996</c:v>
                      </c:pt>
                      <c:pt idx="407">
                        <c:v>0.61501353979999995</c:v>
                      </c:pt>
                      <c:pt idx="408">
                        <c:v>0.61846452949999997</c:v>
                      </c:pt>
                      <c:pt idx="409">
                        <c:v>0.62166172269999997</c:v>
                      </c:pt>
                      <c:pt idx="410">
                        <c:v>0.62512141470000004</c:v>
                      </c:pt>
                      <c:pt idx="411">
                        <c:v>0.62889027600000003</c:v>
                      </c:pt>
                      <c:pt idx="412">
                        <c:v>0.6320853233</c:v>
                      </c:pt>
                      <c:pt idx="413">
                        <c:v>0.63604223729999998</c:v>
                      </c:pt>
                      <c:pt idx="414">
                        <c:v>0.63943958280000002</c:v>
                      </c:pt>
                      <c:pt idx="415">
                        <c:v>0.64279651640000002</c:v>
                      </c:pt>
                      <c:pt idx="416">
                        <c:v>0.64651650189999998</c:v>
                      </c:pt>
                      <c:pt idx="417">
                        <c:v>0.65005338189999995</c:v>
                      </c:pt>
                      <c:pt idx="418">
                        <c:v>0.65366643670000002</c:v>
                      </c:pt>
                      <c:pt idx="419">
                        <c:v>0.65733557939999998</c:v>
                      </c:pt>
                      <c:pt idx="420">
                        <c:v>0.66093897820000003</c:v>
                      </c:pt>
                      <c:pt idx="421">
                        <c:v>0.66462057829999999</c:v>
                      </c:pt>
                      <c:pt idx="422">
                        <c:v>0.66827815769999999</c:v>
                      </c:pt>
                      <c:pt idx="423">
                        <c:v>0.67241561409999995</c:v>
                      </c:pt>
                      <c:pt idx="424">
                        <c:v>0.67594516280000005</c:v>
                      </c:pt>
                      <c:pt idx="425">
                        <c:v>0.67994016410000002</c:v>
                      </c:pt>
                      <c:pt idx="426">
                        <c:v>0.68374848369999996</c:v>
                      </c:pt>
                      <c:pt idx="427">
                        <c:v>0.68766677379999996</c:v>
                      </c:pt>
                      <c:pt idx="428">
                        <c:v>0.69163876769999999</c:v>
                      </c:pt>
                      <c:pt idx="429">
                        <c:v>0.6955856681</c:v>
                      </c:pt>
                      <c:pt idx="430">
                        <c:v>0.69945675129999996</c:v>
                      </c:pt>
                      <c:pt idx="431">
                        <c:v>0.70326870679999998</c:v>
                      </c:pt>
                      <c:pt idx="432">
                        <c:v>0.7073711157</c:v>
                      </c:pt>
                      <c:pt idx="433">
                        <c:v>0.71119785310000005</c:v>
                      </c:pt>
                      <c:pt idx="434">
                        <c:v>0.71531933550000004</c:v>
                      </c:pt>
                      <c:pt idx="435">
                        <c:v>0.71951192620000004</c:v>
                      </c:pt>
                      <c:pt idx="436">
                        <c:v>0.72337961200000001</c:v>
                      </c:pt>
                      <c:pt idx="437">
                        <c:v>0.72758835550000001</c:v>
                      </c:pt>
                      <c:pt idx="438">
                        <c:v>0.73156106470000004</c:v>
                      </c:pt>
                      <c:pt idx="439">
                        <c:v>0.73591470719999996</c:v>
                      </c:pt>
                      <c:pt idx="440">
                        <c:v>0.73990279439999995</c:v>
                      </c:pt>
                      <c:pt idx="441">
                        <c:v>0.74453234670000001</c:v>
                      </c:pt>
                      <c:pt idx="442">
                        <c:v>0.74840700630000001</c:v>
                      </c:pt>
                      <c:pt idx="443">
                        <c:v>0.75249850750000002</c:v>
                      </c:pt>
                      <c:pt idx="444">
                        <c:v>0.7572854161</c:v>
                      </c:pt>
                      <c:pt idx="445">
                        <c:v>0.76158809660000004</c:v>
                      </c:pt>
                      <c:pt idx="446">
                        <c:v>0.76607161759999998</c:v>
                      </c:pt>
                      <c:pt idx="447">
                        <c:v>0.76975738999999999</c:v>
                      </c:pt>
                      <c:pt idx="448">
                        <c:v>0.77506285909999995</c:v>
                      </c:pt>
                      <c:pt idx="449">
                        <c:v>0.77956074480000004</c:v>
                      </c:pt>
                      <c:pt idx="450">
                        <c:v>0.78380209209999996</c:v>
                      </c:pt>
                      <c:pt idx="451">
                        <c:v>0.78827959299999995</c:v>
                      </c:pt>
                      <c:pt idx="452">
                        <c:v>0.79285961390000004</c:v>
                      </c:pt>
                      <c:pt idx="453">
                        <c:v>0.79779130220000005</c:v>
                      </c:pt>
                      <c:pt idx="454">
                        <c:v>0.80227220060000004</c:v>
                      </c:pt>
                      <c:pt idx="455">
                        <c:v>0.80669993159999998</c:v>
                      </c:pt>
                      <c:pt idx="456">
                        <c:v>0.81175810100000001</c:v>
                      </c:pt>
                      <c:pt idx="457">
                        <c:v>0.81650418039999995</c:v>
                      </c:pt>
                      <c:pt idx="458">
                        <c:v>0.82051706310000005</c:v>
                      </c:pt>
                      <c:pt idx="459">
                        <c:v>0.82601112129999998</c:v>
                      </c:pt>
                      <c:pt idx="460">
                        <c:v>0.83048588040000004</c:v>
                      </c:pt>
                      <c:pt idx="461">
                        <c:v>0.83597362040000001</c:v>
                      </c:pt>
                      <c:pt idx="462">
                        <c:v>0.84075993299999996</c:v>
                      </c:pt>
                      <c:pt idx="463">
                        <c:v>0.84580385680000003</c:v>
                      </c:pt>
                      <c:pt idx="464">
                        <c:v>0.85050511360000003</c:v>
                      </c:pt>
                      <c:pt idx="465">
                        <c:v>0.85569232699999997</c:v>
                      </c:pt>
                      <c:pt idx="466">
                        <c:v>0.86084628110000005</c:v>
                      </c:pt>
                      <c:pt idx="467">
                        <c:v>0.86611646409999998</c:v>
                      </c:pt>
                      <c:pt idx="468">
                        <c:v>0.87088221310000002</c:v>
                      </c:pt>
                      <c:pt idx="469">
                        <c:v>0.87600576880000003</c:v>
                      </c:pt>
                      <c:pt idx="470">
                        <c:v>0.88162326810000002</c:v>
                      </c:pt>
                      <c:pt idx="471">
                        <c:v>0.88659632209999995</c:v>
                      </c:pt>
                      <c:pt idx="472">
                        <c:v>0.89200824499999998</c:v>
                      </c:pt>
                      <c:pt idx="473">
                        <c:v>0.89769905809999995</c:v>
                      </c:pt>
                      <c:pt idx="474">
                        <c:v>0.90229666230000005</c:v>
                      </c:pt>
                      <c:pt idx="475">
                        <c:v>0.90740120410000003</c:v>
                      </c:pt>
                      <c:pt idx="476">
                        <c:v>0.91370177269999997</c:v>
                      </c:pt>
                      <c:pt idx="477">
                        <c:v>0.91955643890000005</c:v>
                      </c:pt>
                      <c:pt idx="478">
                        <c:v>0.92481046919999998</c:v>
                      </c:pt>
                      <c:pt idx="479">
                        <c:v>0.93062585590000002</c:v>
                      </c:pt>
                      <c:pt idx="480">
                        <c:v>0.93582135440000003</c:v>
                      </c:pt>
                      <c:pt idx="481">
                        <c:v>0.94194751980000002</c:v>
                      </c:pt>
                      <c:pt idx="482">
                        <c:v>0.94716447589999997</c:v>
                      </c:pt>
                      <c:pt idx="483">
                        <c:v>0.9531701803</c:v>
                      </c:pt>
                      <c:pt idx="484">
                        <c:v>0.95925295349999995</c:v>
                      </c:pt>
                      <c:pt idx="485">
                        <c:v>0.96422082190000002</c:v>
                      </c:pt>
                      <c:pt idx="486">
                        <c:v>0.97058606150000004</c:v>
                      </c:pt>
                      <c:pt idx="487">
                        <c:v>0.97626799350000004</c:v>
                      </c:pt>
                      <c:pt idx="488">
                        <c:v>0.98237335680000004</c:v>
                      </c:pt>
                      <c:pt idx="489">
                        <c:v>0.98780870440000001</c:v>
                      </c:pt>
                      <c:pt idx="490">
                        <c:v>0.99367922539999998</c:v>
                      </c:pt>
                      <c:pt idx="491">
                        <c:v>1.000268698</c:v>
                      </c:pt>
                      <c:pt idx="492">
                        <c:v>1.0062563419999999</c:v>
                      </c:pt>
                      <c:pt idx="493">
                        <c:v>1.0124592779999999</c:v>
                      </c:pt>
                      <c:pt idx="494">
                        <c:v>1.0190062520000001</c:v>
                      </c:pt>
                      <c:pt idx="495">
                        <c:v>1.0249373909999999</c:v>
                      </c:pt>
                      <c:pt idx="496">
                        <c:v>1.0316253900000001</c:v>
                      </c:pt>
                      <c:pt idx="497">
                        <c:v>1.037432551</c:v>
                      </c:pt>
                      <c:pt idx="498">
                        <c:v>1.0443621869999999</c:v>
                      </c:pt>
                      <c:pt idx="499">
                        <c:v>1.0500755310000001</c:v>
                      </c:pt>
                      <c:pt idx="500">
                        <c:v>1.0575293299999999</c:v>
                      </c:pt>
                      <c:pt idx="501">
                        <c:v>1.0642714499999999</c:v>
                      </c:pt>
                      <c:pt idx="502">
                        <c:v>1.0701814890000001</c:v>
                      </c:pt>
                      <c:pt idx="503">
                        <c:v>1.0768464799999999</c:v>
                      </c:pt>
                      <c:pt idx="504">
                        <c:v>1.0823780300000001</c:v>
                      </c:pt>
                      <c:pt idx="505">
                        <c:v>1.0908383129999999</c:v>
                      </c:pt>
                      <c:pt idx="506">
                        <c:v>1.0971162320000001</c:v>
                      </c:pt>
                      <c:pt idx="507">
                        <c:v>1.1046988959999999</c:v>
                      </c:pt>
                      <c:pt idx="508">
                        <c:v>1.11082375</c:v>
                      </c:pt>
                      <c:pt idx="509">
                        <c:v>1.1168549059999999</c:v>
                      </c:pt>
                      <c:pt idx="510">
                        <c:v>1.123512149</c:v>
                      </c:pt>
                      <c:pt idx="511">
                        <c:v>1.1296056510000001</c:v>
                      </c:pt>
                      <c:pt idx="512">
                        <c:v>1.1366268399999999</c:v>
                      </c:pt>
                      <c:pt idx="513">
                        <c:v>1.1435676809999999</c:v>
                      </c:pt>
                      <c:pt idx="514">
                        <c:v>1.1506404880000001</c:v>
                      </c:pt>
                      <c:pt idx="515">
                        <c:v>1.1565625669999999</c:v>
                      </c:pt>
                      <c:pt idx="516">
                        <c:v>1.163388133</c:v>
                      </c:pt>
                      <c:pt idx="517">
                        <c:v>1.1707427500000001</c:v>
                      </c:pt>
                      <c:pt idx="518">
                        <c:v>1.1764236690000001</c:v>
                      </c:pt>
                      <c:pt idx="519">
                        <c:v>1.1833511590000001</c:v>
                      </c:pt>
                      <c:pt idx="520">
                        <c:v>1.1910724640000001</c:v>
                      </c:pt>
                      <c:pt idx="521">
                        <c:v>1.1991988419999999</c:v>
                      </c:pt>
                      <c:pt idx="522">
                        <c:v>1.205376625</c:v>
                      </c:pt>
                      <c:pt idx="523">
                        <c:v>1.211659431</c:v>
                      </c:pt>
                      <c:pt idx="524">
                        <c:v>1.220725179</c:v>
                      </c:pt>
                      <c:pt idx="525">
                        <c:v>1.2286098000000001</c:v>
                      </c:pt>
                      <c:pt idx="526">
                        <c:v>1.2360377309999999</c:v>
                      </c:pt>
                      <c:pt idx="527">
                        <c:v>1.242279768</c:v>
                      </c:pt>
                      <c:pt idx="528">
                        <c:v>1.252235293</c:v>
                      </c:pt>
                      <c:pt idx="529">
                        <c:v>1.2595686909999999</c:v>
                      </c:pt>
                      <c:pt idx="530">
                        <c:v>1.26602602</c:v>
                      </c:pt>
                      <c:pt idx="531">
                        <c:v>1.2772775890000001</c:v>
                      </c:pt>
                      <c:pt idx="532">
                        <c:v>1.2850917580000001</c:v>
                      </c:pt>
                      <c:pt idx="533">
                        <c:v>1.289913058</c:v>
                      </c:pt>
                      <c:pt idx="534">
                        <c:v>1.2994086739999999</c:v>
                      </c:pt>
                      <c:pt idx="535">
                        <c:v>1.305955529</c:v>
                      </c:pt>
                      <c:pt idx="536">
                        <c:v>1.3156578539999999</c:v>
                      </c:pt>
                      <c:pt idx="537">
                        <c:v>1.3244491819999999</c:v>
                      </c:pt>
                      <c:pt idx="538">
                        <c:v>1.3323645589999999</c:v>
                      </c:pt>
                      <c:pt idx="539">
                        <c:v>1.3422173260000001</c:v>
                      </c:pt>
                      <c:pt idx="540">
                        <c:v>1.3461065290000001</c:v>
                      </c:pt>
                      <c:pt idx="541">
                        <c:v>1.356259584</c:v>
                      </c:pt>
                      <c:pt idx="542">
                        <c:v>1.364534259</c:v>
                      </c:pt>
                      <c:pt idx="543">
                        <c:v>1.3743807079999999</c:v>
                      </c:pt>
                      <c:pt idx="544">
                        <c:v>1.386107564</c:v>
                      </c:pt>
                      <c:pt idx="545">
                        <c:v>1.39248693</c:v>
                      </c:pt>
                      <c:pt idx="546">
                        <c:v>1.4040154220000001</c:v>
                      </c:pt>
                      <c:pt idx="547">
                        <c:v>1.414298058</c:v>
                      </c:pt>
                      <c:pt idx="548">
                        <c:v>1.4228936430000001</c:v>
                      </c:pt>
                      <c:pt idx="549">
                        <c:v>1.4394332169999999</c:v>
                      </c:pt>
                      <c:pt idx="550">
                        <c:v>1.4406696560000001</c:v>
                      </c:pt>
                      <c:pt idx="551">
                        <c:v>1.4527473449999999</c:v>
                      </c:pt>
                      <c:pt idx="552">
                        <c:v>1.440013051</c:v>
                      </c:pt>
                      <c:pt idx="553">
                        <c:v>1.448267698</c:v>
                      </c:pt>
                      <c:pt idx="554">
                        <c:v>1.4601339099999999</c:v>
                      </c:pt>
                      <c:pt idx="555">
                        <c:v>1.4647921319999999</c:v>
                      </c:pt>
                      <c:pt idx="556">
                        <c:v>1.487876296</c:v>
                      </c:pt>
                      <c:pt idx="557">
                        <c:v>1.494256496</c:v>
                      </c:pt>
                      <c:pt idx="558">
                        <c:v>1.4950439929999999</c:v>
                      </c:pt>
                      <c:pt idx="559">
                        <c:v>1.5082465410000001</c:v>
                      </c:pt>
                      <c:pt idx="560">
                        <c:v>1.511608839</c:v>
                      </c:pt>
                      <c:pt idx="561">
                        <c:v>1.5359220499999999</c:v>
                      </c:pt>
                      <c:pt idx="562">
                        <c:v>1.543677926</c:v>
                      </c:pt>
                      <c:pt idx="563">
                        <c:v>1.5437926049999999</c:v>
                      </c:pt>
                      <c:pt idx="564">
                        <c:v>1.5504372120000001</c:v>
                      </c:pt>
                      <c:pt idx="565">
                        <c:v>1.5715897080000001</c:v>
                      </c:pt>
                      <c:pt idx="566">
                        <c:v>1.570642471</c:v>
                      </c:pt>
                      <c:pt idx="567">
                        <c:v>1.5871006249999999</c:v>
                      </c:pt>
                      <c:pt idx="568">
                        <c:v>1.6026870010000001</c:v>
                      </c:pt>
                      <c:pt idx="569">
                        <c:v>1.610134006</c:v>
                      </c:pt>
                      <c:pt idx="570">
                        <c:v>1.62224853</c:v>
                      </c:pt>
                      <c:pt idx="571">
                        <c:v>1.634671092</c:v>
                      </c:pt>
                      <c:pt idx="572">
                        <c:v>1.635311365</c:v>
                      </c:pt>
                      <c:pt idx="573">
                        <c:v>1.642130136</c:v>
                      </c:pt>
                      <c:pt idx="574">
                        <c:v>1.66189158</c:v>
                      </c:pt>
                      <c:pt idx="575">
                        <c:v>1.668911695</c:v>
                      </c:pt>
                      <c:pt idx="576">
                        <c:v>1.6757156849999999</c:v>
                      </c:pt>
                      <c:pt idx="577">
                        <c:v>1.6892187599999999</c:v>
                      </c:pt>
                      <c:pt idx="578">
                        <c:v>1.7017189260000001</c:v>
                      </c:pt>
                      <c:pt idx="579">
                        <c:v>1.700817823</c:v>
                      </c:pt>
                      <c:pt idx="580">
                        <c:v>1.723541021</c:v>
                      </c:pt>
                      <c:pt idx="581">
                        <c:v>1.7245787379999999</c:v>
                      </c:pt>
                      <c:pt idx="582">
                        <c:v>1.716300368</c:v>
                      </c:pt>
                      <c:pt idx="583">
                        <c:v>1.7457127569999999</c:v>
                      </c:pt>
                      <c:pt idx="584">
                        <c:v>1.754020095</c:v>
                      </c:pt>
                      <c:pt idx="585">
                        <c:v>1.7569142579999999</c:v>
                      </c:pt>
                      <c:pt idx="586">
                        <c:v>1.7703893180000001</c:v>
                      </c:pt>
                      <c:pt idx="587">
                        <c:v>1.7795556779999999</c:v>
                      </c:pt>
                      <c:pt idx="588">
                        <c:v>1.802351236</c:v>
                      </c:pt>
                      <c:pt idx="589">
                        <c:v>1.8106790779999999</c:v>
                      </c:pt>
                      <c:pt idx="590">
                        <c:v>1.825217605</c:v>
                      </c:pt>
                      <c:pt idx="591">
                        <c:v>1.825333476</c:v>
                      </c:pt>
                      <c:pt idx="592">
                        <c:v>1.8378942009999999</c:v>
                      </c:pt>
                      <c:pt idx="593">
                        <c:v>1.852357984</c:v>
                      </c:pt>
                      <c:pt idx="594">
                        <c:v>1.8654891250000001</c:v>
                      </c:pt>
                      <c:pt idx="595">
                        <c:v>1.8639143709999999</c:v>
                      </c:pt>
                      <c:pt idx="596">
                        <c:v>1.8765578270000001</c:v>
                      </c:pt>
                      <c:pt idx="597">
                        <c:v>1.8924411539999999</c:v>
                      </c:pt>
                      <c:pt idx="598">
                        <c:v>1.9045406579999999</c:v>
                      </c:pt>
                      <c:pt idx="599">
                        <c:v>1.9124116900000001</c:v>
                      </c:pt>
                      <c:pt idx="600">
                        <c:v>1.9182795290000001</c:v>
                      </c:pt>
                      <c:pt idx="601">
                        <c:v>1.9395034309999999</c:v>
                      </c:pt>
                      <c:pt idx="602">
                        <c:v>1.9475141760000001</c:v>
                      </c:pt>
                      <c:pt idx="603">
                        <c:v>1.9492880109999999</c:v>
                      </c:pt>
                      <c:pt idx="604">
                        <c:v>1.950734854</c:v>
                      </c:pt>
                      <c:pt idx="605">
                        <c:v>1.9738193749999999</c:v>
                      </c:pt>
                      <c:pt idx="606">
                        <c:v>1.9833708999999999</c:v>
                      </c:pt>
                      <c:pt idx="607">
                        <c:v>1.9732871059999999</c:v>
                      </c:pt>
                      <c:pt idx="608">
                        <c:v>1.9972058530000001</c:v>
                      </c:pt>
                      <c:pt idx="609">
                        <c:v>1.98455143</c:v>
                      </c:pt>
                      <c:pt idx="610">
                        <c:v>2.0275127890000002</c:v>
                      </c:pt>
                      <c:pt idx="611">
                        <c:v>2.0123913290000002</c:v>
                      </c:pt>
                      <c:pt idx="612">
                        <c:v>2.0407288069999998</c:v>
                      </c:pt>
                      <c:pt idx="613">
                        <c:v>2.0373513700000001</c:v>
                      </c:pt>
                      <c:pt idx="614">
                        <c:v>2.058876514</c:v>
                      </c:pt>
                      <c:pt idx="615">
                        <c:v>2.0646140580000001</c:v>
                      </c:pt>
                      <c:pt idx="616">
                        <c:v>2.0537414549999999</c:v>
                      </c:pt>
                      <c:pt idx="617">
                        <c:v>2.0590755939999998</c:v>
                      </c:pt>
                      <c:pt idx="618">
                        <c:v>2.0682697299999999</c:v>
                      </c:pt>
                      <c:pt idx="619">
                        <c:v>2.088718176</c:v>
                      </c:pt>
                      <c:pt idx="620">
                        <c:v>2.100641489</c:v>
                      </c:pt>
                      <c:pt idx="621">
                        <c:v>2.112314939</c:v>
                      </c:pt>
                      <c:pt idx="622">
                        <c:v>2.105068207</c:v>
                      </c:pt>
                      <c:pt idx="623">
                        <c:v>2.1129240989999998</c:v>
                      </c:pt>
                      <c:pt idx="624">
                        <c:v>2.1164865490000002</c:v>
                      </c:pt>
                      <c:pt idx="625">
                        <c:v>2.1311354640000002</c:v>
                      </c:pt>
                      <c:pt idx="626">
                        <c:v>2.1434757709999999</c:v>
                      </c:pt>
                      <c:pt idx="627">
                        <c:v>2.1419801710000002</c:v>
                      </c:pt>
                      <c:pt idx="628">
                        <c:v>2.140938282</c:v>
                      </c:pt>
                      <c:pt idx="629">
                        <c:v>2.1433050630000001</c:v>
                      </c:pt>
                      <c:pt idx="630">
                        <c:v>2.1651723380000001</c:v>
                      </c:pt>
                      <c:pt idx="631">
                        <c:v>2.1528327470000002</c:v>
                      </c:pt>
                      <c:pt idx="632">
                        <c:v>2.1595644950000001</c:v>
                      </c:pt>
                      <c:pt idx="633">
                        <c:v>2.1518244740000001</c:v>
                      </c:pt>
                      <c:pt idx="634">
                        <c:v>2.1700761320000002</c:v>
                      </c:pt>
                      <c:pt idx="635">
                        <c:v>2.1932346819999999</c:v>
                      </c:pt>
                      <c:pt idx="636">
                        <c:v>2.1709749700000001</c:v>
                      </c:pt>
                      <c:pt idx="637">
                        <c:v>2.1855039600000001</c:v>
                      </c:pt>
                      <c:pt idx="638">
                        <c:v>2.1985542769999999</c:v>
                      </c:pt>
                      <c:pt idx="639">
                        <c:v>2.1751239299999998</c:v>
                      </c:pt>
                      <c:pt idx="640">
                        <c:v>2.191576242</c:v>
                      </c:pt>
                      <c:pt idx="641">
                        <c:v>2.2096004489999999</c:v>
                      </c:pt>
                      <c:pt idx="642">
                        <c:v>2.1975321769999998</c:v>
                      </c:pt>
                      <c:pt idx="643">
                        <c:v>2.1959052090000002</c:v>
                      </c:pt>
                      <c:pt idx="644">
                        <c:v>2.1887927060000001</c:v>
                      </c:pt>
                      <c:pt idx="645">
                        <c:v>2.1908593180000002</c:v>
                      </c:pt>
                      <c:pt idx="646">
                        <c:v>2.1936039919999999</c:v>
                      </c:pt>
                      <c:pt idx="647">
                        <c:v>2.2004671099999999</c:v>
                      </c:pt>
                      <c:pt idx="648">
                        <c:v>2.2173581119999999</c:v>
                      </c:pt>
                      <c:pt idx="649">
                        <c:v>2.188431263</c:v>
                      </c:pt>
                      <c:pt idx="650">
                        <c:v>2.2081871030000002</c:v>
                      </c:pt>
                      <c:pt idx="651">
                        <c:v>2.201045513</c:v>
                      </c:pt>
                      <c:pt idx="652">
                        <c:v>2.1856315140000002</c:v>
                      </c:pt>
                      <c:pt idx="653">
                        <c:v>2.1443984509999998</c:v>
                      </c:pt>
                      <c:pt idx="654">
                        <c:v>2.1980454919999999</c:v>
                      </c:pt>
                      <c:pt idx="655">
                        <c:v>2.1568961139999998</c:v>
                      </c:pt>
                      <c:pt idx="656">
                        <c:v>2.1765942570000001</c:v>
                      </c:pt>
                      <c:pt idx="657">
                        <c:v>2.1239938739999999</c:v>
                      </c:pt>
                      <c:pt idx="658">
                        <c:v>2.117616892</c:v>
                      </c:pt>
                      <c:pt idx="659">
                        <c:v>2.1216263770000001</c:v>
                      </c:pt>
                      <c:pt idx="660">
                        <c:v>2.1190457340000002</c:v>
                      </c:pt>
                      <c:pt idx="661">
                        <c:v>2.1529276369999999</c:v>
                      </c:pt>
                      <c:pt idx="662">
                        <c:v>2.0951781270000001</c:v>
                      </c:pt>
                      <c:pt idx="663">
                        <c:v>2.1120586399999999</c:v>
                      </c:pt>
                      <c:pt idx="664">
                        <c:v>2.1869699950000001</c:v>
                      </c:pt>
                      <c:pt idx="665">
                        <c:v>2.1809661390000001</c:v>
                      </c:pt>
                      <c:pt idx="666">
                        <c:v>2.1491978170000001</c:v>
                      </c:pt>
                      <c:pt idx="667">
                        <c:v>2.0598385330000002</c:v>
                      </c:pt>
                      <c:pt idx="668">
                        <c:v>2.1313090319999999</c:v>
                      </c:pt>
                      <c:pt idx="669">
                        <c:v>2.0948433880000001</c:v>
                      </c:pt>
                      <c:pt idx="670">
                        <c:v>2.0631427759999998</c:v>
                      </c:pt>
                      <c:pt idx="671">
                        <c:v>2.1793761250000001</c:v>
                      </c:pt>
                      <c:pt idx="672">
                        <c:v>2.1075050829999999</c:v>
                      </c:pt>
                      <c:pt idx="673">
                        <c:v>2.0494990350000002</c:v>
                      </c:pt>
                      <c:pt idx="674">
                        <c:v>2.1505353450000002</c:v>
                      </c:pt>
                      <c:pt idx="675">
                        <c:v>2.1748282909999999</c:v>
                      </c:pt>
                      <c:pt idx="676">
                        <c:v>2.1155052190000001</c:v>
                      </c:pt>
                      <c:pt idx="677">
                        <c:v>2.2721781729999999</c:v>
                      </c:pt>
                      <c:pt idx="678">
                        <c:v>2.814202785</c:v>
                      </c:pt>
                      <c:pt idx="679">
                        <c:v>1.9579739570000001</c:v>
                      </c:pt>
                      <c:pt idx="680">
                        <c:v>2.2047612669999999</c:v>
                      </c:pt>
                      <c:pt idx="681">
                        <c:v>10</c:v>
                      </c:pt>
                      <c:pt idx="682">
                        <c:v>2.3095445630000002</c:v>
                      </c:pt>
                      <c:pt idx="683">
                        <c:v>1.7755357030000001</c:v>
                      </c:pt>
                      <c:pt idx="684">
                        <c:v>2.9404125209999998</c:v>
                      </c:pt>
                      <c:pt idx="685">
                        <c:v>2.1253304480000001</c:v>
                      </c:pt>
                      <c:pt idx="686">
                        <c:v>1.848869085</c:v>
                      </c:pt>
                      <c:pt idx="687">
                        <c:v>1.7745693920000001</c:v>
                      </c:pt>
                      <c:pt idx="688">
                        <c:v>1.2599606510000001</c:v>
                      </c:pt>
                      <c:pt idx="689">
                        <c:v>1.2562226059999999</c:v>
                      </c:pt>
                      <c:pt idx="690">
                        <c:v>1.7255506519999999</c:v>
                      </c:pt>
                      <c:pt idx="691">
                        <c:v>2.0141763689999999</c:v>
                      </c:pt>
                      <c:pt idx="692">
                        <c:v>10</c:v>
                      </c:pt>
                      <c:pt idx="693">
                        <c:v>10</c:v>
                      </c:pt>
                      <c:pt idx="694">
                        <c:v>2.9463217259999999</c:v>
                      </c:pt>
                      <c:pt idx="695">
                        <c:v>1.2008998390000001</c:v>
                      </c:pt>
                      <c:pt idx="696">
                        <c:v>1.0230253929999999</c:v>
                      </c:pt>
                      <c:pt idx="697">
                        <c:v>0.79638612269999998</c:v>
                      </c:pt>
                      <c:pt idx="698">
                        <c:v>1.402106643</c:v>
                      </c:pt>
                      <c:pt idx="699">
                        <c:v>0.59251135590000004</c:v>
                      </c:pt>
                      <c:pt idx="700">
                        <c:v>1.1716042760000001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'P-A'!$X$6</c15:sqref>
                        </c15:formulaRef>
                      </c:ext>
                    </c:extLst>
                    <c:strCache>
                      <c:ptCount val="1"/>
                      <c:pt idx="0">
                        <c:v>P-D2 OD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'P-A'!$X$7:$X$707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0.15755520318166835</c:v>
                      </c:pt>
                      <c:pt idx="1">
                        <c:v>0.12658630757522213</c:v>
                      </c:pt>
                      <c:pt idx="2">
                        <c:v>0.13294258031603548</c:v>
                      </c:pt>
                      <c:pt idx="3">
                        <c:v>0.13603353333968021</c:v>
                      </c:pt>
                      <c:pt idx="4">
                        <c:v>0.13871923466530869</c:v>
                      </c:pt>
                      <c:pt idx="5">
                        <c:v>0.12896789953465371</c:v>
                      </c:pt>
                      <c:pt idx="6">
                        <c:v>0.13390761488270367</c:v>
                      </c:pt>
                      <c:pt idx="7">
                        <c:v>0.13060108293521577</c:v>
                      </c:pt>
                      <c:pt idx="8">
                        <c:v>0.14297880106140493</c:v>
                      </c:pt>
                      <c:pt idx="9">
                        <c:v>0.11615116461231197</c:v>
                      </c:pt>
                      <c:pt idx="10">
                        <c:v>0.14682505684010558</c:v>
                      </c:pt>
                      <c:pt idx="11">
                        <c:v>0.14391032936784001</c:v>
                      </c:pt>
                      <c:pt idx="12">
                        <c:v>0.13961782141143098</c:v>
                      </c:pt>
                      <c:pt idx="13">
                        <c:v>0.13577997750140267</c:v>
                      </c:pt>
                      <c:pt idx="14">
                        <c:v>0.13796875548216611</c:v>
                      </c:pt>
                      <c:pt idx="15">
                        <c:v>0.14448843010268467</c:v>
                      </c:pt>
                      <c:pt idx="16">
                        <c:v>0.13840490165986008</c:v>
                      </c:pt>
                      <c:pt idx="17">
                        <c:v>0.14342279437626992</c:v>
                      </c:pt>
                      <c:pt idx="18">
                        <c:v>0.13855732693024195</c:v>
                      </c:pt>
                      <c:pt idx="19">
                        <c:v>0.14091736570759586</c:v>
                      </c:pt>
                      <c:pt idx="20">
                        <c:v>0.14105934379259402</c:v>
                      </c:pt>
                      <c:pt idx="21">
                        <c:v>0.13752647984228106</c:v>
                      </c:pt>
                      <c:pt idx="22">
                        <c:v>0.13800679121621914</c:v>
                      </c:pt>
                      <c:pt idx="23">
                        <c:v>0.14461766687926556</c:v>
                      </c:pt>
                      <c:pt idx="24">
                        <c:v>0.14256167863269931</c:v>
                      </c:pt>
                      <c:pt idx="25">
                        <c:v>0.14497616509674877</c:v>
                      </c:pt>
                      <c:pt idx="26">
                        <c:v>0.15007072928874679</c:v>
                      </c:pt>
                      <c:pt idx="27">
                        <c:v>0.14996975165185969</c:v>
                      </c:pt>
                      <c:pt idx="28">
                        <c:v>0.14897139904773812</c:v>
                      </c:pt>
                      <c:pt idx="29">
                        <c:v>0.14981945582536954</c:v>
                      </c:pt>
                      <c:pt idx="30">
                        <c:v>0.15107455254374913</c:v>
                      </c:pt>
                      <c:pt idx="31">
                        <c:v>0.1471039070882284</c:v>
                      </c:pt>
                      <c:pt idx="32">
                        <c:v>0.15196755099975326</c:v>
                      </c:pt>
                      <c:pt idx="33">
                        <c:v>0.15318780024426984</c:v>
                      </c:pt>
                      <c:pt idx="34">
                        <c:v>0.14903432918664841</c:v>
                      </c:pt>
                      <c:pt idx="35">
                        <c:v>0.15358654598716398</c:v>
                      </c:pt>
                      <c:pt idx="36">
                        <c:v>0.15279699578151756</c:v>
                      </c:pt>
                      <c:pt idx="37">
                        <c:v>0.15627927092793045</c:v>
                      </c:pt>
                      <c:pt idx="38">
                        <c:v>0.15520634100034131</c:v>
                      </c:pt>
                      <c:pt idx="39">
                        <c:v>0.1579649372820191</c:v>
                      </c:pt>
                      <c:pt idx="40">
                        <c:v>0.15381546625848749</c:v>
                      </c:pt>
                      <c:pt idx="41">
                        <c:v>0.15637322494967956</c:v>
                      </c:pt>
                      <c:pt idx="42">
                        <c:v>0.15887628892756814</c:v>
                      </c:pt>
                      <c:pt idx="43">
                        <c:v>0.15997996035645495</c:v>
                      </c:pt>
                      <c:pt idx="44">
                        <c:v>0.15935430609952014</c:v>
                      </c:pt>
                      <c:pt idx="45">
                        <c:v>0.15898905490030688</c:v>
                      </c:pt>
                      <c:pt idx="46">
                        <c:v>0.15981337024814068</c:v>
                      </c:pt>
                      <c:pt idx="47">
                        <c:v>0.16035215290229257</c:v>
                      </c:pt>
                      <c:pt idx="48">
                        <c:v>0.1603182701175474</c:v>
                      </c:pt>
                      <c:pt idx="49">
                        <c:v>0.16315630250742486</c:v>
                      </c:pt>
                      <c:pt idx="50">
                        <c:v>0.16489505180673159</c:v>
                      </c:pt>
                      <c:pt idx="51">
                        <c:v>0.16458196595089453</c:v>
                      </c:pt>
                      <c:pt idx="52">
                        <c:v>0.16257577829375702</c:v>
                      </c:pt>
                      <c:pt idx="53">
                        <c:v>0.16420237334435933</c:v>
                      </c:pt>
                      <c:pt idx="54">
                        <c:v>0.16641561048059222</c:v>
                      </c:pt>
                      <c:pt idx="55">
                        <c:v>0.16566061354018194</c:v>
                      </c:pt>
                      <c:pt idx="56">
                        <c:v>0.1667403906240531</c:v>
                      </c:pt>
                      <c:pt idx="57">
                        <c:v>0.1673932099126122</c:v>
                      </c:pt>
                      <c:pt idx="58">
                        <c:v>0.16615583098978129</c:v>
                      </c:pt>
                      <c:pt idx="59">
                        <c:v>0.16666267214346192</c:v>
                      </c:pt>
                      <c:pt idx="60">
                        <c:v>0.16812667713563031</c:v>
                      </c:pt>
                      <c:pt idx="61">
                        <c:v>0.17128391325330766</c:v>
                      </c:pt>
                      <c:pt idx="62">
                        <c:v>0.16777863789903552</c:v>
                      </c:pt>
                      <c:pt idx="63">
                        <c:v>0.17162355241673477</c:v>
                      </c:pt>
                      <c:pt idx="64">
                        <c:v>0.17056117551826197</c:v>
                      </c:pt>
                      <c:pt idx="65">
                        <c:v>0.17088890864343806</c:v>
                      </c:pt>
                      <c:pt idx="66">
                        <c:v>0.17336519595709063</c:v>
                      </c:pt>
                      <c:pt idx="67">
                        <c:v>0.17249137407054999</c:v>
                      </c:pt>
                      <c:pt idx="68">
                        <c:v>0.17394550842013118</c:v>
                      </c:pt>
                      <c:pt idx="69">
                        <c:v>0.17576442341197623</c:v>
                      </c:pt>
                      <c:pt idx="70">
                        <c:v>0.17496846133101659</c:v>
                      </c:pt>
                      <c:pt idx="71">
                        <c:v>0.17701715528166537</c:v>
                      </c:pt>
                      <c:pt idx="72">
                        <c:v>0.17721005157621869</c:v>
                      </c:pt>
                      <c:pt idx="73">
                        <c:v>0.17882005838901799</c:v>
                      </c:pt>
                      <c:pt idx="74">
                        <c:v>0.17924662789589421</c:v>
                      </c:pt>
                      <c:pt idx="75">
                        <c:v>0.18018273273184418</c:v>
                      </c:pt>
                      <c:pt idx="76">
                        <c:v>0.1806339850034839</c:v>
                      </c:pt>
                      <c:pt idx="77">
                        <c:v>0.1807202095115088</c:v>
                      </c:pt>
                      <c:pt idx="78">
                        <c:v>0.18040469997157207</c:v>
                      </c:pt>
                      <c:pt idx="79">
                        <c:v>0.18266876120597028</c:v>
                      </c:pt>
                      <c:pt idx="80">
                        <c:v>0.18233518085802977</c:v>
                      </c:pt>
                      <c:pt idx="81">
                        <c:v>0.1847343142015255</c:v>
                      </c:pt>
                      <c:pt idx="82">
                        <c:v>0.18511676567838606</c:v>
                      </c:pt>
                      <c:pt idx="83">
                        <c:v>0.18441845174387667</c:v>
                      </c:pt>
                      <c:pt idx="84">
                        <c:v>0.18651433466130379</c:v>
                      </c:pt>
                      <c:pt idx="85">
                        <c:v>0.18770148936712744</c:v>
                      </c:pt>
                      <c:pt idx="86">
                        <c:v>0.18765580649839739</c:v>
                      </c:pt>
                      <c:pt idx="87">
                        <c:v>0.18841472106226934</c:v>
                      </c:pt>
                      <c:pt idx="88">
                        <c:v>0.19125784778379207</c:v>
                      </c:pt>
                      <c:pt idx="89">
                        <c:v>0.18954674575803029</c:v>
                      </c:pt>
                      <c:pt idx="90">
                        <c:v>0.19158401622815874</c:v>
                      </c:pt>
                      <c:pt idx="91">
                        <c:v>0.19278078277024741</c:v>
                      </c:pt>
                      <c:pt idx="92">
                        <c:v>0.19349493220934569</c:v>
                      </c:pt>
                      <c:pt idx="93">
                        <c:v>0.19406535050195162</c:v>
                      </c:pt>
                      <c:pt idx="94">
                        <c:v>0.19484654767433487</c:v>
                      </c:pt>
                      <c:pt idx="95">
                        <c:v>0.19561922697640813</c:v>
                      </c:pt>
                      <c:pt idx="96">
                        <c:v>0.19600964334021062</c:v>
                      </c:pt>
                      <c:pt idx="97">
                        <c:v>0.19762230879977427</c:v>
                      </c:pt>
                      <c:pt idx="98">
                        <c:v>0.19676876965470977</c:v>
                      </c:pt>
                      <c:pt idx="99">
                        <c:v>0.19792734750015581</c:v>
                      </c:pt>
                      <c:pt idx="100">
                        <c:v>0.19959809610940243</c:v>
                      </c:pt>
                      <c:pt idx="101">
                        <c:v>0.20098728854700004</c:v>
                      </c:pt>
                      <c:pt idx="102">
                        <c:v>0.20082298063989054</c:v>
                      </c:pt>
                      <c:pt idx="103">
                        <c:v>0.20358313001214956</c:v>
                      </c:pt>
                      <c:pt idx="104">
                        <c:v>0.20361983629649644</c:v>
                      </c:pt>
                      <c:pt idx="105">
                        <c:v>0.20358082396728724</c:v>
                      </c:pt>
                      <c:pt idx="106">
                        <c:v>0.20596136889013478</c:v>
                      </c:pt>
                      <c:pt idx="107">
                        <c:v>0.20730726661447324</c:v>
                      </c:pt>
                      <c:pt idx="108">
                        <c:v>0.20702651054754315</c:v>
                      </c:pt>
                      <c:pt idx="109">
                        <c:v>0.20820435927911904</c:v>
                      </c:pt>
                      <c:pt idx="110">
                        <c:v>0.20955025700345745</c:v>
                      </c:pt>
                      <c:pt idx="111">
                        <c:v>0.21084396601447722</c:v>
                      </c:pt>
                      <c:pt idx="112">
                        <c:v>0.21111601614622247</c:v>
                      </c:pt>
                      <c:pt idx="113">
                        <c:v>0.21126997085301405</c:v>
                      </c:pt>
                      <c:pt idx="114">
                        <c:v>0.2120227324900095</c:v>
                      </c:pt>
                      <c:pt idx="115">
                        <c:v>0.21282161218196066</c:v>
                      </c:pt>
                      <c:pt idx="116">
                        <c:v>0.21310643888231351</c:v>
                      </c:pt>
                      <c:pt idx="117">
                        <c:v>0.21423668714663779</c:v>
                      </c:pt>
                      <c:pt idx="118">
                        <c:v>0.21603244884171005</c:v>
                      </c:pt>
                      <c:pt idx="119">
                        <c:v>0.21798767123359741</c:v>
                      </c:pt>
                      <c:pt idx="120">
                        <c:v>0.21840245249936502</c:v>
                      </c:pt>
                      <c:pt idx="121">
                        <c:v>0.2193050039404344</c:v>
                      </c:pt>
                      <c:pt idx="122">
                        <c:v>0.22117189600299558</c:v>
                      </c:pt>
                      <c:pt idx="123">
                        <c:v>0.22062078380933822</c:v>
                      </c:pt>
                      <c:pt idx="124">
                        <c:v>0.22197964632506387</c:v>
                      </c:pt>
                      <c:pt idx="125">
                        <c:v>0.22436299137757063</c:v>
                      </c:pt>
                      <c:pt idx="126">
                        <c:v>0.22451494605942207</c:v>
                      </c:pt>
                      <c:pt idx="127">
                        <c:v>0.22634628454425754</c:v>
                      </c:pt>
                      <c:pt idx="128">
                        <c:v>0.22546307441495539</c:v>
                      </c:pt>
                      <c:pt idx="129">
                        <c:v>0.22792458497715531</c:v>
                      </c:pt>
                      <c:pt idx="130">
                        <c:v>0.22844722626470115</c:v>
                      </c:pt>
                      <c:pt idx="131">
                        <c:v>0.22859049853921529</c:v>
                      </c:pt>
                      <c:pt idx="132">
                        <c:v>0.23034141268309527</c:v>
                      </c:pt>
                      <c:pt idx="133">
                        <c:v>0.23211969176635056</c:v>
                      </c:pt>
                      <c:pt idx="134">
                        <c:v>0.23291525387390319</c:v>
                      </c:pt>
                      <c:pt idx="135">
                        <c:v>0.2343759764944916</c:v>
                      </c:pt>
                      <c:pt idx="136">
                        <c:v>0.23518692691962617</c:v>
                      </c:pt>
                      <c:pt idx="137">
                        <c:v>0.23564789698179694</c:v>
                      </c:pt>
                      <c:pt idx="138">
                        <c:v>0.23753820098954817</c:v>
                      </c:pt>
                      <c:pt idx="139">
                        <c:v>0.23782163938899509</c:v>
                      </c:pt>
                      <c:pt idx="140">
                        <c:v>0.23841668154779327</c:v>
                      </c:pt>
                      <c:pt idx="141">
                        <c:v>0.23948109368402495</c:v>
                      </c:pt>
                      <c:pt idx="142">
                        <c:v>0.24111358301308661</c:v>
                      </c:pt>
                      <c:pt idx="143">
                        <c:v>0.24287329720354126</c:v>
                      </c:pt>
                      <c:pt idx="144">
                        <c:v>0.24357201111145765</c:v>
                      </c:pt>
                      <c:pt idx="145">
                        <c:v>0.24487219075424727</c:v>
                      </c:pt>
                      <c:pt idx="146">
                        <c:v>0.24510320516190082</c:v>
                      </c:pt>
                      <c:pt idx="147">
                        <c:v>0.24731443043031737</c:v>
                      </c:pt>
                      <c:pt idx="148">
                        <c:v>0.2485598800364513</c:v>
                      </c:pt>
                      <c:pt idx="149">
                        <c:v>0.24936466569183308</c:v>
                      </c:pt>
                      <c:pt idx="150">
                        <c:v>0.25105997926870088</c:v>
                      </c:pt>
                      <c:pt idx="151">
                        <c:v>0.2520825791039692</c:v>
                      </c:pt>
                      <c:pt idx="152">
                        <c:v>0.25234898223651114</c:v>
                      </c:pt>
                      <c:pt idx="153">
                        <c:v>0.25381375196267486</c:v>
                      </c:pt>
                      <c:pt idx="154">
                        <c:v>0.25505084839343112</c:v>
                      </c:pt>
                      <c:pt idx="155">
                        <c:v>0.25577758617835711</c:v>
                      </c:pt>
                      <c:pt idx="156">
                        <c:v>0.25801516468870767</c:v>
                      </c:pt>
                      <c:pt idx="157">
                        <c:v>0.25968379547587178</c:v>
                      </c:pt>
                      <c:pt idx="158">
                        <c:v>0.26127110786387653</c:v>
                      </c:pt>
                      <c:pt idx="159">
                        <c:v>0.26205570504707704</c:v>
                      </c:pt>
                      <c:pt idx="160">
                        <c:v>0.26294505641828442</c:v>
                      </c:pt>
                      <c:pt idx="161">
                        <c:v>0.26450333307393326</c:v>
                      </c:pt>
                      <c:pt idx="162">
                        <c:v>0.26526658892042637</c:v>
                      </c:pt>
                      <c:pt idx="163">
                        <c:v>0.26717218713436952</c:v>
                      </c:pt>
                      <c:pt idx="164">
                        <c:v>0.26761715699701916</c:v>
                      </c:pt>
                      <c:pt idx="165">
                        <c:v>0.27006311438879987</c:v>
                      </c:pt>
                      <c:pt idx="166">
                        <c:v>0.27112945596642923</c:v>
                      </c:pt>
                      <c:pt idx="167">
                        <c:v>0.27244521214958056</c:v>
                      </c:pt>
                      <c:pt idx="168">
                        <c:v>0.27398282977609867</c:v>
                      </c:pt>
                      <c:pt idx="169">
                        <c:v>0.2754238580093028</c:v>
                      </c:pt>
                      <c:pt idx="170">
                        <c:v>0.27655417685716954</c:v>
                      </c:pt>
                      <c:pt idx="171">
                        <c:v>0.27728926765956818</c:v>
                      </c:pt>
                      <c:pt idx="172">
                        <c:v>0.27919884239554421</c:v>
                      </c:pt>
                      <c:pt idx="173">
                        <c:v>0.28064940019649959</c:v>
                      </c:pt>
                      <c:pt idx="174">
                        <c:v>0.28206071038977115</c:v>
                      </c:pt>
                      <c:pt idx="175">
                        <c:v>0.28403965074677068</c:v>
                      </c:pt>
                      <c:pt idx="176">
                        <c:v>0.28433958358844075</c:v>
                      </c:pt>
                      <c:pt idx="177">
                        <c:v>0.28635551256395675</c:v>
                      </c:pt>
                      <c:pt idx="178">
                        <c:v>0.28801214320148</c:v>
                      </c:pt>
                      <c:pt idx="179">
                        <c:v>0.2893866061012248</c:v>
                      </c:pt>
                      <c:pt idx="180">
                        <c:v>0.29052765443706391</c:v>
                      </c:pt>
                      <c:pt idx="181">
                        <c:v>0.29249188862615322</c:v>
                      </c:pt>
                      <c:pt idx="182">
                        <c:v>0.29465106634833593</c:v>
                      </c:pt>
                      <c:pt idx="183">
                        <c:v>0.29522530815301362</c:v>
                      </c:pt>
                      <c:pt idx="184">
                        <c:v>0.29665217151670437</c:v>
                      </c:pt>
                      <c:pt idx="185">
                        <c:v>0.29774234869868327</c:v>
                      </c:pt>
                      <c:pt idx="186">
                        <c:v>0.29937354383822889</c:v>
                      </c:pt>
                      <c:pt idx="187">
                        <c:v>0.30086829041064739</c:v>
                      </c:pt>
                      <c:pt idx="188">
                        <c:v>0.30299422059996667</c:v>
                      </c:pt>
                      <c:pt idx="189">
                        <c:v>0.30518791635877635</c:v>
                      </c:pt>
                      <c:pt idx="190">
                        <c:v>0.30643360124338498</c:v>
                      </c:pt>
                      <c:pt idx="191">
                        <c:v>0.30782124052723936</c:v>
                      </c:pt>
                      <c:pt idx="192">
                        <c:v>0.30898320685643638</c:v>
                      </c:pt>
                      <c:pt idx="193">
                        <c:v>0.31057543688037281</c:v>
                      </c:pt>
                      <c:pt idx="194">
                        <c:v>0.31272706137399187</c:v>
                      </c:pt>
                      <c:pt idx="195">
                        <c:v>0.31384213307136155</c:v>
                      </c:pt>
                      <c:pt idx="196">
                        <c:v>0.31570326017967199</c:v>
                      </c:pt>
                      <c:pt idx="197">
                        <c:v>0.31709534670041362</c:v>
                      </c:pt>
                      <c:pt idx="198">
                        <c:v>0.31841456179295335</c:v>
                      </c:pt>
                      <c:pt idx="199">
                        <c:v>0.32000488590333953</c:v>
                      </c:pt>
                      <c:pt idx="200">
                        <c:v>0.32198170859616149</c:v>
                      </c:pt>
                      <c:pt idx="201">
                        <c:v>0.32377843493298014</c:v>
                      </c:pt>
                      <c:pt idx="202">
                        <c:v>0.32531929971825946</c:v>
                      </c:pt>
                      <c:pt idx="203">
                        <c:v>0.32660371444000263</c:v>
                      </c:pt>
                      <c:pt idx="204">
                        <c:v>0.32799636562908357</c:v>
                      </c:pt>
                      <c:pt idx="205">
                        <c:v>0.3304295935079517</c:v>
                      </c:pt>
                      <c:pt idx="206">
                        <c:v>0.331432216621666</c:v>
                      </c:pt>
                      <c:pt idx="207">
                        <c:v>0.33293446920904818</c:v>
                      </c:pt>
                      <c:pt idx="208">
                        <c:v>0.33452484037512931</c:v>
                      </c:pt>
                      <c:pt idx="209">
                        <c:v>0.33658215799244917</c:v>
                      </c:pt>
                      <c:pt idx="210">
                        <c:v>0.33816128190000849</c:v>
                      </c:pt>
                      <c:pt idx="211">
                        <c:v>0.33949263830927406</c:v>
                      </c:pt>
                      <c:pt idx="212">
                        <c:v>0.34132265923465105</c:v>
                      </c:pt>
                      <c:pt idx="213">
                        <c:v>0.34275187569889898</c:v>
                      </c:pt>
                      <c:pt idx="214">
                        <c:v>0.34541018849414268</c:v>
                      </c:pt>
                      <c:pt idx="215">
                        <c:v>0.34664763784261093</c:v>
                      </c:pt>
                      <c:pt idx="216">
                        <c:v>0.34809466615063556</c:v>
                      </c:pt>
                      <c:pt idx="217">
                        <c:v>0.35047994048663506</c:v>
                      </c:pt>
                      <c:pt idx="218">
                        <c:v>0.35160670647162856</c:v>
                      </c:pt>
                      <c:pt idx="219">
                        <c:v>0.35400416918004868</c:v>
                      </c:pt>
                      <c:pt idx="220">
                        <c:v>0.35580468381612035</c:v>
                      </c:pt>
                      <c:pt idx="221">
                        <c:v>0.35711902832842329</c:v>
                      </c:pt>
                      <c:pt idx="222">
                        <c:v>0.35990628367583044</c:v>
                      </c:pt>
                      <c:pt idx="223">
                        <c:v>0.36071036349578806</c:v>
                      </c:pt>
                      <c:pt idx="224">
                        <c:v>0.36296257759050643</c:v>
                      </c:pt>
                      <c:pt idx="225">
                        <c:v>0.36470151511259297</c:v>
                      </c:pt>
                      <c:pt idx="226">
                        <c:v>0.36688662241755021</c:v>
                      </c:pt>
                      <c:pt idx="227">
                        <c:v>0.36793145796353988</c:v>
                      </c:pt>
                      <c:pt idx="228">
                        <c:v>0.37054497026328614</c:v>
                      </c:pt>
                      <c:pt idx="229">
                        <c:v>0.37201305757384845</c:v>
                      </c:pt>
                      <c:pt idx="230">
                        <c:v>0.37399030376792497</c:v>
                      </c:pt>
                      <c:pt idx="231">
                        <c:v>0.37587674889288064</c:v>
                      </c:pt>
                      <c:pt idx="232">
                        <c:v>0.37792773704551552</c:v>
                      </c:pt>
                      <c:pt idx="233">
                        <c:v>0.3802632932500859</c:v>
                      </c:pt>
                      <c:pt idx="234">
                        <c:v>0.3827789454948497</c:v>
                      </c:pt>
                      <c:pt idx="235">
                        <c:v>0.3838459224822659</c:v>
                      </c:pt>
                      <c:pt idx="236">
                        <c:v>0.38645119924587185</c:v>
                      </c:pt>
                      <c:pt idx="237">
                        <c:v>0.38898544006918884</c:v>
                      </c:pt>
                      <c:pt idx="238">
                        <c:v>0.39022752487732421</c:v>
                      </c:pt>
                      <c:pt idx="239">
                        <c:v>0.39218688848617672</c:v>
                      </c:pt>
                      <c:pt idx="240">
                        <c:v>0.39453658587450802</c:v>
                      </c:pt>
                      <c:pt idx="241">
                        <c:v>0.3960360148043835</c:v>
                      </c:pt>
                      <c:pt idx="242">
                        <c:v>0.39935247634040133</c:v>
                      </c:pt>
                      <c:pt idx="243">
                        <c:v>0.40077348079635639</c:v>
                      </c:pt>
                      <c:pt idx="244">
                        <c:v>0.40240135835150342</c:v>
                      </c:pt>
                      <c:pt idx="245">
                        <c:v>0.40506487111684852</c:v>
                      </c:pt>
                      <c:pt idx="246">
                        <c:v>0.40695524570814212</c:v>
                      </c:pt>
                      <c:pt idx="247">
                        <c:v>0.40787906806028146</c:v>
                      </c:pt>
                      <c:pt idx="248">
                        <c:v>0.41061232289220961</c:v>
                      </c:pt>
                      <c:pt idx="249">
                        <c:v>0.41269954677224185</c:v>
                      </c:pt>
                      <c:pt idx="250">
                        <c:v>0.41516908096204985</c:v>
                      </c:pt>
                      <c:pt idx="251">
                        <c:v>0.41723296332252952</c:v>
                      </c:pt>
                      <c:pt idx="252">
                        <c:v>0.42047469457249004</c:v>
                      </c:pt>
                      <c:pt idx="253">
                        <c:v>0.42228968009799728</c:v>
                      </c:pt>
                      <c:pt idx="254">
                        <c:v>0.42411746571995934</c:v>
                      </c:pt>
                      <c:pt idx="255">
                        <c:v>0.42648798699025875</c:v>
                      </c:pt>
                      <c:pt idx="256">
                        <c:v>0.42872504788796495</c:v>
                      </c:pt>
                      <c:pt idx="257">
                        <c:v>0.43098497959036913</c:v>
                      </c:pt>
                      <c:pt idx="258">
                        <c:v>0.4337953647067016</c:v>
                      </c:pt>
                      <c:pt idx="259">
                        <c:v>0.43605388458035255</c:v>
                      </c:pt>
                      <c:pt idx="260">
                        <c:v>0.43792562369530302</c:v>
                      </c:pt>
                      <c:pt idx="261">
                        <c:v>0.43992301130586586</c:v>
                      </c:pt>
                      <c:pt idx="262">
                        <c:v>0.44278073808312768</c:v>
                      </c:pt>
                      <c:pt idx="263">
                        <c:v>0.44488796221256144</c:v>
                      </c:pt>
                      <c:pt idx="264">
                        <c:v>0.44719636507047877</c:v>
                      </c:pt>
                      <c:pt idx="265">
                        <c:v>0.44956180400991413</c:v>
                      </c:pt>
                      <c:pt idx="266">
                        <c:v>0.45189138350960656</c:v>
                      </c:pt>
                      <c:pt idx="267">
                        <c:v>0.45455466115438192</c:v>
                      </c:pt>
                      <c:pt idx="268">
                        <c:v>0.45706579573662098</c:v>
                      </c:pt>
                      <c:pt idx="269">
                        <c:v>0.4591099603397738</c:v>
                      </c:pt>
                      <c:pt idx="270">
                        <c:v>0.4614202926390889</c:v>
                      </c:pt>
                      <c:pt idx="271">
                        <c:v>0.4647267303646534</c:v>
                      </c:pt>
                      <c:pt idx="272">
                        <c:v>0.46677640095782985</c:v>
                      </c:pt>
                      <c:pt idx="273">
                        <c:v>0.46905863879659293</c:v>
                      </c:pt>
                      <c:pt idx="274">
                        <c:v>0.47126242879149316</c:v>
                      </c:pt>
                      <c:pt idx="275">
                        <c:v>0.47457107845053009</c:v>
                      </c:pt>
                      <c:pt idx="276">
                        <c:v>0.47711953104115035</c:v>
                      </c:pt>
                      <c:pt idx="277">
                        <c:v>0.4788975750038359</c:v>
                      </c:pt>
                      <c:pt idx="278">
                        <c:v>0.48172527787914798</c:v>
                      </c:pt>
                      <c:pt idx="279">
                        <c:v>0.48416389410880228</c:v>
                      </c:pt>
                      <c:pt idx="280">
                        <c:v>0.48656707455787329</c:v>
                      </c:pt>
                      <c:pt idx="281">
                        <c:v>0.48920719890587588</c:v>
                      </c:pt>
                      <c:pt idx="282">
                        <c:v>0.49156637880626342</c:v>
                      </c:pt>
                      <c:pt idx="283">
                        <c:v>0.49433619875545359</c:v>
                      </c:pt>
                      <c:pt idx="284">
                        <c:v>0.49686375703846847</c:v>
                      </c:pt>
                      <c:pt idx="285">
                        <c:v>0.49967343631937672</c:v>
                      </c:pt>
                      <c:pt idx="286">
                        <c:v>0.50213609974610274</c:v>
                      </c:pt>
                      <c:pt idx="287">
                        <c:v>0.50443951438454593</c:v>
                      </c:pt>
                      <c:pt idx="288">
                        <c:v>0.50764298635432148</c:v>
                      </c:pt>
                      <c:pt idx="289">
                        <c:v>0.51064438537950452</c:v>
                      </c:pt>
                      <c:pt idx="290">
                        <c:v>0.51300083589168033</c:v>
                      </c:pt>
                      <c:pt idx="291">
                        <c:v>0.51544119318204762</c:v>
                      </c:pt>
                      <c:pt idx="292">
                        <c:v>0.51820757774969683</c:v>
                      </c:pt>
                      <c:pt idx="293">
                        <c:v>0.52064101737919222</c:v>
                      </c:pt>
                      <c:pt idx="294">
                        <c:v>0.52344368472993363</c:v>
                      </c:pt>
                      <c:pt idx="295">
                        <c:v>0.52618446910467298</c:v>
                      </c:pt>
                      <c:pt idx="296">
                        <c:v>0.52843018888186899</c:v>
                      </c:pt>
                      <c:pt idx="297">
                        <c:v>0.53229813905710355</c:v>
                      </c:pt>
                      <c:pt idx="298">
                        <c:v>0.53452691752087955</c:v>
                      </c:pt>
                      <c:pt idx="299">
                        <c:v>0.53729678452576457</c:v>
                      </c:pt>
                      <c:pt idx="300">
                        <c:v>0.54047037376067519</c:v>
                      </c:pt>
                      <c:pt idx="301">
                        <c:v>0.54365337492409982</c:v>
                      </c:pt>
                      <c:pt idx="302">
                        <c:v>0.54605980237402696</c:v>
                      </c:pt>
                      <c:pt idx="303">
                        <c:v>0.54939424060665865</c:v>
                      </c:pt>
                      <c:pt idx="304">
                        <c:v>0.55235973329430876</c:v>
                      </c:pt>
                      <c:pt idx="305">
                        <c:v>0.55514065933493584</c:v>
                      </c:pt>
                      <c:pt idx="306">
                        <c:v>0.55807645766840586</c:v>
                      </c:pt>
                      <c:pt idx="307">
                        <c:v>0.56128755313447742</c:v>
                      </c:pt>
                      <c:pt idx="308">
                        <c:v>0.56403727872287623</c:v>
                      </c:pt>
                      <c:pt idx="309">
                        <c:v>0.5667892160868423</c:v>
                      </c:pt>
                      <c:pt idx="310">
                        <c:v>0.56990520472980066</c:v>
                      </c:pt>
                      <c:pt idx="311">
                        <c:v>0.57338171515882042</c:v>
                      </c:pt>
                      <c:pt idx="312">
                        <c:v>0.576469374062752</c:v>
                      </c:pt>
                      <c:pt idx="313">
                        <c:v>0.57875843545099703</c:v>
                      </c:pt>
                      <c:pt idx="314">
                        <c:v>0.582141062504972</c:v>
                      </c:pt>
                      <c:pt idx="315">
                        <c:v>0.58552900716828571</c:v>
                      </c:pt>
                      <c:pt idx="316">
                        <c:v>0.58808254224767509</c:v>
                      </c:pt>
                      <c:pt idx="317">
                        <c:v>0.59176484317909284</c:v>
                      </c:pt>
                      <c:pt idx="318">
                        <c:v>0.5947865247878471</c:v>
                      </c:pt>
                      <c:pt idx="319">
                        <c:v>0.59735107184728331</c:v>
                      </c:pt>
                      <c:pt idx="320">
                        <c:v>0.60153926097560673</c:v>
                      </c:pt>
                      <c:pt idx="321">
                        <c:v>0.60499628876786937</c:v>
                      </c:pt>
                      <c:pt idx="322">
                        <c:v>0.60834969186670862</c:v>
                      </c:pt>
                      <c:pt idx="323">
                        <c:v>0.61105113452237414</c:v>
                      </c:pt>
                      <c:pt idx="324">
                        <c:v>0.6141576171254286</c:v>
                      </c:pt>
                      <c:pt idx="325">
                        <c:v>0.61805046165814892</c:v>
                      </c:pt>
                      <c:pt idx="326">
                        <c:v>0.62096583624096313</c:v>
                      </c:pt>
                      <c:pt idx="327">
                        <c:v>0.62525007346420358</c:v>
                      </c:pt>
                      <c:pt idx="328">
                        <c:v>0.6267731027199539</c:v>
                      </c:pt>
                      <c:pt idx="329">
                        <c:v>0.6311145170338921</c:v>
                      </c:pt>
                      <c:pt idx="330">
                        <c:v>0.63448782627074307</c:v>
                      </c:pt>
                      <c:pt idx="331">
                        <c:v>0.63762061506003664</c:v>
                      </c:pt>
                      <c:pt idx="332">
                        <c:v>0.64253144765411085</c:v>
                      </c:pt>
                      <c:pt idx="333">
                        <c:v>0.64521359605370399</c:v>
                      </c:pt>
                      <c:pt idx="334">
                        <c:v>0.64829810191026427</c:v>
                      </c:pt>
                      <c:pt idx="335">
                        <c:v>0.6520798864760452</c:v>
                      </c:pt>
                      <c:pt idx="336">
                        <c:v>0.6563137231023749</c:v>
                      </c:pt>
                      <c:pt idx="337">
                        <c:v>0.65978044515732115</c:v>
                      </c:pt>
                      <c:pt idx="338">
                        <c:v>0.66287276289086228</c:v>
                      </c:pt>
                      <c:pt idx="339">
                        <c:v>0.6668173727935518</c:v>
                      </c:pt>
                      <c:pt idx="340">
                        <c:v>0.67017877583424679</c:v>
                      </c:pt>
                      <c:pt idx="341">
                        <c:v>0.67320605754441432</c:v>
                      </c:pt>
                      <c:pt idx="342">
                        <c:v>0.6782647037612799</c:v>
                      </c:pt>
                      <c:pt idx="343">
                        <c:v>0.68158652996233116</c:v>
                      </c:pt>
                      <c:pt idx="344">
                        <c:v>0.68539607944089453</c:v>
                      </c:pt>
                      <c:pt idx="345">
                        <c:v>0.68904223891420979</c:v>
                      </c:pt>
                      <c:pt idx="346">
                        <c:v>0.69319922759030483</c:v>
                      </c:pt>
                      <c:pt idx="347">
                        <c:v>0.69721772061863763</c:v>
                      </c:pt>
                      <c:pt idx="348">
                        <c:v>0.70075592580087975</c:v>
                      </c:pt>
                      <c:pt idx="349">
                        <c:v>0.7040309279536463</c:v>
                      </c:pt>
                      <c:pt idx="350">
                        <c:v>0.70859761556464484</c:v>
                      </c:pt>
                      <c:pt idx="351">
                        <c:v>0.71201836057381496</c:v>
                      </c:pt>
                      <c:pt idx="352">
                        <c:v>0.71575012098824475</c:v>
                      </c:pt>
                      <c:pt idx="353">
                        <c:v>0.72002965232618077</c:v>
                      </c:pt>
                      <c:pt idx="354">
                        <c:v>0.72399195643340963</c:v>
                      </c:pt>
                      <c:pt idx="355">
                        <c:v>0.72817958089339363</c:v>
                      </c:pt>
                      <c:pt idx="356">
                        <c:v>0.73243082954799776</c:v>
                      </c:pt>
                      <c:pt idx="357">
                        <c:v>0.73655017082584717</c:v>
                      </c:pt>
                      <c:pt idx="358">
                        <c:v>0.74053633406527286</c:v>
                      </c:pt>
                      <c:pt idx="359">
                        <c:v>0.74458014511025095</c:v>
                      </c:pt>
                      <c:pt idx="360">
                        <c:v>0.74867468598409936</c:v>
                      </c:pt>
                      <c:pt idx="361">
                        <c:v>0.75201938314775396</c:v>
                      </c:pt>
                      <c:pt idx="362">
                        <c:v>0.75712988868807329</c:v>
                      </c:pt>
                      <c:pt idx="363">
                        <c:v>0.76126833599921517</c:v>
                      </c:pt>
                      <c:pt idx="364">
                        <c:v>0.76493261333622931</c:v>
                      </c:pt>
                      <c:pt idx="365">
                        <c:v>0.76889284683497539</c:v>
                      </c:pt>
                      <c:pt idx="366">
                        <c:v>0.77360339491667507</c:v>
                      </c:pt>
                      <c:pt idx="367">
                        <c:v>0.77805883402214426</c:v>
                      </c:pt>
                      <c:pt idx="368">
                        <c:v>0.78249596719904013</c:v>
                      </c:pt>
                      <c:pt idx="369">
                        <c:v>0.78687131135341848</c:v>
                      </c:pt>
                      <c:pt idx="370">
                        <c:v>0.79140670455870388</c:v>
                      </c:pt>
                      <c:pt idx="371">
                        <c:v>0.79579668413954507</c:v>
                      </c:pt>
                      <c:pt idx="372">
                        <c:v>0.7999595552512232</c:v>
                      </c:pt>
                      <c:pt idx="373">
                        <c:v>0.80357945559399446</c:v>
                      </c:pt>
                      <c:pt idx="374">
                        <c:v>0.80883080972472843</c:v>
                      </c:pt>
                      <c:pt idx="375">
                        <c:v>0.81311368233281556</c:v>
                      </c:pt>
                      <c:pt idx="376">
                        <c:v>0.81744022594181642</c:v>
                      </c:pt>
                      <c:pt idx="377">
                        <c:v>0.82164695643509278</c:v>
                      </c:pt>
                      <c:pt idx="378">
                        <c:v>0.82669492006177592</c:v>
                      </c:pt>
                      <c:pt idx="379">
                        <c:v>0.83096838074134904</c:v>
                      </c:pt>
                      <c:pt idx="380">
                        <c:v>0.8357369060184654</c:v>
                      </c:pt>
                      <c:pt idx="381">
                        <c:v>0.84004613171058151</c:v>
                      </c:pt>
                      <c:pt idx="382">
                        <c:v>0.8452781915852432</c:v>
                      </c:pt>
                      <c:pt idx="383">
                        <c:v>0.84993283308000844</c:v>
                      </c:pt>
                      <c:pt idx="384">
                        <c:v>0.85389259602180523</c:v>
                      </c:pt>
                      <c:pt idx="385">
                        <c:v>0.85911515001446814</c:v>
                      </c:pt>
                      <c:pt idx="386">
                        <c:v>0.86421939667364478</c:v>
                      </c:pt>
                      <c:pt idx="387">
                        <c:v>0.86907046395589427</c:v>
                      </c:pt>
                      <c:pt idx="388">
                        <c:v>0.873230229233801</c:v>
                      </c:pt>
                      <c:pt idx="389">
                        <c:v>0.87857730206958762</c:v>
                      </c:pt>
                      <c:pt idx="390">
                        <c:v>0.88333274475817447</c:v>
                      </c:pt>
                      <c:pt idx="391">
                        <c:v>0.88808574039271904</c:v>
                      </c:pt>
                      <c:pt idx="392">
                        <c:v>0.89340467187016359</c:v>
                      </c:pt>
                      <c:pt idx="393">
                        <c:v>0.89827371584902693</c:v>
                      </c:pt>
                      <c:pt idx="394">
                        <c:v>0.9030371584794693</c:v>
                      </c:pt>
                      <c:pt idx="395">
                        <c:v>0.90863816389911234</c:v>
                      </c:pt>
                      <c:pt idx="396">
                        <c:v>0.9132446165725342</c:v>
                      </c:pt>
                      <c:pt idx="397">
                        <c:v>0.91891272846612837</c:v>
                      </c:pt>
                      <c:pt idx="398">
                        <c:v>0.92284566760904174</c:v>
                      </c:pt>
                      <c:pt idx="399">
                        <c:v>0.92829325930448015</c:v>
                      </c:pt>
                      <c:pt idx="400">
                        <c:v>0.93340945905760309</c:v>
                      </c:pt>
                      <c:pt idx="401">
                        <c:v>0.93897865230098354</c:v>
                      </c:pt>
                      <c:pt idx="402">
                        <c:v>0.94439452593154927</c:v>
                      </c:pt>
                      <c:pt idx="403">
                        <c:v>0.94990865974840932</c:v>
                      </c:pt>
                      <c:pt idx="404">
                        <c:v>0.95495775271177108</c:v>
                      </c:pt>
                      <c:pt idx="405">
                        <c:v>0.96006218759372774</c:v>
                      </c:pt>
                      <c:pt idx="406">
                        <c:v>0.96584408915828324</c:v>
                      </c:pt>
                      <c:pt idx="407">
                        <c:v>0.97113723206213309</c:v>
                      </c:pt>
                      <c:pt idx="408">
                        <c:v>0.97658651792049456</c:v>
                      </c:pt>
                      <c:pt idx="409">
                        <c:v>0.98163504637342203</c:v>
                      </c:pt>
                      <c:pt idx="410">
                        <c:v>0.98709807360004231</c:v>
                      </c:pt>
                      <c:pt idx="411">
                        <c:v>0.9930492946611239</c:v>
                      </c:pt>
                      <c:pt idx="412">
                        <c:v>0.99809443463030012</c:v>
                      </c:pt>
                      <c:pt idx="413">
                        <c:v>1.0043426003385179</c:v>
                      </c:pt>
                      <c:pt idx="414">
                        <c:v>1.0097071793139687</c:v>
                      </c:pt>
                      <c:pt idx="415">
                        <c:v>1.0150079458720198</c:v>
                      </c:pt>
                      <c:pt idx="416">
                        <c:v>1.0208819895930019</c:v>
                      </c:pt>
                      <c:pt idx="417">
                        <c:v>1.0264669005438289</c:v>
                      </c:pt>
                      <c:pt idx="418">
                        <c:v>1.0321720953252347</c:v>
                      </c:pt>
                      <c:pt idx="419">
                        <c:v>1.0379658557144413</c:v>
                      </c:pt>
                      <c:pt idx="420">
                        <c:v>1.043655803187445</c:v>
                      </c:pt>
                      <c:pt idx="421">
                        <c:v>1.0494692344361884</c:v>
                      </c:pt>
                      <c:pt idx="422">
                        <c:v>1.0552447357946113</c:v>
                      </c:pt>
                      <c:pt idx="423">
                        <c:v>1.0617779870095041</c:v>
                      </c:pt>
                      <c:pt idx="424">
                        <c:v>1.0673513214698498</c:v>
                      </c:pt>
                      <c:pt idx="425">
                        <c:v>1.0736596289354519</c:v>
                      </c:pt>
                      <c:pt idx="426">
                        <c:v>1.0796731566316951</c:v>
                      </c:pt>
                      <c:pt idx="427">
                        <c:v>1.0858603332642094</c:v>
                      </c:pt>
                      <c:pt idx="428">
                        <c:v>1.0921323108910239</c:v>
                      </c:pt>
                      <c:pt idx="429">
                        <c:v>1.0983646646225003</c:v>
                      </c:pt>
                      <c:pt idx="430">
                        <c:v>1.1044772991917369</c:v>
                      </c:pt>
                      <c:pt idx="431">
                        <c:v>1.1104965681564787</c:v>
                      </c:pt>
                      <c:pt idx="432">
                        <c:v>1.1169744776106814</c:v>
                      </c:pt>
                      <c:pt idx="433">
                        <c:v>1.1230170879370707</c:v>
                      </c:pt>
                      <c:pt idx="434">
                        <c:v>1.1295251154046129</c:v>
                      </c:pt>
                      <c:pt idx="435">
                        <c:v>1.1361454264450683</c:v>
                      </c:pt>
                      <c:pt idx="436">
                        <c:v>1.1422526963492714</c:v>
                      </c:pt>
                      <c:pt idx="437">
                        <c:v>1.1488985134712468</c:v>
                      </c:pt>
                      <c:pt idx="438">
                        <c:v>1.155171620592645</c:v>
                      </c:pt>
                      <c:pt idx="439">
                        <c:v>1.1620462405046112</c:v>
                      </c:pt>
                      <c:pt idx="440">
                        <c:v>1.1683436302594612</c:v>
                      </c:pt>
                      <c:pt idx="441">
                        <c:v>1.1756539255868959</c:v>
                      </c:pt>
                      <c:pt idx="442">
                        <c:v>1.1817722074711461</c:v>
                      </c:pt>
                      <c:pt idx="443">
                        <c:v>1.188232893119854</c:v>
                      </c:pt>
                      <c:pt idx="444">
                        <c:v>1.1957916619389113</c:v>
                      </c:pt>
                      <c:pt idx="445">
                        <c:v>1.2025858102963225</c:v>
                      </c:pt>
                      <c:pt idx="446">
                        <c:v>1.2096655148752629</c:v>
                      </c:pt>
                      <c:pt idx="447">
                        <c:v>1.2154855343950135</c:v>
                      </c:pt>
                      <c:pt idx="448">
                        <c:v>1.2238631362576338</c:v>
                      </c:pt>
                      <c:pt idx="449">
                        <c:v>1.2309655234184929</c:v>
                      </c:pt>
                      <c:pt idx="450">
                        <c:v>1.2376628235762674</c:v>
                      </c:pt>
                      <c:pt idx="451">
                        <c:v>1.2447330221153041</c:v>
                      </c:pt>
                      <c:pt idx="452">
                        <c:v>1.2519651048773506</c:v>
                      </c:pt>
                      <c:pt idx="453">
                        <c:v>1.2597524881057145</c:v>
                      </c:pt>
                      <c:pt idx="454">
                        <c:v>1.26682805146769</c:v>
                      </c:pt>
                      <c:pt idx="455">
                        <c:v>1.2738196608378736</c:v>
                      </c:pt>
                      <c:pt idx="456">
                        <c:v>1.2818067640681781</c:v>
                      </c:pt>
                      <c:pt idx="457">
                        <c:v>1.2893010615322011</c:v>
                      </c:pt>
                      <c:pt idx="458">
                        <c:v>1.2956376046254401</c:v>
                      </c:pt>
                      <c:pt idx="459">
                        <c:v>1.3043129981377055</c:v>
                      </c:pt>
                      <c:pt idx="460">
                        <c:v>1.3113788672369973</c:v>
                      </c:pt>
                      <c:pt idx="461">
                        <c:v>1.3200442839945041</c:v>
                      </c:pt>
                      <c:pt idx="462">
                        <c:v>1.3276021116996626</c:v>
                      </c:pt>
                      <c:pt idx="463">
                        <c:v>1.3355667204129233</c:v>
                      </c:pt>
                      <c:pt idx="464">
                        <c:v>1.3429902407429799</c:v>
                      </c:pt>
                      <c:pt idx="465">
                        <c:v>1.3511811109228944</c:v>
                      </c:pt>
                      <c:pt idx="466">
                        <c:v>1.3593194629996261</c:v>
                      </c:pt>
                      <c:pt idx="467">
                        <c:v>1.3676413463401866</c:v>
                      </c:pt>
                      <c:pt idx="468">
                        <c:v>1.3751667030893535</c:v>
                      </c:pt>
                      <c:pt idx="469">
                        <c:v>1.3832570545675213</c:v>
                      </c:pt>
                      <c:pt idx="470">
                        <c:v>1.3921273677692225</c:v>
                      </c:pt>
                      <c:pt idx="471">
                        <c:v>1.3999800695130347</c:v>
                      </c:pt>
                      <c:pt idx="472">
                        <c:v>1.4085257672662073</c:v>
                      </c:pt>
                      <c:pt idx="473">
                        <c:v>1.4175118466359626</c:v>
                      </c:pt>
                      <c:pt idx="474">
                        <c:v>1.4247716943107915</c:v>
                      </c:pt>
                      <c:pt idx="475">
                        <c:v>1.4328320218870096</c:v>
                      </c:pt>
                      <c:pt idx="476">
                        <c:v>1.4427809357802084</c:v>
                      </c:pt>
                      <c:pt idx="477">
                        <c:v>1.4520257474147045</c:v>
                      </c:pt>
                      <c:pt idx="478">
                        <c:v>1.4603221248316505</c:v>
                      </c:pt>
                      <c:pt idx="479">
                        <c:v>1.4695049121651544</c:v>
                      </c:pt>
                      <c:pt idx="480">
                        <c:v>1.4777088649335988</c:v>
                      </c:pt>
                      <c:pt idx="481">
                        <c:v>1.487382387424901</c:v>
                      </c:pt>
                      <c:pt idx="482">
                        <c:v>1.4956202228201854</c:v>
                      </c:pt>
                      <c:pt idx="483">
                        <c:v>1.5051035313494514</c:v>
                      </c:pt>
                      <c:pt idx="484">
                        <c:v>1.5147085353801444</c:v>
                      </c:pt>
                      <c:pt idx="485">
                        <c:v>1.5225530488014163</c:v>
                      </c:pt>
                      <c:pt idx="486">
                        <c:v>1.5326040814478952</c:v>
                      </c:pt>
                      <c:pt idx="487">
                        <c:v>1.5415761371152217</c:v>
                      </c:pt>
                      <c:pt idx="488">
                        <c:v>1.5512168120470677</c:v>
                      </c:pt>
                      <c:pt idx="489">
                        <c:v>1.5597994985766619</c:v>
                      </c:pt>
                      <c:pt idx="490">
                        <c:v>1.5690693457357285</c:v>
                      </c:pt>
                      <c:pt idx="491">
                        <c:v>1.5794744535380614</c:v>
                      </c:pt>
                      <c:pt idx="492">
                        <c:v>1.5889292437897107</c:v>
                      </c:pt>
                      <c:pt idx="493">
                        <c:v>1.5987239909096806</c:v>
                      </c:pt>
                      <c:pt idx="494">
                        <c:v>1.6090619912906325</c:v>
                      </c:pt>
                      <c:pt idx="495">
                        <c:v>1.6184275573126568</c:v>
                      </c:pt>
                      <c:pt idx="496">
                        <c:v>1.6289882432432568</c:v>
                      </c:pt>
                      <c:pt idx="497">
                        <c:v>1.6381580417838109</c:v>
                      </c:pt>
                      <c:pt idx="498">
                        <c:v>1.6491002846593525</c:v>
                      </c:pt>
                      <c:pt idx="499">
                        <c:v>1.6581219414504911</c:v>
                      </c:pt>
                      <c:pt idx="500">
                        <c:v>1.6698918639981497</c:v>
                      </c:pt>
                      <c:pt idx="501">
                        <c:v>1.6805380097027791</c:v>
                      </c:pt>
                      <c:pt idx="502">
                        <c:v>1.6898702577663027</c:v>
                      </c:pt>
                      <c:pt idx="503">
                        <c:v>1.7003946129106851</c:v>
                      </c:pt>
                      <c:pt idx="504">
                        <c:v>1.7091292078559615</c:v>
                      </c:pt>
                      <c:pt idx="505">
                        <c:v>1.7224884191308123</c:v>
                      </c:pt>
                      <c:pt idx="506">
                        <c:v>1.7324015681693732</c:v>
                      </c:pt>
                      <c:pt idx="507">
                        <c:v>1.7443749750166626</c:v>
                      </c:pt>
                      <c:pt idx="508">
                        <c:v>1.7540464267415776</c:v>
                      </c:pt>
                      <c:pt idx="509">
                        <c:v>1.7635699246240464</c:v>
                      </c:pt>
                      <c:pt idx="510">
                        <c:v>1.7740820452877435</c:v>
                      </c:pt>
                      <c:pt idx="511">
                        <c:v>1.7837039906318566</c:v>
                      </c:pt>
                      <c:pt idx="512">
                        <c:v>1.7947908002872381</c:v>
                      </c:pt>
                      <c:pt idx="513">
                        <c:v>1.8057507364198886</c:v>
                      </c:pt>
                      <c:pt idx="514">
                        <c:v>1.8169190534867348</c:v>
                      </c:pt>
                      <c:pt idx="515">
                        <c:v>1.8262703133142557</c:v>
                      </c:pt>
                      <c:pt idx="516">
                        <c:v>1.8370482244390303</c:v>
                      </c:pt>
                      <c:pt idx="517">
                        <c:v>1.8486615336331333</c:v>
                      </c:pt>
                      <c:pt idx="518">
                        <c:v>1.8576319897226421</c:v>
                      </c:pt>
                      <c:pt idx="519">
                        <c:v>1.8685708439565276</c:v>
                      </c:pt>
                      <c:pt idx="520">
                        <c:v>1.8807631718978699</c:v>
                      </c:pt>
                      <c:pt idx="521">
                        <c:v>1.8935951304270706</c:v>
                      </c:pt>
                      <c:pt idx="522">
                        <c:v>1.9033501596982172</c:v>
                      </c:pt>
                      <c:pt idx="523">
                        <c:v>1.9132710255549388</c:v>
                      </c:pt>
                      <c:pt idx="524">
                        <c:v>1.9275862964384969</c:v>
                      </c:pt>
                      <c:pt idx="525">
                        <c:v>1.9400365085367366</c:v>
                      </c:pt>
                      <c:pt idx="526">
                        <c:v>1.951765584214703</c:v>
                      </c:pt>
                      <c:pt idx="527">
                        <c:v>1.9616220737752106</c:v>
                      </c:pt>
                      <c:pt idx="528">
                        <c:v>1.9773423471782474</c:v>
                      </c:pt>
                      <c:pt idx="529">
                        <c:v>1.9889221505068793</c:v>
                      </c:pt>
                      <c:pt idx="530">
                        <c:v>1.9991185969357077</c:v>
                      </c:pt>
                      <c:pt idx="531">
                        <c:v>2.0168853888319793</c:v>
                      </c:pt>
                      <c:pt idx="532">
                        <c:v>2.0292243536879297</c:v>
                      </c:pt>
                      <c:pt idx="533">
                        <c:v>2.0368374282528632</c:v>
                      </c:pt>
                      <c:pt idx="534">
                        <c:v>2.0518314822731432</c:v>
                      </c:pt>
                      <c:pt idx="535">
                        <c:v>2.0621692947471248</c:v>
                      </c:pt>
                      <c:pt idx="536">
                        <c:v>2.0774897526481517</c:v>
                      </c:pt>
                      <c:pt idx="537">
                        <c:v>2.0913717005851788</c:v>
                      </c:pt>
                      <c:pt idx="538">
                        <c:v>2.1038704779503208</c:v>
                      </c:pt>
                      <c:pt idx="539">
                        <c:v>2.1194284913164085</c:v>
                      </c:pt>
                      <c:pt idx="540">
                        <c:v>2.1255697379588421</c:v>
                      </c:pt>
                      <c:pt idx="541">
                        <c:v>2.1416019211411519</c:v>
                      </c:pt>
                      <c:pt idx="542">
                        <c:v>2.154668048072808</c:v>
                      </c:pt>
                      <c:pt idx="543">
                        <c:v>2.1702160849999466</c:v>
                      </c:pt>
                      <c:pt idx="544">
                        <c:v>2.1887333789124268</c:v>
                      </c:pt>
                      <c:pt idx="545">
                        <c:v>2.1988067178531692</c:v>
                      </c:pt>
                      <c:pt idx="546">
                        <c:v>2.2170107850585374</c:v>
                      </c:pt>
                      <c:pt idx="547">
                        <c:v>2.2332475831403973</c:v>
                      </c:pt>
                      <c:pt idx="548">
                        <c:v>2.2468204430607974</c:v>
                      </c:pt>
                      <c:pt idx="549">
                        <c:v>2.2729372601296864</c:v>
                      </c:pt>
                      <c:pt idx="550">
                        <c:v>2.2748896593377825</c:v>
                      </c:pt>
                      <c:pt idx="551">
                        <c:v>2.2939609361571209</c:v>
                      </c:pt>
                      <c:pt idx="552">
                        <c:v>2.2738528471035906</c:v>
                      </c:pt>
                      <c:pt idx="553">
                        <c:v>2.2868873488185235</c:v>
                      </c:pt>
                      <c:pt idx="554">
                        <c:v>2.3056246928459245</c:v>
                      </c:pt>
                      <c:pt idx="555">
                        <c:v>2.3129802590679009</c:v>
                      </c:pt>
                      <c:pt idx="556">
                        <c:v>2.3494313120621468</c:v>
                      </c:pt>
                      <c:pt idx="557">
                        <c:v>2.3595059679307275</c:v>
                      </c:pt>
                      <c:pt idx="558">
                        <c:v>2.3607494651992362</c:v>
                      </c:pt>
                      <c:pt idx="559">
                        <c:v>2.3815969508091581</c:v>
                      </c:pt>
                      <c:pt idx="560">
                        <c:v>2.3869061880239193</c:v>
                      </c:pt>
                      <c:pt idx="561">
                        <c:v>2.4252979678874338</c:v>
                      </c:pt>
                      <c:pt idx="562">
                        <c:v>2.4375448851720622</c:v>
                      </c:pt>
                      <c:pt idx="563">
                        <c:v>2.4377259690660393</c:v>
                      </c:pt>
                      <c:pt idx="564">
                        <c:v>2.4482181368518399</c:v>
                      </c:pt>
                      <c:pt idx="565">
                        <c:v>2.4816189891701899</c:v>
                      </c:pt>
                      <c:pt idx="566">
                        <c:v>2.480123254428177</c:v>
                      </c:pt>
                      <c:pt idx="567">
                        <c:v>2.5061115052325578</c:v>
                      </c:pt>
                      <c:pt idx="568">
                        <c:v>2.5307231748413961</c:v>
                      </c:pt>
                      <c:pt idx="569">
                        <c:v>2.5424823693222276</c:v>
                      </c:pt>
                      <c:pt idx="570">
                        <c:v>2.5616118104544281</c:v>
                      </c:pt>
                      <c:pt idx="571">
                        <c:v>2.5812276590416374</c:v>
                      </c:pt>
                      <c:pt idx="572">
                        <c:v>2.5822386822285188</c:v>
                      </c:pt>
                      <c:pt idx="573">
                        <c:v>2.593005863707416</c:v>
                      </c:pt>
                      <c:pt idx="574">
                        <c:v>2.6242101751343676</c:v>
                      </c:pt>
                      <c:pt idx="575">
                        <c:v>2.6352952888898709</c:v>
                      </c:pt>
                      <c:pt idx="576">
                        <c:v>2.6460391304282656</c:v>
                      </c:pt>
                      <c:pt idx="577">
                        <c:v>2.6673611632473997</c:v>
                      </c:pt>
                      <c:pt idx="578">
                        <c:v>2.6870995524436845</c:v>
                      </c:pt>
                      <c:pt idx="579">
                        <c:v>2.6856766656020263</c:v>
                      </c:pt>
                      <c:pt idx="580">
                        <c:v>2.7215577351740818</c:v>
                      </c:pt>
                      <c:pt idx="581">
                        <c:v>2.7231963423751062</c:v>
                      </c:pt>
                      <c:pt idx="582">
                        <c:v>2.7101243808530873</c:v>
                      </c:pt>
                      <c:pt idx="583">
                        <c:v>2.7565680185835402</c:v>
                      </c:pt>
                      <c:pt idx="584">
                        <c:v>2.7696857220307658</c:v>
                      </c:pt>
                      <c:pt idx="585">
                        <c:v>2.774255750596105</c:v>
                      </c:pt>
                      <c:pt idx="586">
                        <c:v>2.7955335463248416</c:v>
                      </c:pt>
                      <c:pt idx="587">
                        <c:v>2.810007688603692</c:v>
                      </c:pt>
                      <c:pt idx="588">
                        <c:v>2.846003018245753</c:v>
                      </c:pt>
                      <c:pt idx="589">
                        <c:v>2.8591530985375799</c:v>
                      </c:pt>
                      <c:pt idx="590">
                        <c:v>2.8821101620091132</c:v>
                      </c:pt>
                      <c:pt idx="591">
                        <c:v>2.8822931281308874</c:v>
                      </c:pt>
                      <c:pt idx="592">
                        <c:v>2.9021271430261706</c:v>
                      </c:pt>
                      <c:pt idx="593">
                        <c:v>2.9249661819721018</c:v>
                      </c:pt>
                      <c:pt idx="594">
                        <c:v>2.9457009123468256</c:v>
                      </c:pt>
                      <c:pt idx="595">
                        <c:v>2.9432142967818482</c:v>
                      </c:pt>
                      <c:pt idx="596">
                        <c:v>2.9631789480764068</c:v>
                      </c:pt>
                      <c:pt idx="597">
                        <c:v>2.9882595182110641</c:v>
                      </c:pt>
                      <c:pt idx="598">
                        <c:v>3.0073652420097723</c:v>
                      </c:pt>
                      <c:pt idx="599">
                        <c:v>3.0197939963953075</c:v>
                      </c:pt>
                      <c:pt idx="600">
                        <c:v>3.0290596085418295</c:v>
                      </c:pt>
                      <c:pt idx="601">
                        <c:v>3.062573214516326</c:v>
                      </c:pt>
                      <c:pt idx="602">
                        <c:v>3.075222582737692</c:v>
                      </c:pt>
                      <c:pt idx="603">
                        <c:v>3.0780235571887502</c:v>
                      </c:pt>
                      <c:pt idx="604">
                        <c:v>3.0803081948679556</c:v>
                      </c:pt>
                      <c:pt idx="605">
                        <c:v>3.1167598115831101</c:v>
                      </c:pt>
                      <c:pt idx="606">
                        <c:v>3.1318421487191168</c:v>
                      </c:pt>
                      <c:pt idx="607">
                        <c:v>3.115919332130348</c:v>
                      </c:pt>
                      <c:pt idx="608">
                        <c:v>3.1536882335492149</c:v>
                      </c:pt>
                      <c:pt idx="609">
                        <c:v>3.1337062648114862</c:v>
                      </c:pt>
                      <c:pt idx="610">
                        <c:v>3.2015444058684381</c:v>
                      </c:pt>
                      <c:pt idx="611">
                        <c:v>3.1776668619465376</c:v>
                      </c:pt>
                      <c:pt idx="612">
                        <c:v>3.2224131612840941</c:v>
                      </c:pt>
                      <c:pt idx="613">
                        <c:v>3.217080018828872</c:v>
                      </c:pt>
                      <c:pt idx="614">
                        <c:v>3.2510693010334499</c:v>
                      </c:pt>
                      <c:pt idx="615">
                        <c:v>3.2601291708386042</c:v>
                      </c:pt>
                      <c:pt idx="616">
                        <c:v>3.2429607852675084</c:v>
                      </c:pt>
                      <c:pt idx="617">
                        <c:v>3.2513836583404805</c:v>
                      </c:pt>
                      <c:pt idx="618">
                        <c:v>3.2659016603167399</c:v>
                      </c:pt>
                      <c:pt idx="619">
                        <c:v>3.2981907823657761</c:v>
                      </c:pt>
                      <c:pt idx="620">
                        <c:v>3.3170182917367019</c:v>
                      </c:pt>
                      <c:pt idx="621">
                        <c:v>3.3354512548960207</c:v>
                      </c:pt>
                      <c:pt idx="622">
                        <c:v>3.3240083015290676</c:v>
                      </c:pt>
                      <c:pt idx="623">
                        <c:v>3.3364131490950899</c:v>
                      </c:pt>
                      <c:pt idx="624">
                        <c:v>3.3420384363586604</c:v>
                      </c:pt>
                      <c:pt idx="625">
                        <c:v>3.3651698080199082</c:v>
                      </c:pt>
                      <c:pt idx="626">
                        <c:v>3.3846557718357189</c:v>
                      </c:pt>
                      <c:pt idx="627">
                        <c:v>3.3822941444075751</c:v>
                      </c:pt>
                      <c:pt idx="628">
                        <c:v>3.3806489494092578</c:v>
                      </c:pt>
                      <c:pt idx="629">
                        <c:v>3.3843862153399962</c:v>
                      </c:pt>
                      <c:pt idx="630">
                        <c:v>3.4189157395568897</c:v>
                      </c:pt>
                      <c:pt idx="631">
                        <c:v>3.3994309063409971</c:v>
                      </c:pt>
                      <c:pt idx="632">
                        <c:v>3.4100606741373056</c:v>
                      </c:pt>
                      <c:pt idx="633">
                        <c:v>3.397838792693058</c:v>
                      </c:pt>
                      <c:pt idx="634">
                        <c:v>3.4266590762862106</c:v>
                      </c:pt>
                      <c:pt idx="635">
                        <c:v>3.4632275885060979</c:v>
                      </c:pt>
                      <c:pt idx="636">
                        <c:v>3.4280783865792426</c:v>
                      </c:pt>
                      <c:pt idx="637">
                        <c:v>3.4510203906493433</c:v>
                      </c:pt>
                      <c:pt idx="638">
                        <c:v>3.4716274958734568</c:v>
                      </c:pt>
                      <c:pt idx="639">
                        <c:v>3.4346298025556234</c:v>
                      </c:pt>
                      <c:pt idx="640">
                        <c:v>3.4606088285489354</c:v>
                      </c:pt>
                      <c:pt idx="641">
                        <c:v>3.4890699556027998</c:v>
                      </c:pt>
                      <c:pt idx="642">
                        <c:v>3.4700135486988732</c:v>
                      </c:pt>
                      <c:pt idx="643">
                        <c:v>3.4674444846085328</c:v>
                      </c:pt>
                      <c:pt idx="644">
                        <c:v>3.4562134855663005</c:v>
                      </c:pt>
                      <c:pt idx="645">
                        <c:v>3.4594767695877859</c:v>
                      </c:pt>
                      <c:pt idx="646">
                        <c:v>3.4638107475228725</c:v>
                      </c:pt>
                      <c:pt idx="647">
                        <c:v>3.4746479551394778</c:v>
                      </c:pt>
                      <c:pt idx="648">
                        <c:v>3.5013196946500744</c:v>
                      </c:pt>
                      <c:pt idx="649">
                        <c:v>3.4556427489371813</c:v>
                      </c:pt>
                      <c:pt idx="650">
                        <c:v>3.4868382113670027</c:v>
                      </c:pt>
                      <c:pt idx="651">
                        <c:v>3.4755612824925937</c:v>
                      </c:pt>
                      <c:pt idx="652">
                        <c:v>3.4512218048142063</c:v>
                      </c:pt>
                      <c:pt idx="653">
                        <c:v>3.3861127298428069</c:v>
                      </c:pt>
                      <c:pt idx="654">
                        <c:v>3.4708240988347905</c:v>
                      </c:pt>
                      <c:pt idx="655">
                        <c:v>3.4058471666765264</c:v>
                      </c:pt>
                      <c:pt idx="656">
                        <c:v>3.4369515226489256</c:v>
                      </c:pt>
                      <c:pt idx="657">
                        <c:v>3.3538928791454996</c:v>
                      </c:pt>
                      <c:pt idx="658">
                        <c:v>3.3438233046603525</c:v>
                      </c:pt>
                      <c:pt idx="659">
                        <c:v>3.3501544826148431</c:v>
                      </c:pt>
                      <c:pt idx="660">
                        <c:v>3.3460795178575218</c:v>
                      </c:pt>
                      <c:pt idx="661">
                        <c:v>3.3995807424112408</c:v>
                      </c:pt>
                      <c:pt idx="662">
                        <c:v>3.3083913690641396</c:v>
                      </c:pt>
                      <c:pt idx="663">
                        <c:v>3.335046545917546</c:v>
                      </c:pt>
                      <c:pt idx="664">
                        <c:v>3.4533353334593326</c:v>
                      </c:pt>
                      <c:pt idx="665">
                        <c:v>3.443854943646393</c:v>
                      </c:pt>
                      <c:pt idx="666">
                        <c:v>3.3936911695214018</c:v>
                      </c:pt>
                      <c:pt idx="667">
                        <c:v>3.252588377295015</c:v>
                      </c:pt>
                      <c:pt idx="668">
                        <c:v>3.3654438805991056</c:v>
                      </c:pt>
                      <c:pt idx="669">
                        <c:v>3.3078627993906511</c:v>
                      </c:pt>
                      <c:pt idx="670">
                        <c:v>3.2578059427523933</c:v>
                      </c:pt>
                      <c:pt idx="671">
                        <c:v>3.4413442317758833</c:v>
                      </c:pt>
                      <c:pt idx="672">
                        <c:v>3.3278562509811858</c:v>
                      </c:pt>
                      <c:pt idx="673">
                        <c:v>3.236261791262621</c:v>
                      </c:pt>
                      <c:pt idx="674">
                        <c:v>3.3958031933317203</c:v>
                      </c:pt>
                      <c:pt idx="675">
                        <c:v>3.4341629737436219</c:v>
                      </c:pt>
                      <c:pt idx="676">
                        <c:v>3.3404888670593413</c:v>
                      </c:pt>
                      <c:pt idx="677">
                        <c:v>3.5878833210676815</c:v>
                      </c:pt>
                      <c:pt idx="678">
                        <c:v>4.4437673745771518</c:v>
                      </c:pt>
                      <c:pt idx="679">
                        <c:v>3.0917391016611933</c:v>
                      </c:pt>
                      <c:pt idx="680">
                        <c:v>3.4814286444627989</c:v>
                      </c:pt>
                      <c:pt idx="681">
                        <c:v>15.790501659165802</c:v>
                      </c:pt>
                      <c:pt idx="682">
                        <c:v>3.6468867253968855</c:v>
                      </c:pt>
                      <c:pt idx="683">
                        <c:v>2.8036599464129615</c:v>
                      </c:pt>
                      <c:pt idx="684">
                        <c:v>4.6430588791482394</c:v>
                      </c:pt>
                      <c:pt idx="685">
                        <c:v>3.3560033965419596</c:v>
                      </c:pt>
                      <c:pt idx="686">
                        <c:v>2.9194570354272855</c:v>
                      </c:pt>
                      <c:pt idx="687">
                        <c:v>2.8021340928680849</c:v>
                      </c:pt>
                      <c:pt idx="688">
                        <c:v>1.9895410750099125</c:v>
                      </c:pt>
                      <c:pt idx="689">
                        <c:v>1.9836385144324584</c:v>
                      </c:pt>
                      <c:pt idx="690">
                        <c:v>2.7247310433380627</c:v>
                      </c:pt>
                      <c:pt idx="691">
                        <c:v>3.1804855296547045</c:v>
                      </c:pt>
                      <c:pt idx="692">
                        <c:v>15.790501659165802</c:v>
                      </c:pt>
                      <c:pt idx="693">
                        <c:v>15.790501659165802</c:v>
                      </c:pt>
                      <c:pt idx="694">
                        <c:v>4.6523898102839247</c:v>
                      </c:pt>
                      <c:pt idx="695">
                        <c:v>1.8962810900221445</c:v>
                      </c:pt>
                      <c:pt idx="696">
                        <c:v>1.6154084165535243</c:v>
                      </c:pt>
                      <c:pt idx="697">
                        <c:v>1.2575336391830969</c:v>
                      </c:pt>
                      <c:pt idx="698">
                        <c:v>2.2139967272618892</c:v>
                      </c:pt>
                      <c:pt idx="699">
                        <c:v>0.93560515484135287</c:v>
                      </c:pt>
                      <c:pt idx="700">
                        <c:v>1.8500219264063749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'P-A'!$Y$6</c15:sqref>
                        </c15:formulaRef>
                      </c:ext>
                    </c:extLst>
                    <c:strCache>
                      <c:ptCount val="1"/>
                      <c:pt idx="0">
                        <c:v>P-D3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'P-A'!$Y$7:$Y$707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8.8515840469999996E-2</c:v>
                      </c:pt>
                      <c:pt idx="1">
                        <c:v>8.4201447669999999E-2</c:v>
                      </c:pt>
                      <c:pt idx="2">
                        <c:v>6.9431908429999994E-2</c:v>
                      </c:pt>
                      <c:pt idx="3">
                        <c:v>8.1976912920000006E-2</c:v>
                      </c:pt>
                      <c:pt idx="4">
                        <c:v>7.4447155000000001E-2</c:v>
                      </c:pt>
                      <c:pt idx="5">
                        <c:v>7.5772166249999995E-2</c:v>
                      </c:pt>
                      <c:pt idx="6">
                        <c:v>7.9984456300000006E-2</c:v>
                      </c:pt>
                      <c:pt idx="7">
                        <c:v>7.6730437580000005E-2</c:v>
                      </c:pt>
                      <c:pt idx="8">
                        <c:v>9.2940114439999999E-2</c:v>
                      </c:pt>
                      <c:pt idx="9">
                        <c:v>7.8395076100000002E-2</c:v>
                      </c:pt>
                      <c:pt idx="10">
                        <c:v>8.204679191E-2</c:v>
                      </c:pt>
                      <c:pt idx="11">
                        <c:v>8.3353318270000004E-2</c:v>
                      </c:pt>
                      <c:pt idx="12">
                        <c:v>8.6878456179999994E-2</c:v>
                      </c:pt>
                      <c:pt idx="13">
                        <c:v>8.60356912E-2</c:v>
                      </c:pt>
                      <c:pt idx="14">
                        <c:v>7.9216293990000006E-2</c:v>
                      </c:pt>
                      <c:pt idx="15">
                        <c:v>8.6046703160000002E-2</c:v>
                      </c:pt>
                      <c:pt idx="16">
                        <c:v>7.2500221429999998E-2</c:v>
                      </c:pt>
                      <c:pt idx="17">
                        <c:v>8.1409223380000006E-2</c:v>
                      </c:pt>
                      <c:pt idx="18">
                        <c:v>8.3495482800000007E-2</c:v>
                      </c:pt>
                      <c:pt idx="19">
                        <c:v>8.7302036580000006E-2</c:v>
                      </c:pt>
                      <c:pt idx="20">
                        <c:v>8.1140413879999998E-2</c:v>
                      </c:pt>
                      <c:pt idx="21">
                        <c:v>8.3091393109999995E-2</c:v>
                      </c:pt>
                      <c:pt idx="22">
                        <c:v>7.9807661469999999E-2</c:v>
                      </c:pt>
                      <c:pt idx="23">
                        <c:v>8.2900270819999997E-2</c:v>
                      </c:pt>
                      <c:pt idx="24">
                        <c:v>8.243075758E-2</c:v>
                      </c:pt>
                      <c:pt idx="25">
                        <c:v>8.6174406110000004E-2</c:v>
                      </c:pt>
                      <c:pt idx="26">
                        <c:v>8.4226749840000004E-2</c:v>
                      </c:pt>
                      <c:pt idx="27">
                        <c:v>8.5412248969999993E-2</c:v>
                      </c:pt>
                      <c:pt idx="28">
                        <c:v>8.8499978179999994E-2</c:v>
                      </c:pt>
                      <c:pt idx="29">
                        <c:v>8.9368149640000005E-2</c:v>
                      </c:pt>
                      <c:pt idx="30">
                        <c:v>8.6561530829999997E-2</c:v>
                      </c:pt>
                      <c:pt idx="31">
                        <c:v>8.3608157929999996E-2</c:v>
                      </c:pt>
                      <c:pt idx="32">
                        <c:v>8.6029916999999997E-2</c:v>
                      </c:pt>
                      <c:pt idx="33">
                        <c:v>8.7527155879999999E-2</c:v>
                      </c:pt>
                      <c:pt idx="34">
                        <c:v>8.8642939929999998E-2</c:v>
                      </c:pt>
                      <c:pt idx="35">
                        <c:v>8.895516396E-2</c:v>
                      </c:pt>
                      <c:pt idx="36">
                        <c:v>8.9990258219999994E-2</c:v>
                      </c:pt>
                      <c:pt idx="37">
                        <c:v>9.0909577909999997E-2</c:v>
                      </c:pt>
                      <c:pt idx="38">
                        <c:v>9.0950489039999999E-2</c:v>
                      </c:pt>
                      <c:pt idx="39">
                        <c:v>9.2324815690000006E-2</c:v>
                      </c:pt>
                      <c:pt idx="40">
                        <c:v>8.9794099330000002E-2</c:v>
                      </c:pt>
                      <c:pt idx="41">
                        <c:v>9.1149568560000005E-2</c:v>
                      </c:pt>
                      <c:pt idx="42">
                        <c:v>9.2374123629999999E-2</c:v>
                      </c:pt>
                      <c:pt idx="43">
                        <c:v>9.3849062920000004E-2</c:v>
                      </c:pt>
                      <c:pt idx="44">
                        <c:v>9.3606933949999999E-2</c:v>
                      </c:pt>
                      <c:pt idx="45">
                        <c:v>9.2716217040000007E-2</c:v>
                      </c:pt>
                      <c:pt idx="46">
                        <c:v>9.4252869490000002E-2</c:v>
                      </c:pt>
                      <c:pt idx="47">
                        <c:v>9.4610795380000001E-2</c:v>
                      </c:pt>
                      <c:pt idx="48">
                        <c:v>9.2414952810000006E-2</c:v>
                      </c:pt>
                      <c:pt idx="49">
                        <c:v>9.4961382450000006E-2</c:v>
                      </c:pt>
                      <c:pt idx="50">
                        <c:v>9.6570156510000005E-2</c:v>
                      </c:pt>
                      <c:pt idx="51">
                        <c:v>9.7686953839999993E-2</c:v>
                      </c:pt>
                      <c:pt idx="52">
                        <c:v>9.6141740680000004E-2</c:v>
                      </c:pt>
                      <c:pt idx="53">
                        <c:v>9.6746660770000006E-2</c:v>
                      </c:pt>
                      <c:pt idx="54">
                        <c:v>9.7316317259999993E-2</c:v>
                      </c:pt>
                      <c:pt idx="55">
                        <c:v>9.7424566749999997E-2</c:v>
                      </c:pt>
                      <c:pt idx="56">
                        <c:v>9.7293451429999997E-2</c:v>
                      </c:pt>
                      <c:pt idx="57">
                        <c:v>9.8120696839999993E-2</c:v>
                      </c:pt>
                      <c:pt idx="58">
                        <c:v>9.7372449929999993E-2</c:v>
                      </c:pt>
                      <c:pt idx="59">
                        <c:v>9.8115861420000006E-2</c:v>
                      </c:pt>
                      <c:pt idx="60">
                        <c:v>9.8796620969999999E-2</c:v>
                      </c:pt>
                      <c:pt idx="61">
                        <c:v>9.9201023580000006E-2</c:v>
                      </c:pt>
                      <c:pt idx="62">
                        <c:v>9.9291630089999999E-2</c:v>
                      </c:pt>
                      <c:pt idx="63">
                        <c:v>0.1008287445</c:v>
                      </c:pt>
                      <c:pt idx="64">
                        <c:v>0.10001719000000001</c:v>
                      </c:pt>
                      <c:pt idx="65">
                        <c:v>0.1010766327</c:v>
                      </c:pt>
                      <c:pt idx="66">
                        <c:v>0.1029643491</c:v>
                      </c:pt>
                      <c:pt idx="67">
                        <c:v>0.1020682678</c:v>
                      </c:pt>
                      <c:pt idx="68">
                        <c:v>0.1020323858</c:v>
                      </c:pt>
                      <c:pt idx="69">
                        <c:v>0.1035473794</c:v>
                      </c:pt>
                      <c:pt idx="70">
                        <c:v>0.1038928628</c:v>
                      </c:pt>
                      <c:pt idx="71">
                        <c:v>0.1046259925</c:v>
                      </c:pt>
                      <c:pt idx="72">
                        <c:v>0.1044975221</c:v>
                      </c:pt>
                      <c:pt idx="73">
                        <c:v>0.10459035630000001</c:v>
                      </c:pt>
                      <c:pt idx="74">
                        <c:v>0.1049697325</c:v>
                      </c:pt>
                      <c:pt idx="75">
                        <c:v>0.1055004075</c:v>
                      </c:pt>
                      <c:pt idx="76">
                        <c:v>0.1063264906</c:v>
                      </c:pt>
                      <c:pt idx="77">
                        <c:v>0.10612155500000001</c:v>
                      </c:pt>
                      <c:pt idx="78">
                        <c:v>0.1064064205</c:v>
                      </c:pt>
                      <c:pt idx="79">
                        <c:v>0.1067171842</c:v>
                      </c:pt>
                      <c:pt idx="80">
                        <c:v>0.1077185422</c:v>
                      </c:pt>
                      <c:pt idx="81">
                        <c:v>0.1087643802</c:v>
                      </c:pt>
                      <c:pt idx="82">
                        <c:v>0.1086288616</c:v>
                      </c:pt>
                      <c:pt idx="83">
                        <c:v>0.1094831377</c:v>
                      </c:pt>
                      <c:pt idx="84">
                        <c:v>0.10943374779999999</c:v>
                      </c:pt>
                      <c:pt idx="85">
                        <c:v>0.1102569699</c:v>
                      </c:pt>
                      <c:pt idx="86">
                        <c:v>0.1110354289</c:v>
                      </c:pt>
                      <c:pt idx="87">
                        <c:v>0.1114749163</c:v>
                      </c:pt>
                      <c:pt idx="88">
                        <c:v>0.1115664393</c:v>
                      </c:pt>
                      <c:pt idx="89">
                        <c:v>0.1116723791</c:v>
                      </c:pt>
                      <c:pt idx="90">
                        <c:v>0.1129213348</c:v>
                      </c:pt>
                      <c:pt idx="91">
                        <c:v>0.113357529</c:v>
                      </c:pt>
                      <c:pt idx="92">
                        <c:v>0.1146990806</c:v>
                      </c:pt>
                      <c:pt idx="93">
                        <c:v>0.114105843</c:v>
                      </c:pt>
                      <c:pt idx="94">
                        <c:v>0.1145067364</c:v>
                      </c:pt>
                      <c:pt idx="95">
                        <c:v>0.1150333434</c:v>
                      </c:pt>
                      <c:pt idx="96">
                        <c:v>0.1152567714</c:v>
                      </c:pt>
                      <c:pt idx="97">
                        <c:v>0.1159913316</c:v>
                      </c:pt>
                      <c:pt idx="98">
                        <c:v>0.1158808172</c:v>
                      </c:pt>
                      <c:pt idx="99">
                        <c:v>0.1177612767</c:v>
                      </c:pt>
                      <c:pt idx="100">
                        <c:v>0.1182427034</c:v>
                      </c:pt>
                      <c:pt idx="101">
                        <c:v>0.1181790531</c:v>
                      </c:pt>
                      <c:pt idx="102">
                        <c:v>0.1185306683</c:v>
                      </c:pt>
                      <c:pt idx="103">
                        <c:v>0.11978332699999999</c:v>
                      </c:pt>
                      <c:pt idx="104">
                        <c:v>0.1205185875</c:v>
                      </c:pt>
                      <c:pt idx="105">
                        <c:v>0.1202876568</c:v>
                      </c:pt>
                      <c:pt idx="106">
                        <c:v>0.1213830337</c:v>
                      </c:pt>
                      <c:pt idx="107">
                        <c:v>0.121787414</c:v>
                      </c:pt>
                      <c:pt idx="108">
                        <c:v>0.1222628951</c:v>
                      </c:pt>
                      <c:pt idx="109">
                        <c:v>0.1230329201</c:v>
                      </c:pt>
                      <c:pt idx="110">
                        <c:v>0.1234310642</c:v>
                      </c:pt>
                      <c:pt idx="111">
                        <c:v>0.1235821918</c:v>
                      </c:pt>
                      <c:pt idx="112">
                        <c:v>0.1242007837</c:v>
                      </c:pt>
                      <c:pt idx="113">
                        <c:v>0.1238524392</c:v>
                      </c:pt>
                      <c:pt idx="114">
                        <c:v>0.1249900982</c:v>
                      </c:pt>
                      <c:pt idx="115">
                        <c:v>0.1258480102</c:v>
                      </c:pt>
                      <c:pt idx="116">
                        <c:v>0.12592019139999999</c:v>
                      </c:pt>
                      <c:pt idx="117">
                        <c:v>0.12711334229999999</c:v>
                      </c:pt>
                      <c:pt idx="118">
                        <c:v>0.12763029340000001</c:v>
                      </c:pt>
                      <c:pt idx="119">
                        <c:v>0.12895055120000001</c:v>
                      </c:pt>
                      <c:pt idx="120">
                        <c:v>0.1288863569</c:v>
                      </c:pt>
                      <c:pt idx="121">
                        <c:v>0.13006265459999999</c:v>
                      </c:pt>
                      <c:pt idx="122">
                        <c:v>0.1303474456</c:v>
                      </c:pt>
                      <c:pt idx="123">
                        <c:v>0.13014145199999999</c:v>
                      </c:pt>
                      <c:pt idx="124">
                        <c:v>0.13077397639999999</c:v>
                      </c:pt>
                      <c:pt idx="125">
                        <c:v>0.13167481119999999</c:v>
                      </c:pt>
                      <c:pt idx="126">
                        <c:v>0.13227222860000001</c:v>
                      </c:pt>
                      <c:pt idx="127">
                        <c:v>0.13255134220000001</c:v>
                      </c:pt>
                      <c:pt idx="128">
                        <c:v>0.1333997697</c:v>
                      </c:pt>
                      <c:pt idx="129">
                        <c:v>0.13423040510000001</c:v>
                      </c:pt>
                      <c:pt idx="130">
                        <c:v>0.13460516929999999</c:v>
                      </c:pt>
                      <c:pt idx="131">
                        <c:v>0.13496935369999999</c:v>
                      </c:pt>
                      <c:pt idx="132">
                        <c:v>0.13627803329999999</c:v>
                      </c:pt>
                      <c:pt idx="133">
                        <c:v>0.13718403879999999</c:v>
                      </c:pt>
                      <c:pt idx="134">
                        <c:v>0.13738933210000001</c:v>
                      </c:pt>
                      <c:pt idx="135">
                        <c:v>0.1377914697</c:v>
                      </c:pt>
                      <c:pt idx="136">
                        <c:v>0.13831232490000001</c:v>
                      </c:pt>
                      <c:pt idx="137">
                        <c:v>0.1385194361</c:v>
                      </c:pt>
                      <c:pt idx="138">
                        <c:v>0.1395448893</c:v>
                      </c:pt>
                      <c:pt idx="139">
                        <c:v>0.1403612196</c:v>
                      </c:pt>
                      <c:pt idx="140">
                        <c:v>0.14098298549999999</c:v>
                      </c:pt>
                      <c:pt idx="141">
                        <c:v>0.1414811164</c:v>
                      </c:pt>
                      <c:pt idx="142">
                        <c:v>0.14237870280000001</c:v>
                      </c:pt>
                      <c:pt idx="143">
                        <c:v>0.1431830972</c:v>
                      </c:pt>
                      <c:pt idx="144">
                        <c:v>0.1436144412</c:v>
                      </c:pt>
                      <c:pt idx="145">
                        <c:v>0.14419719580000001</c:v>
                      </c:pt>
                      <c:pt idx="146">
                        <c:v>0.14433172350000001</c:v>
                      </c:pt>
                      <c:pt idx="147">
                        <c:v>0.14589215820000001</c:v>
                      </c:pt>
                      <c:pt idx="148">
                        <c:v>0.1463381648</c:v>
                      </c:pt>
                      <c:pt idx="149">
                        <c:v>0.1467348933</c:v>
                      </c:pt>
                      <c:pt idx="150">
                        <c:v>0.1477443427</c:v>
                      </c:pt>
                      <c:pt idx="151">
                        <c:v>0.1486515403</c:v>
                      </c:pt>
                      <c:pt idx="152">
                        <c:v>0.1485440284</c:v>
                      </c:pt>
                      <c:pt idx="153">
                        <c:v>0.14968888459999999</c:v>
                      </c:pt>
                      <c:pt idx="154">
                        <c:v>0.15024648609999999</c:v>
                      </c:pt>
                      <c:pt idx="155">
                        <c:v>0.15138268469999999</c:v>
                      </c:pt>
                      <c:pt idx="156">
                        <c:v>0.1519065201</c:v>
                      </c:pt>
                      <c:pt idx="157">
                        <c:v>0.1528327018</c:v>
                      </c:pt>
                      <c:pt idx="158">
                        <c:v>0.15293996039999999</c:v>
                      </c:pt>
                      <c:pt idx="159">
                        <c:v>0.15386171639999999</c:v>
                      </c:pt>
                      <c:pt idx="160">
                        <c:v>0.15412530299999999</c:v>
                      </c:pt>
                      <c:pt idx="161">
                        <c:v>0.15520615879999999</c:v>
                      </c:pt>
                      <c:pt idx="162">
                        <c:v>0.155691728</c:v>
                      </c:pt>
                      <c:pt idx="163">
                        <c:v>0.1568262577</c:v>
                      </c:pt>
                      <c:pt idx="164">
                        <c:v>0.15729932490000001</c:v>
                      </c:pt>
                      <c:pt idx="165">
                        <c:v>0.1585884541</c:v>
                      </c:pt>
                      <c:pt idx="166">
                        <c:v>0.15895171459999999</c:v>
                      </c:pt>
                      <c:pt idx="167">
                        <c:v>0.15969495480000001</c:v>
                      </c:pt>
                      <c:pt idx="168">
                        <c:v>0.16060255470000001</c:v>
                      </c:pt>
                      <c:pt idx="169">
                        <c:v>0.16105082630000001</c:v>
                      </c:pt>
                      <c:pt idx="170">
                        <c:v>0.1617859602</c:v>
                      </c:pt>
                      <c:pt idx="171">
                        <c:v>0.16235856709999999</c:v>
                      </c:pt>
                      <c:pt idx="172">
                        <c:v>0.16330184040000001</c:v>
                      </c:pt>
                      <c:pt idx="173">
                        <c:v>0.16471786799999999</c:v>
                      </c:pt>
                      <c:pt idx="174">
                        <c:v>0.1649727225</c:v>
                      </c:pt>
                      <c:pt idx="175">
                        <c:v>0.1657880843</c:v>
                      </c:pt>
                      <c:pt idx="176">
                        <c:v>0.16636483369999999</c:v>
                      </c:pt>
                      <c:pt idx="177">
                        <c:v>0.16733819250000001</c:v>
                      </c:pt>
                      <c:pt idx="178">
                        <c:v>0.16817386449999999</c:v>
                      </c:pt>
                      <c:pt idx="179">
                        <c:v>0.1689364314</c:v>
                      </c:pt>
                      <c:pt idx="180">
                        <c:v>0.1695440859</c:v>
                      </c:pt>
                      <c:pt idx="181">
                        <c:v>0.17059111599999999</c:v>
                      </c:pt>
                      <c:pt idx="182">
                        <c:v>0.17155514660000001</c:v>
                      </c:pt>
                      <c:pt idx="183">
                        <c:v>0.1721481383</c:v>
                      </c:pt>
                      <c:pt idx="184">
                        <c:v>0.17268617450000001</c:v>
                      </c:pt>
                      <c:pt idx="185">
                        <c:v>0.17346625030000001</c:v>
                      </c:pt>
                      <c:pt idx="186">
                        <c:v>0.1741665006</c:v>
                      </c:pt>
                      <c:pt idx="187">
                        <c:v>0.1752246022</c:v>
                      </c:pt>
                      <c:pt idx="188">
                        <c:v>0.17642845209999999</c:v>
                      </c:pt>
                      <c:pt idx="189">
                        <c:v>0.177302137</c:v>
                      </c:pt>
                      <c:pt idx="190">
                        <c:v>0.1783096045</c:v>
                      </c:pt>
                      <c:pt idx="191">
                        <c:v>0.1790347695</c:v>
                      </c:pt>
                      <c:pt idx="192">
                        <c:v>0.1796735525</c:v>
                      </c:pt>
                      <c:pt idx="193">
                        <c:v>0.1807156056</c:v>
                      </c:pt>
                      <c:pt idx="194">
                        <c:v>0.18138155340000001</c:v>
                      </c:pt>
                      <c:pt idx="195">
                        <c:v>0.182273671</c:v>
                      </c:pt>
                      <c:pt idx="196">
                        <c:v>0.1834899783</c:v>
                      </c:pt>
                      <c:pt idx="197">
                        <c:v>0.1840082854</c:v>
                      </c:pt>
                      <c:pt idx="198">
                        <c:v>0.1848623157</c:v>
                      </c:pt>
                      <c:pt idx="199">
                        <c:v>0.18565469979999999</c:v>
                      </c:pt>
                      <c:pt idx="200">
                        <c:v>0.18655015529999999</c:v>
                      </c:pt>
                      <c:pt idx="201">
                        <c:v>0.18788531419999999</c:v>
                      </c:pt>
                      <c:pt idx="202">
                        <c:v>0.18848896030000001</c:v>
                      </c:pt>
                      <c:pt idx="203">
                        <c:v>0.1893924028</c:v>
                      </c:pt>
                      <c:pt idx="204">
                        <c:v>0.19023378190000001</c:v>
                      </c:pt>
                      <c:pt idx="205">
                        <c:v>0.1912867278</c:v>
                      </c:pt>
                      <c:pt idx="206">
                        <c:v>0.19186076520000001</c:v>
                      </c:pt>
                      <c:pt idx="207">
                        <c:v>0.19271175560000001</c:v>
                      </c:pt>
                      <c:pt idx="208">
                        <c:v>0.19379520419999999</c:v>
                      </c:pt>
                      <c:pt idx="209">
                        <c:v>0.19496198000000001</c:v>
                      </c:pt>
                      <c:pt idx="210">
                        <c:v>0.19602784509999999</c:v>
                      </c:pt>
                      <c:pt idx="211">
                        <c:v>0.1965918243</c:v>
                      </c:pt>
                      <c:pt idx="212">
                        <c:v>0.1977739483</c:v>
                      </c:pt>
                      <c:pt idx="213">
                        <c:v>0.1985860914</c:v>
                      </c:pt>
                      <c:pt idx="214">
                        <c:v>0.199452132</c:v>
                      </c:pt>
                      <c:pt idx="215">
                        <c:v>0.20065821710000001</c:v>
                      </c:pt>
                      <c:pt idx="216">
                        <c:v>0.20149604979999999</c:v>
                      </c:pt>
                      <c:pt idx="217">
                        <c:v>0.2021787018</c:v>
                      </c:pt>
                      <c:pt idx="218">
                        <c:v>0.2032003701</c:v>
                      </c:pt>
                      <c:pt idx="219">
                        <c:v>0.20448949929999999</c:v>
                      </c:pt>
                      <c:pt idx="220">
                        <c:v>0.20541550219999999</c:v>
                      </c:pt>
                      <c:pt idx="221">
                        <c:v>0.20626606049999999</c:v>
                      </c:pt>
                      <c:pt idx="222">
                        <c:v>0.20748431980000001</c:v>
                      </c:pt>
                      <c:pt idx="223">
                        <c:v>0.20798857509999999</c:v>
                      </c:pt>
                      <c:pt idx="224">
                        <c:v>0.2094236612</c:v>
                      </c:pt>
                      <c:pt idx="225">
                        <c:v>0.21048249299999999</c:v>
                      </c:pt>
                      <c:pt idx="226">
                        <c:v>0.21129575370000001</c:v>
                      </c:pt>
                      <c:pt idx="227">
                        <c:v>0.21224197750000001</c:v>
                      </c:pt>
                      <c:pt idx="228">
                        <c:v>0.21342207490000001</c:v>
                      </c:pt>
                      <c:pt idx="229">
                        <c:v>0.21462628249999999</c:v>
                      </c:pt>
                      <c:pt idx="230">
                        <c:v>0.21589845420000001</c:v>
                      </c:pt>
                      <c:pt idx="231">
                        <c:v>0.2164436877</c:v>
                      </c:pt>
                      <c:pt idx="232">
                        <c:v>0.2178563178</c:v>
                      </c:pt>
                      <c:pt idx="233">
                        <c:v>0.21905356649999999</c:v>
                      </c:pt>
                      <c:pt idx="234">
                        <c:v>0.22046048939999999</c:v>
                      </c:pt>
                      <c:pt idx="235">
                        <c:v>0.22144095599999999</c:v>
                      </c:pt>
                      <c:pt idx="236">
                        <c:v>0.2228926718</c:v>
                      </c:pt>
                      <c:pt idx="237">
                        <c:v>0.2238585055</c:v>
                      </c:pt>
                      <c:pt idx="238">
                        <c:v>0.2250280976</c:v>
                      </c:pt>
                      <c:pt idx="239">
                        <c:v>0.2261960506</c:v>
                      </c:pt>
                      <c:pt idx="240">
                        <c:v>0.22724111380000001</c:v>
                      </c:pt>
                      <c:pt idx="241">
                        <c:v>0.22835640609999999</c:v>
                      </c:pt>
                      <c:pt idx="242">
                        <c:v>0.2298529893</c:v>
                      </c:pt>
                      <c:pt idx="243">
                        <c:v>0.2308210433</c:v>
                      </c:pt>
                      <c:pt idx="244">
                        <c:v>0.2323529422</c:v>
                      </c:pt>
                      <c:pt idx="245">
                        <c:v>0.2332632244</c:v>
                      </c:pt>
                      <c:pt idx="246">
                        <c:v>0.23438628019999999</c:v>
                      </c:pt>
                      <c:pt idx="247">
                        <c:v>0.23542794589999999</c:v>
                      </c:pt>
                      <c:pt idx="248">
                        <c:v>0.23627255859999999</c:v>
                      </c:pt>
                      <c:pt idx="249">
                        <c:v>0.23770457510000001</c:v>
                      </c:pt>
                      <c:pt idx="250">
                        <c:v>0.23907332119999999</c:v>
                      </c:pt>
                      <c:pt idx="251">
                        <c:v>0.24029876289999999</c:v>
                      </c:pt>
                      <c:pt idx="252">
                        <c:v>0.24205453690000001</c:v>
                      </c:pt>
                      <c:pt idx="253">
                        <c:v>0.24280175570000001</c:v>
                      </c:pt>
                      <c:pt idx="254">
                        <c:v>0.2441330105</c:v>
                      </c:pt>
                      <c:pt idx="255">
                        <c:v>0.2454520315</c:v>
                      </c:pt>
                      <c:pt idx="256">
                        <c:v>0.24636350570000001</c:v>
                      </c:pt>
                      <c:pt idx="257">
                        <c:v>0.24774988000000001</c:v>
                      </c:pt>
                      <c:pt idx="258">
                        <c:v>0.2488602996</c:v>
                      </c:pt>
                      <c:pt idx="259">
                        <c:v>0.25033524629999998</c:v>
                      </c:pt>
                      <c:pt idx="260">
                        <c:v>0.25148957970000002</c:v>
                      </c:pt>
                      <c:pt idx="261">
                        <c:v>0.25237572190000002</c:v>
                      </c:pt>
                      <c:pt idx="262">
                        <c:v>0.2541023791</c:v>
                      </c:pt>
                      <c:pt idx="263">
                        <c:v>0.2550817132</c:v>
                      </c:pt>
                      <c:pt idx="264">
                        <c:v>0.25650504229999999</c:v>
                      </c:pt>
                      <c:pt idx="265">
                        <c:v>0.25733631849999999</c:v>
                      </c:pt>
                      <c:pt idx="266">
                        <c:v>0.25906836989999998</c:v>
                      </c:pt>
                      <c:pt idx="267">
                        <c:v>0.2599928379</c:v>
                      </c:pt>
                      <c:pt idx="268">
                        <c:v>0.26143530009999999</c:v>
                      </c:pt>
                      <c:pt idx="269">
                        <c:v>0.2625472546</c:v>
                      </c:pt>
                      <c:pt idx="270">
                        <c:v>0.26379683609999999</c:v>
                      </c:pt>
                      <c:pt idx="271">
                        <c:v>0.26494020219999997</c:v>
                      </c:pt>
                      <c:pt idx="272">
                        <c:v>0.26634839179999997</c:v>
                      </c:pt>
                      <c:pt idx="273">
                        <c:v>0.26789432759999998</c:v>
                      </c:pt>
                      <c:pt idx="274">
                        <c:v>0.26935172080000003</c:v>
                      </c:pt>
                      <c:pt idx="275">
                        <c:v>0.27065095309999998</c:v>
                      </c:pt>
                      <c:pt idx="276">
                        <c:v>0.27173450589999998</c:v>
                      </c:pt>
                      <c:pt idx="277">
                        <c:v>0.27315330510000002</c:v>
                      </c:pt>
                      <c:pt idx="278">
                        <c:v>0.27488809819999999</c:v>
                      </c:pt>
                      <c:pt idx="279">
                        <c:v>0.27619367839999998</c:v>
                      </c:pt>
                      <c:pt idx="280">
                        <c:v>0.2777741849</c:v>
                      </c:pt>
                      <c:pt idx="281">
                        <c:v>0.2788017988</c:v>
                      </c:pt>
                      <c:pt idx="282">
                        <c:v>0.28088793159999997</c:v>
                      </c:pt>
                      <c:pt idx="283">
                        <c:v>0.28242981430000003</c:v>
                      </c:pt>
                      <c:pt idx="284">
                        <c:v>0.2837862968</c:v>
                      </c:pt>
                      <c:pt idx="285">
                        <c:v>0.2850409746</c:v>
                      </c:pt>
                      <c:pt idx="286">
                        <c:v>0.28664624690000001</c:v>
                      </c:pt>
                      <c:pt idx="287">
                        <c:v>0.28872007129999999</c:v>
                      </c:pt>
                      <c:pt idx="288">
                        <c:v>0.29017308349999998</c:v>
                      </c:pt>
                      <c:pt idx="289">
                        <c:v>0.29112607239999999</c:v>
                      </c:pt>
                      <c:pt idx="290">
                        <c:v>0.29294973610000002</c:v>
                      </c:pt>
                      <c:pt idx="291">
                        <c:v>0.29417052869999999</c:v>
                      </c:pt>
                      <c:pt idx="292">
                        <c:v>0.29602381589999999</c:v>
                      </c:pt>
                      <c:pt idx="293">
                        <c:v>0.29726842050000002</c:v>
                      </c:pt>
                      <c:pt idx="294">
                        <c:v>0.29926449059999999</c:v>
                      </c:pt>
                      <c:pt idx="295">
                        <c:v>0.30077666040000001</c:v>
                      </c:pt>
                      <c:pt idx="296">
                        <c:v>0.30249273780000002</c:v>
                      </c:pt>
                      <c:pt idx="297">
                        <c:v>0.30493736269999999</c:v>
                      </c:pt>
                      <c:pt idx="298">
                        <c:v>0.30572557449999999</c:v>
                      </c:pt>
                      <c:pt idx="299">
                        <c:v>0.30777627229999999</c:v>
                      </c:pt>
                      <c:pt idx="300">
                        <c:v>0.30947154760000001</c:v>
                      </c:pt>
                      <c:pt idx="301">
                        <c:v>0.31082782149999999</c:v>
                      </c:pt>
                      <c:pt idx="302">
                        <c:v>0.3123268783</c:v>
                      </c:pt>
                      <c:pt idx="303">
                        <c:v>0.31364399189999997</c:v>
                      </c:pt>
                      <c:pt idx="304">
                        <c:v>0.31563150880000002</c:v>
                      </c:pt>
                      <c:pt idx="305">
                        <c:v>0.31708383559999997</c:v>
                      </c:pt>
                      <c:pt idx="306">
                        <c:v>0.31886225940000001</c:v>
                      </c:pt>
                      <c:pt idx="307">
                        <c:v>0.32072913650000001</c:v>
                      </c:pt>
                      <c:pt idx="308">
                        <c:v>0.3225043118</c:v>
                      </c:pt>
                      <c:pt idx="309">
                        <c:v>0.3234631717</c:v>
                      </c:pt>
                      <c:pt idx="310">
                        <c:v>0.32581993939999998</c:v>
                      </c:pt>
                      <c:pt idx="311">
                        <c:v>0.32721421119999999</c:v>
                      </c:pt>
                      <c:pt idx="312">
                        <c:v>0.3294023573</c:v>
                      </c:pt>
                      <c:pt idx="313">
                        <c:v>0.3306528628</c:v>
                      </c:pt>
                      <c:pt idx="314">
                        <c:v>0.332572639</c:v>
                      </c:pt>
                      <c:pt idx="315">
                        <c:v>0.33461388949999998</c:v>
                      </c:pt>
                      <c:pt idx="316">
                        <c:v>0.33580553530000001</c:v>
                      </c:pt>
                      <c:pt idx="317">
                        <c:v>0.33805385230000001</c:v>
                      </c:pt>
                      <c:pt idx="318">
                        <c:v>0.33967348930000002</c:v>
                      </c:pt>
                      <c:pt idx="319">
                        <c:v>0.34138143059999998</c:v>
                      </c:pt>
                      <c:pt idx="320">
                        <c:v>0.34327110649999998</c:v>
                      </c:pt>
                      <c:pt idx="321">
                        <c:v>0.34535866980000002</c:v>
                      </c:pt>
                      <c:pt idx="322">
                        <c:v>0.3469859958</c:v>
                      </c:pt>
                      <c:pt idx="323">
                        <c:v>0.34839722509999999</c:v>
                      </c:pt>
                      <c:pt idx="324">
                        <c:v>0.35061088200000001</c:v>
                      </c:pt>
                      <c:pt idx="325">
                        <c:v>0.35298696159999998</c:v>
                      </c:pt>
                      <c:pt idx="326">
                        <c:v>0.35433444380000001</c:v>
                      </c:pt>
                      <c:pt idx="327">
                        <c:v>0.35682457690000002</c:v>
                      </c:pt>
                      <c:pt idx="328">
                        <c:v>0.35782262679999999</c:v>
                      </c:pt>
                      <c:pt idx="329">
                        <c:v>0.36024588349999997</c:v>
                      </c:pt>
                      <c:pt idx="330">
                        <c:v>0.36193922160000003</c:v>
                      </c:pt>
                      <c:pt idx="331">
                        <c:v>0.3638977706</c:v>
                      </c:pt>
                      <c:pt idx="332">
                        <c:v>0.36639112229999998</c:v>
                      </c:pt>
                      <c:pt idx="333">
                        <c:v>0.36765101550000001</c:v>
                      </c:pt>
                      <c:pt idx="334">
                        <c:v>0.36976262929999998</c:v>
                      </c:pt>
                      <c:pt idx="335">
                        <c:v>0.37179026009999999</c:v>
                      </c:pt>
                      <c:pt idx="336">
                        <c:v>0.37420073149999999</c:v>
                      </c:pt>
                      <c:pt idx="337">
                        <c:v>0.37603470680000001</c:v>
                      </c:pt>
                      <c:pt idx="338">
                        <c:v>0.37781956789999999</c:v>
                      </c:pt>
                      <c:pt idx="339">
                        <c:v>0.38019692900000002</c:v>
                      </c:pt>
                      <c:pt idx="340">
                        <c:v>0.38201591369999999</c:v>
                      </c:pt>
                      <c:pt idx="341">
                        <c:v>0.38390541080000001</c:v>
                      </c:pt>
                      <c:pt idx="342">
                        <c:v>0.3862372637</c:v>
                      </c:pt>
                      <c:pt idx="343">
                        <c:v>0.38852766160000002</c:v>
                      </c:pt>
                      <c:pt idx="344">
                        <c:v>0.39043670889999998</c:v>
                      </c:pt>
                      <c:pt idx="345">
                        <c:v>0.3926727176</c:v>
                      </c:pt>
                      <c:pt idx="346">
                        <c:v>0.39488115909999999</c:v>
                      </c:pt>
                      <c:pt idx="347">
                        <c:v>0.39687645440000002</c:v>
                      </c:pt>
                      <c:pt idx="348">
                        <c:v>0.39904347060000001</c:v>
                      </c:pt>
                      <c:pt idx="349">
                        <c:v>0.40151458979999999</c:v>
                      </c:pt>
                      <c:pt idx="350">
                        <c:v>0.40397664900000002</c:v>
                      </c:pt>
                      <c:pt idx="351">
                        <c:v>0.40559092159999999</c:v>
                      </c:pt>
                      <c:pt idx="352">
                        <c:v>0.40798336270000002</c:v>
                      </c:pt>
                      <c:pt idx="353">
                        <c:v>0.41014072299999998</c:v>
                      </c:pt>
                      <c:pt idx="354">
                        <c:v>0.41229882839999998</c:v>
                      </c:pt>
                      <c:pt idx="355">
                        <c:v>0.41489595169999999</c:v>
                      </c:pt>
                      <c:pt idx="356">
                        <c:v>0.41677087550000003</c:v>
                      </c:pt>
                      <c:pt idx="357">
                        <c:v>0.41948062180000001</c:v>
                      </c:pt>
                      <c:pt idx="358">
                        <c:v>0.42159175869999999</c:v>
                      </c:pt>
                      <c:pt idx="359">
                        <c:v>0.42398104069999998</c:v>
                      </c:pt>
                      <c:pt idx="360">
                        <c:v>0.42619150880000001</c:v>
                      </c:pt>
                      <c:pt idx="361">
                        <c:v>0.42865768069999999</c:v>
                      </c:pt>
                      <c:pt idx="362">
                        <c:v>0.43112814430000002</c:v>
                      </c:pt>
                      <c:pt idx="363">
                        <c:v>0.43343055250000001</c:v>
                      </c:pt>
                      <c:pt idx="364">
                        <c:v>0.43560612199999998</c:v>
                      </c:pt>
                      <c:pt idx="365">
                        <c:v>0.43794432280000001</c:v>
                      </c:pt>
                      <c:pt idx="366">
                        <c:v>0.44060373310000001</c:v>
                      </c:pt>
                      <c:pt idx="367">
                        <c:v>0.44310393930000003</c:v>
                      </c:pt>
                      <c:pt idx="368">
                        <c:v>0.44550997019999999</c:v>
                      </c:pt>
                      <c:pt idx="369">
                        <c:v>0.4480477571</c:v>
                      </c:pt>
                      <c:pt idx="370">
                        <c:v>0.45055791740000001</c:v>
                      </c:pt>
                      <c:pt idx="371">
                        <c:v>0.45315054059999998</c:v>
                      </c:pt>
                      <c:pt idx="372">
                        <c:v>0.45545652510000001</c:v>
                      </c:pt>
                      <c:pt idx="373">
                        <c:v>0.45780378579999997</c:v>
                      </c:pt>
                      <c:pt idx="374">
                        <c:v>0.46039310100000003</c:v>
                      </c:pt>
                      <c:pt idx="375">
                        <c:v>0.46283257010000001</c:v>
                      </c:pt>
                      <c:pt idx="376">
                        <c:v>0.46572092180000002</c:v>
                      </c:pt>
                      <c:pt idx="377">
                        <c:v>0.46798369290000003</c:v>
                      </c:pt>
                      <c:pt idx="378">
                        <c:v>0.47070384030000001</c:v>
                      </c:pt>
                      <c:pt idx="379">
                        <c:v>0.47344252469999998</c:v>
                      </c:pt>
                      <c:pt idx="380">
                        <c:v>0.47641625999999998</c:v>
                      </c:pt>
                      <c:pt idx="381">
                        <c:v>0.47870960829999998</c:v>
                      </c:pt>
                      <c:pt idx="382">
                        <c:v>0.48163142799999997</c:v>
                      </c:pt>
                      <c:pt idx="383">
                        <c:v>0.48432204130000001</c:v>
                      </c:pt>
                      <c:pt idx="384">
                        <c:v>0.48679474</c:v>
                      </c:pt>
                      <c:pt idx="385">
                        <c:v>0.4894751906</c:v>
                      </c:pt>
                      <c:pt idx="386">
                        <c:v>0.4923768342</c:v>
                      </c:pt>
                      <c:pt idx="387">
                        <c:v>0.49514165519999997</c:v>
                      </c:pt>
                      <c:pt idx="388">
                        <c:v>0.49747619030000001</c:v>
                      </c:pt>
                      <c:pt idx="389">
                        <c:v>0.50051116939999996</c:v>
                      </c:pt>
                      <c:pt idx="390">
                        <c:v>0.50329643489999998</c:v>
                      </c:pt>
                      <c:pt idx="391">
                        <c:v>0.5059916377</c:v>
                      </c:pt>
                      <c:pt idx="392">
                        <c:v>0.50917696950000002</c:v>
                      </c:pt>
                      <c:pt idx="393">
                        <c:v>0.51171255110000002</c:v>
                      </c:pt>
                      <c:pt idx="394">
                        <c:v>0.51454865930000004</c:v>
                      </c:pt>
                      <c:pt idx="395">
                        <c:v>0.51747506860000003</c:v>
                      </c:pt>
                      <c:pt idx="396">
                        <c:v>0.52055042979999999</c:v>
                      </c:pt>
                      <c:pt idx="397">
                        <c:v>0.52328401800000002</c:v>
                      </c:pt>
                      <c:pt idx="398">
                        <c:v>0.52621269230000001</c:v>
                      </c:pt>
                      <c:pt idx="399">
                        <c:v>0.5293710828</c:v>
                      </c:pt>
                      <c:pt idx="400">
                        <c:v>0.53212666509999995</c:v>
                      </c:pt>
                      <c:pt idx="401">
                        <c:v>0.53563910719999996</c:v>
                      </c:pt>
                      <c:pt idx="402">
                        <c:v>0.53881555800000003</c:v>
                      </c:pt>
                      <c:pt idx="403">
                        <c:v>0.54135864970000003</c:v>
                      </c:pt>
                      <c:pt idx="404">
                        <c:v>0.54492956400000003</c:v>
                      </c:pt>
                      <c:pt idx="405">
                        <c:v>0.54776692390000004</c:v>
                      </c:pt>
                      <c:pt idx="406">
                        <c:v>0.55101293330000001</c:v>
                      </c:pt>
                      <c:pt idx="407">
                        <c:v>0.55408775809999999</c:v>
                      </c:pt>
                      <c:pt idx="408">
                        <c:v>0.55691009759999999</c:v>
                      </c:pt>
                      <c:pt idx="409">
                        <c:v>0.56049478050000001</c:v>
                      </c:pt>
                      <c:pt idx="410">
                        <c:v>0.56384694580000005</c:v>
                      </c:pt>
                      <c:pt idx="411">
                        <c:v>0.56693452600000005</c:v>
                      </c:pt>
                      <c:pt idx="412">
                        <c:v>0.56961011890000002</c:v>
                      </c:pt>
                      <c:pt idx="413">
                        <c:v>0.57361847160000001</c:v>
                      </c:pt>
                      <c:pt idx="414">
                        <c:v>0.57634705310000001</c:v>
                      </c:pt>
                      <c:pt idx="415">
                        <c:v>0.58007532360000003</c:v>
                      </c:pt>
                      <c:pt idx="416">
                        <c:v>0.58360773320000003</c:v>
                      </c:pt>
                      <c:pt idx="417">
                        <c:v>0.58680778739999995</c:v>
                      </c:pt>
                      <c:pt idx="418">
                        <c:v>0.58982288839999997</c:v>
                      </c:pt>
                      <c:pt idx="419">
                        <c:v>0.59339827300000003</c:v>
                      </c:pt>
                      <c:pt idx="420">
                        <c:v>0.59772652390000003</c:v>
                      </c:pt>
                      <c:pt idx="421">
                        <c:v>0.60048562289999996</c:v>
                      </c:pt>
                      <c:pt idx="422">
                        <c:v>0.60410398239999996</c:v>
                      </c:pt>
                      <c:pt idx="423">
                        <c:v>0.60771006350000001</c:v>
                      </c:pt>
                      <c:pt idx="424">
                        <c:v>0.6113775373</c:v>
                      </c:pt>
                      <c:pt idx="425">
                        <c:v>0.61490428450000001</c:v>
                      </c:pt>
                      <c:pt idx="426">
                        <c:v>0.61846339699999997</c:v>
                      </c:pt>
                      <c:pt idx="427">
                        <c:v>0.62218946220000004</c:v>
                      </c:pt>
                      <c:pt idx="428">
                        <c:v>0.62566584349999999</c:v>
                      </c:pt>
                      <c:pt idx="429">
                        <c:v>0.62901890279999995</c:v>
                      </c:pt>
                      <c:pt idx="430">
                        <c:v>0.63283598419999998</c:v>
                      </c:pt>
                      <c:pt idx="431">
                        <c:v>0.63606864210000003</c:v>
                      </c:pt>
                      <c:pt idx="432">
                        <c:v>0.63983714579999995</c:v>
                      </c:pt>
                      <c:pt idx="433">
                        <c:v>0.64341115950000005</c:v>
                      </c:pt>
                      <c:pt idx="434">
                        <c:v>0.6472555995</c:v>
                      </c:pt>
                      <c:pt idx="435">
                        <c:v>0.65127968790000001</c:v>
                      </c:pt>
                      <c:pt idx="436">
                        <c:v>0.65484315159999995</c:v>
                      </c:pt>
                      <c:pt idx="437">
                        <c:v>0.65895736220000001</c:v>
                      </c:pt>
                      <c:pt idx="438">
                        <c:v>0.66290163989999995</c:v>
                      </c:pt>
                      <c:pt idx="439">
                        <c:v>0.66690039629999998</c:v>
                      </c:pt>
                      <c:pt idx="440">
                        <c:v>0.67087304589999996</c:v>
                      </c:pt>
                      <c:pt idx="441">
                        <c:v>0.67497015000000005</c:v>
                      </c:pt>
                      <c:pt idx="442">
                        <c:v>0.67861264939999999</c:v>
                      </c:pt>
                      <c:pt idx="443">
                        <c:v>0.68227809669999995</c:v>
                      </c:pt>
                      <c:pt idx="444">
                        <c:v>0.68667054179999998</c:v>
                      </c:pt>
                      <c:pt idx="445">
                        <c:v>0.69056814909999997</c:v>
                      </c:pt>
                      <c:pt idx="446">
                        <c:v>0.69495612380000005</c:v>
                      </c:pt>
                      <c:pt idx="447">
                        <c:v>0.69880193469999996</c:v>
                      </c:pt>
                      <c:pt idx="448">
                        <c:v>0.7034516931</c:v>
                      </c:pt>
                      <c:pt idx="449">
                        <c:v>0.70737773179999996</c:v>
                      </c:pt>
                      <c:pt idx="450">
                        <c:v>0.71135210989999997</c:v>
                      </c:pt>
                      <c:pt idx="451">
                        <c:v>0.71593743560000001</c:v>
                      </c:pt>
                      <c:pt idx="452">
                        <c:v>0.71997058390000002</c:v>
                      </c:pt>
                      <c:pt idx="453">
                        <c:v>0.72483658790000005</c:v>
                      </c:pt>
                      <c:pt idx="454">
                        <c:v>0.72873800990000004</c:v>
                      </c:pt>
                      <c:pt idx="455">
                        <c:v>0.73385465149999995</c:v>
                      </c:pt>
                      <c:pt idx="456">
                        <c:v>0.7378163338</c:v>
                      </c:pt>
                      <c:pt idx="457">
                        <c:v>0.74242800470000003</c:v>
                      </c:pt>
                      <c:pt idx="458">
                        <c:v>0.74705737829999996</c:v>
                      </c:pt>
                      <c:pt idx="459">
                        <c:v>0.75091117620000003</c:v>
                      </c:pt>
                      <c:pt idx="460">
                        <c:v>0.75539493560000004</c:v>
                      </c:pt>
                      <c:pt idx="461">
                        <c:v>0.76089125869999996</c:v>
                      </c:pt>
                      <c:pt idx="462">
                        <c:v>0.76425552370000005</c:v>
                      </c:pt>
                      <c:pt idx="463">
                        <c:v>0.76886290310000005</c:v>
                      </c:pt>
                      <c:pt idx="464">
                        <c:v>0.77361357210000004</c:v>
                      </c:pt>
                      <c:pt idx="465">
                        <c:v>0.77850753070000001</c:v>
                      </c:pt>
                      <c:pt idx="466">
                        <c:v>0.78253084419999996</c:v>
                      </c:pt>
                      <c:pt idx="467">
                        <c:v>0.78786969179999999</c:v>
                      </c:pt>
                      <c:pt idx="468">
                        <c:v>0.79236644509999998</c:v>
                      </c:pt>
                      <c:pt idx="469">
                        <c:v>0.79710620639999996</c:v>
                      </c:pt>
                      <c:pt idx="470">
                        <c:v>0.80258572100000003</c:v>
                      </c:pt>
                      <c:pt idx="471">
                        <c:v>0.80718022580000004</c:v>
                      </c:pt>
                      <c:pt idx="472">
                        <c:v>0.81194579600000005</c:v>
                      </c:pt>
                      <c:pt idx="473">
                        <c:v>0.81710433959999995</c:v>
                      </c:pt>
                      <c:pt idx="474">
                        <c:v>0.8218685389</c:v>
                      </c:pt>
                      <c:pt idx="475">
                        <c:v>0.82631170750000005</c:v>
                      </c:pt>
                      <c:pt idx="476">
                        <c:v>0.8317324519</c:v>
                      </c:pt>
                      <c:pt idx="477">
                        <c:v>0.83718955520000005</c:v>
                      </c:pt>
                      <c:pt idx="478">
                        <c:v>0.84209024909999997</c:v>
                      </c:pt>
                      <c:pt idx="479">
                        <c:v>0.84733331199999995</c:v>
                      </c:pt>
                      <c:pt idx="480">
                        <c:v>0.85174548630000002</c:v>
                      </c:pt>
                      <c:pt idx="481">
                        <c:v>0.85734969380000003</c:v>
                      </c:pt>
                      <c:pt idx="482">
                        <c:v>0.86276340480000002</c:v>
                      </c:pt>
                      <c:pt idx="483">
                        <c:v>0.86827200650000003</c:v>
                      </c:pt>
                      <c:pt idx="484">
                        <c:v>0.87286126610000003</c:v>
                      </c:pt>
                      <c:pt idx="485">
                        <c:v>0.87892884019999995</c:v>
                      </c:pt>
                      <c:pt idx="486">
                        <c:v>0.88383573289999995</c:v>
                      </c:pt>
                      <c:pt idx="487">
                        <c:v>0.88924670220000002</c:v>
                      </c:pt>
                      <c:pt idx="488">
                        <c:v>0.89507550000000002</c:v>
                      </c:pt>
                      <c:pt idx="489">
                        <c:v>0.90037763120000003</c:v>
                      </c:pt>
                      <c:pt idx="490">
                        <c:v>0.90541535620000002</c:v>
                      </c:pt>
                      <c:pt idx="491">
                        <c:v>0.91198694709999995</c:v>
                      </c:pt>
                      <c:pt idx="492">
                        <c:v>0.91696769</c:v>
                      </c:pt>
                      <c:pt idx="493">
                        <c:v>0.92305260899999997</c:v>
                      </c:pt>
                      <c:pt idx="494">
                        <c:v>0.92837953569999998</c:v>
                      </c:pt>
                      <c:pt idx="495">
                        <c:v>0.93520385029999997</c:v>
                      </c:pt>
                      <c:pt idx="496">
                        <c:v>0.94093304870000005</c:v>
                      </c:pt>
                      <c:pt idx="497">
                        <c:v>0.94657969470000003</c:v>
                      </c:pt>
                      <c:pt idx="498">
                        <c:v>0.9525387287</c:v>
                      </c:pt>
                      <c:pt idx="499">
                        <c:v>0.95934414859999995</c:v>
                      </c:pt>
                      <c:pt idx="500">
                        <c:v>0.96372795099999997</c:v>
                      </c:pt>
                      <c:pt idx="501">
                        <c:v>0.97100228070000005</c:v>
                      </c:pt>
                      <c:pt idx="502">
                        <c:v>0.97726750370000004</c:v>
                      </c:pt>
                      <c:pt idx="503">
                        <c:v>0.98302125929999995</c:v>
                      </c:pt>
                      <c:pt idx="504">
                        <c:v>0.98898369070000003</c:v>
                      </c:pt>
                      <c:pt idx="505">
                        <c:v>0.99505019189999999</c:v>
                      </c:pt>
                      <c:pt idx="506">
                        <c:v>1.0012525320000001</c:v>
                      </c:pt>
                      <c:pt idx="507">
                        <c:v>1.0078375340000001</c:v>
                      </c:pt>
                      <c:pt idx="508">
                        <c:v>1.0144975190000001</c:v>
                      </c:pt>
                      <c:pt idx="509">
                        <c:v>1.020608068</c:v>
                      </c:pt>
                      <c:pt idx="510">
                        <c:v>1.026045203</c:v>
                      </c:pt>
                      <c:pt idx="511">
                        <c:v>1.0321218969999999</c:v>
                      </c:pt>
                      <c:pt idx="512">
                        <c:v>1.039896607</c:v>
                      </c:pt>
                      <c:pt idx="513">
                        <c:v>1.046500921</c:v>
                      </c:pt>
                      <c:pt idx="514">
                        <c:v>1.0521986480000001</c:v>
                      </c:pt>
                      <c:pt idx="515">
                        <c:v>1.058081746</c:v>
                      </c:pt>
                      <c:pt idx="516">
                        <c:v>1.0648787019999999</c:v>
                      </c:pt>
                      <c:pt idx="517">
                        <c:v>1.070458889</c:v>
                      </c:pt>
                      <c:pt idx="518">
                        <c:v>1.0766077039999999</c:v>
                      </c:pt>
                      <c:pt idx="519">
                        <c:v>1.0829870699999999</c:v>
                      </c:pt>
                      <c:pt idx="520">
                        <c:v>1.0903989080000001</c:v>
                      </c:pt>
                      <c:pt idx="521">
                        <c:v>1.096568942</c:v>
                      </c:pt>
                      <c:pt idx="522">
                        <c:v>1.104063869</c:v>
                      </c:pt>
                      <c:pt idx="523">
                        <c:v>1.1108907459999999</c:v>
                      </c:pt>
                      <c:pt idx="524">
                        <c:v>1.117929339</c:v>
                      </c:pt>
                      <c:pt idx="525">
                        <c:v>1.1257292029999999</c:v>
                      </c:pt>
                      <c:pt idx="526">
                        <c:v>1.1325172189999999</c:v>
                      </c:pt>
                      <c:pt idx="527">
                        <c:v>1.1391144989999999</c:v>
                      </c:pt>
                      <c:pt idx="528">
                        <c:v>1.146722317</c:v>
                      </c:pt>
                      <c:pt idx="529">
                        <c:v>1.1558464770000001</c:v>
                      </c:pt>
                      <c:pt idx="530">
                        <c:v>1.1631611589999999</c:v>
                      </c:pt>
                      <c:pt idx="531">
                        <c:v>1.170871019</c:v>
                      </c:pt>
                      <c:pt idx="532">
                        <c:v>1.1778987649999999</c:v>
                      </c:pt>
                      <c:pt idx="533">
                        <c:v>1.182374716</c:v>
                      </c:pt>
                      <c:pt idx="534">
                        <c:v>1.1909554</c:v>
                      </c:pt>
                      <c:pt idx="535">
                        <c:v>1.198764682</c:v>
                      </c:pt>
                      <c:pt idx="536">
                        <c:v>1.206675768</c:v>
                      </c:pt>
                      <c:pt idx="537">
                        <c:v>1.215276003</c:v>
                      </c:pt>
                      <c:pt idx="538">
                        <c:v>1.223519802</c:v>
                      </c:pt>
                      <c:pt idx="539">
                        <c:v>1.230153203</c:v>
                      </c:pt>
                      <c:pt idx="540">
                        <c:v>1.236472011</c:v>
                      </c:pt>
                      <c:pt idx="541">
                        <c:v>1.2442775960000001</c:v>
                      </c:pt>
                      <c:pt idx="542">
                        <c:v>1.2515140769999999</c:v>
                      </c:pt>
                      <c:pt idx="543">
                        <c:v>1.2590512039999999</c:v>
                      </c:pt>
                      <c:pt idx="544">
                        <c:v>1.2702493669999999</c:v>
                      </c:pt>
                      <c:pt idx="545">
                        <c:v>1.2809127570000001</c:v>
                      </c:pt>
                      <c:pt idx="546">
                        <c:v>1.2866207359999999</c:v>
                      </c:pt>
                      <c:pt idx="547">
                        <c:v>1.2947191</c:v>
                      </c:pt>
                      <c:pt idx="548">
                        <c:v>1.304383039</c:v>
                      </c:pt>
                      <c:pt idx="549">
                        <c:v>1.3137443069999999</c:v>
                      </c:pt>
                      <c:pt idx="550">
                        <c:v>1.3276141880000001</c:v>
                      </c:pt>
                      <c:pt idx="551">
                        <c:v>1.333589315</c:v>
                      </c:pt>
                      <c:pt idx="552">
                        <c:v>1.317536354</c:v>
                      </c:pt>
                      <c:pt idx="553">
                        <c:v>1.331382632</c:v>
                      </c:pt>
                      <c:pt idx="554">
                        <c:v>1.3395595549999999</c:v>
                      </c:pt>
                      <c:pt idx="555">
                        <c:v>1.339039922</c:v>
                      </c:pt>
                      <c:pt idx="556">
                        <c:v>1.369907856</c:v>
                      </c:pt>
                      <c:pt idx="557">
                        <c:v>1.3669337029999999</c:v>
                      </c:pt>
                      <c:pt idx="558">
                        <c:v>1.3769968749999999</c:v>
                      </c:pt>
                      <c:pt idx="559">
                        <c:v>1.3777828219999999</c:v>
                      </c:pt>
                      <c:pt idx="560">
                        <c:v>1.39068532</c:v>
                      </c:pt>
                      <c:pt idx="561">
                        <c:v>1.3983550069999999</c:v>
                      </c:pt>
                      <c:pt idx="562">
                        <c:v>1.41361475</c:v>
                      </c:pt>
                      <c:pt idx="563">
                        <c:v>1.413705945</c:v>
                      </c:pt>
                      <c:pt idx="564">
                        <c:v>1.4289201499999999</c:v>
                      </c:pt>
                      <c:pt idx="565">
                        <c:v>1.4394054409999999</c:v>
                      </c:pt>
                      <c:pt idx="566">
                        <c:v>1.4399085039999999</c:v>
                      </c:pt>
                      <c:pt idx="567">
                        <c:v>1.459375262</c:v>
                      </c:pt>
                      <c:pt idx="568">
                        <c:v>1.466731191</c:v>
                      </c:pt>
                      <c:pt idx="569">
                        <c:v>1.47791636</c:v>
                      </c:pt>
                      <c:pt idx="570">
                        <c:v>1.48470521</c:v>
                      </c:pt>
                      <c:pt idx="571">
                        <c:v>1.503020287</c:v>
                      </c:pt>
                      <c:pt idx="572">
                        <c:v>1.5216377969999999</c:v>
                      </c:pt>
                      <c:pt idx="573">
                        <c:v>1.5118684769999999</c:v>
                      </c:pt>
                      <c:pt idx="574">
                        <c:v>1.512766957</c:v>
                      </c:pt>
                      <c:pt idx="575">
                        <c:v>1.550805926</c:v>
                      </c:pt>
                      <c:pt idx="576">
                        <c:v>1.5492771860000001</c:v>
                      </c:pt>
                      <c:pt idx="577">
                        <c:v>1.5549772980000001</c:v>
                      </c:pt>
                      <c:pt idx="578">
                        <c:v>1.568802357</c:v>
                      </c:pt>
                      <c:pt idx="579">
                        <c:v>1.5773310659999999</c:v>
                      </c:pt>
                      <c:pt idx="580">
                        <c:v>1.6002546550000001</c:v>
                      </c:pt>
                      <c:pt idx="581">
                        <c:v>1.5910775660000001</c:v>
                      </c:pt>
                      <c:pt idx="582">
                        <c:v>1.6086760760000001</c:v>
                      </c:pt>
                      <c:pt idx="583">
                        <c:v>1.6284368039999999</c:v>
                      </c:pt>
                      <c:pt idx="584">
                        <c:v>1.621133924</c:v>
                      </c:pt>
                      <c:pt idx="585">
                        <c:v>1.6358128789999999</c:v>
                      </c:pt>
                      <c:pt idx="586">
                        <c:v>1.6543765070000001</c:v>
                      </c:pt>
                      <c:pt idx="587">
                        <c:v>1.6699330809999999</c:v>
                      </c:pt>
                      <c:pt idx="588">
                        <c:v>1.661325216</c:v>
                      </c:pt>
                      <c:pt idx="589">
                        <c:v>1.6848222020000001</c:v>
                      </c:pt>
                      <c:pt idx="590">
                        <c:v>1.7039302590000001</c:v>
                      </c:pt>
                      <c:pt idx="591">
                        <c:v>1.7064958809999999</c:v>
                      </c:pt>
                      <c:pt idx="592">
                        <c:v>1.7052975889999999</c:v>
                      </c:pt>
                      <c:pt idx="593">
                        <c:v>1.7277870179999999</c:v>
                      </c:pt>
                      <c:pt idx="594">
                        <c:v>1.7345515490000001</c:v>
                      </c:pt>
                      <c:pt idx="595">
                        <c:v>1.7435494659999999</c:v>
                      </c:pt>
                      <c:pt idx="596">
                        <c:v>1.746275306</c:v>
                      </c:pt>
                      <c:pt idx="597">
                        <c:v>1.7783749099999999</c:v>
                      </c:pt>
                      <c:pt idx="598">
                        <c:v>1.7765083310000001</c:v>
                      </c:pt>
                      <c:pt idx="599">
                        <c:v>1.79504168</c:v>
                      </c:pt>
                      <c:pt idx="600">
                        <c:v>1.8058834079999999</c:v>
                      </c:pt>
                      <c:pt idx="601">
                        <c:v>1.822645783</c:v>
                      </c:pt>
                      <c:pt idx="602">
                        <c:v>1.825329185</c:v>
                      </c:pt>
                      <c:pt idx="603">
                        <c:v>1.836072803</c:v>
                      </c:pt>
                      <c:pt idx="604">
                        <c:v>1.845307469</c:v>
                      </c:pt>
                      <c:pt idx="605">
                        <c:v>1.8608663080000001</c:v>
                      </c:pt>
                      <c:pt idx="606">
                        <c:v>1.860470533</c:v>
                      </c:pt>
                      <c:pt idx="607">
                        <c:v>1.867724776</c:v>
                      </c:pt>
                      <c:pt idx="608">
                        <c:v>1.88422811</c:v>
                      </c:pt>
                      <c:pt idx="609">
                        <c:v>1.8896782400000001</c:v>
                      </c:pt>
                      <c:pt idx="610">
                        <c:v>1.889902234</c:v>
                      </c:pt>
                      <c:pt idx="611">
                        <c:v>1.911354899</c:v>
                      </c:pt>
                      <c:pt idx="612">
                        <c:v>1.9190225599999999</c:v>
                      </c:pt>
                      <c:pt idx="613">
                        <c:v>1.927348614</c:v>
                      </c:pt>
                      <c:pt idx="614">
                        <c:v>1.9407863620000001</c:v>
                      </c:pt>
                      <c:pt idx="615">
                        <c:v>1.9448903799999999</c:v>
                      </c:pt>
                      <c:pt idx="616">
                        <c:v>1.9613007309999999</c:v>
                      </c:pt>
                      <c:pt idx="617">
                        <c:v>1.9793792960000001</c:v>
                      </c:pt>
                      <c:pt idx="618">
                        <c:v>1.9956761599999999</c:v>
                      </c:pt>
                      <c:pt idx="619">
                        <c:v>1.9946383240000001</c:v>
                      </c:pt>
                      <c:pt idx="620">
                        <c:v>2.0095434189999999</c:v>
                      </c:pt>
                      <c:pt idx="621">
                        <c:v>2.005844116</c:v>
                      </c:pt>
                      <c:pt idx="622">
                        <c:v>2.0177216530000002</c:v>
                      </c:pt>
                      <c:pt idx="623">
                        <c:v>2.0250718590000001</c:v>
                      </c:pt>
                      <c:pt idx="624">
                        <c:v>2.0275444980000001</c:v>
                      </c:pt>
                      <c:pt idx="625">
                        <c:v>2.0326390270000001</c:v>
                      </c:pt>
                      <c:pt idx="626">
                        <c:v>2.049126148</c:v>
                      </c:pt>
                      <c:pt idx="627">
                        <c:v>2.0501787660000002</c:v>
                      </c:pt>
                      <c:pt idx="628">
                        <c:v>2.045773745</c:v>
                      </c:pt>
                      <c:pt idx="629">
                        <c:v>2.075170994</c:v>
                      </c:pt>
                      <c:pt idx="630">
                        <c:v>2.096190929</c:v>
                      </c:pt>
                      <c:pt idx="631">
                        <c:v>2.078497171</c:v>
                      </c:pt>
                      <c:pt idx="632">
                        <c:v>2.075549841</c:v>
                      </c:pt>
                      <c:pt idx="633">
                        <c:v>2.0718986990000001</c:v>
                      </c:pt>
                      <c:pt idx="634">
                        <c:v>2.1040091510000001</c:v>
                      </c:pt>
                      <c:pt idx="635">
                        <c:v>2.0999102590000001</c:v>
                      </c:pt>
                      <c:pt idx="636">
                        <c:v>2.1075072289999999</c:v>
                      </c:pt>
                      <c:pt idx="637">
                        <c:v>2.099791765</c:v>
                      </c:pt>
                      <c:pt idx="638">
                        <c:v>2.1016356950000001</c:v>
                      </c:pt>
                      <c:pt idx="639">
                        <c:v>2.1275942329999999</c:v>
                      </c:pt>
                      <c:pt idx="640">
                        <c:v>2.1335289479999999</c:v>
                      </c:pt>
                      <c:pt idx="641">
                        <c:v>2.1507608889999998</c:v>
                      </c:pt>
                      <c:pt idx="642">
                        <c:v>2.1158773900000001</c:v>
                      </c:pt>
                      <c:pt idx="643">
                        <c:v>2.1260035039999998</c:v>
                      </c:pt>
                      <c:pt idx="644">
                        <c:v>2.1079540250000002</c:v>
                      </c:pt>
                      <c:pt idx="645">
                        <c:v>2.1340777869999998</c:v>
                      </c:pt>
                      <c:pt idx="646">
                        <c:v>2.135706425</c:v>
                      </c:pt>
                      <c:pt idx="647">
                        <c:v>2.1496872900000001</c:v>
                      </c:pt>
                      <c:pt idx="648">
                        <c:v>2.1490738390000002</c:v>
                      </c:pt>
                      <c:pt idx="649">
                        <c:v>2.130573273</c:v>
                      </c:pt>
                      <c:pt idx="650">
                        <c:v>2.1597833629999998</c:v>
                      </c:pt>
                      <c:pt idx="651">
                        <c:v>2.1276428699999999</c:v>
                      </c:pt>
                      <c:pt idx="652">
                        <c:v>2.1473236080000002</c:v>
                      </c:pt>
                      <c:pt idx="653">
                        <c:v>2.0956590180000001</c:v>
                      </c:pt>
                      <c:pt idx="654">
                        <c:v>2.1121485230000001</c:v>
                      </c:pt>
                      <c:pt idx="655">
                        <c:v>2.135788679</c:v>
                      </c:pt>
                      <c:pt idx="656">
                        <c:v>2.0955259800000001</c:v>
                      </c:pt>
                      <c:pt idx="657">
                        <c:v>2.053552866</c:v>
                      </c:pt>
                      <c:pt idx="658">
                        <c:v>2.0817115309999998</c:v>
                      </c:pt>
                      <c:pt idx="659">
                        <c:v>2.166032076</c:v>
                      </c:pt>
                      <c:pt idx="660">
                        <c:v>2.1410100459999999</c:v>
                      </c:pt>
                      <c:pt idx="661">
                        <c:v>2.130779505</c:v>
                      </c:pt>
                      <c:pt idx="662">
                        <c:v>2.1152076719999999</c:v>
                      </c:pt>
                      <c:pt idx="663">
                        <c:v>2.1132850649999999</c:v>
                      </c:pt>
                      <c:pt idx="664">
                        <c:v>2.1220984459999999</c:v>
                      </c:pt>
                      <c:pt idx="665">
                        <c:v>2.1260011200000002</c:v>
                      </c:pt>
                      <c:pt idx="666">
                        <c:v>2.024032831</c:v>
                      </c:pt>
                      <c:pt idx="667">
                        <c:v>2.0850551130000001</c:v>
                      </c:pt>
                      <c:pt idx="668">
                        <c:v>2.0990183349999998</c:v>
                      </c:pt>
                      <c:pt idx="669">
                        <c:v>2.0445294380000001</c:v>
                      </c:pt>
                      <c:pt idx="670">
                        <c:v>2.2162363530000002</c:v>
                      </c:pt>
                      <c:pt idx="671">
                        <c:v>2.0995478630000002</c:v>
                      </c:pt>
                      <c:pt idx="672">
                        <c:v>2.0008525850000001</c:v>
                      </c:pt>
                      <c:pt idx="673">
                        <c:v>2.2279131410000002</c:v>
                      </c:pt>
                      <c:pt idx="674">
                        <c:v>2.2523295879999998</c:v>
                      </c:pt>
                      <c:pt idx="675">
                        <c:v>1.999753237</c:v>
                      </c:pt>
                      <c:pt idx="676">
                        <c:v>2.154828787</c:v>
                      </c:pt>
                      <c:pt idx="677">
                        <c:v>1.9303175210000001</c:v>
                      </c:pt>
                      <c:pt idx="678">
                        <c:v>2.1560752390000002</c:v>
                      </c:pt>
                      <c:pt idx="679">
                        <c:v>2.6543035509999999</c:v>
                      </c:pt>
                      <c:pt idx="680">
                        <c:v>3.1443877219999998</c:v>
                      </c:pt>
                      <c:pt idx="681">
                        <c:v>1.8390734200000001</c:v>
                      </c:pt>
                      <c:pt idx="682">
                        <c:v>2.323685169</c:v>
                      </c:pt>
                      <c:pt idx="683">
                        <c:v>10</c:v>
                      </c:pt>
                      <c:pt idx="684">
                        <c:v>2.514041185</c:v>
                      </c:pt>
                      <c:pt idx="685">
                        <c:v>10</c:v>
                      </c:pt>
                      <c:pt idx="686">
                        <c:v>1.7440079449999999</c:v>
                      </c:pt>
                      <c:pt idx="687">
                        <c:v>10</c:v>
                      </c:pt>
                      <c:pt idx="688">
                        <c:v>1.99633646</c:v>
                      </c:pt>
                      <c:pt idx="689">
                        <c:v>1.4923218490000001</c:v>
                      </c:pt>
                      <c:pt idx="690">
                        <c:v>1.1394087079999999</c:v>
                      </c:pt>
                      <c:pt idx="691">
                        <c:v>1.52177155</c:v>
                      </c:pt>
                      <c:pt idx="692">
                        <c:v>10</c:v>
                      </c:pt>
                      <c:pt idx="693">
                        <c:v>1.530315995</c:v>
                      </c:pt>
                      <c:pt idx="694">
                        <c:v>1.2144640680000001</c:v>
                      </c:pt>
                      <c:pt idx="695">
                        <c:v>10</c:v>
                      </c:pt>
                      <c:pt idx="696">
                        <c:v>1.3046544790000001</c:v>
                      </c:pt>
                      <c:pt idx="697">
                        <c:v>1.1280300619999999</c:v>
                      </c:pt>
                      <c:pt idx="698">
                        <c:v>10</c:v>
                      </c:pt>
                      <c:pt idx="699">
                        <c:v>1.1668589119999999</c:v>
                      </c:pt>
                      <c:pt idx="700">
                        <c:v>10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'P-A'!$Z$6</c15:sqref>
                        </c15:formulaRef>
                      </c:ext>
                    </c:extLst>
                    <c:strCache>
                      <c:ptCount val="1"/>
                      <c:pt idx="0">
                        <c:v>P-D3 OD</c:v>
                      </c:pt>
                    </c:strCache>
                  </c:strRef>
                </c:tx>
                <c:spPr>
                  <a:ln w="19050" cap="rnd">
                    <a:solidFill>
                      <a:srgbClr val="0070C0"/>
                    </a:solidFill>
                    <a:prstDash val="lg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'P-A'!$Z$7:$Z$707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0.14924035814351469</c:v>
                      </c:pt>
                      <c:pt idx="1">
                        <c:v>0.14196616266364431</c:v>
                      </c:pt>
                      <c:pt idx="2">
                        <c:v>0.11706427714701352</c:v>
                      </c:pt>
                      <c:pt idx="3">
                        <c:v>0.13821553044877863</c:v>
                      </c:pt>
                      <c:pt idx="4">
                        <c:v>0.12552013307416265</c:v>
                      </c:pt>
                      <c:pt idx="5">
                        <c:v>0.12775414172667277</c:v>
                      </c:pt>
                      <c:pt idx="6">
                        <c:v>0.13485618891199466</c:v>
                      </c:pt>
                      <c:pt idx="7">
                        <c:v>0.12936981588994678</c:v>
                      </c:pt>
                      <c:pt idx="8">
                        <c:v>0.15669981656702267</c:v>
                      </c:pt>
                      <c:pt idx="9">
                        <c:v>0.13217644629175027</c:v>
                      </c:pt>
                      <c:pt idx="10">
                        <c:v>0.13833334851884307</c:v>
                      </c:pt>
                      <c:pt idx="11">
                        <c:v>0.14053619109317786</c:v>
                      </c:pt>
                      <c:pt idx="12">
                        <c:v>0.14647967918977436</c:v>
                      </c:pt>
                      <c:pt idx="13">
                        <c:v>0.14505875219209605</c:v>
                      </c:pt>
                      <c:pt idx="14">
                        <c:v>0.13356104425033824</c:v>
                      </c:pt>
                      <c:pt idx="15">
                        <c:v>0.14507731868647192</c:v>
                      </c:pt>
                      <c:pt idx="16">
                        <c:v>0.12223754476312569</c:v>
                      </c:pt>
                      <c:pt idx="17">
                        <c:v>0.13725838888164141</c:v>
                      </c:pt>
                      <c:pt idx="18">
                        <c:v>0.1407758847486846</c:v>
                      </c:pt>
                      <c:pt idx="19">
                        <c:v>0.14719384843070249</c:v>
                      </c:pt>
                      <c:pt idx="20">
                        <c:v>0.13680516801360956</c:v>
                      </c:pt>
                      <c:pt idx="21">
                        <c:v>0.14009457742857681</c:v>
                      </c:pt>
                      <c:pt idx="22">
                        <c:v>0.13455810753348629</c:v>
                      </c:pt>
                      <c:pt idx="23">
                        <c:v>0.13977233952339108</c:v>
                      </c:pt>
                      <c:pt idx="24">
                        <c:v>0.1389807261385024</c:v>
                      </c:pt>
                      <c:pt idx="25">
                        <c:v>0.14529262968496426</c:v>
                      </c:pt>
                      <c:pt idx="26">
                        <c:v>0.14200882288008196</c:v>
                      </c:pt>
                      <c:pt idx="27">
                        <c:v>0.14400760991978687</c:v>
                      </c:pt>
                      <c:pt idx="28">
                        <c:v>0.14921361384748805</c:v>
                      </c:pt>
                      <c:pt idx="29">
                        <c:v>0.15067737693138819</c:v>
                      </c:pt>
                      <c:pt idx="30">
                        <c:v>0.14594533355753933</c:v>
                      </c:pt>
                      <c:pt idx="31">
                        <c:v>0.14096585839256323</c:v>
                      </c:pt>
                      <c:pt idx="32">
                        <c:v>0.14504901671795473</c:v>
                      </c:pt>
                      <c:pt idx="33">
                        <c:v>0.14757340631298238</c:v>
                      </c:pt>
                      <c:pt idx="34">
                        <c:v>0.14945465163979207</c:v>
                      </c:pt>
                      <c:pt idx="35">
                        <c:v>0.14998107070569933</c:v>
                      </c:pt>
                      <c:pt idx="36">
                        <c:v>0.15172627062985358</c:v>
                      </c:pt>
                      <c:pt idx="37">
                        <c:v>0.15327627116145884</c:v>
                      </c:pt>
                      <c:pt idx="38">
                        <c:v>0.15334524855195569</c:v>
                      </c:pt>
                      <c:pt idx="39">
                        <c:v>0.15566240444589644</c:v>
                      </c:pt>
                      <c:pt idx="40">
                        <c:v>0.15139554086621818</c:v>
                      </c:pt>
                      <c:pt idx="41">
                        <c:v>0.15368090258524603</c:v>
                      </c:pt>
                      <c:pt idx="42">
                        <c:v>0.15574553910954356</c:v>
                      </c:pt>
                      <c:pt idx="43">
                        <c:v>0.15823233092794298</c:v>
                      </c:pt>
                      <c:pt idx="44">
                        <c:v>0.15782409423259158</c:v>
                      </c:pt>
                      <c:pt idx="45">
                        <c:v>0.15632231884473954</c:v>
                      </c:pt>
                      <c:pt idx="46">
                        <c:v>0.15891316089925109</c:v>
                      </c:pt>
                      <c:pt idx="47">
                        <c:v>0.15951663466992086</c:v>
                      </c:pt>
                      <c:pt idx="48">
                        <c:v>0.15581437832988596</c:v>
                      </c:pt>
                      <c:pt idx="49">
                        <c:v>0.16010773497026787</c:v>
                      </c:pt>
                      <c:pt idx="50">
                        <c:v>0.1628201762193319</c:v>
                      </c:pt>
                      <c:pt idx="51">
                        <c:v>0.16470312996657002</c:v>
                      </c:pt>
                      <c:pt idx="52">
                        <c:v>0.16209785429859927</c:v>
                      </c:pt>
                      <c:pt idx="53">
                        <c:v>0.16311776768811745</c:v>
                      </c:pt>
                      <c:pt idx="54">
                        <c:v>0.16407822559186619</c:v>
                      </c:pt>
                      <c:pt idx="55">
                        <c:v>0.16426073747415387</c:v>
                      </c:pt>
                      <c:pt idx="56">
                        <c:v>0.16403967311763865</c:v>
                      </c:pt>
                      <c:pt idx="57">
                        <c:v>0.16543443365547505</c:v>
                      </c:pt>
                      <c:pt idx="58">
                        <c:v>0.16417286695469879</c:v>
                      </c:pt>
                      <c:pt idx="59">
                        <c:v>0.1654262809925309</c:v>
                      </c:pt>
                      <c:pt idx="60">
                        <c:v>0.16657406198305372</c:v>
                      </c:pt>
                      <c:pt idx="61">
                        <c:v>0.16725589689565365</c:v>
                      </c:pt>
                      <c:pt idx="62">
                        <c:v>0.16740866218524175</c:v>
                      </c:pt>
                      <c:pt idx="63">
                        <c:v>0.1700002831181493</c:v>
                      </c:pt>
                      <c:pt idx="64">
                        <c:v>0.16863197792452658</c:v>
                      </c:pt>
                      <c:pt idx="65">
                        <c:v>0.17041823004777362</c:v>
                      </c:pt>
                      <c:pt idx="66">
                        <c:v>0.17360097643659506</c:v>
                      </c:pt>
                      <c:pt idx="67">
                        <c:v>0.17209015652653578</c:v>
                      </c:pt>
                      <c:pt idx="68">
                        <c:v>0.17202965839984488</c:v>
                      </c:pt>
                      <c:pt idx="69">
                        <c:v>0.17458398298455871</c:v>
                      </c:pt>
                      <c:pt idx="70">
                        <c:v>0.17516647834442728</c:v>
                      </c:pt>
                      <c:pt idx="71">
                        <c:v>0.17640255697637261</c:v>
                      </c:pt>
                      <c:pt idx="72">
                        <c:v>0.17618595203419463</c:v>
                      </c:pt>
                      <c:pt idx="73">
                        <c:v>0.1763424732758436</c:v>
                      </c:pt>
                      <c:pt idx="74">
                        <c:v>0.17698211291162508</c:v>
                      </c:pt>
                      <c:pt idx="75">
                        <c:v>0.17787684685571112</c:v>
                      </c:pt>
                      <c:pt idx="76">
                        <c:v>0.1792696477040755</c:v>
                      </c:pt>
                      <c:pt idx="77">
                        <c:v>0.17892412014451151</c:v>
                      </c:pt>
                      <c:pt idx="78">
                        <c:v>0.17940441190943171</c:v>
                      </c:pt>
                      <c:pt idx="79">
                        <c:v>0.17992836881522101</c:v>
                      </c:pt>
                      <c:pt idx="80">
                        <c:v>0.1816166883945908</c:v>
                      </c:pt>
                      <c:pt idx="81">
                        <c:v>0.1833800025861676</c:v>
                      </c:pt>
                      <c:pt idx="82">
                        <c:v>0.18315151416769113</c:v>
                      </c:pt>
                      <c:pt idx="83">
                        <c:v>0.18459184925845551</c:v>
                      </c:pt>
                      <c:pt idx="84">
                        <c:v>0.18450857640779358</c:v>
                      </c:pt>
                      <c:pt idx="85">
                        <c:v>0.18589655352446907</c:v>
                      </c:pt>
                      <c:pt idx="86">
                        <c:v>0.18720905871385851</c:v>
                      </c:pt>
                      <c:pt idx="87">
                        <c:v>0.18795004763321232</c:v>
                      </c:pt>
                      <c:pt idx="88">
                        <c:v>0.18810435815238993</c:v>
                      </c:pt>
                      <c:pt idx="89">
                        <c:v>0.18828297582816075</c:v>
                      </c:pt>
                      <c:pt idx="90">
                        <c:v>0.1903887525454542</c:v>
                      </c:pt>
                      <c:pt idx="91">
                        <c:v>0.19112418903097442</c:v>
                      </c:pt>
                      <c:pt idx="92">
                        <c:v>0.19338608520897954</c:v>
                      </c:pt>
                      <c:pt idx="93">
                        <c:v>0.19238586884750009</c:v>
                      </c:pt>
                      <c:pt idx="94">
                        <c:v>0.19306178712693672</c:v>
                      </c:pt>
                      <c:pt idx="95">
                        <c:v>0.1939496623011833</c:v>
                      </c:pt>
                      <c:pt idx="96">
                        <c:v>0.19432636860100755</c:v>
                      </c:pt>
                      <c:pt idx="97">
                        <c:v>0.19556485909879734</c:v>
                      </c:pt>
                      <c:pt idx="98">
                        <c:v>0.19537852851041404</c:v>
                      </c:pt>
                      <c:pt idx="99">
                        <c:v>0.19854903954848627</c:v>
                      </c:pt>
                      <c:pt idx="100">
                        <c:v>0.19936073938375135</c:v>
                      </c:pt>
                      <c:pt idx="101">
                        <c:v>0.19925342307158053</c:v>
                      </c:pt>
                      <c:pt idx="102">
                        <c:v>0.19984625682990076</c:v>
                      </c:pt>
                      <c:pt idx="103">
                        <c:v>0.2019582769161016</c:v>
                      </c:pt>
                      <c:pt idx="104">
                        <c:v>0.20319794814066588</c:v>
                      </c:pt>
                      <c:pt idx="105">
                        <c:v>0.20280859206393051</c:v>
                      </c:pt>
                      <c:pt idx="106">
                        <c:v>0.20465543032463185</c:v>
                      </c:pt>
                      <c:pt idx="107">
                        <c:v>0.2053372276219036</c:v>
                      </c:pt>
                      <c:pt idx="108">
                        <c:v>0.20613890299749382</c:v>
                      </c:pt>
                      <c:pt idx="109">
                        <c:v>0.20743718821027909</c:v>
                      </c:pt>
                      <c:pt idx="110">
                        <c:v>0.20810847108757227</c:v>
                      </c:pt>
                      <c:pt idx="111">
                        <c:v>0.20836327674754923</c:v>
                      </c:pt>
                      <c:pt idx="112">
                        <c:v>0.20940624121820758</c:v>
                      </c:pt>
                      <c:pt idx="113">
                        <c:v>0.20881892195804713</c:v>
                      </c:pt>
                      <c:pt idx="114">
                        <c:v>0.21073704910572683</c:v>
                      </c:pt>
                      <c:pt idx="115">
                        <c:v>0.21218351443278893</c:v>
                      </c:pt>
                      <c:pt idx="116">
                        <c:v>0.21230521409786621</c:v>
                      </c:pt>
                      <c:pt idx="117">
                        <c:v>0.21431690225096695</c:v>
                      </c:pt>
                      <c:pt idx="118">
                        <c:v>0.21518849728861261</c:v>
                      </c:pt>
                      <c:pt idx="119">
                        <c:v>0.21741449148205361</c:v>
                      </c:pt>
                      <c:pt idx="120">
                        <c:v>0.21730625796958955</c:v>
                      </c:pt>
                      <c:pt idx="121">
                        <c:v>0.21928953112272526</c:v>
                      </c:pt>
                      <c:pt idx="122">
                        <c:v>0.21976969727841414</c:v>
                      </c:pt>
                      <c:pt idx="123">
                        <c:v>0.21942238589916227</c:v>
                      </c:pt>
                      <c:pt idx="124">
                        <c:v>0.22048884098210877</c:v>
                      </c:pt>
                      <c:pt idx="125">
                        <c:v>0.22200767543553865</c:v>
                      </c:pt>
                      <c:pt idx="126">
                        <c:v>0.22301493906500608</c:v>
                      </c:pt>
                      <c:pt idx="127">
                        <c:v>0.22348553295425286</c:v>
                      </c:pt>
                      <c:pt idx="128">
                        <c:v>0.22491600713024762</c:v>
                      </c:pt>
                      <c:pt idx="129">
                        <c:v>0.22631648329275658</c:v>
                      </c:pt>
                      <c:pt idx="130">
                        <c:v>0.22694834695840549</c:v>
                      </c:pt>
                      <c:pt idx="131">
                        <c:v>0.22756237276438199</c:v>
                      </c:pt>
                      <c:pt idx="132">
                        <c:v>0.22976884576584783</c:v>
                      </c:pt>
                      <c:pt idx="133">
                        <c:v>0.2312963981743438</c:v>
                      </c:pt>
                      <c:pt idx="134">
                        <c:v>0.23164252882682118</c:v>
                      </c:pt>
                      <c:pt idx="135">
                        <c:v>0.23232054486472251</c:v>
                      </c:pt>
                      <c:pt idx="136">
                        <c:v>0.23319872233189864</c:v>
                      </c:pt>
                      <c:pt idx="137">
                        <c:v>0.23354791801822336</c:v>
                      </c:pt>
                      <c:pt idx="138">
                        <c:v>0.23527686282646118</c:v>
                      </c:pt>
                      <c:pt idx="139">
                        <c:v>0.23665322016192245</c:v>
                      </c:pt>
                      <c:pt idx="140">
                        <c:v>0.23770153609164435</c:v>
                      </c:pt>
                      <c:pt idx="141">
                        <c:v>0.23854139970841187</c:v>
                      </c:pt>
                      <c:pt idx="142">
                        <c:v>0.24005475726214995</c:v>
                      </c:pt>
                      <c:pt idx="143">
                        <c:v>0.2414109903127227</c:v>
                      </c:pt>
                      <c:pt idx="144">
                        <c:v>0.24213824921577604</c:v>
                      </c:pt>
                      <c:pt idx="145">
                        <c:v>0.24312079092528235</c:v>
                      </c:pt>
                      <c:pt idx="146">
                        <c:v>0.24334760865668068</c:v>
                      </c:pt>
                      <c:pt idx="147">
                        <c:v>0.24597854829698718</c:v>
                      </c:pt>
                      <c:pt idx="148">
                        <c:v>0.24673052878279556</c:v>
                      </c:pt>
                      <c:pt idx="149">
                        <c:v>0.24739942491609057</c:v>
                      </c:pt>
                      <c:pt idx="150">
                        <c:v>0.2491013868382034</c:v>
                      </c:pt>
                      <c:pt idx="151">
                        <c:v>0.2506309491630036</c:v>
                      </c:pt>
                      <c:pt idx="152">
                        <c:v>0.25044968087954728</c:v>
                      </c:pt>
                      <c:pt idx="153">
                        <c:v>0.25237994272198816</c:v>
                      </c:pt>
                      <c:pt idx="154">
                        <c:v>0.25332007555154157</c:v>
                      </c:pt>
                      <c:pt idx="155">
                        <c:v>0.25523574042108127</c:v>
                      </c:pt>
                      <c:pt idx="156">
                        <c:v>0.25611894259471651</c:v>
                      </c:pt>
                      <c:pt idx="157">
                        <c:v>0.25768051268070374</c:v>
                      </c:pt>
                      <c:pt idx="158">
                        <c:v>0.25786135389277348</c:v>
                      </c:pt>
                      <c:pt idx="159">
                        <c:v>0.25941546211600791</c:v>
                      </c:pt>
                      <c:pt idx="160">
                        <c:v>0.25985987701821023</c:v>
                      </c:pt>
                      <c:pt idx="161">
                        <c:v>0.26168223226939458</c:v>
                      </c:pt>
                      <c:pt idx="162">
                        <c:v>0.26250091648373042</c:v>
                      </c:pt>
                      <c:pt idx="163">
                        <c:v>0.26441376753788537</c:v>
                      </c:pt>
                      <c:pt idx="164">
                        <c:v>0.26521137300577768</c:v>
                      </c:pt>
                      <c:pt idx="165">
                        <c:v>0.26738488344729539</c:v>
                      </c:pt>
                      <c:pt idx="166">
                        <c:v>0.26799735153020043</c:v>
                      </c:pt>
                      <c:pt idx="167">
                        <c:v>0.26925047676796232</c:v>
                      </c:pt>
                      <c:pt idx="168">
                        <c:v>0.27078071738261167</c:v>
                      </c:pt>
                      <c:pt idx="169">
                        <c:v>0.27153651672625845</c:v>
                      </c:pt>
                      <c:pt idx="170">
                        <c:v>0.27277597449943086</c:v>
                      </c:pt>
                      <c:pt idx="171">
                        <c:v>0.27374140688280652</c:v>
                      </c:pt>
                      <c:pt idx="172">
                        <c:v>0.27533179391829909</c:v>
                      </c:pt>
                      <c:pt idx="173">
                        <c:v>0.27771925886291232</c:v>
                      </c:pt>
                      <c:pt idx="174">
                        <c:v>0.27814895118298216</c:v>
                      </c:pt>
                      <c:pt idx="175">
                        <c:v>0.27952367559843616</c:v>
                      </c:pt>
                      <c:pt idx="176">
                        <c:v>0.28049609236088252</c:v>
                      </c:pt>
                      <c:pt idx="177">
                        <c:v>0.28213720445045676</c:v>
                      </c:pt>
                      <c:pt idx="178">
                        <c:v>0.28354617247141539</c:v>
                      </c:pt>
                      <c:pt idx="179">
                        <c:v>0.28483188310422536</c:v>
                      </c:pt>
                      <c:pt idx="180">
                        <c:v>0.28585640679090102</c:v>
                      </c:pt>
                      <c:pt idx="181">
                        <c:v>0.28762173089878201</c:v>
                      </c:pt>
                      <c:pt idx="182">
                        <c:v>0.28924711536377018</c:v>
                      </c:pt>
                      <c:pt idx="183">
                        <c:v>0.29024691713048478</c:v>
                      </c:pt>
                      <c:pt idx="184">
                        <c:v>0.29115406227824386</c:v>
                      </c:pt>
                      <c:pt idx="185">
                        <c:v>0.29246929344085754</c:v>
                      </c:pt>
                      <c:pt idx="186">
                        <c:v>0.29364993641964193</c:v>
                      </c:pt>
                      <c:pt idx="187">
                        <c:v>0.29543392740812202</c:v>
                      </c:pt>
                      <c:pt idx="188">
                        <c:v>0.2974636543956653</c:v>
                      </c:pt>
                      <c:pt idx="189">
                        <c:v>0.29893671330453681</c:v>
                      </c:pt>
                      <c:pt idx="190">
                        <c:v>0.30063533368389039</c:v>
                      </c:pt>
                      <c:pt idx="191">
                        <c:v>0.30185798359308741</c:v>
                      </c:pt>
                      <c:pt idx="192">
                        <c:v>0.30293499086308329</c:v>
                      </c:pt>
                      <c:pt idx="193">
                        <c:v>0.30469192359989972</c:v>
                      </c:pt>
                      <c:pt idx="194">
                        <c:v>0.30581473153630029</c:v>
                      </c:pt>
                      <c:pt idx="195">
                        <c:v>0.30731886852944396</c:v>
                      </c:pt>
                      <c:pt idx="196">
                        <c:v>0.30936959906649508</c:v>
                      </c:pt>
                      <c:pt idx="197">
                        <c:v>0.31024348036075383</c:v>
                      </c:pt>
                      <c:pt idx="198">
                        <c:v>0.31168340102535641</c:v>
                      </c:pt>
                      <c:pt idx="199">
                        <c:v>0.31301938435041227</c:v>
                      </c:pt>
                      <c:pt idx="200">
                        <c:v>0.3145291491429284</c:v>
                      </c:pt>
                      <c:pt idx="201">
                        <c:v>0.31678026703726769</c:v>
                      </c:pt>
                      <c:pt idx="202">
                        <c:v>0.31779803244148896</c:v>
                      </c:pt>
                      <c:pt idx="203">
                        <c:v>0.31932126355522128</c:v>
                      </c:pt>
                      <c:pt idx="204">
                        <c:v>0.32073985391771159</c:v>
                      </c:pt>
                      <c:pt idx="205">
                        <c:v>0.32251515224157495</c:v>
                      </c:pt>
                      <c:pt idx="206">
                        <c:v>0.32348299649079504</c:v>
                      </c:pt>
                      <c:pt idx="207">
                        <c:v>0.32491779179295044</c:v>
                      </c:pt>
                      <c:pt idx="208">
                        <c:v>0.32674451858259085</c:v>
                      </c:pt>
                      <c:pt idx="209">
                        <c:v>0.32871173752713906</c:v>
                      </c:pt>
                      <c:pt idx="210">
                        <c:v>0.33050881800914139</c:v>
                      </c:pt>
                      <c:pt idx="211">
                        <c:v>0.33145970383191137</c:v>
                      </c:pt>
                      <c:pt idx="212">
                        <c:v>0.33345280030134883</c:v>
                      </c:pt>
                      <c:pt idx="213">
                        <c:v>0.33482209789220052</c:v>
                      </c:pt>
                      <c:pt idx="214">
                        <c:v>0.33628226828231988</c:v>
                      </c:pt>
                      <c:pt idx="215">
                        <c:v>0.33831576388400897</c:v>
                      </c:pt>
                      <c:pt idx="216">
                        <c:v>0.33972837490988206</c:v>
                      </c:pt>
                      <c:pt idx="217">
                        <c:v>0.34087934662778513</c:v>
                      </c:pt>
                      <c:pt idx="218">
                        <c:v>0.3426019099812625</c:v>
                      </c:pt>
                      <c:pt idx="219">
                        <c:v>0.34477542042278025</c:v>
                      </c:pt>
                      <c:pt idx="220">
                        <c:v>0.3463366890466123</c:v>
                      </c:pt>
                      <c:pt idx="221">
                        <c:v>0.34777075581522593</c:v>
                      </c:pt>
                      <c:pt idx="222">
                        <c:v>0.34982477748274088</c:v>
                      </c:pt>
                      <c:pt idx="223">
                        <c:v>0.35067496702133844</c:v>
                      </c:pt>
                      <c:pt idx="224">
                        <c:v>0.35309456516776699</c:v>
                      </c:pt>
                      <c:pt idx="225">
                        <c:v>0.35487978729531716</c:v>
                      </c:pt>
                      <c:pt idx="226">
                        <c:v>0.35625096919324173</c:v>
                      </c:pt>
                      <c:pt idx="227">
                        <c:v>0.35784633086010387</c:v>
                      </c:pt>
                      <c:pt idx="228">
                        <c:v>0.35983601042124314</c:v>
                      </c:pt>
                      <c:pt idx="229">
                        <c:v>0.36186634050169975</c:v>
                      </c:pt>
                      <c:pt idx="230">
                        <c:v>0.36401126009032858</c:v>
                      </c:pt>
                      <c:pt idx="231">
                        <c:v>0.36493054010145182</c:v>
                      </c:pt>
                      <c:pt idx="232">
                        <c:v>0.36731227675930761</c:v>
                      </c:pt>
                      <c:pt idx="233">
                        <c:v>0.36933087392594022</c:v>
                      </c:pt>
                      <c:pt idx="234">
                        <c:v>0.37170298807366137</c:v>
                      </c:pt>
                      <c:pt idx="235">
                        <c:v>0.37335608412691923</c:v>
                      </c:pt>
                      <c:pt idx="236">
                        <c:v>0.37580372044561888</c:v>
                      </c:pt>
                      <c:pt idx="237">
                        <c:v>0.37743214499121108</c:v>
                      </c:pt>
                      <c:pt idx="238">
                        <c:v>0.37940411230190946</c:v>
                      </c:pt>
                      <c:pt idx="239">
                        <c:v>0.38137331604091557</c:v>
                      </c:pt>
                      <c:pt idx="240">
                        <c:v>0.38313532389648652</c:v>
                      </c:pt>
                      <c:pt idx="241">
                        <c:v>0.385015740118068</c:v>
                      </c:pt>
                      <c:pt idx="242">
                        <c:v>0.38753902421697756</c:v>
                      </c:pt>
                      <c:pt idx="243">
                        <c:v>0.38917119225486929</c:v>
                      </c:pt>
                      <c:pt idx="244">
                        <c:v>0.39175401968170875</c:v>
                      </c:pt>
                      <c:pt idx="245">
                        <c:v>0.39328878273449486</c:v>
                      </c:pt>
                      <c:pt idx="246">
                        <c:v>0.39518228844959852</c:v>
                      </c:pt>
                      <c:pt idx="247">
                        <c:v>0.39693856801841199</c:v>
                      </c:pt>
                      <c:pt idx="248">
                        <c:v>0.39836261032735087</c:v>
                      </c:pt>
                      <c:pt idx="249">
                        <c:v>0.40077703303624279</c:v>
                      </c:pt>
                      <c:pt idx="250">
                        <c:v>0.4030847799557421</c:v>
                      </c:pt>
                      <c:pt idx="251">
                        <c:v>0.40515091136477482</c:v>
                      </c:pt>
                      <c:pt idx="252">
                        <c:v>0.40811119891542952</c:v>
                      </c:pt>
                      <c:pt idx="253">
                        <c:v>0.4093710321919532</c:v>
                      </c:pt>
                      <c:pt idx="254">
                        <c:v>0.41161556765676199</c:v>
                      </c:pt>
                      <c:pt idx="255">
                        <c:v>0.41383947656835995</c:v>
                      </c:pt>
                      <c:pt idx="256">
                        <c:v>0.41537624936884726</c:v>
                      </c:pt>
                      <c:pt idx="257">
                        <c:v>0.41771371796152351</c:v>
                      </c:pt>
                      <c:pt idx="258">
                        <c:v>0.41958591866496425</c:v>
                      </c:pt>
                      <c:pt idx="259">
                        <c:v>0.4220727229768455</c:v>
                      </c:pt>
                      <c:pt idx="260">
                        <c:v>0.4240189636623351</c:v>
                      </c:pt>
                      <c:pt idx="261">
                        <c:v>0.42551302595211149</c:v>
                      </c:pt>
                      <c:pt idx="262">
                        <c:v>0.42842422170589756</c:v>
                      </c:pt>
                      <c:pt idx="263">
                        <c:v>0.43007540833023622</c:v>
                      </c:pt>
                      <c:pt idx="264">
                        <c:v>0.43247518382253447</c:v>
                      </c:pt>
                      <c:pt idx="265">
                        <c:v>0.43387674039303586</c:v>
                      </c:pt>
                      <c:pt idx="266">
                        <c:v>0.436797030929582</c:v>
                      </c:pt>
                      <c:pt idx="267">
                        <c:v>0.43835571166604276</c:v>
                      </c:pt>
                      <c:pt idx="268">
                        <c:v>0.44078774613799065</c:v>
                      </c:pt>
                      <c:pt idx="269">
                        <c:v>0.44266253472880268</c:v>
                      </c:pt>
                      <c:pt idx="270">
                        <c:v>0.44476936656363925</c:v>
                      </c:pt>
                      <c:pt idx="271">
                        <c:v>0.44669711605285051</c:v>
                      </c:pt>
                      <c:pt idx="272">
                        <c:v>0.44907136589471019</c:v>
                      </c:pt>
                      <c:pt idx="273">
                        <c:v>0.45167785995536452</c:v>
                      </c:pt>
                      <c:pt idx="274">
                        <c:v>0.45413506854050645</c:v>
                      </c:pt>
                      <c:pt idx="275">
                        <c:v>0.45632561311121894</c:v>
                      </c:pt>
                      <c:pt idx="276">
                        <c:v>0.45815251558518022</c:v>
                      </c:pt>
                      <c:pt idx="277">
                        <c:v>0.46054465353040491</c:v>
                      </c:pt>
                      <c:pt idx="278">
                        <c:v>0.4634695666552669</c:v>
                      </c:pt>
                      <c:pt idx="279">
                        <c:v>0.46567081397550347</c:v>
                      </c:pt>
                      <c:pt idx="280">
                        <c:v>0.46833559527177443</c:v>
                      </c:pt>
                      <c:pt idx="281">
                        <c:v>0.47006818308492676</c:v>
                      </c:pt>
                      <c:pt idx="282">
                        <c:v>0.47358546546685754</c:v>
                      </c:pt>
                      <c:pt idx="283">
                        <c:v>0.47618512587951878</c:v>
                      </c:pt>
                      <c:pt idx="284">
                        <c:v>0.47847219600211477</c:v>
                      </c:pt>
                      <c:pt idx="285">
                        <c:v>0.48058762035138902</c:v>
                      </c:pt>
                      <c:pt idx="286">
                        <c:v>0.48329415752821286</c:v>
                      </c:pt>
                      <c:pt idx="287">
                        <c:v>0.48679068757909855</c:v>
                      </c:pt>
                      <c:pt idx="288">
                        <c:v>0.48924050966702626</c:v>
                      </c:pt>
                      <c:pt idx="289">
                        <c:v>0.49084727749510787</c:v>
                      </c:pt>
                      <c:pt idx="290">
                        <c:v>0.49392202911330635</c:v>
                      </c:pt>
                      <c:pt idx="291">
                        <c:v>0.49598032200049519</c:v>
                      </c:pt>
                      <c:pt idx="292">
                        <c:v>0.49910501972693816</c:v>
                      </c:pt>
                      <c:pt idx="293">
                        <c:v>0.50120346035931318</c:v>
                      </c:pt>
                      <c:pt idx="294">
                        <c:v>0.50456889433160335</c:v>
                      </c:pt>
                      <c:pt idx="295">
                        <c:v>0.50711845790494248</c:v>
                      </c:pt>
                      <c:pt idx="296">
                        <c:v>0.5100118157990563</c:v>
                      </c:pt>
                      <c:pt idx="297">
                        <c:v>0.51413352659867517</c:v>
                      </c:pt>
                      <c:pt idx="298">
                        <c:v>0.51546247530096778</c:v>
                      </c:pt>
                      <c:pt idx="299">
                        <c:v>0.51892001321159575</c:v>
                      </c:pt>
                      <c:pt idx="300">
                        <c:v>0.52177829814207211</c:v>
                      </c:pt>
                      <c:pt idx="301">
                        <c:v>0.52406501655882043</c:v>
                      </c:pt>
                      <c:pt idx="302">
                        <c:v>0.52659247122141606</c:v>
                      </c:pt>
                      <c:pt idx="303">
                        <c:v>0.52881316419948599</c:v>
                      </c:pt>
                      <c:pt idx="304">
                        <c:v>0.53216417722040199</c:v>
                      </c:pt>
                      <c:pt idx="305">
                        <c:v>0.53461284370340145</c:v>
                      </c:pt>
                      <c:pt idx="306">
                        <c:v>0.53761131949523344</c:v>
                      </c:pt>
                      <c:pt idx="307">
                        <c:v>0.54075893020010335</c:v>
                      </c:pt>
                      <c:pt idx="308">
                        <c:v>0.54375192892364044</c:v>
                      </c:pt>
                      <c:pt idx="309">
                        <c:v>0.54536859543356242</c:v>
                      </c:pt>
                      <c:pt idx="310">
                        <c:v>0.54934217636259708</c:v>
                      </c:pt>
                      <c:pt idx="311">
                        <c:v>0.55169296037680893</c:v>
                      </c:pt>
                      <c:pt idx="312">
                        <c:v>0.55538224023790927</c:v>
                      </c:pt>
                      <c:pt idx="313">
                        <c:v>0.55749062996442023</c:v>
                      </c:pt>
                      <c:pt idx="314">
                        <c:v>0.56072743013625503</c:v>
                      </c:pt>
                      <c:pt idx="315">
                        <c:v>0.56416903961612974</c:v>
                      </c:pt>
                      <c:pt idx="316">
                        <c:v>0.56617819012555182</c:v>
                      </c:pt>
                      <c:pt idx="317">
                        <c:v>0.56996891992621235</c:v>
                      </c:pt>
                      <c:pt idx="318">
                        <c:v>0.57269967641746899</c:v>
                      </c:pt>
                      <c:pt idx="319">
                        <c:v>0.57557931660330086</c:v>
                      </c:pt>
                      <c:pt idx="320">
                        <c:v>0.57876536676781065</c:v>
                      </c:pt>
                      <c:pt idx="321">
                        <c:v>0.58228506101558608</c:v>
                      </c:pt>
                      <c:pt idx="322">
                        <c:v>0.58502878139113357</c:v>
                      </c:pt>
                      <c:pt idx="323">
                        <c:v>0.58740815625823439</c:v>
                      </c:pt>
                      <c:pt idx="324">
                        <c:v>0.5911404480922009</c:v>
                      </c:pt>
                      <c:pt idx="325">
                        <c:v>0.59514658946304044</c:v>
                      </c:pt>
                      <c:pt idx="326">
                        <c:v>0.59741848481027116</c:v>
                      </c:pt>
                      <c:pt idx="327">
                        <c:v>0.60161692379809251</c:v>
                      </c:pt>
                      <c:pt idx="328">
                        <c:v>0.6032996658217824</c:v>
                      </c:pt>
                      <c:pt idx="329">
                        <c:v>0.6073853491962089</c:v>
                      </c:pt>
                      <c:pt idx="330">
                        <c:v>0.6102403679494649</c:v>
                      </c:pt>
                      <c:pt idx="331">
                        <c:v>0.61354254022337196</c:v>
                      </c:pt>
                      <c:pt idx="332">
                        <c:v>0.61774640586719254</c:v>
                      </c:pt>
                      <c:pt idx="333">
                        <c:v>0.61987062353707179</c:v>
                      </c:pt>
                      <c:pt idx="334">
                        <c:v>0.62343086764817623</c:v>
                      </c:pt>
                      <c:pt idx="335">
                        <c:v>0.62684951390593147</c:v>
                      </c:pt>
                      <c:pt idx="336">
                        <c:v>0.63091364088162949</c:v>
                      </c:pt>
                      <c:pt idx="337">
                        <c:v>0.63400577816626746</c:v>
                      </c:pt>
                      <c:pt idx="338">
                        <c:v>0.63701510743870093</c:v>
                      </c:pt>
                      <c:pt idx="339">
                        <c:v>0.64102340945692238</c:v>
                      </c:pt>
                      <c:pt idx="340">
                        <c:v>0.64409027214098147</c:v>
                      </c:pt>
                      <c:pt idx="341">
                        <c:v>0.64727602084333613</c:v>
                      </c:pt>
                      <c:pt idx="342">
                        <c:v>0.65120759467335521</c:v>
                      </c:pt>
                      <c:pt idx="343">
                        <c:v>0.65506927413176819</c:v>
                      </c:pt>
                      <c:pt idx="344">
                        <c:v>0.65828798505686481</c:v>
                      </c:pt>
                      <c:pt idx="345">
                        <c:v>0.66205796269508332</c:v>
                      </c:pt>
                      <c:pt idx="346">
                        <c:v>0.66578146120844495</c:v>
                      </c:pt>
                      <c:pt idx="347">
                        <c:v>0.66914558884472941</c:v>
                      </c:pt>
                      <c:pt idx="348">
                        <c:v>0.67279924306157446</c:v>
                      </c:pt>
                      <c:pt idx="349">
                        <c:v>0.6769656240445161</c:v>
                      </c:pt>
                      <c:pt idx="350">
                        <c:v>0.6811167295961047</c:v>
                      </c:pt>
                      <c:pt idx="351">
                        <c:v>0.68383844154829376</c:v>
                      </c:pt>
                      <c:pt idx="352">
                        <c:v>0.68787216889817171</c:v>
                      </c:pt>
                      <c:pt idx="353">
                        <c:v>0.69150954297841571</c:v>
                      </c:pt>
                      <c:pt idx="354">
                        <c:v>0.69514817331957612</c:v>
                      </c:pt>
                      <c:pt idx="355">
                        <c:v>0.69952700098902842</c:v>
                      </c:pt>
                      <c:pt idx="356">
                        <c:v>0.70268817867110256</c:v>
                      </c:pt>
                      <c:pt idx="357">
                        <c:v>0.70725689209169229</c:v>
                      </c:pt>
                      <c:pt idx="358">
                        <c:v>0.71081633213511342</c:v>
                      </c:pt>
                      <c:pt idx="359">
                        <c:v>0.71484473314777386</c:v>
                      </c:pt>
                      <c:pt idx="360">
                        <c:v>0.71857164856943356</c:v>
                      </c:pt>
                      <c:pt idx="361">
                        <c:v>0.72272968825640027</c:v>
                      </c:pt>
                      <c:pt idx="362">
                        <c:v>0.72689496387810637</c:v>
                      </c:pt>
                      <c:pt idx="363">
                        <c:v>0.73077689306203619</c:v>
                      </c:pt>
                      <c:pt idx="364">
                        <c:v>0.73444496839885864</c:v>
                      </c:pt>
                      <c:pt idx="365">
                        <c:v>0.73838724497840158</c:v>
                      </c:pt>
                      <c:pt idx="366">
                        <c:v>0.74287109039539301</c:v>
                      </c:pt>
                      <c:pt idx="367">
                        <c:v>0.74708651293151074</c:v>
                      </c:pt>
                      <c:pt idx="368">
                        <c:v>0.7511431530912126</c:v>
                      </c:pt>
                      <c:pt idx="369">
                        <c:v>0.75542193781309841</c:v>
                      </c:pt>
                      <c:pt idx="370">
                        <c:v>0.7596541432599484</c:v>
                      </c:pt>
                      <c:pt idx="371">
                        <c:v>0.76402538362601957</c:v>
                      </c:pt>
                      <c:pt idx="372">
                        <c:v>0.76791334255886201</c:v>
                      </c:pt>
                      <c:pt idx="373">
                        <c:v>0.77187089440115531</c:v>
                      </c:pt>
                      <c:pt idx="374">
                        <c:v>0.77623655738014974</c:v>
                      </c:pt>
                      <c:pt idx="375">
                        <c:v>0.78034957534654892</c:v>
                      </c:pt>
                      <c:pt idx="376">
                        <c:v>0.78521942282089485</c:v>
                      </c:pt>
                      <c:pt idx="377">
                        <c:v>0.78903452266706586</c:v>
                      </c:pt>
                      <c:pt idx="378">
                        <c:v>0.79362077265377562</c:v>
                      </c:pt>
                      <c:pt idx="379">
                        <c:v>0.79823827657768165</c:v>
                      </c:pt>
                      <c:pt idx="380">
                        <c:v>0.80325208335892573</c:v>
                      </c:pt>
                      <c:pt idx="381">
                        <c:v>0.80711873728010519</c:v>
                      </c:pt>
                      <c:pt idx="382">
                        <c:v>0.81204501280484087</c:v>
                      </c:pt>
                      <c:pt idx="383">
                        <c:v>0.81658146741438409</c:v>
                      </c:pt>
                      <c:pt idx="384">
                        <c:v>0.82075051148163281</c:v>
                      </c:pt>
                      <c:pt idx="385">
                        <c:v>0.82526983147459598</c:v>
                      </c:pt>
                      <c:pt idx="386">
                        <c:v>0.83016208949044346</c:v>
                      </c:pt>
                      <c:pt idx="387">
                        <c:v>0.83482366050475876</c:v>
                      </c:pt>
                      <c:pt idx="388">
                        <c:v>0.83875975660431168</c:v>
                      </c:pt>
                      <c:pt idx="389">
                        <c:v>0.84387682226665006</c:v>
                      </c:pt>
                      <c:pt idx="390">
                        <c:v>0.84857286332029247</c:v>
                      </c:pt>
                      <c:pt idx="391">
                        <c:v>0.85311705596429421</c:v>
                      </c:pt>
                      <c:pt idx="392">
                        <c:v>0.85848762078200103</c:v>
                      </c:pt>
                      <c:pt idx="393">
                        <c:v>0.86276268730203665</c:v>
                      </c:pt>
                      <c:pt idx="394">
                        <c:v>0.86754445067065333</c:v>
                      </c:pt>
                      <c:pt idx="395">
                        <c:v>0.87247846439845078</c:v>
                      </c:pt>
                      <c:pt idx="396">
                        <c:v>0.87766361549086125</c:v>
                      </c:pt>
                      <c:pt idx="397">
                        <c:v>0.88227252706893267</c:v>
                      </c:pt>
                      <c:pt idx="398">
                        <c:v>0.88721035965456829</c:v>
                      </c:pt>
                      <c:pt idx="399">
                        <c:v>0.89253550063356446</c:v>
                      </c:pt>
                      <c:pt idx="400">
                        <c:v>0.89718149492297417</c:v>
                      </c:pt>
                      <c:pt idx="401">
                        <c:v>0.90310357750366232</c:v>
                      </c:pt>
                      <c:pt idx="402">
                        <c:v>0.90845916868937715</c:v>
                      </c:pt>
                      <c:pt idx="403">
                        <c:v>0.91274689746294535</c:v>
                      </c:pt>
                      <c:pt idx="404">
                        <c:v>0.91876756592411657</c:v>
                      </c:pt>
                      <c:pt idx="405">
                        <c:v>0.9235514396964225</c:v>
                      </c:pt>
                      <c:pt idx="406">
                        <c:v>0.9290243087650657</c:v>
                      </c:pt>
                      <c:pt idx="407">
                        <c:v>0.93420855547101067</c:v>
                      </c:pt>
                      <c:pt idx="408">
                        <c:v>0.93896710439904518</c:v>
                      </c:pt>
                      <c:pt idx="409">
                        <c:v>0.94501098713219578</c:v>
                      </c:pt>
                      <c:pt idx="410">
                        <c:v>0.95066283822768216</c:v>
                      </c:pt>
                      <c:pt idx="411">
                        <c:v>0.95586859092006027</c:v>
                      </c:pt>
                      <c:pt idx="412">
                        <c:v>0.96037972068533184</c:v>
                      </c:pt>
                      <c:pt idx="413">
                        <c:v>0.96713792339048787</c:v>
                      </c:pt>
                      <c:pt idx="414">
                        <c:v>0.97173839352240499</c:v>
                      </c:pt>
                      <c:pt idx="415">
                        <c:v>0.97802436924970415</c:v>
                      </c:pt>
                      <c:pt idx="416">
                        <c:v>0.98398011763343296</c:v>
                      </c:pt>
                      <c:pt idx="417">
                        <c:v>0.98937550485848558</c:v>
                      </c:pt>
                      <c:pt idx="418">
                        <c:v>0.99445905544886126</c:v>
                      </c:pt>
                      <c:pt idx="419">
                        <c:v>1.0004872609697213</c:v>
                      </c:pt>
                      <c:pt idx="420">
                        <c:v>1.0077848216212515</c:v>
                      </c:pt>
                      <c:pt idx="421">
                        <c:v>1.0124367451721887</c:v>
                      </c:pt>
                      <c:pt idx="422">
                        <c:v>1.018537407661577</c:v>
                      </c:pt>
                      <c:pt idx="423">
                        <c:v>1.0246173684008184</c:v>
                      </c:pt>
                      <c:pt idx="424">
                        <c:v>1.0308008390710139</c:v>
                      </c:pt>
                      <c:pt idx="425">
                        <c:v>1.0367470404787498</c:v>
                      </c:pt>
                      <c:pt idx="426">
                        <c:v>1.042747810751649</c:v>
                      </c:pt>
                      <c:pt idx="427">
                        <c:v>1.0490300682770979</c:v>
                      </c:pt>
                      <c:pt idx="428">
                        <c:v>1.05489135126894</c:v>
                      </c:pt>
                      <c:pt idx="429">
                        <c:v>1.0605447096752021</c:v>
                      </c:pt>
                      <c:pt idx="430">
                        <c:v>1.0669804232398497</c:v>
                      </c:pt>
                      <c:pt idx="431">
                        <c:v>1.0724307812796061</c:v>
                      </c:pt>
                      <c:pt idx="432">
                        <c:v>1.0787845913871175</c:v>
                      </c:pt>
                      <c:pt idx="433">
                        <c:v>1.084810485529518</c:v>
                      </c:pt>
                      <c:pt idx="434">
                        <c:v>1.0912923265131746</c:v>
                      </c:pt>
                      <c:pt idx="435">
                        <c:v>1.098077060079826</c:v>
                      </c:pt>
                      <c:pt idx="436">
                        <c:v>1.1040851666062463</c:v>
                      </c:pt>
                      <c:pt idx="437">
                        <c:v>1.1110218489013206</c:v>
                      </c:pt>
                      <c:pt idx="438">
                        <c:v>1.1176720192373857</c:v>
                      </c:pt>
                      <c:pt idx="439">
                        <c:v>1.124414042293326</c:v>
                      </c:pt>
                      <c:pt idx="440">
                        <c:v>1.1311120485025494</c:v>
                      </c:pt>
                      <c:pt idx="441">
                        <c:v>1.138019888726272</c:v>
                      </c:pt>
                      <c:pt idx="442">
                        <c:v>1.1441612518100668</c:v>
                      </c:pt>
                      <c:pt idx="443">
                        <c:v>1.1503413057405671</c:v>
                      </c:pt>
                      <c:pt idx="444">
                        <c:v>1.1577470997359585</c:v>
                      </c:pt>
                      <c:pt idx="445">
                        <c:v>1.1643185823798126</c:v>
                      </c:pt>
                      <c:pt idx="446">
                        <c:v>1.1717168391469124</c:v>
                      </c:pt>
                      <c:pt idx="447">
                        <c:v>1.1782009915090281</c:v>
                      </c:pt>
                      <c:pt idx="448">
                        <c:v>1.1860406234349321</c:v>
                      </c:pt>
                      <c:pt idx="449">
                        <c:v>1.1926600422707265</c:v>
                      </c:pt>
                      <c:pt idx="450">
                        <c:v>1.1993609627827198</c:v>
                      </c:pt>
                      <c:pt idx="451">
                        <c:v>1.2070919592466192</c:v>
                      </c:pt>
                      <c:pt idx="452">
                        <c:v>1.213891968076021</c:v>
                      </c:pt>
                      <c:pt idx="453">
                        <c:v>1.2220961965602311</c:v>
                      </c:pt>
                      <c:pt idx="454">
                        <c:v>1.2286741109025383</c:v>
                      </c:pt>
                      <c:pt idx="455">
                        <c:v>1.2373009218871189</c:v>
                      </c:pt>
                      <c:pt idx="456">
                        <c:v>1.2439804369000642</c:v>
                      </c:pt>
                      <c:pt idx="457">
                        <c:v>1.2517558521602208</c:v>
                      </c:pt>
                      <c:pt idx="458">
                        <c:v>1.2595611147027854</c:v>
                      </c:pt>
                      <c:pt idx="459">
                        <c:v>1.266058733386118</c:v>
                      </c:pt>
                      <c:pt idx="460">
                        <c:v>1.2736184860262361</c:v>
                      </c:pt>
                      <c:pt idx="461">
                        <c:v>1.2828854513915422</c:v>
                      </c:pt>
                      <c:pt idx="462">
                        <c:v>1.288557702943623</c:v>
                      </c:pt>
                      <c:pt idx="463">
                        <c:v>1.2963258826062463</c:v>
                      </c:pt>
                      <c:pt idx="464">
                        <c:v>1.3043356528260928</c:v>
                      </c:pt>
                      <c:pt idx="465">
                        <c:v>1.3125870136031625</c:v>
                      </c:pt>
                      <c:pt idx="466">
                        <c:v>1.3193704406652051</c:v>
                      </c:pt>
                      <c:pt idx="467">
                        <c:v>1.3283718976210106</c:v>
                      </c:pt>
                      <c:pt idx="468">
                        <c:v>1.335953558365705</c:v>
                      </c:pt>
                      <c:pt idx="469">
                        <c:v>1.3439449378766581</c:v>
                      </c:pt>
                      <c:pt idx="470">
                        <c:v>1.3531835636075384</c:v>
                      </c:pt>
                      <c:pt idx="471">
                        <c:v>1.3609300363089585</c:v>
                      </c:pt>
                      <c:pt idx="472">
                        <c:v>1.3689649303983062</c:v>
                      </c:pt>
                      <c:pt idx="473">
                        <c:v>1.3776623894098809</c:v>
                      </c:pt>
                      <c:pt idx="474">
                        <c:v>1.3856949721207694</c:v>
                      </c:pt>
                      <c:pt idx="475">
                        <c:v>1.393186287456365</c:v>
                      </c:pt>
                      <c:pt idx="476">
                        <c:v>1.4023258248698365</c:v>
                      </c:pt>
                      <c:pt idx="477">
                        <c:v>1.4115266644776827</c:v>
                      </c:pt>
                      <c:pt idx="478">
                        <c:v>1.4197893811722795</c:v>
                      </c:pt>
                      <c:pt idx="479">
                        <c:v>1.4286293422550662</c:v>
                      </c:pt>
                      <c:pt idx="480">
                        <c:v>1.4360684002725608</c:v>
                      </c:pt>
                      <c:pt idx="481">
                        <c:v>1.4455172619674801</c:v>
                      </c:pt>
                      <c:pt idx="482">
                        <c:v>1.4546449408578963</c:v>
                      </c:pt>
                      <c:pt idx="483">
                        <c:v>1.4639326083105555</c:v>
                      </c:pt>
                      <c:pt idx="484">
                        <c:v>1.471670237447678</c:v>
                      </c:pt>
                      <c:pt idx="485">
                        <c:v>1.4819003491083496</c:v>
                      </c:pt>
                      <c:pt idx="486">
                        <c:v>1.4901735171654049</c:v>
                      </c:pt>
                      <c:pt idx="487">
                        <c:v>1.4992965734675057</c:v>
                      </c:pt>
                      <c:pt idx="488">
                        <c:v>1.5091241011348608</c:v>
                      </c:pt>
                      <c:pt idx="489">
                        <c:v>1.5180636531405844</c:v>
                      </c:pt>
                      <c:pt idx="490">
                        <c:v>1.5265574083739584</c:v>
                      </c:pt>
                      <c:pt idx="491">
                        <c:v>1.5376373074550844</c:v>
                      </c:pt>
                      <c:pt idx="492">
                        <c:v>1.5460349891612044</c:v>
                      </c:pt>
                      <c:pt idx="493">
                        <c:v>1.5562943448427682</c:v>
                      </c:pt>
                      <c:pt idx="494">
                        <c:v>1.5652757028041342</c:v>
                      </c:pt>
                      <c:pt idx="495">
                        <c:v>1.5767817016127113</c:v>
                      </c:pt>
                      <c:pt idx="496">
                        <c:v>1.5864413017085954</c:v>
                      </c:pt>
                      <c:pt idx="497">
                        <c:v>1.5959617159855772</c:v>
                      </c:pt>
                      <c:pt idx="498">
                        <c:v>1.6060088257867973</c:v>
                      </c:pt>
                      <c:pt idx="499">
                        <c:v>1.6174829675652651</c:v>
                      </c:pt>
                      <c:pt idx="500">
                        <c:v>1.6248741897096013</c:v>
                      </c:pt>
                      <c:pt idx="501">
                        <c:v>1.6371389274550441</c:v>
                      </c:pt>
                      <c:pt idx="502">
                        <c:v>1.6477022810808382</c:v>
                      </c:pt>
                      <c:pt idx="503">
                        <c:v>1.6574032853514271</c:v>
                      </c:pt>
                      <c:pt idx="504">
                        <c:v>1.6674561232708021</c:v>
                      </c:pt>
                      <c:pt idx="505">
                        <c:v>1.6776844259899395</c:v>
                      </c:pt>
                      <c:pt idx="506">
                        <c:v>1.6881417571629471</c:v>
                      </c:pt>
                      <c:pt idx="507">
                        <c:v>1.6992442677603454</c:v>
                      </c:pt>
                      <c:pt idx="508">
                        <c:v>1.7104732019415363</c:v>
                      </c:pt>
                      <c:pt idx="509">
                        <c:v>1.7207757705707361</c:v>
                      </c:pt>
                      <c:pt idx="510">
                        <c:v>1.7299429430267177</c:v>
                      </c:pt>
                      <c:pt idx="511">
                        <c:v>1.7401884311119367</c:v>
                      </c:pt>
                      <c:pt idx="512">
                        <c:v>1.7532968250299181</c:v>
                      </c:pt>
                      <c:pt idx="513">
                        <c:v>1.7644318962377241</c:v>
                      </c:pt>
                      <c:pt idx="514">
                        <c:v>1.7740384346106177</c:v>
                      </c:pt>
                      <c:pt idx="515">
                        <c:v>1.7839575140415018</c:v>
                      </c:pt>
                      <c:pt idx="516">
                        <c:v>1.7954173854310695</c:v>
                      </c:pt>
                      <c:pt idx="517">
                        <c:v>1.8048257478435581</c:v>
                      </c:pt>
                      <c:pt idx="518">
                        <c:v>1.8151928340948515</c:v>
                      </c:pt>
                      <c:pt idx="519">
                        <c:v>1.8259486362373081</c:v>
                      </c:pt>
                      <c:pt idx="520">
                        <c:v>1.8384452170950205</c:v>
                      </c:pt>
                      <c:pt idx="521">
                        <c:v>1.8488480792158373</c:v>
                      </c:pt>
                      <c:pt idx="522">
                        <c:v>1.8614847506161232</c:v>
                      </c:pt>
                      <c:pt idx="523">
                        <c:v>1.8729950697078459</c:v>
                      </c:pt>
                      <c:pt idx="524">
                        <c:v>1.8848623483166105</c:v>
                      </c:pt>
                      <c:pt idx="525">
                        <c:v>1.8980131526319715</c:v>
                      </c:pt>
                      <c:pt idx="526">
                        <c:v>1.9094579509137801</c:v>
                      </c:pt>
                      <c:pt idx="527">
                        <c:v>1.9205811625869129</c:v>
                      </c:pt>
                      <c:pt idx="528">
                        <c:v>1.9334081715943627</c:v>
                      </c:pt>
                      <c:pt idx="529">
                        <c:v>1.9487917786293121</c:v>
                      </c:pt>
                      <c:pt idx="530">
                        <c:v>1.961124551561134</c:v>
                      </c:pt>
                      <c:pt idx="531">
                        <c:v>1.9741236064368131</c:v>
                      </c:pt>
                      <c:pt idx="532">
                        <c:v>1.9859725966787019</c:v>
                      </c:pt>
                      <c:pt idx="533">
                        <c:v>1.9935191841225532</c:v>
                      </c:pt>
                      <c:pt idx="534">
                        <c:v>2.0079864743440177</c:v>
                      </c:pt>
                      <c:pt idx="535">
                        <c:v>2.0211531576894544</c:v>
                      </c:pt>
                      <c:pt idx="536">
                        <c:v>2.0344914856279921</c:v>
                      </c:pt>
                      <c:pt idx="537">
                        <c:v>2.0489917394210226</c:v>
                      </c:pt>
                      <c:pt idx="538">
                        <c:v>2.0628910314425464</c:v>
                      </c:pt>
                      <c:pt idx="539">
                        <c:v>2.0740751442035279</c:v>
                      </c:pt>
                      <c:pt idx="540">
                        <c:v>2.0847288437442306</c:v>
                      </c:pt>
                      <c:pt idx="541">
                        <c:v>2.0978892938369396</c:v>
                      </c:pt>
                      <c:pt idx="542">
                        <c:v>2.1100902175405873</c:v>
                      </c:pt>
                      <c:pt idx="543">
                        <c:v>2.1227980394047923</c:v>
                      </c:pt>
                      <c:pt idx="544">
                        <c:v>2.1416784776155766</c:v>
                      </c:pt>
                      <c:pt idx="545">
                        <c:v>2.1596572725315366</c:v>
                      </c:pt>
                      <c:pt idx="546">
                        <c:v>2.1692810960834845</c:v>
                      </c:pt>
                      <c:pt idx="547">
                        <c:v>2.182935180339129</c:v>
                      </c:pt>
                      <c:pt idx="548">
                        <c:v>2.1992288709348351</c:v>
                      </c:pt>
                      <c:pt idx="549">
                        <c:v>2.2150122491593338</c:v>
                      </c:pt>
                      <c:pt idx="550">
                        <c:v>2.238397283937934</c:v>
                      </c:pt>
                      <c:pt idx="551">
                        <c:v>2.2484715270191504</c:v>
                      </c:pt>
                      <c:pt idx="552">
                        <c:v>2.2214057539757839</c:v>
                      </c:pt>
                      <c:pt idx="553">
                        <c:v>2.2447509933894572</c:v>
                      </c:pt>
                      <c:pt idx="554">
                        <c:v>2.2585375304719979</c:v>
                      </c:pt>
                      <c:pt idx="555">
                        <c:v>2.2576614136706281</c:v>
                      </c:pt>
                      <c:pt idx="556">
                        <c:v>2.3097056749107581</c:v>
                      </c:pt>
                      <c:pt idx="557">
                        <c:v>2.3046911638748036</c:v>
                      </c:pt>
                      <c:pt idx="558">
                        <c:v>2.3216579732658165</c:v>
                      </c:pt>
                      <c:pt idx="559">
                        <c:v>2.3229831034474766</c:v>
                      </c:pt>
                      <c:pt idx="560">
                        <c:v>2.3447371015142813</c:v>
                      </c:pt>
                      <c:pt idx="561">
                        <c:v>2.3576684235087506</c:v>
                      </c:pt>
                      <c:pt idx="562">
                        <c:v>2.3833968072466862</c:v>
                      </c:pt>
                      <c:pt idx="563">
                        <c:v>2.3835505647480395</c:v>
                      </c:pt>
                      <c:pt idx="564">
                        <c:v>2.4092021700540798</c:v>
                      </c:pt>
                      <c:pt idx="565">
                        <c:v>2.4268806847218509</c:v>
                      </c:pt>
                      <c:pt idx="566">
                        <c:v>2.4277288640069381</c:v>
                      </c:pt>
                      <c:pt idx="567">
                        <c:v>2.4605504010379038</c:v>
                      </c:pt>
                      <c:pt idx="568">
                        <c:v>2.4729527176471024</c:v>
                      </c:pt>
                      <c:pt idx="569">
                        <c:v>2.4918112475847072</c:v>
                      </c:pt>
                      <c:pt idx="570">
                        <c:v>2.5032574520154944</c:v>
                      </c:pt>
                      <c:pt idx="571">
                        <c:v>2.5341372203868118</c:v>
                      </c:pt>
                      <c:pt idx="572">
                        <c:v>2.5655268998542073</c:v>
                      </c:pt>
                      <c:pt idx="573">
                        <c:v>2.5490555337362668</c:v>
                      </c:pt>
                      <c:pt idx="574">
                        <c:v>2.5505703979263687</c:v>
                      </c:pt>
                      <c:pt idx="575">
                        <c:v>2.6147052389539938</c:v>
                      </c:pt>
                      <c:pt idx="576">
                        <c:v>2.6121277375271656</c:v>
                      </c:pt>
                      <c:pt idx="577">
                        <c:v>2.621738297081492</c:v>
                      </c:pt>
                      <c:pt idx="578">
                        <c:v>2.6450477606256415</c:v>
                      </c:pt>
                      <c:pt idx="579">
                        <c:v>2.6594274194404179</c:v>
                      </c:pt>
                      <c:pt idx="580">
                        <c:v>2.6980772770718802</c:v>
                      </c:pt>
                      <c:pt idx="581">
                        <c:v>2.6826044301576708</c:v>
                      </c:pt>
                      <c:pt idx="582">
                        <c:v>2.7122760451053072</c:v>
                      </c:pt>
                      <c:pt idx="583">
                        <c:v>2.7455932243608783</c:v>
                      </c:pt>
                      <c:pt idx="584">
                        <c:v>2.7332803499545339</c:v>
                      </c:pt>
                      <c:pt idx="585">
                        <c:v>2.7580295077294639</c:v>
                      </c:pt>
                      <c:pt idx="586">
                        <c:v>2.7893283405310565</c:v>
                      </c:pt>
                      <c:pt idx="587">
                        <c:v>2.8155571902252867</c:v>
                      </c:pt>
                      <c:pt idx="588">
                        <c:v>2.8010440720237324</c:v>
                      </c:pt>
                      <c:pt idx="589">
                        <c:v>2.8406606941708352</c:v>
                      </c:pt>
                      <c:pt idx="590">
                        <c:v>2.8728774505724552</c:v>
                      </c:pt>
                      <c:pt idx="591">
                        <c:v>2.8772031661066211</c:v>
                      </c:pt>
                      <c:pt idx="592">
                        <c:v>2.8751828099049415</c:v>
                      </c:pt>
                      <c:pt idx="593">
                        <c:v>2.9131006607730088</c:v>
                      </c:pt>
                      <c:pt idx="594">
                        <c:v>2.9245058626414262</c:v>
                      </c:pt>
                      <c:pt idx="595">
                        <c:v>2.9396766201973095</c:v>
                      </c:pt>
                      <c:pt idx="596">
                        <c:v>2.9442724680781165</c:v>
                      </c:pt>
                      <c:pt idx="597">
                        <c:v>2.9983933618276213</c:v>
                      </c:pt>
                      <c:pt idx="598">
                        <c:v>2.9952462537282796</c:v>
                      </c:pt>
                      <c:pt idx="599">
                        <c:v>3.0264940352289953</c:v>
                      </c:pt>
                      <c:pt idx="600">
                        <c:v>3.0447735133543024</c:v>
                      </c:pt>
                      <c:pt idx="601">
                        <c:v>3.0730353796491126</c:v>
                      </c:pt>
                      <c:pt idx="602">
                        <c:v>3.0775596757908725</c:v>
                      </c:pt>
                      <c:pt idx="603">
                        <c:v>3.0956737375177168</c:v>
                      </c:pt>
                      <c:pt idx="604">
                        <c:v>3.1112436609783978</c:v>
                      </c:pt>
                      <c:pt idx="605">
                        <c:v>3.1374763295304664</c:v>
                      </c:pt>
                      <c:pt idx="606">
                        <c:v>3.1368090410267295</c:v>
                      </c:pt>
                      <c:pt idx="607">
                        <c:v>3.149039911994362</c:v>
                      </c:pt>
                      <c:pt idx="608">
                        <c:v>3.1768650274047134</c:v>
                      </c:pt>
                      <c:pt idx="609">
                        <c:v>3.1860541098199047</c:v>
                      </c:pt>
                      <c:pt idx="610">
                        <c:v>3.1864317704126806</c:v>
                      </c:pt>
                      <c:pt idx="611">
                        <c:v>3.2226016061249445</c:v>
                      </c:pt>
                      <c:pt idx="612">
                        <c:v>3.2355295122227337</c:v>
                      </c:pt>
                      <c:pt idx="613">
                        <c:v>3.2495674886378523</c:v>
                      </c:pt>
                      <c:pt idx="614">
                        <c:v>3.2722239342357677</c:v>
                      </c:pt>
                      <c:pt idx="615">
                        <c:v>3.2791434315019656</c:v>
                      </c:pt>
                      <c:pt idx="616">
                        <c:v>3.3068117747894119</c:v>
                      </c:pt>
                      <c:pt idx="617">
                        <c:v>3.3372927768450302</c:v>
                      </c:pt>
                      <c:pt idx="618">
                        <c:v>3.3647697776514609</c:v>
                      </c:pt>
                      <c:pt idx="619">
                        <c:v>3.3630199550715503</c:v>
                      </c:pt>
                      <c:pt idx="620">
                        <c:v>3.3881503916595306</c:v>
                      </c:pt>
                      <c:pt idx="621">
                        <c:v>3.381913256004828</c:v>
                      </c:pt>
                      <c:pt idx="622">
                        <c:v>3.4019391391273368</c:v>
                      </c:pt>
                      <c:pt idx="623">
                        <c:v>3.4143318065871275</c:v>
                      </c:pt>
                      <c:pt idx="624">
                        <c:v>3.4185007499983886</c:v>
                      </c:pt>
                      <c:pt idx="625">
                        <c:v>3.427090278477082</c:v>
                      </c:pt>
                      <c:pt idx="626">
                        <c:v>3.454888058283843</c:v>
                      </c:pt>
                      <c:pt idx="627">
                        <c:v>3.4566628037584857</c:v>
                      </c:pt>
                      <c:pt idx="628">
                        <c:v>3.4492358064190376</c:v>
                      </c:pt>
                      <c:pt idx="629">
                        <c:v>3.4988004487011271</c:v>
                      </c:pt>
                      <c:pt idx="630">
                        <c:v>3.5342406886728255</c:v>
                      </c:pt>
                      <c:pt idx="631">
                        <c:v>3.5044084827444455</c:v>
                      </c:pt>
                      <c:pt idx="632">
                        <c:v>3.4994391960898583</c:v>
                      </c:pt>
                      <c:pt idx="633">
                        <c:v>3.4932832613236124</c:v>
                      </c:pt>
                      <c:pt idx="634">
                        <c:v>3.5474224451260223</c:v>
                      </c:pt>
                      <c:pt idx="635">
                        <c:v>3.5405115904493507</c:v>
                      </c:pt>
                      <c:pt idx="636">
                        <c:v>3.5533203094038952</c:v>
                      </c:pt>
                      <c:pt idx="637">
                        <c:v>3.5403118060163727</c:v>
                      </c:pt>
                      <c:pt idx="638">
                        <c:v>3.5434207272233609</c:v>
                      </c:pt>
                      <c:pt idx="639">
                        <c:v>3.5871875997676606</c:v>
                      </c:pt>
                      <c:pt idx="640">
                        <c:v>3.5971937070065092</c:v>
                      </c:pt>
                      <c:pt idx="641">
                        <c:v>3.6262472756411483</c:v>
                      </c:pt>
                      <c:pt idx="642">
                        <c:v>3.5674326515420494</c:v>
                      </c:pt>
                      <c:pt idx="643">
                        <c:v>3.5845055830302184</c:v>
                      </c:pt>
                      <c:pt idx="644">
                        <c:v>3.5540736208417472</c:v>
                      </c:pt>
                      <c:pt idx="645">
                        <c:v>3.59811906599862</c:v>
                      </c:pt>
                      <c:pt idx="646">
                        <c:v>3.6008649984454628</c:v>
                      </c:pt>
                      <c:pt idx="647">
                        <c:v>3.6244371555721111</c:v>
                      </c:pt>
                      <c:pt idx="648">
                        <c:v>3.6234028588128262</c:v>
                      </c:pt>
                      <c:pt idx="649">
                        <c:v>3.5922103504319844</c:v>
                      </c:pt>
                      <c:pt idx="650">
                        <c:v>3.641459437034531</c:v>
                      </c:pt>
                      <c:pt idx="651">
                        <c:v>3.5872696032063724</c:v>
                      </c:pt>
                      <c:pt idx="652">
                        <c:v>3.6204519169261884</c:v>
                      </c:pt>
                      <c:pt idx="653">
                        <c:v>3.5333438707957208</c:v>
                      </c:pt>
                      <c:pt idx="654">
                        <c:v>3.561145670097885</c:v>
                      </c:pt>
                      <c:pt idx="655">
                        <c:v>3.6010036811530277</c:v>
                      </c:pt>
                      <c:pt idx="656">
                        <c:v>3.5331195647431404</c:v>
                      </c:pt>
                      <c:pt idx="657">
                        <c:v>3.4623516374151309</c:v>
                      </c:pt>
                      <c:pt idx="658">
                        <c:v>3.5098279899767673</c:v>
                      </c:pt>
                      <c:pt idx="659">
                        <c:v>3.6519949543058394</c:v>
                      </c:pt>
                      <c:pt idx="660">
                        <c:v>3.6098070622986071</c:v>
                      </c:pt>
                      <c:pt idx="661">
                        <c:v>3.5925580637607766</c:v>
                      </c:pt>
                      <c:pt idx="662">
                        <c:v>3.5663034869355279</c:v>
                      </c:pt>
                      <c:pt idx="663">
                        <c:v>3.5630619139501092</c:v>
                      </c:pt>
                      <c:pt idx="664">
                        <c:v>3.5779215382830105</c:v>
                      </c:pt>
                      <c:pt idx="665">
                        <c:v>3.5845015635348165</c:v>
                      </c:pt>
                      <c:pt idx="666">
                        <c:v>3.4125799742595153</c:v>
                      </c:pt>
                      <c:pt idx="667">
                        <c:v>3.5154653693713778</c:v>
                      </c:pt>
                      <c:pt idx="668">
                        <c:v>3.5390077798716049</c:v>
                      </c:pt>
                      <c:pt idx="669">
                        <c:v>3.4471378675491757</c:v>
                      </c:pt>
                      <c:pt idx="670">
                        <c:v>3.7366408689809156</c:v>
                      </c:pt>
                      <c:pt idx="671">
                        <c:v>3.5399005799393382</c:v>
                      </c:pt>
                      <c:pt idx="672">
                        <c:v>3.3734973852389967</c:v>
                      </c:pt>
                      <c:pt idx="673">
                        <c:v>3.7563282832768521</c:v>
                      </c:pt>
                      <c:pt idx="674">
                        <c:v>3.7974951442084506</c:v>
                      </c:pt>
                      <c:pt idx="675">
                        <c:v>3.371643851584758</c:v>
                      </c:pt>
                      <c:pt idx="676">
                        <c:v>3.6331058735055284</c:v>
                      </c:pt>
                      <c:pt idx="677">
                        <c:v>3.2545731547606853</c:v>
                      </c:pt>
                      <c:pt idx="678">
                        <c:v>3.6352074289096343</c:v>
                      </c:pt>
                      <c:pt idx="679">
                        <c:v>4.4752352852267148</c:v>
                      </c:pt>
                      <c:pt idx="680">
                        <c:v>5.3015318758950976</c:v>
                      </c:pt>
                      <c:pt idx="681">
                        <c:v>3.1007328676502874</c:v>
                      </c:pt>
                      <c:pt idx="682">
                        <c:v>3.9178027909238184</c:v>
                      </c:pt>
                      <c:pt idx="683">
                        <c:v>16.860299506967412</c:v>
                      </c:pt>
                      <c:pt idx="684">
                        <c:v>4.2387487351951263</c:v>
                      </c:pt>
                      <c:pt idx="685">
                        <c:v>16.860299506967412</c:v>
                      </c:pt>
                      <c:pt idx="686">
                        <c:v>2.9404496295230746</c:v>
                      </c:pt>
                      <c:pt idx="687">
                        <c:v>16.860299506967412</c:v>
                      </c:pt>
                      <c:pt idx="688">
                        <c:v>3.3658830632279066</c:v>
                      </c:pt>
                      <c:pt idx="689">
                        <c:v>2.5160993334931394</c:v>
                      </c:pt>
                      <c:pt idx="690">
                        <c:v>1.9210772077726772</c:v>
                      </c:pt>
                      <c:pt idx="691">
                        <c:v>2.5657524114182033</c:v>
                      </c:pt>
                      <c:pt idx="692">
                        <c:v>16.860299506967412</c:v>
                      </c:pt>
                      <c:pt idx="693">
                        <c:v>2.5801586016002842</c:v>
                      </c:pt>
                      <c:pt idx="694">
                        <c:v>2.0476227926930037</c:v>
                      </c:pt>
                      <c:pt idx="695">
                        <c:v>16.860299506967412</c:v>
                      </c:pt>
                      <c:pt idx="696">
                        <c:v>2.1996865269046526</c:v>
                      </c:pt>
                      <c:pt idx="697">
                        <c:v>1.9018924698183015</c:v>
                      </c:pt>
                      <c:pt idx="698">
                        <c:v>16.860299506967412</c:v>
                      </c:pt>
                      <c:pt idx="699">
                        <c:v>1.9673590738694127</c:v>
                      </c:pt>
                      <c:pt idx="700">
                        <c:v>16.860299506967412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'P-A'!$AA$6</c15:sqref>
                        </c15:formulaRef>
                      </c:ext>
                    </c:extLst>
                    <c:strCache>
                      <c:ptCount val="1"/>
                      <c:pt idx="0">
                        <c:v>P-A average</c:v>
                      </c:pt>
                    </c:strCache>
                  </c:strRef>
                </c:tx>
                <c:spPr>
                  <a:ln w="19050" cap="rnd">
                    <a:solidFill>
                      <a:srgbClr val="00B05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'P-A'!$AA$7:$AA$707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1.4222996633333331</c:v>
                      </c:pt>
                      <c:pt idx="1">
                        <c:v>1.4301205079999999</c:v>
                      </c:pt>
                      <c:pt idx="2">
                        <c:v>1.4441433746666668</c:v>
                      </c:pt>
                      <c:pt idx="3">
                        <c:v>1.4555960893333333</c:v>
                      </c:pt>
                      <c:pt idx="4">
                        <c:v>1.446407239</c:v>
                      </c:pt>
                      <c:pt idx="5">
                        <c:v>1.4477588336666667</c:v>
                      </c:pt>
                      <c:pt idx="6">
                        <c:v>1.453847329</c:v>
                      </c:pt>
                      <c:pt idx="7">
                        <c:v>1.4705085756666667</c:v>
                      </c:pt>
                      <c:pt idx="8">
                        <c:v>1.4652923343333333</c:v>
                      </c:pt>
                      <c:pt idx="9">
                        <c:v>1.4835711323333332</c:v>
                      </c:pt>
                      <c:pt idx="10">
                        <c:v>1.4708087443333333</c:v>
                      </c:pt>
                      <c:pt idx="11">
                        <c:v>1.4963527123333333</c:v>
                      </c:pt>
                      <c:pt idx="12">
                        <c:v>1.4761471349999999</c:v>
                      </c:pt>
                      <c:pt idx="13">
                        <c:v>1.48942554</c:v>
                      </c:pt>
                      <c:pt idx="14">
                        <c:v>1.4930799006666666</c:v>
                      </c:pt>
                      <c:pt idx="15">
                        <c:v>1.4923234383333333</c:v>
                      </c:pt>
                      <c:pt idx="16">
                        <c:v>1.4904161693333335</c:v>
                      </c:pt>
                      <c:pt idx="17">
                        <c:v>1.5050848720000001</c:v>
                      </c:pt>
                      <c:pt idx="18">
                        <c:v>1.4997664686666667</c:v>
                      </c:pt>
                      <c:pt idx="19">
                        <c:v>1.507540981</c:v>
                      </c:pt>
                      <c:pt idx="20">
                        <c:v>1.5123068096666668</c:v>
                      </c:pt>
                      <c:pt idx="21">
                        <c:v>1.5080965363333334</c:v>
                      </c:pt>
                      <c:pt idx="22">
                        <c:v>1.5169162353333334</c:v>
                      </c:pt>
                      <c:pt idx="23">
                        <c:v>1.5248896680000001</c:v>
                      </c:pt>
                      <c:pt idx="24">
                        <c:v>1.5210545063333332</c:v>
                      </c:pt>
                      <c:pt idx="25">
                        <c:v>1.5291397173333332</c:v>
                      </c:pt>
                      <c:pt idx="26">
                        <c:v>1.5248017313333333</c:v>
                      </c:pt>
                      <c:pt idx="27">
                        <c:v>1.5261512996666664</c:v>
                      </c:pt>
                      <c:pt idx="28">
                        <c:v>1.5303843813333333</c:v>
                      </c:pt>
                      <c:pt idx="29">
                        <c:v>1.5366110403333335</c:v>
                      </c:pt>
                      <c:pt idx="30">
                        <c:v>1.5341057776666667</c:v>
                      </c:pt>
                      <c:pt idx="31">
                        <c:v>1.5383788743333333</c:v>
                      </c:pt>
                      <c:pt idx="32">
                        <c:v>1.5413056613333334</c:v>
                      </c:pt>
                      <c:pt idx="33">
                        <c:v>1.5465793213333334</c:v>
                      </c:pt>
                      <c:pt idx="34">
                        <c:v>1.5453147890000001</c:v>
                      </c:pt>
                      <c:pt idx="35">
                        <c:v>1.5451159079999999</c:v>
                      </c:pt>
                      <c:pt idx="36">
                        <c:v>1.5481079816666667</c:v>
                      </c:pt>
                      <c:pt idx="37">
                        <c:v>1.5535029569999999</c:v>
                      </c:pt>
                      <c:pt idx="38">
                        <c:v>1.5470157463333332</c:v>
                      </c:pt>
                      <c:pt idx="39">
                        <c:v>1.55239292</c:v>
                      </c:pt>
                      <c:pt idx="40">
                        <c:v>1.5509163536666666</c:v>
                      </c:pt>
                      <c:pt idx="41">
                        <c:v>1.5537921189999999</c:v>
                      </c:pt>
                      <c:pt idx="42">
                        <c:v>1.5552198096666665</c:v>
                      </c:pt>
                      <c:pt idx="43">
                        <c:v>1.5551500320000002</c:v>
                      </c:pt>
                      <c:pt idx="44">
                        <c:v>1.5563665230000001</c:v>
                      </c:pt>
                      <c:pt idx="45">
                        <c:v>1.5551182033333333</c:v>
                      </c:pt>
                      <c:pt idx="46">
                        <c:v>1.5586039623333334</c:v>
                      </c:pt>
                      <c:pt idx="47">
                        <c:v>1.555537661</c:v>
                      </c:pt>
                      <c:pt idx="48">
                        <c:v>1.5586951573333334</c:v>
                      </c:pt>
                      <c:pt idx="49">
                        <c:v>1.5587158996666666</c:v>
                      </c:pt>
                      <c:pt idx="50">
                        <c:v>1.5592110556666665</c:v>
                      </c:pt>
                      <c:pt idx="51">
                        <c:v>1.5594715276666669</c:v>
                      </c:pt>
                      <c:pt idx="52">
                        <c:v>1.5587906440000001</c:v>
                      </c:pt>
                      <c:pt idx="53">
                        <c:v>1.5567927363333334</c:v>
                      </c:pt>
                      <c:pt idx="54">
                        <c:v>1.5567908289999999</c:v>
                      </c:pt>
                      <c:pt idx="55">
                        <c:v>1.5568905273333336</c:v>
                      </c:pt>
                      <c:pt idx="56">
                        <c:v>1.5578667719999999</c:v>
                      </c:pt>
                      <c:pt idx="57">
                        <c:v>1.5553610723333335</c:v>
                      </c:pt>
                      <c:pt idx="58">
                        <c:v>1.5529112419999997</c:v>
                      </c:pt>
                      <c:pt idx="59">
                        <c:v>1.5526106756666669</c:v>
                      </c:pt>
                      <c:pt idx="60">
                        <c:v>1.5521514413333335</c:v>
                      </c:pt>
                      <c:pt idx="61">
                        <c:v>1.5504504443333333</c:v>
                      </c:pt>
                      <c:pt idx="62">
                        <c:v>1.5498169263333332</c:v>
                      </c:pt>
                      <c:pt idx="63">
                        <c:v>1.5455543996666667</c:v>
                      </c:pt>
                      <c:pt idx="64">
                        <c:v>1.5467266640000001</c:v>
                      </c:pt>
                      <c:pt idx="65">
                        <c:v>1.5438647266666667</c:v>
                      </c:pt>
                      <c:pt idx="66">
                        <c:v>1.5417616763333333</c:v>
                      </c:pt>
                      <c:pt idx="67">
                        <c:v>1.5396859643333336</c:v>
                      </c:pt>
                      <c:pt idx="68">
                        <c:v>1.5405775310000001</c:v>
                      </c:pt>
                      <c:pt idx="69">
                        <c:v>1.5370034376666668</c:v>
                      </c:pt>
                      <c:pt idx="70">
                        <c:v>1.5336986780000001</c:v>
                      </c:pt>
                      <c:pt idx="71">
                        <c:v>1.5340442653333335</c:v>
                      </c:pt>
                      <c:pt idx="72">
                        <c:v>1.531052391</c:v>
                      </c:pt>
                      <c:pt idx="73">
                        <c:v>1.5272167126666665</c:v>
                      </c:pt>
                      <c:pt idx="74">
                        <c:v>1.5242413279999998</c:v>
                      </c:pt>
                      <c:pt idx="75">
                        <c:v>1.5214014053333333</c:v>
                      </c:pt>
                      <c:pt idx="76">
                        <c:v>1.5190629956666666</c:v>
                      </c:pt>
                      <c:pt idx="77">
                        <c:v>1.5134598416666665</c:v>
                      </c:pt>
                      <c:pt idx="78">
                        <c:v>1.5118401450000001</c:v>
                      </c:pt>
                      <c:pt idx="79">
                        <c:v>1.509522756</c:v>
                      </c:pt>
                      <c:pt idx="80">
                        <c:v>1.5030923683333335</c:v>
                      </c:pt>
                      <c:pt idx="81">
                        <c:v>1.5021737016666667</c:v>
                      </c:pt>
                      <c:pt idx="82">
                        <c:v>1.4964017473333335</c:v>
                      </c:pt>
                      <c:pt idx="83">
                        <c:v>1.4936283826666665</c:v>
                      </c:pt>
                      <c:pt idx="84">
                        <c:v>1.4902335803333333</c:v>
                      </c:pt>
                      <c:pt idx="85">
                        <c:v>1.4857074020000001</c:v>
                      </c:pt>
                      <c:pt idx="86">
                        <c:v>1.4813323020000002</c:v>
                      </c:pt>
                      <c:pt idx="87">
                        <c:v>1.4781696</c:v>
                      </c:pt>
                      <c:pt idx="88">
                        <c:v>1.4721819163333334</c:v>
                      </c:pt>
                      <c:pt idx="89">
                        <c:v>1.4686771236666667</c:v>
                      </c:pt>
                      <c:pt idx="90">
                        <c:v>1.4640041986666665</c:v>
                      </c:pt>
                      <c:pt idx="91">
                        <c:v>1.4561944803333333</c:v>
                      </c:pt>
                      <c:pt idx="92">
                        <c:v>1.4524461429999997</c:v>
                      </c:pt>
                      <c:pt idx="93">
                        <c:v>1.4499485889999999</c:v>
                      </c:pt>
                      <c:pt idx="94">
                        <c:v>1.4441759586666667</c:v>
                      </c:pt>
                      <c:pt idx="95">
                        <c:v>1.4390140376666665</c:v>
                      </c:pt>
                      <c:pt idx="96">
                        <c:v>1.4344028633333334</c:v>
                      </c:pt>
                      <c:pt idx="97">
                        <c:v>1.4284880956666666</c:v>
                      </c:pt>
                      <c:pt idx="98">
                        <c:v>1.4230272373333335</c:v>
                      </c:pt>
                      <c:pt idx="99">
                        <c:v>1.4178543486666666</c:v>
                      </c:pt>
                      <c:pt idx="100">
                        <c:v>1.4131269059999998</c:v>
                      </c:pt>
                      <c:pt idx="101">
                        <c:v>1.4061628976666665</c:v>
                      </c:pt>
                      <c:pt idx="102">
                        <c:v>1.4020431836666667</c:v>
                      </c:pt>
                      <c:pt idx="103">
                        <c:v>1.3952761493333334</c:v>
                      </c:pt>
                      <c:pt idx="104">
                        <c:v>1.3906947369999998</c:v>
                      </c:pt>
                      <c:pt idx="105">
                        <c:v>1.3840126993333335</c:v>
                      </c:pt>
                      <c:pt idx="106">
                        <c:v>1.3779910406666664</c:v>
                      </c:pt>
                      <c:pt idx="107">
                        <c:v>1.3719411693333334</c:v>
                      </c:pt>
                      <c:pt idx="108">
                        <c:v>1.3657046953333334</c:v>
                      </c:pt>
                      <c:pt idx="109">
                        <c:v>1.3590834536666667</c:v>
                      </c:pt>
                      <c:pt idx="110">
                        <c:v>1.352103909</c:v>
                      </c:pt>
                      <c:pt idx="111">
                        <c:v>1.3460423950000002</c:v>
                      </c:pt>
                      <c:pt idx="112">
                        <c:v>1.3406599363333334</c:v>
                      </c:pt>
                      <c:pt idx="113">
                        <c:v>1.3332680066666667</c:v>
                      </c:pt>
                      <c:pt idx="114">
                        <c:v>1.3274904093333333</c:v>
                      </c:pt>
                      <c:pt idx="115">
                        <c:v>1.320876956</c:v>
                      </c:pt>
                      <c:pt idx="116">
                        <c:v>1.3139895599999998</c:v>
                      </c:pt>
                      <c:pt idx="117">
                        <c:v>1.3069126606666666</c:v>
                      </c:pt>
                      <c:pt idx="118">
                        <c:v>1.2994106610000002</c:v>
                      </c:pt>
                      <c:pt idx="119">
                        <c:v>1.2939604916666667</c:v>
                      </c:pt>
                      <c:pt idx="120">
                        <c:v>1.2877772650000001</c:v>
                      </c:pt>
                      <c:pt idx="121">
                        <c:v>1.278922677</c:v>
                      </c:pt>
                      <c:pt idx="122">
                        <c:v>1.2726626000000001</c:v>
                      </c:pt>
                      <c:pt idx="123">
                        <c:v>1.2657652300000002</c:v>
                      </c:pt>
                      <c:pt idx="124">
                        <c:v>1.2593882083333332</c:v>
                      </c:pt>
                      <c:pt idx="125">
                        <c:v>1.2521576089999999</c:v>
                      </c:pt>
                      <c:pt idx="126">
                        <c:v>1.2449380159999999</c:v>
                      </c:pt>
                      <c:pt idx="127">
                        <c:v>1.2379540600000001</c:v>
                      </c:pt>
                      <c:pt idx="128">
                        <c:v>1.2313354413333333</c:v>
                      </c:pt>
                      <c:pt idx="129">
                        <c:v>1.2245337166666668</c:v>
                      </c:pt>
                      <c:pt idx="130">
                        <c:v>1.2169323763333333</c:v>
                      </c:pt>
                      <c:pt idx="131">
                        <c:v>1.209639549</c:v>
                      </c:pt>
                      <c:pt idx="132">
                        <c:v>1.2024412553333332</c:v>
                      </c:pt>
                      <c:pt idx="133">
                        <c:v>1.1955331563333333</c:v>
                      </c:pt>
                      <c:pt idx="134">
                        <c:v>1.1880009966666667</c:v>
                      </c:pt>
                      <c:pt idx="135">
                        <c:v>1.1810842753333333</c:v>
                      </c:pt>
                      <c:pt idx="136">
                        <c:v>1.1733245846666664</c:v>
                      </c:pt>
                      <c:pt idx="137">
                        <c:v>1.1665872336666665</c:v>
                      </c:pt>
                      <c:pt idx="138">
                        <c:v>1.1596643530000001</c:v>
                      </c:pt>
                      <c:pt idx="139">
                        <c:v>1.1512713433333335</c:v>
                      </c:pt>
                      <c:pt idx="140">
                        <c:v>1.1439281703333333</c:v>
                      </c:pt>
                      <c:pt idx="141">
                        <c:v>1.1373077633333333</c:v>
                      </c:pt>
                      <c:pt idx="142">
                        <c:v>1.1305826506666667</c:v>
                      </c:pt>
                      <c:pt idx="143">
                        <c:v>1.1229989926666666</c:v>
                      </c:pt>
                      <c:pt idx="144">
                        <c:v>1.1161593196666666</c:v>
                      </c:pt>
                      <c:pt idx="145">
                        <c:v>1.1088655390000002</c:v>
                      </c:pt>
                      <c:pt idx="146">
                        <c:v>1.1017086903333333</c:v>
                      </c:pt>
                      <c:pt idx="147">
                        <c:v>1.094424804</c:v>
                      </c:pt>
                      <c:pt idx="148">
                        <c:v>1.0880331200000002</c:v>
                      </c:pt>
                      <c:pt idx="149">
                        <c:v>1.0809466043333333</c:v>
                      </c:pt>
                      <c:pt idx="150">
                        <c:v>1.0740530489</c:v>
                      </c:pt>
                      <c:pt idx="151">
                        <c:v>1.0661700567333334</c:v>
                      </c:pt>
                      <c:pt idx="152">
                        <c:v>1.0595685838666666</c:v>
                      </c:pt>
                      <c:pt idx="153">
                        <c:v>1.0528457960333333</c:v>
                      </c:pt>
                      <c:pt idx="154">
                        <c:v>1.0455107489333335</c:v>
                      </c:pt>
                      <c:pt idx="155">
                        <c:v>1.0380313000666666</c:v>
                      </c:pt>
                      <c:pt idx="156">
                        <c:v>1.0316417415999999</c:v>
                      </c:pt>
                      <c:pt idx="157">
                        <c:v>1.0248126982666668</c:v>
                      </c:pt>
                      <c:pt idx="158">
                        <c:v>1.0175236464666668</c:v>
                      </c:pt>
                      <c:pt idx="159">
                        <c:v>1.0109970369333334</c:v>
                      </c:pt>
                      <c:pt idx="160">
                        <c:v>1.0041191579666666</c:v>
                      </c:pt>
                      <c:pt idx="161">
                        <c:v>0.99779784663333337</c:v>
                      </c:pt>
                      <c:pt idx="162">
                        <c:v>0.99110827826666659</c:v>
                      </c:pt>
                      <c:pt idx="163">
                        <c:v>0.98446152603333337</c:v>
                      </c:pt>
                      <c:pt idx="164">
                        <c:v>0.9769811630666666</c:v>
                      </c:pt>
                      <c:pt idx="165">
                        <c:v>0.97079151873333336</c:v>
                      </c:pt>
                      <c:pt idx="166">
                        <c:v>0.96401969579999991</c:v>
                      </c:pt>
                      <c:pt idx="167">
                        <c:v>0.95750921950000001</c:v>
                      </c:pt>
                      <c:pt idx="168">
                        <c:v>0.95095868900000002</c:v>
                      </c:pt>
                      <c:pt idx="169">
                        <c:v>0.9446798958999999</c:v>
                      </c:pt>
                      <c:pt idx="170">
                        <c:v>0.93793143816666669</c:v>
                      </c:pt>
                      <c:pt idx="171">
                        <c:v>0.93130971986666677</c:v>
                      </c:pt>
                      <c:pt idx="172">
                        <c:v>0.92479354143333337</c:v>
                      </c:pt>
                      <c:pt idx="173">
                        <c:v>0.91830941043333336</c:v>
                      </c:pt>
                      <c:pt idx="174">
                        <c:v>0.91216142973333325</c:v>
                      </c:pt>
                      <c:pt idx="175">
                        <c:v>0.90557853379999997</c:v>
                      </c:pt>
                      <c:pt idx="176">
                        <c:v>0.89940281709999992</c:v>
                      </c:pt>
                      <c:pt idx="177">
                        <c:v>0.89290044706666671</c:v>
                      </c:pt>
                      <c:pt idx="178">
                        <c:v>0.88653510809999991</c:v>
                      </c:pt>
                      <c:pt idx="179">
                        <c:v>0.88036423920000006</c:v>
                      </c:pt>
                      <c:pt idx="180">
                        <c:v>0.87450400989999999</c:v>
                      </c:pt>
                      <c:pt idx="181">
                        <c:v>0.86784714463333323</c:v>
                      </c:pt>
                      <c:pt idx="182">
                        <c:v>0.86077060300000008</c:v>
                      </c:pt>
                      <c:pt idx="183">
                        <c:v>0.85568859180000001</c:v>
                      </c:pt>
                      <c:pt idx="184">
                        <c:v>0.84974290926666673</c:v>
                      </c:pt>
                      <c:pt idx="185">
                        <c:v>0.84366552036666675</c:v>
                      </c:pt>
                      <c:pt idx="186">
                        <c:v>0.83758328359999989</c:v>
                      </c:pt>
                      <c:pt idx="187">
                        <c:v>0.83195829389999998</c:v>
                      </c:pt>
                      <c:pt idx="188">
                        <c:v>0.82600377003333347</c:v>
                      </c:pt>
                      <c:pt idx="189">
                        <c:v>0.81986572346666664</c:v>
                      </c:pt>
                      <c:pt idx="190">
                        <c:v>0.81440659366666657</c:v>
                      </c:pt>
                      <c:pt idx="191">
                        <c:v>0.80841527383333334</c:v>
                      </c:pt>
                      <c:pt idx="192">
                        <c:v>0.80253940820000003</c:v>
                      </c:pt>
                      <c:pt idx="193">
                        <c:v>0.7969283263000001</c:v>
                      </c:pt>
                      <c:pt idx="194">
                        <c:v>0.79110848903333331</c:v>
                      </c:pt>
                      <c:pt idx="195">
                        <c:v>0.78561828533333333</c:v>
                      </c:pt>
                      <c:pt idx="196">
                        <c:v>0.77968651056666671</c:v>
                      </c:pt>
                      <c:pt idx="197">
                        <c:v>0.77460406223333333</c:v>
                      </c:pt>
                      <c:pt idx="198">
                        <c:v>0.76920459669999997</c:v>
                      </c:pt>
                      <c:pt idx="199">
                        <c:v>0.76353553929999995</c:v>
                      </c:pt>
                      <c:pt idx="200">
                        <c:v>0.75808827079999996</c:v>
                      </c:pt>
                      <c:pt idx="201">
                        <c:v>0.75249010326666665</c:v>
                      </c:pt>
                      <c:pt idx="202">
                        <c:v>0.74691772459999994</c:v>
                      </c:pt>
                      <c:pt idx="203">
                        <c:v>0.74104233583333334</c:v>
                      </c:pt>
                      <c:pt idx="204">
                        <c:v>0.73625415559999985</c:v>
                      </c:pt>
                      <c:pt idx="205">
                        <c:v>0.7305837869666667</c:v>
                      </c:pt>
                      <c:pt idx="206">
                        <c:v>0.72564359506666676</c:v>
                      </c:pt>
                      <c:pt idx="207">
                        <c:v>0.71955243746666664</c:v>
                      </c:pt>
                      <c:pt idx="208">
                        <c:v>0.71480594076666659</c:v>
                      </c:pt>
                      <c:pt idx="209">
                        <c:v>0.70964626473333325</c:v>
                      </c:pt>
                      <c:pt idx="210">
                        <c:v>0.70430644350000005</c:v>
                      </c:pt>
                      <c:pt idx="211">
                        <c:v>0.6993761658333334</c:v>
                      </c:pt>
                      <c:pt idx="212">
                        <c:v>0.69444125893333331</c:v>
                      </c:pt>
                      <c:pt idx="213">
                        <c:v>0.68936794993333328</c:v>
                      </c:pt>
                      <c:pt idx="214">
                        <c:v>0.68436247113333337</c:v>
                      </c:pt>
                      <c:pt idx="215">
                        <c:v>0.67933372653333335</c:v>
                      </c:pt>
                      <c:pt idx="216">
                        <c:v>0.6747578183666666</c:v>
                      </c:pt>
                      <c:pt idx="217">
                        <c:v>0.6693119207999999</c:v>
                      </c:pt>
                      <c:pt idx="218">
                        <c:v>0.6647268533666667</c:v>
                      </c:pt>
                      <c:pt idx="219">
                        <c:v>0.65966484943333337</c:v>
                      </c:pt>
                      <c:pt idx="220">
                        <c:v>0.6548999945666667</c:v>
                      </c:pt>
                      <c:pt idx="221">
                        <c:v>0.65020362536666676</c:v>
                      </c:pt>
                      <c:pt idx="222">
                        <c:v>0.64534984033333342</c:v>
                      </c:pt>
                      <c:pt idx="223">
                        <c:v>0.64101777473333332</c:v>
                      </c:pt>
                      <c:pt idx="224">
                        <c:v>0.63656200966666665</c:v>
                      </c:pt>
                      <c:pt idx="225">
                        <c:v>0.63183351356666673</c:v>
                      </c:pt>
                      <c:pt idx="226">
                        <c:v>0.62684482340000003</c:v>
                      </c:pt>
                      <c:pt idx="227">
                        <c:v>0.62291761239999988</c:v>
                      </c:pt>
                      <c:pt idx="228">
                        <c:v>0.61840180553333324</c:v>
                      </c:pt>
                      <c:pt idx="229">
                        <c:v>0.61371372143333336</c:v>
                      </c:pt>
                      <c:pt idx="230">
                        <c:v>0.60959082843333334</c:v>
                      </c:pt>
                      <c:pt idx="231">
                        <c:v>0.6049280166333334</c:v>
                      </c:pt>
                      <c:pt idx="232">
                        <c:v>0.60080864033333337</c:v>
                      </c:pt>
                      <c:pt idx="233">
                        <c:v>0.59662997719999999</c:v>
                      </c:pt>
                      <c:pt idx="234">
                        <c:v>0.59224092960000008</c:v>
                      </c:pt>
                      <c:pt idx="235">
                        <c:v>0.58831383783333324</c:v>
                      </c:pt>
                      <c:pt idx="236">
                        <c:v>0.58432243266666672</c:v>
                      </c:pt>
                      <c:pt idx="237">
                        <c:v>0.57991804680000003</c:v>
                      </c:pt>
                      <c:pt idx="238">
                        <c:v>0.5759982665333333</c:v>
                      </c:pt>
                      <c:pt idx="239">
                        <c:v>0.57225932676666658</c:v>
                      </c:pt>
                      <c:pt idx="240">
                        <c:v>0.56829673053333341</c:v>
                      </c:pt>
                      <c:pt idx="241">
                        <c:v>0.56456228100000005</c:v>
                      </c:pt>
                      <c:pt idx="242">
                        <c:v>0.5605953335666668</c:v>
                      </c:pt>
                      <c:pt idx="243">
                        <c:v>0.5568185846</c:v>
                      </c:pt>
                      <c:pt idx="244">
                        <c:v>0.55307257176666669</c:v>
                      </c:pt>
                      <c:pt idx="245">
                        <c:v>0.54901095230000008</c:v>
                      </c:pt>
                      <c:pt idx="246">
                        <c:v>0.54540471236666666</c:v>
                      </c:pt>
                      <c:pt idx="247">
                        <c:v>0.54162490369999994</c:v>
                      </c:pt>
                      <c:pt idx="248">
                        <c:v>0.53815733393333332</c:v>
                      </c:pt>
                      <c:pt idx="249">
                        <c:v>0.53501093386666665</c:v>
                      </c:pt>
                      <c:pt idx="250">
                        <c:v>0.53101385633333331</c:v>
                      </c:pt>
                      <c:pt idx="251">
                        <c:v>0.52777171136666667</c:v>
                      </c:pt>
                      <c:pt idx="252">
                        <c:v>0.52435073256666664</c:v>
                      </c:pt>
                      <c:pt idx="253">
                        <c:v>0.52135033409999998</c:v>
                      </c:pt>
                      <c:pt idx="254">
                        <c:v>0.51757165790000004</c:v>
                      </c:pt>
                      <c:pt idx="255">
                        <c:v>0.51420846580000001</c:v>
                      </c:pt>
                      <c:pt idx="256">
                        <c:v>0.51141578953333333</c:v>
                      </c:pt>
                      <c:pt idx="257">
                        <c:v>0.50798369446666669</c:v>
                      </c:pt>
                      <c:pt idx="258">
                        <c:v>0.50480821729999992</c:v>
                      </c:pt>
                      <c:pt idx="259">
                        <c:v>0.50169782836666665</c:v>
                      </c:pt>
                      <c:pt idx="260">
                        <c:v>0.49901974203333332</c:v>
                      </c:pt>
                      <c:pt idx="261">
                        <c:v>0.4955294033</c:v>
                      </c:pt>
                      <c:pt idx="262">
                        <c:v>0.49256503583333333</c:v>
                      </c:pt>
                      <c:pt idx="263">
                        <c:v>0.48982908326666669</c:v>
                      </c:pt>
                      <c:pt idx="264">
                        <c:v>0.48663298286666662</c:v>
                      </c:pt>
                      <c:pt idx="265">
                        <c:v>0.48416208229999996</c:v>
                      </c:pt>
                      <c:pt idx="266">
                        <c:v>0.48120226463333332</c:v>
                      </c:pt>
                      <c:pt idx="267">
                        <c:v>0.47854767243333335</c:v>
                      </c:pt>
                      <c:pt idx="268">
                        <c:v>0.47618849080000003</c:v>
                      </c:pt>
                      <c:pt idx="269">
                        <c:v>0.47336848573333334</c:v>
                      </c:pt>
                      <c:pt idx="270">
                        <c:v>0.47067535916666664</c:v>
                      </c:pt>
                      <c:pt idx="271">
                        <c:v>0.46775579453333332</c:v>
                      </c:pt>
                      <c:pt idx="272">
                        <c:v>0.46540060639999997</c:v>
                      </c:pt>
                      <c:pt idx="273">
                        <c:v>0.46298492949999998</c:v>
                      </c:pt>
                      <c:pt idx="274">
                        <c:v>0.46048983933333337</c:v>
                      </c:pt>
                      <c:pt idx="275">
                        <c:v>0.45816582443333331</c:v>
                      </c:pt>
                      <c:pt idx="276">
                        <c:v>0.45575886966666662</c:v>
                      </c:pt>
                      <c:pt idx="277">
                        <c:v>0.45355199773333332</c:v>
                      </c:pt>
                      <c:pt idx="278">
                        <c:v>0.45107400416666671</c:v>
                      </c:pt>
                      <c:pt idx="279">
                        <c:v>0.44893244903333329</c:v>
                      </c:pt>
                      <c:pt idx="280">
                        <c:v>0.44679810603333331</c:v>
                      </c:pt>
                      <c:pt idx="281">
                        <c:v>0.44440764186666665</c:v>
                      </c:pt>
                      <c:pt idx="282">
                        <c:v>0.44256545106666673</c:v>
                      </c:pt>
                      <c:pt idx="283">
                        <c:v>0.44056266543333328</c:v>
                      </c:pt>
                      <c:pt idx="284">
                        <c:v>0.43838014203333336</c:v>
                      </c:pt>
                      <c:pt idx="285">
                        <c:v>0.43691009283333332</c:v>
                      </c:pt>
                      <c:pt idx="286">
                        <c:v>0.43469136953333337</c:v>
                      </c:pt>
                      <c:pt idx="287">
                        <c:v>0.43279125293333331</c:v>
                      </c:pt>
                      <c:pt idx="288">
                        <c:v>0.43075808883333333</c:v>
                      </c:pt>
                      <c:pt idx="289">
                        <c:v>0.42935799556666671</c:v>
                      </c:pt>
                      <c:pt idx="290">
                        <c:v>0.42775132256666665</c:v>
                      </c:pt>
                      <c:pt idx="291">
                        <c:v>0.42625713346666666</c:v>
                      </c:pt>
                      <c:pt idx="292">
                        <c:v>0.42451440293333337</c:v>
                      </c:pt>
                      <c:pt idx="293">
                        <c:v>0.42269738516666666</c:v>
                      </c:pt>
                      <c:pt idx="294">
                        <c:v>0.42112050453333333</c:v>
                      </c:pt>
                      <c:pt idx="295">
                        <c:v>0.4197434485</c:v>
                      </c:pt>
                      <c:pt idx="296">
                        <c:v>0.41847910483333334</c:v>
                      </c:pt>
                      <c:pt idx="297">
                        <c:v>0.41684596736666668</c:v>
                      </c:pt>
                      <c:pt idx="298">
                        <c:v>0.41564378143333336</c:v>
                      </c:pt>
                      <c:pt idx="299">
                        <c:v>0.41414520143333333</c:v>
                      </c:pt>
                      <c:pt idx="300">
                        <c:v>0.41282043856666667</c:v>
                      </c:pt>
                      <c:pt idx="301">
                        <c:v>0.41139375173333331</c:v>
                      </c:pt>
                      <c:pt idx="302">
                        <c:v>0.41028926766666668</c:v>
                      </c:pt>
                      <c:pt idx="303">
                        <c:v>0.4088808695333333</c:v>
                      </c:pt>
                      <c:pt idx="304">
                        <c:v>0.4078966279666667</c:v>
                      </c:pt>
                      <c:pt idx="305">
                        <c:v>0.40643765529999998</c:v>
                      </c:pt>
                      <c:pt idx="306">
                        <c:v>0.40514651933333329</c:v>
                      </c:pt>
                      <c:pt idx="307">
                        <c:v>0.40433480343333333</c:v>
                      </c:pt>
                      <c:pt idx="308">
                        <c:v>0.40313211086666662</c:v>
                      </c:pt>
                      <c:pt idx="309">
                        <c:v>0.40229625503333333</c:v>
                      </c:pt>
                      <c:pt idx="310">
                        <c:v>0.4010956486333333</c:v>
                      </c:pt>
                      <c:pt idx="311">
                        <c:v>0.40040229756666673</c:v>
                      </c:pt>
                      <c:pt idx="312">
                        <c:v>0.39933992426666665</c:v>
                      </c:pt>
                      <c:pt idx="313">
                        <c:v>0.39840010803333331</c:v>
                      </c:pt>
                      <c:pt idx="314">
                        <c:v>0.39745044706666666</c:v>
                      </c:pt>
                      <c:pt idx="315">
                        <c:v>0.39683981736666668</c:v>
                      </c:pt>
                      <c:pt idx="316">
                        <c:v>0.39604218800000002</c:v>
                      </c:pt>
                      <c:pt idx="317">
                        <c:v>0.39524330696666671</c:v>
                      </c:pt>
                      <c:pt idx="318">
                        <c:v>0.39420348406666667</c:v>
                      </c:pt>
                      <c:pt idx="319">
                        <c:v>0.39389831819999999</c:v>
                      </c:pt>
                      <c:pt idx="320">
                        <c:v>0.39281672240000004</c:v>
                      </c:pt>
                      <c:pt idx="321">
                        <c:v>0.39253468316666668</c:v>
                      </c:pt>
                      <c:pt idx="322">
                        <c:v>0.39167108140000001</c:v>
                      </c:pt>
                      <c:pt idx="323">
                        <c:v>0.39100853603333335</c:v>
                      </c:pt>
                      <c:pt idx="324">
                        <c:v>0.39058286943333337</c:v>
                      </c:pt>
                      <c:pt idx="325">
                        <c:v>0.39024213949999997</c:v>
                      </c:pt>
                      <c:pt idx="326">
                        <c:v>0.38979918756666665</c:v>
                      </c:pt>
                      <c:pt idx="327">
                        <c:v>0.38894030453333334</c:v>
                      </c:pt>
                      <c:pt idx="328">
                        <c:v>0.38848402100000001</c:v>
                      </c:pt>
                      <c:pt idx="329">
                        <c:v>0.38823604583333338</c:v>
                      </c:pt>
                      <c:pt idx="330">
                        <c:v>0.38767358660000001</c:v>
                      </c:pt>
                      <c:pt idx="331">
                        <c:v>0.38720033566666667</c:v>
                      </c:pt>
                      <c:pt idx="332">
                        <c:v>0.38671281930000001</c:v>
                      </c:pt>
                      <c:pt idx="333">
                        <c:v>0.38633964460000003</c:v>
                      </c:pt>
                      <c:pt idx="334">
                        <c:v>0.38618478179999999</c:v>
                      </c:pt>
                      <c:pt idx="335">
                        <c:v>0.38564859826666664</c:v>
                      </c:pt>
                      <c:pt idx="336">
                        <c:v>0.38545263806666669</c:v>
                      </c:pt>
                      <c:pt idx="337">
                        <c:v>0.3849013646333333</c:v>
                      </c:pt>
                      <c:pt idx="338">
                        <c:v>0.38433366023333337</c:v>
                      </c:pt>
                      <c:pt idx="339">
                        <c:v>0.38433011369999998</c:v>
                      </c:pt>
                      <c:pt idx="340">
                        <c:v>0.38390848039999997</c:v>
                      </c:pt>
                      <c:pt idx="341">
                        <c:v>0.3836914002666667</c:v>
                      </c:pt>
                      <c:pt idx="342">
                        <c:v>0.38332687813333327</c:v>
                      </c:pt>
                      <c:pt idx="343">
                        <c:v>0.38322356343333336</c:v>
                      </c:pt>
                      <c:pt idx="344">
                        <c:v>0.38268140949999996</c:v>
                      </c:pt>
                      <c:pt idx="345">
                        <c:v>0.38264146446666669</c:v>
                      </c:pt>
                      <c:pt idx="346">
                        <c:v>0.38220957916666665</c:v>
                      </c:pt>
                      <c:pt idx="347">
                        <c:v>0.38188150523333331</c:v>
                      </c:pt>
                      <c:pt idx="348">
                        <c:v>0.3815097808666667</c:v>
                      </c:pt>
                      <c:pt idx="349">
                        <c:v>0.38143837453333335</c:v>
                      </c:pt>
                      <c:pt idx="350">
                        <c:v>0.38132147986666665</c:v>
                      </c:pt>
                      <c:pt idx="351">
                        <c:v>0.38074095050000006</c:v>
                      </c:pt>
                      <c:pt idx="352">
                        <c:v>0.380797257</c:v>
                      </c:pt>
                      <c:pt idx="353">
                        <c:v>0.38032659889999998</c:v>
                      </c:pt>
                      <c:pt idx="354">
                        <c:v>0.37995427846666668</c:v>
                      </c:pt>
                      <c:pt idx="355">
                        <c:v>0.37947363653333333</c:v>
                      </c:pt>
                      <c:pt idx="356">
                        <c:v>0.37922252220000002</c:v>
                      </c:pt>
                      <c:pt idx="357">
                        <c:v>0.37917062643333327</c:v>
                      </c:pt>
                      <c:pt idx="358">
                        <c:v>0.37871872383333338</c:v>
                      </c:pt>
                      <c:pt idx="359">
                        <c:v>0.37848420936666666</c:v>
                      </c:pt>
                      <c:pt idx="360">
                        <c:v>0.3781872788666667</c:v>
                      </c:pt>
                      <c:pt idx="361">
                        <c:v>0.37797386446666664</c:v>
                      </c:pt>
                      <c:pt idx="362">
                        <c:v>0.37748897076666665</c:v>
                      </c:pt>
                      <c:pt idx="363">
                        <c:v>0.37722643213333334</c:v>
                      </c:pt>
                      <c:pt idx="364">
                        <c:v>0.37658735116666664</c:v>
                      </c:pt>
                      <c:pt idx="365">
                        <c:v>0.37618221840000005</c:v>
                      </c:pt>
                      <c:pt idx="366">
                        <c:v>0.37600895760000003</c:v>
                      </c:pt>
                      <c:pt idx="367">
                        <c:v>0.37561276556666662</c:v>
                      </c:pt>
                      <c:pt idx="368">
                        <c:v>0.37497489649999999</c:v>
                      </c:pt>
                      <c:pt idx="369">
                        <c:v>0.37465308110000001</c:v>
                      </c:pt>
                      <c:pt idx="370">
                        <c:v>0.37384030223333337</c:v>
                      </c:pt>
                      <c:pt idx="371">
                        <c:v>0.37358407180000003</c:v>
                      </c:pt>
                      <c:pt idx="372">
                        <c:v>0.37296945853333335</c:v>
                      </c:pt>
                      <c:pt idx="373">
                        <c:v>0.37240107853333332</c:v>
                      </c:pt>
                      <c:pt idx="374">
                        <c:v>0.37174294393333335</c:v>
                      </c:pt>
                      <c:pt idx="375">
                        <c:v>0.37141729396666667</c:v>
                      </c:pt>
                      <c:pt idx="376">
                        <c:v>0.37048865356666671</c:v>
                      </c:pt>
                      <c:pt idx="377">
                        <c:v>0.36981182300000004</c:v>
                      </c:pt>
                      <c:pt idx="378">
                        <c:v>0.36933411160000001</c:v>
                      </c:pt>
                      <c:pt idx="379">
                        <c:v>0.36844427386666662</c:v>
                      </c:pt>
                      <c:pt idx="380">
                        <c:v>0.36783090233333332</c:v>
                      </c:pt>
                      <c:pt idx="381">
                        <c:v>0.36698651313333336</c:v>
                      </c:pt>
                      <c:pt idx="382">
                        <c:v>0.36608395973333341</c:v>
                      </c:pt>
                      <c:pt idx="383">
                        <c:v>0.36512724560000004</c:v>
                      </c:pt>
                      <c:pt idx="384">
                        <c:v>0.36421844363333333</c:v>
                      </c:pt>
                      <c:pt idx="385">
                        <c:v>0.36367552480000004</c:v>
                      </c:pt>
                      <c:pt idx="386">
                        <c:v>0.36267677940000004</c:v>
                      </c:pt>
                      <c:pt idx="387">
                        <c:v>0.3615278800333333</c:v>
                      </c:pt>
                      <c:pt idx="388">
                        <c:v>0.36028893789999999</c:v>
                      </c:pt>
                      <c:pt idx="389">
                        <c:v>0.35927139716666673</c:v>
                      </c:pt>
                      <c:pt idx="390">
                        <c:v>0.35828213889999999</c:v>
                      </c:pt>
                      <c:pt idx="391">
                        <c:v>0.35686077673333333</c:v>
                      </c:pt>
                      <c:pt idx="392">
                        <c:v>0.3559019665</c:v>
                      </c:pt>
                      <c:pt idx="393">
                        <c:v>0.3546653986333333</c:v>
                      </c:pt>
                      <c:pt idx="394">
                        <c:v>0.35322391986666668</c:v>
                      </c:pt>
                      <c:pt idx="395">
                        <c:v>0.35193419456666669</c:v>
                      </c:pt>
                      <c:pt idx="396">
                        <c:v>0.35059193769999997</c:v>
                      </c:pt>
                      <c:pt idx="397">
                        <c:v>0.34906084340000004</c:v>
                      </c:pt>
                      <c:pt idx="398">
                        <c:v>0.3475946983</c:v>
                      </c:pt>
                      <c:pt idx="399">
                        <c:v>0.34576349460000005</c:v>
                      </c:pt>
                      <c:pt idx="400">
                        <c:v>0.34440665443333329</c:v>
                      </c:pt>
                      <c:pt idx="401">
                        <c:v>0.34304361543333334</c:v>
                      </c:pt>
                      <c:pt idx="402">
                        <c:v>0.3411709070333333</c:v>
                      </c:pt>
                      <c:pt idx="403">
                        <c:v>0.339479963</c:v>
                      </c:pt>
                      <c:pt idx="404">
                        <c:v>0.33800923823333334</c:v>
                      </c:pt>
                      <c:pt idx="405">
                        <c:v>0.33596090476666668</c:v>
                      </c:pt>
                      <c:pt idx="406">
                        <c:v>0.33422247566666669</c:v>
                      </c:pt>
                      <c:pt idx="407">
                        <c:v>0.33258882166666665</c:v>
                      </c:pt>
                      <c:pt idx="408">
                        <c:v>0.33044015366666663</c:v>
                      </c:pt>
                      <c:pt idx="409">
                        <c:v>0.32855162023333334</c:v>
                      </c:pt>
                      <c:pt idx="410">
                        <c:v>0.3265758554</c:v>
                      </c:pt>
                      <c:pt idx="411">
                        <c:v>0.32478352389999998</c:v>
                      </c:pt>
                      <c:pt idx="412">
                        <c:v>0.32245033980000004</c:v>
                      </c:pt>
                      <c:pt idx="413">
                        <c:v>0.32063837846666665</c:v>
                      </c:pt>
                      <c:pt idx="414">
                        <c:v>0.3183387120666667</c:v>
                      </c:pt>
                      <c:pt idx="415">
                        <c:v>0.31653845310000001</c:v>
                      </c:pt>
                      <c:pt idx="416">
                        <c:v>0.31440895793333334</c:v>
                      </c:pt>
                      <c:pt idx="417">
                        <c:v>0.31189131736666664</c:v>
                      </c:pt>
                      <c:pt idx="418">
                        <c:v>0.30978578330000001</c:v>
                      </c:pt>
                      <c:pt idx="419">
                        <c:v>0.30733582376666663</c:v>
                      </c:pt>
                      <c:pt idx="420">
                        <c:v>0.30522492530000001</c:v>
                      </c:pt>
                      <c:pt idx="421">
                        <c:v>0.30278116463333332</c:v>
                      </c:pt>
                      <c:pt idx="422">
                        <c:v>0.30049363773333332</c:v>
                      </c:pt>
                      <c:pt idx="423">
                        <c:v>0.2982730766333333</c:v>
                      </c:pt>
                      <c:pt idx="424">
                        <c:v>0.29555524390000004</c:v>
                      </c:pt>
                      <c:pt idx="425">
                        <c:v>0.29333663979999997</c:v>
                      </c:pt>
                      <c:pt idx="426">
                        <c:v>0.29099281630000001</c:v>
                      </c:pt>
                      <c:pt idx="427">
                        <c:v>0.28856615226666665</c:v>
                      </c:pt>
                      <c:pt idx="428">
                        <c:v>0.28642364343333337</c:v>
                      </c:pt>
                      <c:pt idx="429">
                        <c:v>0.28377351166666664</c:v>
                      </c:pt>
                      <c:pt idx="430">
                        <c:v>0.28146127859999998</c:v>
                      </c:pt>
                      <c:pt idx="431">
                        <c:v>0.27885810533333333</c:v>
                      </c:pt>
                      <c:pt idx="432">
                        <c:v>0.27676857509999997</c:v>
                      </c:pt>
                      <c:pt idx="433">
                        <c:v>0.2740843892</c:v>
                      </c:pt>
                      <c:pt idx="434">
                        <c:v>0.27146328489999999</c:v>
                      </c:pt>
                      <c:pt idx="435">
                        <c:v>0.26910894116666667</c:v>
                      </c:pt>
                      <c:pt idx="436">
                        <c:v>0.2667772869333333</c:v>
                      </c:pt>
                      <c:pt idx="437">
                        <c:v>0.26425236463333335</c:v>
                      </c:pt>
                      <c:pt idx="438">
                        <c:v>0.26193898916666664</c:v>
                      </c:pt>
                      <c:pt idx="439">
                        <c:v>0.25969563919999999</c:v>
                      </c:pt>
                      <c:pt idx="440">
                        <c:v>0.25697681306666664</c:v>
                      </c:pt>
                      <c:pt idx="441">
                        <c:v>0.25430673363333334</c:v>
                      </c:pt>
                      <c:pt idx="442">
                        <c:v>0.25217567383333334</c:v>
                      </c:pt>
                      <c:pt idx="443">
                        <c:v>0.24937640133333336</c:v>
                      </c:pt>
                      <c:pt idx="444">
                        <c:v>0.24734550713333334</c:v>
                      </c:pt>
                      <c:pt idx="445">
                        <c:v>0.24457393583333334</c:v>
                      </c:pt>
                      <c:pt idx="446">
                        <c:v>0.24209912119999999</c:v>
                      </c:pt>
                      <c:pt idx="447">
                        <c:v>0.23984480403333333</c:v>
                      </c:pt>
                      <c:pt idx="448">
                        <c:v>0.23712885380000001</c:v>
                      </c:pt>
                      <c:pt idx="449">
                        <c:v>0.23451999823333333</c:v>
                      </c:pt>
                      <c:pt idx="450">
                        <c:v>0.23224397499999996</c:v>
                      </c:pt>
                      <c:pt idx="451">
                        <c:v>0.22993624209999997</c:v>
                      </c:pt>
                      <c:pt idx="452">
                        <c:v>0.2272781431666667</c:v>
                      </c:pt>
                      <c:pt idx="453">
                        <c:v>0.22504191100000001</c:v>
                      </c:pt>
                      <c:pt idx="454">
                        <c:v>0.22235788406666668</c:v>
                      </c:pt>
                      <c:pt idx="455">
                        <c:v>0.21998928486666666</c:v>
                      </c:pt>
                      <c:pt idx="456">
                        <c:v>0.21749150753333335</c:v>
                      </c:pt>
                      <c:pt idx="457">
                        <c:v>0.21530216433333335</c:v>
                      </c:pt>
                      <c:pt idx="458">
                        <c:v>0.21289675929999999</c:v>
                      </c:pt>
                      <c:pt idx="459">
                        <c:v>0.21065116423333333</c:v>
                      </c:pt>
                      <c:pt idx="460">
                        <c:v>0.20818150043333336</c:v>
                      </c:pt>
                      <c:pt idx="461">
                        <c:v>0.20568764206666668</c:v>
                      </c:pt>
                      <c:pt idx="462">
                        <c:v>0.20320557056666666</c:v>
                      </c:pt>
                      <c:pt idx="463">
                        <c:v>0.20101652543333334</c:v>
                      </c:pt>
                      <c:pt idx="464">
                        <c:v>0.19873965283333331</c:v>
                      </c:pt>
                      <c:pt idx="465">
                        <c:v>0.19629293680000001</c:v>
                      </c:pt>
                      <c:pt idx="466">
                        <c:v>0.19405280550000001</c:v>
                      </c:pt>
                      <c:pt idx="467">
                        <c:v>0.19208094973333334</c:v>
                      </c:pt>
                      <c:pt idx="468">
                        <c:v>0.18964396916666668</c:v>
                      </c:pt>
                      <c:pt idx="469">
                        <c:v>0.18754090369999998</c:v>
                      </c:pt>
                      <c:pt idx="470">
                        <c:v>0.18568585313333333</c:v>
                      </c:pt>
                      <c:pt idx="471">
                        <c:v>0.18293806909999999</c:v>
                      </c:pt>
                      <c:pt idx="472">
                        <c:v>0.18099676070000001</c:v>
                      </c:pt>
                      <c:pt idx="473">
                        <c:v>0.1789661149</c:v>
                      </c:pt>
                      <c:pt idx="474">
                        <c:v>0.17688956853333335</c:v>
                      </c:pt>
                      <c:pt idx="475">
                        <c:v>0.17508962253333335</c:v>
                      </c:pt>
                      <c:pt idx="476">
                        <c:v>0.1731439531</c:v>
                      </c:pt>
                      <c:pt idx="477">
                        <c:v>0.17097766700000003</c:v>
                      </c:pt>
                      <c:pt idx="478">
                        <c:v>0.16928137836666668</c:v>
                      </c:pt>
                      <c:pt idx="479">
                        <c:v>0.16729273396666666</c:v>
                      </c:pt>
                      <c:pt idx="480">
                        <c:v>0.16544055936666668</c:v>
                      </c:pt>
                      <c:pt idx="481">
                        <c:v>0.16340144476666665</c:v>
                      </c:pt>
                      <c:pt idx="482">
                        <c:v>0.16158256926666667</c:v>
                      </c:pt>
                      <c:pt idx="483">
                        <c:v>0.15976865593333334</c:v>
                      </c:pt>
                      <c:pt idx="484">
                        <c:v>0.15837418040000001</c:v>
                      </c:pt>
                      <c:pt idx="485">
                        <c:v>0.15627822773333333</c:v>
                      </c:pt>
                      <c:pt idx="486">
                        <c:v>0.15490777293333333</c:v>
                      </c:pt>
                      <c:pt idx="487">
                        <c:v>0.15348344546666667</c:v>
                      </c:pt>
                      <c:pt idx="488">
                        <c:v>0.15177103380000001</c:v>
                      </c:pt>
                      <c:pt idx="489">
                        <c:v>0.15036577483333333</c:v>
                      </c:pt>
                      <c:pt idx="490">
                        <c:v>0.14851425586666667</c:v>
                      </c:pt>
                      <c:pt idx="491">
                        <c:v>0.14716666936666667</c:v>
                      </c:pt>
                      <c:pt idx="492">
                        <c:v>0.14580231906666666</c:v>
                      </c:pt>
                      <c:pt idx="493">
                        <c:v>0.14435034493333335</c:v>
                      </c:pt>
                      <c:pt idx="494">
                        <c:v>0.14292099080000001</c:v>
                      </c:pt>
                      <c:pt idx="495">
                        <c:v>0.1418056637</c:v>
                      </c:pt>
                      <c:pt idx="496">
                        <c:v>0.14049731689999997</c:v>
                      </c:pt>
                      <c:pt idx="497">
                        <c:v>0.13899242383333335</c:v>
                      </c:pt>
                      <c:pt idx="498">
                        <c:v>0.13764070473333334</c:v>
                      </c:pt>
                      <c:pt idx="499">
                        <c:v>0.13627807800000002</c:v>
                      </c:pt>
                      <c:pt idx="500">
                        <c:v>0.13498328626666667</c:v>
                      </c:pt>
                      <c:pt idx="501">
                        <c:v>0.13373061019999999</c:v>
                      </c:pt>
                      <c:pt idx="502">
                        <c:v>0.13282689950000001</c:v>
                      </c:pt>
                      <c:pt idx="503">
                        <c:v>0.13156276443333334</c:v>
                      </c:pt>
                      <c:pt idx="504">
                        <c:v>0.13045030336666666</c:v>
                      </c:pt>
                      <c:pt idx="505">
                        <c:v>0.12932294110000001</c:v>
                      </c:pt>
                      <c:pt idx="506">
                        <c:v>0.12791754306666667</c:v>
                      </c:pt>
                      <c:pt idx="507">
                        <c:v>0.12697358179999998</c:v>
                      </c:pt>
                      <c:pt idx="508">
                        <c:v>0.12606127310000001</c:v>
                      </c:pt>
                      <c:pt idx="509">
                        <c:v>0.12507262326666668</c:v>
                      </c:pt>
                      <c:pt idx="510">
                        <c:v>0.12401706476666667</c:v>
                      </c:pt>
                      <c:pt idx="511">
                        <c:v>0.12343387303333335</c:v>
                      </c:pt>
                      <c:pt idx="512">
                        <c:v>0.12226070216666667</c:v>
                      </c:pt>
                      <c:pt idx="513">
                        <c:v>0.12163191039999999</c:v>
                      </c:pt>
                      <c:pt idx="514">
                        <c:v>0.12059780956666666</c:v>
                      </c:pt>
                      <c:pt idx="515">
                        <c:v>0.1199390342</c:v>
                      </c:pt>
                      <c:pt idx="516">
                        <c:v>0.11944822966666668</c:v>
                      </c:pt>
                      <c:pt idx="517">
                        <c:v>0.11839008830000002</c:v>
                      </c:pt>
                      <c:pt idx="518">
                        <c:v>0.11745319516666668</c:v>
                      </c:pt>
                      <c:pt idx="519">
                        <c:v>0.11709837866666667</c:v>
                      </c:pt>
                      <c:pt idx="520">
                        <c:v>0.116750968</c:v>
                      </c:pt>
                      <c:pt idx="521">
                        <c:v>0.11601130663333332</c:v>
                      </c:pt>
                      <c:pt idx="522">
                        <c:v>0.11562832443333333</c:v>
                      </c:pt>
                      <c:pt idx="523">
                        <c:v>0.11580563833333334</c:v>
                      </c:pt>
                      <c:pt idx="524">
                        <c:v>0.115345565</c:v>
                      </c:pt>
                      <c:pt idx="525">
                        <c:v>0.11504300186666667</c:v>
                      </c:pt>
                      <c:pt idx="526">
                        <c:v>0.11505909016666667</c:v>
                      </c:pt>
                      <c:pt idx="527">
                        <c:v>0.1144697517</c:v>
                      </c:pt>
                      <c:pt idx="528">
                        <c:v>0.11407346526666667</c:v>
                      </c:pt>
                      <c:pt idx="529">
                        <c:v>0.11316871393333335</c:v>
                      </c:pt>
                      <c:pt idx="530">
                        <c:v>0.11322895936666666</c:v>
                      </c:pt>
                      <c:pt idx="531">
                        <c:v>0.11289431653333333</c:v>
                      </c:pt>
                      <c:pt idx="532">
                        <c:v>0.11320353300000001</c:v>
                      </c:pt>
                      <c:pt idx="533">
                        <c:v>0.11311708886666666</c:v>
                      </c:pt>
                      <c:pt idx="534">
                        <c:v>0.11295972763333334</c:v>
                      </c:pt>
                      <c:pt idx="535">
                        <c:v>0.11308819056666668</c:v>
                      </c:pt>
                      <c:pt idx="536">
                        <c:v>0.11235814046666666</c:v>
                      </c:pt>
                      <c:pt idx="537">
                        <c:v>0.11309587210000001</c:v>
                      </c:pt>
                      <c:pt idx="538">
                        <c:v>0.11325629053333335</c:v>
                      </c:pt>
                      <c:pt idx="539">
                        <c:v>0.11277205746666667</c:v>
                      </c:pt>
                      <c:pt idx="540">
                        <c:v>0.11295966556666666</c:v>
                      </c:pt>
                      <c:pt idx="541">
                        <c:v>0.11296476173333332</c:v>
                      </c:pt>
                      <c:pt idx="542">
                        <c:v>0.1130257994</c:v>
                      </c:pt>
                      <c:pt idx="543">
                        <c:v>0.11257708073333333</c:v>
                      </c:pt>
                      <c:pt idx="544">
                        <c:v>0.1138850376</c:v>
                      </c:pt>
                      <c:pt idx="545">
                        <c:v>0.11429622026666668</c:v>
                      </c:pt>
                      <c:pt idx="546">
                        <c:v>0.11460850636666665</c:v>
                      </c:pt>
                      <c:pt idx="547">
                        <c:v>0.11442089826666667</c:v>
                      </c:pt>
                      <c:pt idx="548">
                        <c:v>0.11470077186666666</c:v>
                      </c:pt>
                      <c:pt idx="549">
                        <c:v>0.1143696184</c:v>
                      </c:pt>
                      <c:pt idx="550">
                        <c:v>0.11502136786666667</c:v>
                      </c:pt>
                      <c:pt idx="551">
                        <c:v>0.11536086596666667</c:v>
                      </c:pt>
                      <c:pt idx="552">
                        <c:v>0.11636110146666667</c:v>
                      </c:pt>
                      <c:pt idx="553">
                        <c:v>0.11814371</c:v>
                      </c:pt>
                      <c:pt idx="554">
                        <c:v>0.11585658789999999</c:v>
                      </c:pt>
                      <c:pt idx="555">
                        <c:v>0.11849186073333334</c:v>
                      </c:pt>
                      <c:pt idx="556">
                        <c:v>0.12235983213333333</c:v>
                      </c:pt>
                      <c:pt idx="557">
                        <c:v>0.1232786253</c:v>
                      </c:pt>
                      <c:pt idx="558">
                        <c:v>0.12473506229999999</c:v>
                      </c:pt>
                      <c:pt idx="559">
                        <c:v>0.12450732289999999</c:v>
                      </c:pt>
                      <c:pt idx="560">
                        <c:v>0.12790487953333332</c:v>
                      </c:pt>
                      <c:pt idx="561">
                        <c:v>0.13116329906666666</c:v>
                      </c:pt>
                      <c:pt idx="562">
                        <c:v>0.13284848630000001</c:v>
                      </c:pt>
                      <c:pt idx="563">
                        <c:v>0.14092749360000001</c:v>
                      </c:pt>
                      <c:pt idx="564">
                        <c:v>0.14617216089999999</c:v>
                      </c:pt>
                      <c:pt idx="565">
                        <c:v>0.15498960513333335</c:v>
                      </c:pt>
                      <c:pt idx="566">
                        <c:v>0.164379254</c:v>
                      </c:pt>
                      <c:pt idx="567">
                        <c:v>0.17715387543333336</c:v>
                      </c:pt>
                      <c:pt idx="568">
                        <c:v>0.19241223236666669</c:v>
                      </c:pt>
                      <c:pt idx="569">
                        <c:v>0.21030439436666667</c:v>
                      </c:pt>
                      <c:pt idx="570">
                        <c:v>0.22632101673333335</c:v>
                      </c:pt>
                      <c:pt idx="571">
                        <c:v>0.23918910823333331</c:v>
                      </c:pt>
                      <c:pt idx="572">
                        <c:v>0.24079559246666668</c:v>
                      </c:pt>
                      <c:pt idx="573">
                        <c:v>0.23378537099999999</c:v>
                      </c:pt>
                      <c:pt idx="574">
                        <c:v>0.21705049773333332</c:v>
                      </c:pt>
                      <c:pt idx="575">
                        <c:v>0.19350976746666668</c:v>
                      </c:pt>
                      <c:pt idx="576">
                        <c:v>0.16976720096666667</c:v>
                      </c:pt>
                      <c:pt idx="577">
                        <c:v>0.14920796950000001</c:v>
                      </c:pt>
                      <c:pt idx="578">
                        <c:v>0.13382931053333333</c:v>
                      </c:pt>
                      <c:pt idx="579">
                        <c:v>0.12391665826666669</c:v>
                      </c:pt>
                      <c:pt idx="580">
                        <c:v>0.11545885603333333</c:v>
                      </c:pt>
                      <c:pt idx="581">
                        <c:v>0.11128522206666668</c:v>
                      </c:pt>
                      <c:pt idx="582">
                        <c:v>0.10772968083333334</c:v>
                      </c:pt>
                      <c:pt idx="583">
                        <c:v>0.10590686649999999</c:v>
                      </c:pt>
                      <c:pt idx="584">
                        <c:v>0.1048317055</c:v>
                      </c:pt>
                      <c:pt idx="585">
                        <c:v>0.10671834153333333</c:v>
                      </c:pt>
                      <c:pt idx="586">
                        <c:v>0.10621544466666667</c:v>
                      </c:pt>
                      <c:pt idx="587">
                        <c:v>0.10804124423333333</c:v>
                      </c:pt>
                      <c:pt idx="588">
                        <c:v>0.11091458546666666</c:v>
                      </c:pt>
                      <c:pt idx="589">
                        <c:v>0.11127359420000001</c:v>
                      </c:pt>
                      <c:pt idx="590">
                        <c:v>0.11496181536666666</c:v>
                      </c:pt>
                      <c:pt idx="591">
                        <c:v>0.11733052133333333</c:v>
                      </c:pt>
                      <c:pt idx="592">
                        <c:v>0.12035186339999999</c:v>
                      </c:pt>
                      <c:pt idx="593">
                        <c:v>0.12366627403333334</c:v>
                      </c:pt>
                      <c:pt idx="594">
                        <c:v>0.12735676269999999</c:v>
                      </c:pt>
                      <c:pt idx="595">
                        <c:v>0.13185193139999998</c:v>
                      </c:pt>
                      <c:pt idx="596">
                        <c:v>0.13633433980000001</c:v>
                      </c:pt>
                      <c:pt idx="597">
                        <c:v>0.14053497213333332</c:v>
                      </c:pt>
                      <c:pt idx="598">
                        <c:v>0.14711391923333331</c:v>
                      </c:pt>
                      <c:pt idx="599">
                        <c:v>0.15263525150000001</c:v>
                      </c:pt>
                      <c:pt idx="600">
                        <c:v>0.15689226986666666</c:v>
                      </c:pt>
                      <c:pt idx="601">
                        <c:v>0.16104993226666667</c:v>
                      </c:pt>
                      <c:pt idx="602">
                        <c:v>0.16699146726666667</c:v>
                      </c:pt>
                      <c:pt idx="603">
                        <c:v>0.1721277386</c:v>
                      </c:pt>
                      <c:pt idx="604">
                        <c:v>0.17541574933333334</c:v>
                      </c:pt>
                      <c:pt idx="605">
                        <c:v>0.18000475069999999</c:v>
                      </c:pt>
                      <c:pt idx="606">
                        <c:v>0.18408004443333334</c:v>
                      </c:pt>
                      <c:pt idx="607">
                        <c:v>0.18870529036666664</c:v>
                      </c:pt>
                      <c:pt idx="608">
                        <c:v>0.19217116636666667</c:v>
                      </c:pt>
                      <c:pt idx="609">
                        <c:v>0.19509957733333336</c:v>
                      </c:pt>
                      <c:pt idx="610">
                        <c:v>0.19757158059999999</c:v>
                      </c:pt>
                      <c:pt idx="611">
                        <c:v>0.20147327580000005</c:v>
                      </c:pt>
                      <c:pt idx="612">
                        <c:v>0.20562420290000002</c:v>
                      </c:pt>
                      <c:pt idx="613">
                        <c:v>0.20809923113333331</c:v>
                      </c:pt>
                      <c:pt idx="614">
                        <c:v>0.21248817443333334</c:v>
                      </c:pt>
                      <c:pt idx="615">
                        <c:v>0.21492209036666668</c:v>
                      </c:pt>
                      <c:pt idx="616">
                        <c:v>0.21494555473333335</c:v>
                      </c:pt>
                      <c:pt idx="617">
                        <c:v>0.21780624486666667</c:v>
                      </c:pt>
                      <c:pt idx="618">
                        <c:v>0.22099228699999998</c:v>
                      </c:pt>
                      <c:pt idx="619">
                        <c:v>0.22248020270000002</c:v>
                      </c:pt>
                      <c:pt idx="620">
                        <c:v>0.22585020463333336</c:v>
                      </c:pt>
                      <c:pt idx="621">
                        <c:v>0.22780563433333334</c:v>
                      </c:pt>
                      <c:pt idx="622">
                        <c:v>0.22962176303333334</c:v>
                      </c:pt>
                      <c:pt idx="623">
                        <c:v>0.23253386716666669</c:v>
                      </c:pt>
                      <c:pt idx="624">
                        <c:v>0.23332497973333333</c:v>
                      </c:pt>
                      <c:pt idx="625">
                        <c:v>0.23491423326666669</c:v>
                      </c:pt>
                      <c:pt idx="626">
                        <c:v>0.23731447756666668</c:v>
                      </c:pt>
                      <c:pt idx="627">
                        <c:v>0.24005165696666664</c:v>
                      </c:pt>
                      <c:pt idx="628">
                        <c:v>0.24117809533333334</c:v>
                      </c:pt>
                      <c:pt idx="629">
                        <c:v>0.24302877983333335</c:v>
                      </c:pt>
                      <c:pt idx="630">
                        <c:v>0.24520767229999998</c:v>
                      </c:pt>
                      <c:pt idx="631">
                        <c:v>0.24728545050000003</c:v>
                      </c:pt>
                      <c:pt idx="632">
                        <c:v>0.24815168976666668</c:v>
                      </c:pt>
                      <c:pt idx="633">
                        <c:v>0.2499454021333333</c:v>
                      </c:pt>
                      <c:pt idx="634">
                        <c:v>0.25104568899999996</c:v>
                      </c:pt>
                      <c:pt idx="635">
                        <c:v>0.25267881653333335</c:v>
                      </c:pt>
                      <c:pt idx="636">
                        <c:v>0.25629565613333333</c:v>
                      </c:pt>
                      <c:pt idx="637">
                        <c:v>0.25738381346666667</c:v>
                      </c:pt>
                      <c:pt idx="638">
                        <c:v>0.25977926453333333</c:v>
                      </c:pt>
                      <c:pt idx="639">
                        <c:v>0.26107414563333337</c:v>
                      </c:pt>
                      <c:pt idx="640">
                        <c:v>0.26170823973333329</c:v>
                      </c:pt>
                      <c:pt idx="641">
                        <c:v>0.26581122476666669</c:v>
                      </c:pt>
                      <c:pt idx="642">
                        <c:v>0.26667122046666664</c:v>
                      </c:pt>
                      <c:pt idx="643">
                        <c:v>0.26850034789999994</c:v>
                      </c:pt>
                      <c:pt idx="644">
                        <c:v>0.26987168196666672</c:v>
                      </c:pt>
                      <c:pt idx="645">
                        <c:v>0.27157394089999998</c:v>
                      </c:pt>
                      <c:pt idx="646">
                        <c:v>0.27388534943333331</c:v>
                      </c:pt>
                      <c:pt idx="647">
                        <c:v>0.27488097546666662</c:v>
                      </c:pt>
                      <c:pt idx="648">
                        <c:v>0.27709116540000001</c:v>
                      </c:pt>
                      <c:pt idx="649">
                        <c:v>0.27908313276666669</c:v>
                      </c:pt>
                      <c:pt idx="650">
                        <c:v>0.27841463686666668</c:v>
                      </c:pt>
                      <c:pt idx="651">
                        <c:v>0.28298490243333335</c:v>
                      </c:pt>
                      <c:pt idx="652">
                        <c:v>0.28422906993333336</c:v>
                      </c:pt>
                      <c:pt idx="653">
                        <c:v>0.28758954009999999</c:v>
                      </c:pt>
                      <c:pt idx="654">
                        <c:v>0.29044959939999998</c:v>
                      </c:pt>
                      <c:pt idx="655">
                        <c:v>0.29026856026666664</c:v>
                      </c:pt>
                      <c:pt idx="656">
                        <c:v>0.29294016956666669</c:v>
                      </c:pt>
                      <c:pt idx="657">
                        <c:v>0.2968355516666667</c:v>
                      </c:pt>
                      <c:pt idx="658">
                        <c:v>0.30097299816666667</c:v>
                      </c:pt>
                      <c:pt idx="659">
                        <c:v>0.30501324930000001</c:v>
                      </c:pt>
                      <c:pt idx="660">
                        <c:v>0.30905682839999998</c:v>
                      </c:pt>
                      <c:pt idx="661">
                        <c:v>0.31777060033333332</c:v>
                      </c:pt>
                      <c:pt idx="662">
                        <c:v>0.32671466470000005</c:v>
                      </c:pt>
                      <c:pt idx="663">
                        <c:v>0.33721843363333331</c:v>
                      </c:pt>
                      <c:pt idx="664">
                        <c:v>0.34918937086666668</c:v>
                      </c:pt>
                      <c:pt idx="665">
                        <c:v>0.36816978456666671</c:v>
                      </c:pt>
                      <c:pt idx="666">
                        <c:v>0.38656251626666666</c:v>
                      </c:pt>
                      <c:pt idx="667">
                        <c:v>0.41968811553333335</c:v>
                      </c:pt>
                      <c:pt idx="668">
                        <c:v>0.44622862336666663</c:v>
                      </c:pt>
                      <c:pt idx="669">
                        <c:v>0.48649154106666664</c:v>
                      </c:pt>
                      <c:pt idx="670">
                        <c:v>0.54185388486666664</c:v>
                      </c:pt>
                      <c:pt idx="671">
                        <c:v>0.60135519503333335</c:v>
                      </c:pt>
                      <c:pt idx="672">
                        <c:v>0.66421029966666667</c:v>
                      </c:pt>
                      <c:pt idx="673">
                        <c:v>0.74414388340000004</c:v>
                      </c:pt>
                      <c:pt idx="674">
                        <c:v>0.83903324603333329</c:v>
                      </c:pt>
                      <c:pt idx="675">
                        <c:v>0.91972855726666669</c:v>
                      </c:pt>
                      <c:pt idx="676">
                        <c:v>1.016170502</c:v>
                      </c:pt>
                      <c:pt idx="677">
                        <c:v>1.1023507913333332</c:v>
                      </c:pt>
                      <c:pt idx="678">
                        <c:v>1.180678407</c:v>
                      </c:pt>
                      <c:pt idx="679">
                        <c:v>1.2138928969999998</c:v>
                      </c:pt>
                      <c:pt idx="680">
                        <c:v>1.2510184446666666</c:v>
                      </c:pt>
                      <c:pt idx="681">
                        <c:v>1.2661081156666667</c:v>
                      </c:pt>
                      <c:pt idx="682">
                        <c:v>1.273480495</c:v>
                      </c:pt>
                      <c:pt idx="683">
                        <c:v>1.2769006886666665</c:v>
                      </c:pt>
                      <c:pt idx="684">
                        <c:v>1.297876636</c:v>
                      </c:pt>
                      <c:pt idx="685">
                        <c:v>1.3225433429999998</c:v>
                      </c:pt>
                      <c:pt idx="686">
                        <c:v>1.2980435690000001</c:v>
                      </c:pt>
                      <c:pt idx="687">
                        <c:v>1.3142981526666666</c:v>
                      </c:pt>
                      <c:pt idx="688">
                        <c:v>1.3024689753333334</c:v>
                      </c:pt>
                      <c:pt idx="689">
                        <c:v>1.3039786416666665</c:v>
                      </c:pt>
                      <c:pt idx="690">
                        <c:v>1.310248216</c:v>
                      </c:pt>
                      <c:pt idx="691">
                        <c:v>1.3076098759999999</c:v>
                      </c:pt>
                      <c:pt idx="692">
                        <c:v>1.255869508</c:v>
                      </c:pt>
                      <c:pt idx="693">
                        <c:v>1.2680295309999998</c:v>
                      </c:pt>
                      <c:pt idx="694">
                        <c:v>1.2414069573333333</c:v>
                      </c:pt>
                      <c:pt idx="695">
                        <c:v>1.2279806533333335</c:v>
                      </c:pt>
                      <c:pt idx="696">
                        <c:v>1.2295411030000001</c:v>
                      </c:pt>
                      <c:pt idx="697">
                        <c:v>1.3209767343333334</c:v>
                      </c:pt>
                      <c:pt idx="698">
                        <c:v>1.2358315783333333</c:v>
                      </c:pt>
                      <c:pt idx="699">
                        <c:v>1.3657106956666667</c:v>
                      </c:pt>
                      <c:pt idx="700">
                        <c:v>1.5228064059999999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'P-A'!$AB$6</c15:sqref>
                        </c15:formulaRef>
                      </c:ext>
                    </c:extLst>
                    <c:strCache>
                      <c:ptCount val="1"/>
                      <c:pt idx="0">
                        <c:v>P-A average OD</c:v>
                      </c:pt>
                    </c:strCache>
                  </c:strRef>
                </c:tx>
                <c:spPr>
                  <a:ln w="19050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'P-A'!$AB$7:$AB$707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0.91203951986313281</c:v>
                      </c:pt>
                      <c:pt idx="1">
                        <c:v>0.91705458075261803</c:v>
                      </c:pt>
                      <c:pt idx="2">
                        <c:v>0.92604664403680526</c:v>
                      </c:pt>
                      <c:pt idx="3">
                        <c:v>0.93339061567301873</c:v>
                      </c:pt>
                      <c:pt idx="4">
                        <c:v>0.92749833090198353</c:v>
                      </c:pt>
                      <c:pt idx="5">
                        <c:v>0.92836503134677395</c:v>
                      </c:pt>
                      <c:pt idx="6">
                        <c:v>0.93226923557578167</c:v>
                      </c:pt>
                      <c:pt idx="7">
                        <c:v>0.9429531412265606</c:v>
                      </c:pt>
                      <c:pt idx="8">
                        <c:v>0.93960826365695327</c:v>
                      </c:pt>
                      <c:pt idx="9">
                        <c:v>0.95132941256907821</c:v>
                      </c:pt>
                      <c:pt idx="10">
                        <c:v>0.94314562224422671</c:v>
                      </c:pt>
                      <c:pt idx="11">
                        <c:v>0.95952550962711447</c:v>
                      </c:pt>
                      <c:pt idx="12">
                        <c:v>0.94656882720305924</c:v>
                      </c:pt>
                      <c:pt idx="13">
                        <c:v>0.95508350975059353</c:v>
                      </c:pt>
                      <c:pt idx="14">
                        <c:v>0.95742684247699117</c:v>
                      </c:pt>
                      <c:pt idx="15">
                        <c:v>0.95694176639838835</c:v>
                      </c:pt>
                      <c:pt idx="16">
                        <c:v>0.95571874374862342</c:v>
                      </c:pt>
                      <c:pt idx="17">
                        <c:v>0.96512494476379318</c:v>
                      </c:pt>
                      <c:pt idx="18">
                        <c:v>0.96171455653997551</c:v>
                      </c:pt>
                      <c:pt idx="19">
                        <c:v>0.96669990715100318</c:v>
                      </c:pt>
                      <c:pt idx="20">
                        <c:v>0.96975596080899951</c:v>
                      </c:pt>
                      <c:pt idx="21">
                        <c:v>0.96705615304807624</c:v>
                      </c:pt>
                      <c:pt idx="22">
                        <c:v>0.972711722158207</c:v>
                      </c:pt>
                      <c:pt idx="23">
                        <c:v>0.97782462901492706</c:v>
                      </c:pt>
                      <c:pt idx="24">
                        <c:v>0.97536535893616827</c:v>
                      </c:pt>
                      <c:pt idx="25">
                        <c:v>0.98054994285229613</c:v>
                      </c:pt>
                      <c:pt idx="26">
                        <c:v>0.97776824025430742</c:v>
                      </c:pt>
                      <c:pt idx="27">
                        <c:v>0.97863364132729291</c:v>
                      </c:pt>
                      <c:pt idx="28">
                        <c:v>0.98134807476937091</c:v>
                      </c:pt>
                      <c:pt idx="29">
                        <c:v>0.98534087546469162</c:v>
                      </c:pt>
                      <c:pt idx="30">
                        <c:v>0.98373439363913662</c:v>
                      </c:pt>
                      <c:pt idx="31">
                        <c:v>0.9864744864147067</c:v>
                      </c:pt>
                      <c:pt idx="32">
                        <c:v>0.9883512677140609</c:v>
                      </c:pt>
                      <c:pt idx="33">
                        <c:v>0.99173296459434357</c:v>
                      </c:pt>
                      <c:pt idx="34">
                        <c:v>0.99092209225015571</c:v>
                      </c:pt>
                      <c:pt idx="35">
                        <c:v>0.99079456122668275</c:v>
                      </c:pt>
                      <c:pt idx="36">
                        <c:v>0.99271320713562328</c:v>
                      </c:pt>
                      <c:pt idx="37">
                        <c:v>0.99617269660857655</c:v>
                      </c:pt>
                      <c:pt idx="38">
                        <c:v>0.99201281901441929</c:v>
                      </c:pt>
                      <c:pt idx="39">
                        <c:v>0.99546089329552678</c:v>
                      </c:pt>
                      <c:pt idx="40">
                        <c:v>0.99451405566038076</c:v>
                      </c:pt>
                      <c:pt idx="41">
                        <c:v>0.99635811967970667</c:v>
                      </c:pt>
                      <c:pt idx="42">
                        <c:v>0.99727361614202603</c:v>
                      </c:pt>
                      <c:pt idx="43">
                        <c:v>0.9972288717107054</c:v>
                      </c:pt>
                      <c:pt idx="44">
                        <c:v>0.99800893789236889</c:v>
                      </c:pt>
                      <c:pt idx="45">
                        <c:v>0.99720846180510447</c:v>
                      </c:pt>
                      <c:pt idx="46">
                        <c:v>0.99944367991467498</c:v>
                      </c:pt>
                      <c:pt idx="47">
                        <c:v>0.99747743604363659</c:v>
                      </c:pt>
                      <c:pt idx="48">
                        <c:v>0.99950215805831666</c:v>
                      </c:pt>
                      <c:pt idx="49">
                        <c:v>0.99951545893169924</c:v>
                      </c:pt>
                      <c:pt idx="50">
                        <c:v>0.99983297418684514</c:v>
                      </c:pt>
                      <c:pt idx="51">
                        <c:v>1</c:v>
                      </c:pt>
                      <c:pt idx="52">
                        <c:v>0.99956338820261403</c:v>
                      </c:pt>
                      <c:pt idx="53">
                        <c:v>0.99828224415399136</c:v>
                      </c:pt>
                      <c:pt idx="54">
                        <c:v>0.99828102109008821</c:v>
                      </c:pt>
                      <c:pt idx="55">
                        <c:v>0.99834495193561179</c:v>
                      </c:pt>
                      <c:pt idx="56">
                        <c:v>0.99897096186868639</c:v>
                      </c:pt>
                      <c:pt idx="57">
                        <c:v>0.99736419981999702</c:v>
                      </c:pt>
                      <c:pt idx="58">
                        <c:v>0.99579326358302744</c:v>
                      </c:pt>
                      <c:pt idx="59">
                        <c:v>0.9956005275644465</c:v>
                      </c:pt>
                      <c:pt idx="60">
                        <c:v>0.9953060468219731</c:v>
                      </c:pt>
                      <c:pt idx="61">
                        <c:v>0.99421529462174207</c:v>
                      </c:pt>
                      <c:pt idx="62">
                        <c:v>0.99380905572044709</c:v>
                      </c:pt>
                      <c:pt idx="63">
                        <c:v>0.99107574088202599</c:v>
                      </c:pt>
                      <c:pt idx="64">
                        <c:v>0.99182744702897141</c:v>
                      </c:pt>
                      <c:pt idx="65">
                        <c:v>0.98999225011606884</c:v>
                      </c:pt>
                      <c:pt idx="66">
                        <c:v>0.98864368408198411</c:v>
                      </c:pt>
                      <c:pt idx="67">
                        <c:v>0.98731264855926093</c:v>
                      </c:pt>
                      <c:pt idx="68">
                        <c:v>0.98788435932848573</c:v>
                      </c:pt>
                      <c:pt idx="69">
                        <c:v>0.98559249745738065</c:v>
                      </c:pt>
                      <c:pt idx="70">
                        <c:v>0.98347334388000729</c:v>
                      </c:pt>
                      <c:pt idx="71">
                        <c:v>0.98369494929389412</c:v>
                      </c:pt>
                      <c:pt idx="72">
                        <c:v>0.98177643120603264</c:v>
                      </c:pt>
                      <c:pt idx="73">
                        <c:v>0.97931682981845714</c:v>
                      </c:pt>
                      <c:pt idx="74">
                        <c:v>0.97740888561179462</c:v>
                      </c:pt>
                      <c:pt idx="75">
                        <c:v>0.97558780544695467</c:v>
                      </c:pt>
                      <c:pt idx="76">
                        <c:v>0.97408831691819286</c:v>
                      </c:pt>
                      <c:pt idx="77">
                        <c:v>0.97049533435929758</c:v>
                      </c:pt>
                      <c:pt idx="78">
                        <c:v>0.9694567154182453</c:v>
                      </c:pt>
                      <c:pt idx="79">
                        <c:v>0.967970706242132</c:v>
                      </c:pt>
                      <c:pt idx="80">
                        <c:v>0.96384726599164672</c:v>
                      </c:pt>
                      <c:pt idx="81">
                        <c:v>0.96325817754061149</c:v>
                      </c:pt>
                      <c:pt idx="82">
                        <c:v>0.95955695297130528</c:v>
                      </c:pt>
                      <c:pt idx="83">
                        <c:v>0.95777855264948819</c:v>
                      </c:pt>
                      <c:pt idx="84">
                        <c:v>0.95560165985400858</c:v>
                      </c:pt>
                      <c:pt idx="85">
                        <c:v>0.95269928026384998</c:v>
                      </c:pt>
                      <c:pt idx="86">
                        <c:v>0.94989377857793844</c:v>
                      </c:pt>
                      <c:pt idx="87">
                        <c:v>0.94786571846661827</c:v>
                      </c:pt>
                      <c:pt idx="88">
                        <c:v>0.94402615900019726</c:v>
                      </c:pt>
                      <c:pt idx="89">
                        <c:v>0.94177873568756354</c:v>
                      </c:pt>
                      <c:pt idx="90">
                        <c:v>0.93878225584352815</c:v>
                      </c:pt>
                      <c:pt idx="91">
                        <c:v>0.93377432963597606</c:v>
                      </c:pt>
                      <c:pt idx="92">
                        <c:v>0.9313707350420164</c:v>
                      </c:pt>
                      <c:pt idx="93">
                        <c:v>0.92976919634400834</c:v>
                      </c:pt>
                      <c:pt idx="94">
                        <c:v>0.92606753829452138</c:v>
                      </c:pt>
                      <c:pt idx="95">
                        <c:v>0.92275749325142675</c:v>
                      </c:pt>
                      <c:pt idx="96">
                        <c:v>0.91980061058218532</c:v>
                      </c:pt>
                      <c:pt idx="97">
                        <c:v>0.9160078079809626</c:v>
                      </c:pt>
                      <c:pt idx="98">
                        <c:v>0.91250607150392427</c:v>
                      </c:pt>
                      <c:pt idx="99">
                        <c:v>0.90918899352276561</c:v>
                      </c:pt>
                      <c:pt idx="100">
                        <c:v>0.90615755461362435</c:v>
                      </c:pt>
                      <c:pt idx="101">
                        <c:v>0.90169193391469871</c:v>
                      </c:pt>
                      <c:pt idx="102">
                        <c:v>0.89905019668069885</c:v>
                      </c:pt>
                      <c:pt idx="103">
                        <c:v>0.8947108841550907</c:v>
                      </c:pt>
                      <c:pt idx="104">
                        <c:v>0.89177308615618234</c:v>
                      </c:pt>
                      <c:pt idx="105">
                        <c:v>0.8874882771371525</c:v>
                      </c:pt>
                      <c:pt idx="106">
                        <c:v>0.88362693144418125</c:v>
                      </c:pt>
                      <c:pt idx="107">
                        <c:v>0.87974749457983203</c:v>
                      </c:pt>
                      <c:pt idx="108">
                        <c:v>0.87574840008573041</c:v>
                      </c:pt>
                      <c:pt idx="109">
                        <c:v>0.87150257606829962</c:v>
                      </c:pt>
                      <c:pt idx="110">
                        <c:v>0.86702699280637896</c:v>
                      </c:pt>
                      <c:pt idx="111">
                        <c:v>0.86314009016502768</c:v>
                      </c:pt>
                      <c:pt idx="112">
                        <c:v>0.85968862691534564</c:v>
                      </c:pt>
                      <c:pt idx="113">
                        <c:v>0.85494860471197354</c:v>
                      </c:pt>
                      <c:pt idx="114">
                        <c:v>0.85124376160914494</c:v>
                      </c:pt>
                      <c:pt idx="115">
                        <c:v>0.8470029318049429</c:v>
                      </c:pt>
                      <c:pt idx="116">
                        <c:v>0.84258643821861545</c:v>
                      </c:pt>
                      <c:pt idx="117">
                        <c:v>0.83804842697071402</c:v>
                      </c:pt>
                      <c:pt idx="118">
                        <c:v>0.83323782316450601</c:v>
                      </c:pt>
                      <c:pt idx="119">
                        <c:v>0.82974294093251799</c:v>
                      </c:pt>
                      <c:pt idx="120">
                        <c:v>0.82577799091132831</c:v>
                      </c:pt>
                      <c:pt idx="121">
                        <c:v>0.82010004947866322</c:v>
                      </c:pt>
                      <c:pt idx="122">
                        <c:v>0.81608581972907202</c:v>
                      </c:pt>
                      <c:pt idx="123">
                        <c:v>0.81166293038634707</c:v>
                      </c:pt>
                      <c:pt idx="124">
                        <c:v>0.80757371070292749</c:v>
                      </c:pt>
                      <c:pt idx="125">
                        <c:v>0.80293714042571829</c:v>
                      </c:pt>
                      <c:pt idx="126">
                        <c:v>0.79830762788129739</c:v>
                      </c:pt>
                      <c:pt idx="127">
                        <c:v>0.79382921588332434</c:v>
                      </c:pt>
                      <c:pt idx="128">
                        <c:v>0.78958507384594467</c:v>
                      </c:pt>
                      <c:pt idx="129">
                        <c:v>0.78522351639138599</c:v>
                      </c:pt>
                      <c:pt idx="130">
                        <c:v>0.78034921109085453</c:v>
                      </c:pt>
                      <c:pt idx="131">
                        <c:v>0.77567273755225463</c:v>
                      </c:pt>
                      <c:pt idx="132">
                        <c:v>0.77105688305349562</c:v>
                      </c:pt>
                      <c:pt idx="133">
                        <c:v>0.76662711381600523</c:v>
                      </c:pt>
                      <c:pt idx="134">
                        <c:v>0.76179717012480075</c:v>
                      </c:pt>
                      <c:pt idx="135">
                        <c:v>0.7573618718775269</c:v>
                      </c:pt>
                      <c:pt idx="136">
                        <c:v>0.75238602555458878</c:v>
                      </c:pt>
                      <c:pt idx="137">
                        <c:v>0.74806574725487496</c:v>
                      </c:pt>
                      <c:pt idx="138">
                        <c:v>0.74362649937900982</c:v>
                      </c:pt>
                      <c:pt idx="139">
                        <c:v>0.7382445417621083</c:v>
                      </c:pt>
                      <c:pt idx="140">
                        <c:v>0.73353578442366085</c:v>
                      </c:pt>
                      <c:pt idx="141">
                        <c:v>0.72929049563027992</c:v>
                      </c:pt>
                      <c:pt idx="142">
                        <c:v>0.72497806507457185</c:v>
                      </c:pt>
                      <c:pt idx="143">
                        <c:v>0.72011509844423705</c:v>
                      </c:pt>
                      <c:pt idx="144">
                        <c:v>0.71572920689145336</c:v>
                      </c:pt>
                      <c:pt idx="145">
                        <c:v>0.71105212203464951</c:v>
                      </c:pt>
                      <c:pt idx="146">
                        <c:v>0.70646284384668856</c:v>
                      </c:pt>
                      <c:pt idx="147">
                        <c:v>0.70179210366060019</c:v>
                      </c:pt>
                      <c:pt idx="148">
                        <c:v>0.69769348186045532</c:v>
                      </c:pt>
                      <c:pt idx="149">
                        <c:v>0.69314930420735643</c:v>
                      </c:pt>
                      <c:pt idx="150">
                        <c:v>0.6887288609283132</c:v>
                      </c:pt>
                      <c:pt idx="151">
                        <c:v>0.68367394839748852</c:v>
                      </c:pt>
                      <c:pt idx="152">
                        <c:v>0.67944080098213033</c:v>
                      </c:pt>
                      <c:pt idx="153">
                        <c:v>0.67512986120922402</c:v>
                      </c:pt>
                      <c:pt idx="154">
                        <c:v>0.67042631454622414</c:v>
                      </c:pt>
                      <c:pt idx="155">
                        <c:v>0.66563017127975621</c:v>
                      </c:pt>
                      <c:pt idx="156">
                        <c:v>0.66153291246270884</c:v>
                      </c:pt>
                      <c:pt idx="157">
                        <c:v>0.65715383710789876</c:v>
                      </c:pt>
                      <c:pt idx="158">
                        <c:v>0.65247978460313383</c:v>
                      </c:pt>
                      <c:pt idx="159">
                        <c:v>0.6482946427665921</c:v>
                      </c:pt>
                      <c:pt idx="160">
                        <c:v>0.64388425191004484</c:v>
                      </c:pt>
                      <c:pt idx="161">
                        <c:v>0.63983075608072926</c:v>
                      </c:pt>
                      <c:pt idx="162">
                        <c:v>0.63554111805400881</c:v>
                      </c:pt>
                      <c:pt idx="163">
                        <c:v>0.63127893556756209</c:v>
                      </c:pt>
                      <c:pt idx="164">
                        <c:v>0.62648220614098571</c:v>
                      </c:pt>
                      <c:pt idx="165">
                        <c:v>0.6225131408367961</c:v>
                      </c:pt>
                      <c:pt idx="166">
                        <c:v>0.61817075765557461</c:v>
                      </c:pt>
                      <c:pt idx="167">
                        <c:v>0.61399596113989796</c:v>
                      </c:pt>
                      <c:pt idx="168">
                        <c:v>0.60979548015400831</c:v>
                      </c:pt>
                      <c:pt idx="169">
                        <c:v>0.60576924883871486</c:v>
                      </c:pt>
                      <c:pt idx="170">
                        <c:v>0.60144184842542836</c:v>
                      </c:pt>
                      <c:pt idx="171">
                        <c:v>0.59719571877027045</c:v>
                      </c:pt>
                      <c:pt idx="172">
                        <c:v>0.59301726580224279</c:v>
                      </c:pt>
                      <c:pt idx="173">
                        <c:v>0.58885936302238129</c:v>
                      </c:pt>
                      <c:pt idx="174">
                        <c:v>0.58491701422605613</c:v>
                      </c:pt>
                      <c:pt idx="175">
                        <c:v>0.5806957791367674</c:v>
                      </c:pt>
                      <c:pt idx="176">
                        <c:v>0.57673564482816575</c:v>
                      </c:pt>
                      <c:pt idx="177">
                        <c:v>0.5725660463982013</c:v>
                      </c:pt>
                      <c:pt idx="178">
                        <c:v>0.56848431816287359</c:v>
                      </c:pt>
                      <c:pt idx="179">
                        <c:v>0.56452729247146327</c:v>
                      </c:pt>
                      <c:pt idx="180">
                        <c:v>0.56076946220907409</c:v>
                      </c:pt>
                      <c:pt idx="181">
                        <c:v>0.55650079481209569</c:v>
                      </c:pt>
                      <c:pt idx="182">
                        <c:v>0.55196301293676941</c:v>
                      </c:pt>
                      <c:pt idx="183">
                        <c:v>0.54870420948326626</c:v>
                      </c:pt>
                      <c:pt idx="184">
                        <c:v>0.54489158294417872</c:v>
                      </c:pt>
                      <c:pt idx="185">
                        <c:v>0.54099450063637078</c:v>
                      </c:pt>
                      <c:pt idx="186">
                        <c:v>0.53709430966862204</c:v>
                      </c:pt>
                      <c:pt idx="187">
                        <c:v>0.53348732512276364</c:v>
                      </c:pt>
                      <c:pt idx="188">
                        <c:v>0.529669029141704</c:v>
                      </c:pt>
                      <c:pt idx="189">
                        <c:v>0.52573305053756059</c:v>
                      </c:pt>
                      <c:pt idx="190">
                        <c:v>0.52223242247019974</c:v>
                      </c:pt>
                      <c:pt idx="191">
                        <c:v>0.5183905313378252</c:v>
                      </c:pt>
                      <c:pt idx="192">
                        <c:v>0.5146226743881539</c:v>
                      </c:pt>
                      <c:pt idx="193">
                        <c:v>0.51102460811989991</c:v>
                      </c:pt>
                      <c:pt idx="194">
                        <c:v>0.5072926789609401</c:v>
                      </c:pt>
                      <c:pt idx="195">
                        <c:v>0.50377212497672308</c:v>
                      </c:pt>
                      <c:pt idx="196">
                        <c:v>0.49996841669386527</c:v>
                      </c:pt>
                      <c:pt idx="197">
                        <c:v>0.49670933293172825</c:v>
                      </c:pt>
                      <c:pt idx="198">
                        <c:v>0.49324696415003449</c:v>
                      </c:pt>
                      <c:pt idx="199">
                        <c:v>0.48961172150569959</c:v>
                      </c:pt>
                      <c:pt idx="200">
                        <c:v>0.48611869941240726</c:v>
                      </c:pt>
                      <c:pt idx="201">
                        <c:v>0.48252891438971468</c:v>
                      </c:pt>
                      <c:pt idx="202">
                        <c:v>0.47895566629392911</c:v>
                      </c:pt>
                      <c:pt idx="203">
                        <c:v>0.47518811513160841</c:v>
                      </c:pt>
                      <c:pt idx="204">
                        <c:v>0.4721177286908263</c:v>
                      </c:pt>
                      <c:pt idx="205">
                        <c:v>0.46848164522746399</c:v>
                      </c:pt>
                      <c:pt idx="206">
                        <c:v>0.46531378238908844</c:v>
                      </c:pt>
                      <c:pt idx="207">
                        <c:v>0.46140787100055936</c:v>
                      </c:pt>
                      <c:pt idx="208">
                        <c:v>0.45836421382837494</c:v>
                      </c:pt>
                      <c:pt idx="209">
                        <c:v>0.4550556083541516</c:v>
                      </c:pt>
                      <c:pt idx="210">
                        <c:v>0.45163148605464232</c:v>
                      </c:pt>
                      <c:pt idx="211">
                        <c:v>0.44846998064771548</c:v>
                      </c:pt>
                      <c:pt idx="212">
                        <c:v>0.44530550677791431</c:v>
                      </c:pt>
                      <c:pt idx="213">
                        <c:v>0.44205228354812515</c:v>
                      </c:pt>
                      <c:pt idx="214">
                        <c:v>0.43884255595054</c:v>
                      </c:pt>
                      <c:pt idx="215">
                        <c:v>0.4356179093245614</c:v>
                      </c:pt>
                      <c:pt idx="216">
                        <c:v>0.43268364083329031</c:v>
                      </c:pt>
                      <c:pt idx="217">
                        <c:v>0.4291914978412249</c:v>
                      </c:pt>
                      <c:pt idx="218">
                        <c:v>0.42625135603549819</c:v>
                      </c:pt>
                      <c:pt idx="219">
                        <c:v>0.42300538209911781</c:v>
                      </c:pt>
                      <c:pt idx="220">
                        <c:v>0.41994995288342957</c:v>
                      </c:pt>
                      <c:pt idx="221">
                        <c:v>0.41693843961327276</c:v>
                      </c:pt>
                      <c:pt idx="222">
                        <c:v>0.41382598456217234</c:v>
                      </c:pt>
                      <c:pt idx="223">
                        <c:v>0.41104807837847829</c:v>
                      </c:pt>
                      <c:pt idx="224">
                        <c:v>0.40819085079360951</c:v>
                      </c:pt>
                      <c:pt idx="225">
                        <c:v>0.40515873637785299</c:v>
                      </c:pt>
                      <c:pt idx="226">
                        <c:v>0.40195977437171043</c:v>
                      </c:pt>
                      <c:pt idx="227">
                        <c:v>0.39944147831415039</c:v>
                      </c:pt>
                      <c:pt idx="228">
                        <c:v>0.39654574935305587</c:v>
                      </c:pt>
                      <c:pt idx="229">
                        <c:v>0.3935395488442115</c:v>
                      </c:pt>
                      <c:pt idx="230">
                        <c:v>0.39089577309912377</c:v>
                      </c:pt>
                      <c:pt idx="231">
                        <c:v>0.3879057782724939</c:v>
                      </c:pt>
                      <c:pt idx="232">
                        <c:v>0.38526425758621141</c:v>
                      </c:pt>
                      <c:pt idx="233">
                        <c:v>0.38258471964069624</c:v>
                      </c:pt>
                      <c:pt idx="234">
                        <c:v>0.37977027415571391</c:v>
                      </c:pt>
                      <c:pt idx="235">
                        <c:v>0.37725205455567884</c:v>
                      </c:pt>
                      <c:pt idx="236">
                        <c:v>0.37469259444636954</c:v>
                      </c:pt>
                      <c:pt idx="237">
                        <c:v>0.37186831340723014</c:v>
                      </c:pt>
                      <c:pt idx="238">
                        <c:v>0.36935478225444812</c:v>
                      </c:pt>
                      <c:pt idx="239">
                        <c:v>0.36695721378312052</c:v>
                      </c:pt>
                      <c:pt idx="240">
                        <c:v>0.36441622719693889</c:v>
                      </c:pt>
                      <c:pt idx="241">
                        <c:v>0.3620215380557264</c:v>
                      </c:pt>
                      <c:pt idx="242">
                        <c:v>0.35947776129356346</c:v>
                      </c:pt>
                      <c:pt idx="243">
                        <c:v>0.35705594794226891</c:v>
                      </c:pt>
                      <c:pt idx="244">
                        <c:v>0.35465384391736365</c:v>
                      </c:pt>
                      <c:pt idx="245">
                        <c:v>0.35204935938872095</c:v>
                      </c:pt>
                      <c:pt idx="246">
                        <c:v>0.34973688373953149</c:v>
                      </c:pt>
                      <c:pt idx="247">
                        <c:v>0.34731310837742396</c:v>
                      </c:pt>
                      <c:pt idx="248">
                        <c:v>0.34508955398406166</c:v>
                      </c:pt>
                      <c:pt idx="249">
                        <c:v>0.34307194737127888</c:v>
                      </c:pt>
                      <c:pt idx="250">
                        <c:v>0.34050884989728147</c:v>
                      </c:pt>
                      <c:pt idx="251">
                        <c:v>0.33842984754991728</c:v>
                      </c:pt>
                      <c:pt idx="252">
                        <c:v>0.33623616928179356</c:v>
                      </c:pt>
                      <c:pt idx="253">
                        <c:v>0.3343121851541988</c:v>
                      </c:pt>
                      <c:pt idx="254">
                        <c:v>0.33188913597826819</c:v>
                      </c:pt>
                      <c:pt idx="255">
                        <c:v>0.32973251301957135</c:v>
                      </c:pt>
                      <c:pt idx="256">
                        <c:v>0.32794172927192244</c:v>
                      </c:pt>
                      <c:pt idx="257">
                        <c:v>0.32574092277704408</c:v>
                      </c:pt>
                      <c:pt idx="258">
                        <c:v>0.32370467068117026</c:v>
                      </c:pt>
                      <c:pt idx="259">
                        <c:v>0.32171015595092245</c:v>
                      </c:pt>
                      <c:pt idx="260">
                        <c:v>0.3199928521811381</c:v>
                      </c:pt>
                      <c:pt idx="261">
                        <c:v>0.31775469735021555</c:v>
                      </c:pt>
                      <c:pt idx="262">
                        <c:v>0.315853817844514</c:v>
                      </c:pt>
                      <c:pt idx="263">
                        <c:v>0.3140994077651198</c:v>
                      </c:pt>
                      <c:pt idx="264">
                        <c:v>0.31204993116788932</c:v>
                      </c:pt>
                      <c:pt idx="265">
                        <c:v>0.31046548379399996</c:v>
                      </c:pt>
                      <c:pt idx="266">
                        <c:v>0.30856752181511399</c:v>
                      </c:pt>
                      <c:pt idx="267">
                        <c:v>0.3068652834908453</c:v>
                      </c:pt>
                      <c:pt idx="268">
                        <c:v>0.30535247508653723</c:v>
                      </c:pt>
                      <c:pt idx="269">
                        <c:v>0.30354416694070907</c:v>
                      </c:pt>
                      <c:pt idx="270">
                        <c:v>0.30181721872851808</c:v>
                      </c:pt>
                      <c:pt idx="271">
                        <c:v>0.29994506872030235</c:v>
                      </c:pt>
                      <c:pt idx="272">
                        <c:v>0.29843482111940051</c:v>
                      </c:pt>
                      <c:pt idx="273">
                        <c:v>0.29688578552808426</c:v>
                      </c:pt>
                      <c:pt idx="274">
                        <c:v>0.29528582674563708</c:v>
                      </c:pt>
                      <c:pt idx="275">
                        <c:v>0.29379556875838331</c:v>
                      </c:pt>
                      <c:pt idx="276">
                        <c:v>0.29225212617288898</c:v>
                      </c:pt>
                      <c:pt idx="277">
                        <c:v>0.29083698527792484</c:v>
                      </c:pt>
                      <c:pt idx="278">
                        <c:v>0.28924798956834991</c:v>
                      </c:pt>
                      <c:pt idx="279">
                        <c:v>0.28787473260575713</c:v>
                      </c:pt>
                      <c:pt idx="280">
                        <c:v>0.28650610037225077</c:v>
                      </c:pt>
                      <c:pt idx="281">
                        <c:v>0.28497323226644872</c:v>
                      </c:pt>
                      <c:pt idx="282">
                        <c:v>0.28379194054850609</c:v>
                      </c:pt>
                      <c:pt idx="283">
                        <c:v>0.28250766853853226</c:v>
                      </c:pt>
                      <c:pt idx="284">
                        <c:v>0.28110814096699305</c:v>
                      </c:pt>
                      <c:pt idx="285">
                        <c:v>0.2801654823971379</c:v>
                      </c:pt>
                      <c:pt idx="286">
                        <c:v>0.27874274189778447</c:v>
                      </c:pt>
                      <c:pt idx="287">
                        <c:v>0.27752430567353159</c:v>
                      </c:pt>
                      <c:pt idx="288">
                        <c:v>0.27622055368836895</c:v>
                      </c:pt>
                      <c:pt idx="289">
                        <c:v>0.27532275386206406</c:v>
                      </c:pt>
                      <c:pt idx="290">
                        <c:v>0.27429248625441877</c:v>
                      </c:pt>
                      <c:pt idx="291">
                        <c:v>0.27333434814577651</c:v>
                      </c:pt>
                      <c:pt idx="292">
                        <c:v>0.27221683461480439</c:v>
                      </c:pt>
                      <c:pt idx="293">
                        <c:v>0.2710516849250339</c:v>
                      </c:pt>
                      <c:pt idx="294">
                        <c:v>0.27004052146013069</c:v>
                      </c:pt>
                      <c:pt idx="295">
                        <c:v>0.26915749409547357</c:v>
                      </c:pt>
                      <c:pt idx="296">
                        <c:v>0.26834674273244069</c:v>
                      </c:pt>
                      <c:pt idx="297">
                        <c:v>0.26729950497420463</c:v>
                      </c:pt>
                      <c:pt idx="298">
                        <c:v>0.2665286118145635</c:v>
                      </c:pt>
                      <c:pt idx="299">
                        <c:v>0.26556765807259791</c:v>
                      </c:pt>
                      <c:pt idx="300">
                        <c:v>0.26471816332827974</c:v>
                      </c:pt>
                      <c:pt idx="301">
                        <c:v>0.26380331056692924</c:v>
                      </c:pt>
                      <c:pt idx="302">
                        <c:v>0.26309506803279387</c:v>
                      </c:pt>
                      <c:pt idx="303">
                        <c:v>0.26219194276994234</c:v>
                      </c:pt>
                      <c:pt idx="304">
                        <c:v>0.26156080488175065</c:v>
                      </c:pt>
                      <c:pt idx="305">
                        <c:v>0.26062524905993345</c:v>
                      </c:pt>
                      <c:pt idx="306">
                        <c:v>0.2597973173255218</c:v>
                      </c:pt>
                      <c:pt idx="307">
                        <c:v>0.25927681029118405</c:v>
                      </c:pt>
                      <c:pt idx="308">
                        <c:v>0.25850559225652953</c:v>
                      </c:pt>
                      <c:pt idx="309">
                        <c:v>0.25796960566202987</c:v>
                      </c:pt>
                      <c:pt idx="310">
                        <c:v>0.25719972536687857</c:v>
                      </c:pt>
                      <c:pt idx="311">
                        <c:v>0.25675511893811997</c:v>
                      </c:pt>
                      <c:pt idx="312">
                        <c:v>0.25607387963291151</c:v>
                      </c:pt>
                      <c:pt idx="313">
                        <c:v>0.25547122917302173</c:v>
                      </c:pt>
                      <c:pt idx="314">
                        <c:v>0.25486226584806282</c:v>
                      </c:pt>
                      <c:pt idx="315">
                        <c:v>0.25447070390597742</c:v>
                      </c:pt>
                      <c:pt idx="316">
                        <c:v>0.25395922976072</c:v>
                      </c:pt>
                      <c:pt idx="317">
                        <c:v>0.25344695299313535</c:v>
                      </c:pt>
                      <c:pt idx="318">
                        <c:v>0.25278017397117025</c:v>
                      </c:pt>
                      <c:pt idx="319">
                        <c:v>0.25258448853462795</c:v>
                      </c:pt>
                      <c:pt idx="320">
                        <c:v>0.25189092293832738</c:v>
                      </c:pt>
                      <c:pt idx="321">
                        <c:v>0.25171006729054562</c:v>
                      </c:pt>
                      <c:pt idx="322">
                        <c:v>0.2511562888140903</c:v>
                      </c:pt>
                      <c:pt idx="323">
                        <c:v>0.25073143632084988</c:v>
                      </c:pt>
                      <c:pt idx="324">
                        <c:v>0.25045848064807985</c:v>
                      </c:pt>
                      <c:pt idx="325">
                        <c:v>0.25023999000731562</c:v>
                      </c:pt>
                      <c:pt idx="326">
                        <c:v>0.24995595023776879</c:v>
                      </c:pt>
                      <c:pt idx="327">
                        <c:v>0.24940519761542473</c:v>
                      </c:pt>
                      <c:pt idx="328">
                        <c:v>0.24911260905241581</c:v>
                      </c:pt>
                      <c:pt idx="329">
                        <c:v>0.24895359674454914</c:v>
                      </c:pt>
                      <c:pt idx="330">
                        <c:v>0.24859292377081749</c:v>
                      </c:pt>
                      <c:pt idx="331">
                        <c:v>0.24828945498351526</c:v>
                      </c:pt>
                      <c:pt idx="332">
                        <c:v>0.24797683858878308</c:v>
                      </c:pt>
                      <c:pt idx="333">
                        <c:v>0.24773754297268527</c:v>
                      </c:pt>
                      <c:pt idx="334">
                        <c:v>0.24763823830616677</c:v>
                      </c:pt>
                      <c:pt idx="335">
                        <c:v>0.24729441443774666</c:v>
                      </c:pt>
                      <c:pt idx="336">
                        <c:v>0.24716875635645219</c:v>
                      </c:pt>
                      <c:pt idx="337">
                        <c:v>0.24681525619722952</c:v>
                      </c:pt>
                      <c:pt idx="338">
                        <c:v>0.24645121979776455</c:v>
                      </c:pt>
                      <c:pt idx="339">
                        <c:v>0.24644894560854694</c:v>
                      </c:pt>
                      <c:pt idx="340">
                        <c:v>0.2461785762606494</c:v>
                      </c:pt>
                      <c:pt idx="341">
                        <c:v>0.24603937517266411</c:v>
                      </c:pt>
                      <c:pt idx="342">
                        <c:v>0.24580562795325908</c:v>
                      </c:pt>
                      <c:pt idx="343">
                        <c:v>0.24573937813839103</c:v>
                      </c:pt>
                      <c:pt idx="344">
                        <c:v>0.24539172579353249</c:v>
                      </c:pt>
                      <c:pt idx="345">
                        <c:v>0.24536611132566657</c:v>
                      </c:pt>
                      <c:pt idx="346">
                        <c:v>0.24508916795585317</c:v>
                      </c:pt>
                      <c:pt idx="347">
                        <c:v>0.2448787928848673</c:v>
                      </c:pt>
                      <c:pt idx="348">
                        <c:v>0.24464042728468041</c:v>
                      </c:pt>
                      <c:pt idx="349">
                        <c:v>0.24459463848246984</c:v>
                      </c:pt>
                      <c:pt idx="350">
                        <c:v>0.24451968061078519</c:v>
                      </c:pt>
                      <c:pt idx="351">
                        <c:v>0.24414742029287148</c:v>
                      </c:pt>
                      <c:pt idx="352">
                        <c:v>0.24418352643460026</c:v>
                      </c:pt>
                      <c:pt idx="353">
                        <c:v>0.24388172028318933</c:v>
                      </c:pt>
                      <c:pt idx="354">
                        <c:v>0.24364297245950164</c:v>
                      </c:pt>
                      <c:pt idx="355">
                        <c:v>0.24333476424613817</c:v>
                      </c:pt>
                      <c:pt idx="356">
                        <c:v>0.24317373897002492</c:v>
                      </c:pt>
                      <c:pt idx="357">
                        <c:v>0.24314046117960292</c:v>
                      </c:pt>
                      <c:pt idx="358">
                        <c:v>0.24285068185886338</c:v>
                      </c:pt>
                      <c:pt idx="359">
                        <c:v>0.24270030112891341</c:v>
                      </c:pt>
                      <c:pt idx="360">
                        <c:v>0.24250989656253813</c:v>
                      </c:pt>
                      <c:pt idx="361">
                        <c:v>0.24237304609992061</c:v>
                      </c:pt>
                      <c:pt idx="362">
                        <c:v>0.24206211147149201</c:v>
                      </c:pt>
                      <c:pt idx="363">
                        <c:v>0.24189376044444497</c:v>
                      </c:pt>
                      <c:pt idx="364">
                        <c:v>0.24148395433043215</c:v>
                      </c:pt>
                      <c:pt idx="365">
                        <c:v>0.24122416583190615</c:v>
                      </c:pt>
                      <c:pt idx="366">
                        <c:v>0.24111306357904277</c:v>
                      </c:pt>
                      <c:pt idx="367">
                        <c:v>0.24085900826203024</c:v>
                      </c:pt>
                      <c:pt idx="368">
                        <c:v>0.24044997927025311</c:v>
                      </c:pt>
                      <c:pt idx="369">
                        <c:v>0.2402436174391516</c:v>
                      </c:pt>
                      <c:pt idx="370">
                        <c:v>0.23972242878501646</c:v>
                      </c:pt>
                      <c:pt idx="371">
                        <c:v>0.23955812284624967</c:v>
                      </c:pt>
                      <c:pt idx="372">
                        <c:v>0.23916400647043723</c:v>
                      </c:pt>
                      <c:pt idx="373">
                        <c:v>0.23879953684728839</c:v>
                      </c:pt>
                      <c:pt idx="374">
                        <c:v>0.23837751272672961</c:v>
                      </c:pt>
                      <c:pt idx="375">
                        <c:v>0.23816869200708882</c:v>
                      </c:pt>
                      <c:pt idx="376">
                        <c:v>0.23757320797065409</c:v>
                      </c:pt>
                      <c:pt idx="377">
                        <c:v>0.23713919519474957</c:v>
                      </c:pt>
                      <c:pt idx="378">
                        <c:v>0.23683286616499499</c:v>
                      </c:pt>
                      <c:pt idx="379">
                        <c:v>0.23626226406194487</c:v>
                      </c:pt>
                      <c:pt idx="380">
                        <c:v>0.23586894393878044</c:v>
                      </c:pt>
                      <c:pt idx="381">
                        <c:v>0.23532748538373816</c:v>
                      </c:pt>
                      <c:pt idx="382">
                        <c:v>0.23474872945008518</c:v>
                      </c:pt>
                      <c:pt idx="383">
                        <c:v>0.23413524333228164</c:v>
                      </c:pt>
                      <c:pt idx="384">
                        <c:v>0.23355248054979821</c:v>
                      </c:pt>
                      <c:pt idx="385">
                        <c:v>0.23320433771826757</c:v>
                      </c:pt>
                      <c:pt idx="386">
                        <c:v>0.23256389935034535</c:v>
                      </c:pt>
                      <c:pt idx="387">
                        <c:v>0.23182717582171145</c:v>
                      </c:pt>
                      <c:pt idx="388">
                        <c:v>0.23103271301084688</c:v>
                      </c:pt>
                      <c:pt idx="389">
                        <c:v>0.23038022226941235</c:v>
                      </c:pt>
                      <c:pt idx="390">
                        <c:v>0.22974586745810849</c:v>
                      </c:pt>
                      <c:pt idx="391">
                        <c:v>0.22883442910129964</c:v>
                      </c:pt>
                      <c:pt idx="392">
                        <c:v>0.22821959887431376</c:v>
                      </c:pt>
                      <c:pt idx="393">
                        <c:v>0.22742665854502356</c:v>
                      </c:pt>
                      <c:pt idx="394">
                        <c:v>0.22650232056187139</c:v>
                      </c:pt>
                      <c:pt idx="395">
                        <c:v>0.22567529340740342</c:v>
                      </c:pt>
                      <c:pt idx="396">
                        <c:v>0.22481458076029595</c:v>
                      </c:pt>
                      <c:pt idx="397">
                        <c:v>0.22383277745524247</c:v>
                      </c:pt>
                      <c:pt idx="398">
                        <c:v>0.22289262236168092</c:v>
                      </c:pt>
                      <c:pt idx="399">
                        <c:v>0.22171837604328878</c:v>
                      </c:pt>
                      <c:pt idx="400">
                        <c:v>0.22084831195901727</c:v>
                      </c:pt>
                      <c:pt idx="401">
                        <c:v>0.21997427291706095</c:v>
                      </c:pt>
                      <c:pt idx="402">
                        <c:v>0.21877341200567127</c:v>
                      </c:pt>
                      <c:pt idx="403">
                        <c:v>0.21768910619865001</c:v>
                      </c:pt>
                      <c:pt idx="404">
                        <c:v>0.21674601442648589</c:v>
                      </c:pt>
                      <c:pt idx="405">
                        <c:v>0.21543253519308722</c:v>
                      </c:pt>
                      <c:pt idx="406">
                        <c:v>0.2143177799255761</c:v>
                      </c:pt>
                      <c:pt idx="407">
                        <c:v>0.21327021094402224</c:v>
                      </c:pt>
                      <c:pt idx="408">
                        <c:v>0.21189239290638551</c:v>
                      </c:pt>
                      <c:pt idx="409">
                        <c:v>0.21068138430518396</c:v>
                      </c:pt>
                      <c:pt idx="410">
                        <c:v>0.20941443919058506</c:v>
                      </c:pt>
                      <c:pt idx="411">
                        <c:v>0.20826511939333184</c:v>
                      </c:pt>
                      <c:pt idx="412">
                        <c:v>0.2067689817219433</c:v>
                      </c:pt>
                      <c:pt idx="413">
                        <c:v>0.20560707443400167</c:v>
                      </c:pt>
                      <c:pt idx="414">
                        <c:v>0.20413242974879808</c:v>
                      </c:pt>
                      <c:pt idx="415">
                        <c:v>0.20297802652005795</c:v>
                      </c:pt>
                      <c:pt idx="416">
                        <c:v>0.20161250292511751</c:v>
                      </c:pt>
                      <c:pt idx="417">
                        <c:v>0.19999808385942691</c:v>
                      </c:pt>
                      <c:pt idx="418">
                        <c:v>0.19864792514904828</c:v>
                      </c:pt>
                      <c:pt idx="419">
                        <c:v>0.19707690606350006</c:v>
                      </c:pt>
                      <c:pt idx="420">
                        <c:v>0.19572330746986299</c:v>
                      </c:pt>
                      <c:pt idx="421">
                        <c:v>0.19415626336337449</c:v>
                      </c:pt>
                      <c:pt idx="422">
                        <c:v>0.19268940304600615</c:v>
                      </c:pt>
                      <c:pt idx="423">
                        <c:v>0.19126548407050392</c:v>
                      </c:pt>
                      <c:pt idx="424">
                        <c:v>0.18952269320506263</c:v>
                      </c:pt>
                      <c:pt idx="425">
                        <c:v>0.18810002914185936</c:v>
                      </c:pt>
                      <c:pt idx="426">
                        <c:v>0.18659706903106665</c:v>
                      </c:pt>
                      <c:pt idx="427">
                        <c:v>0.18504098801882515</c:v>
                      </c:pt>
                      <c:pt idx="428">
                        <c:v>0.18366711950290618</c:v>
                      </c:pt>
                      <c:pt idx="429">
                        <c:v>0.18196774139971508</c:v>
                      </c:pt>
                      <c:pt idx="430">
                        <c:v>0.18048503842909636</c:v>
                      </c:pt>
                      <c:pt idx="431">
                        <c:v>0.17881577212927388</c:v>
                      </c:pt>
                      <c:pt idx="432">
                        <c:v>0.17747587576293253</c:v>
                      </c:pt>
                      <c:pt idx="433">
                        <c:v>0.17575466068950563</c:v>
                      </c:pt>
                      <c:pt idx="434">
                        <c:v>0.17407389624238437</c:v>
                      </c:pt>
                      <c:pt idx="435">
                        <c:v>0.17256419010696297</c:v>
                      </c:pt>
                      <c:pt idx="436">
                        <c:v>0.1710690334516683</c:v>
                      </c:pt>
                      <c:pt idx="437">
                        <c:v>0.16944994502638758</c:v>
                      </c:pt>
                      <c:pt idx="438">
                        <c:v>0.16796650949991274</c:v>
                      </c:pt>
                      <c:pt idx="439">
                        <c:v>0.16652797732611715</c:v>
                      </c:pt>
                      <c:pt idx="440">
                        <c:v>0.16478454945000753</c:v>
                      </c:pt>
                      <c:pt idx="441">
                        <c:v>0.16307238004776883</c:v>
                      </c:pt>
                      <c:pt idx="442">
                        <c:v>0.16170585314285729</c:v>
                      </c:pt>
                      <c:pt idx="443">
                        <c:v>0.15991083960760644</c:v>
                      </c:pt>
                      <c:pt idx="444">
                        <c:v>0.15860854317963721</c:v>
                      </c:pt>
                      <c:pt idx="445">
                        <c:v>0.15683129284141084</c:v>
                      </c:pt>
                      <c:pt idx="446">
                        <c:v>0.15524433560017395</c:v>
                      </c:pt>
                      <c:pt idx="447">
                        <c:v>0.15379877078756102</c:v>
                      </c:pt>
                      <c:pt idx="448">
                        <c:v>0.15205718706182478</c:v>
                      </c:pt>
                      <c:pt idx="449">
                        <c:v>0.1503842770276351</c:v>
                      </c:pt>
                      <c:pt idx="450">
                        <c:v>0.14892479335450973</c:v>
                      </c:pt>
                      <c:pt idx="451">
                        <c:v>0.14744497608368537</c:v>
                      </c:pt>
                      <c:pt idx="452">
                        <c:v>0.14574048909166543</c:v>
                      </c:pt>
                      <c:pt idx="453">
                        <c:v>0.14430652115637865</c:v>
                      </c:pt>
                      <c:pt idx="454">
                        <c:v>0.14258540801919348</c:v>
                      </c:pt>
                      <c:pt idx="455">
                        <c:v>0.14106656066739606</c:v>
                      </c:pt>
                      <c:pt idx="456">
                        <c:v>0.13946487875848004</c:v>
                      </c:pt>
                      <c:pt idx="457">
                        <c:v>0.13806097803880754</c:v>
                      </c:pt>
                      <c:pt idx="458">
                        <c:v>0.13651852920876548</c:v>
                      </c:pt>
                      <c:pt idx="459">
                        <c:v>0.13507855738059971</c:v>
                      </c:pt>
                      <c:pt idx="460">
                        <c:v>0.13349490307451875</c:v>
                      </c:pt>
                      <c:pt idx="461">
                        <c:v>0.13189573417504027</c:v>
                      </c:pt>
                      <c:pt idx="462">
                        <c:v>0.13030412351978596</c:v>
                      </c:pt>
                      <c:pt idx="463">
                        <c:v>0.12890041393323862</c:v>
                      </c:pt>
                      <c:pt idx="464">
                        <c:v>0.12744038560979321</c:v>
                      </c:pt>
                      <c:pt idx="465">
                        <c:v>0.12587144639549785</c:v>
                      </c:pt>
                      <c:pt idx="466">
                        <c:v>0.12443497816875712</c:v>
                      </c:pt>
                      <c:pt idx="467">
                        <c:v>0.1231705397152914</c:v>
                      </c:pt>
                      <c:pt idx="468">
                        <c:v>0.12160784329959412</c:v>
                      </c:pt>
                      <c:pt idx="469">
                        <c:v>0.12025926756136736</c:v>
                      </c:pt>
                      <c:pt idx="470">
                        <c:v>0.11906972960972405</c:v>
                      </c:pt>
                      <c:pt idx="471">
                        <c:v>0.11730773268667367</c:v>
                      </c:pt>
                      <c:pt idx="472">
                        <c:v>0.11606288251431778</c:v>
                      </c:pt>
                      <c:pt idx="473">
                        <c:v>0.11476074537107776</c:v>
                      </c:pt>
                      <c:pt idx="474">
                        <c:v>0.11342917481667741</c:v>
                      </c:pt>
                      <c:pt idx="475">
                        <c:v>0.11227497227558124</c:v>
                      </c:pt>
                      <c:pt idx="476">
                        <c:v>0.11102732562168913</c:v>
                      </c:pt>
                      <c:pt idx="477">
                        <c:v>0.10963821010302285</c:v>
                      </c:pt>
                      <c:pt idx="478">
                        <c:v>0.10855047710935198</c:v>
                      </c:pt>
                      <c:pt idx="479">
                        <c:v>0.10727527306444358</c:v>
                      </c:pt>
                      <c:pt idx="480">
                        <c:v>0.10608757930592318</c:v>
                      </c:pt>
                      <c:pt idx="481">
                        <c:v>0.10478001160505529</c:v>
                      </c:pt>
                      <c:pt idx="482">
                        <c:v>0.1036136706570282</c:v>
                      </c:pt>
                      <c:pt idx="483">
                        <c:v>0.10245051166300197</c:v>
                      </c:pt>
                      <c:pt idx="484">
                        <c:v>0.10155631416814946</c:v>
                      </c:pt>
                      <c:pt idx="485">
                        <c:v>0.10021229946221719</c:v>
                      </c:pt>
                      <c:pt idx="486">
                        <c:v>9.9333505091376367E-2</c:v>
                      </c:pt>
                      <c:pt idx="487">
                        <c:v>9.8420165257081485E-2</c:v>
                      </c:pt>
                      <c:pt idx="488">
                        <c:v>9.7322093483223043E-2</c:v>
                      </c:pt>
                      <c:pt idx="489">
                        <c:v>9.6420981188618166E-2</c:v>
                      </c:pt>
                      <c:pt idx="490">
                        <c:v>9.5233707850298902E-2</c:v>
                      </c:pt>
                      <c:pt idx="491">
                        <c:v>9.4369577613810193E-2</c:v>
                      </c:pt>
                      <c:pt idx="492">
                        <c:v>9.3494697710076777E-2</c:v>
                      </c:pt>
                      <c:pt idx="493">
                        <c:v>9.2563629647868684E-2</c:v>
                      </c:pt>
                      <c:pt idx="494">
                        <c:v>9.1647066499407751E-2</c:v>
                      </c:pt>
                      <c:pt idx="495">
                        <c:v>9.0931870947444843E-2</c:v>
                      </c:pt>
                      <c:pt idx="496">
                        <c:v>9.009290288885026E-2</c:v>
                      </c:pt>
                      <c:pt idx="497">
                        <c:v>8.9127900937889151E-2</c:v>
                      </c:pt>
                      <c:pt idx="498">
                        <c:v>8.8261120701110807E-2</c:v>
                      </c:pt>
                      <c:pt idx="499">
                        <c:v>8.7387346022215498E-2</c:v>
                      </c:pt>
                      <c:pt idx="500">
                        <c:v>8.6557070053489948E-2</c:v>
                      </c:pt>
                      <c:pt idx="501">
                        <c:v>8.5753800455781432E-2</c:v>
                      </c:pt>
                      <c:pt idx="502">
                        <c:v>8.5174302411753569E-2</c:v>
                      </c:pt>
                      <c:pt idx="503">
                        <c:v>8.4363684811983655E-2</c:v>
                      </c:pt>
                      <c:pt idx="504">
                        <c:v>8.3650327083464454E-2</c:v>
                      </c:pt>
                      <c:pt idx="505">
                        <c:v>8.2927414066672506E-2</c:v>
                      </c:pt>
                      <c:pt idx="506">
                        <c:v>8.2026212596559012E-2</c:v>
                      </c:pt>
                      <c:pt idx="507">
                        <c:v>8.1420904163593211E-2</c:v>
                      </c:pt>
                      <c:pt idx="508">
                        <c:v>8.0835892713358531E-2</c:v>
                      </c:pt>
                      <c:pt idx="509">
                        <c:v>8.0201928055592328E-2</c:v>
                      </c:pt>
                      <c:pt idx="510">
                        <c:v>7.9525058692302725E-2</c:v>
                      </c:pt>
                      <c:pt idx="511">
                        <c:v>7.9151091150743369E-2</c:v>
                      </c:pt>
                      <c:pt idx="512">
                        <c:v>7.8398803695760438E-2</c:v>
                      </c:pt>
                      <c:pt idx="513">
                        <c:v>7.799559545789829E-2</c:v>
                      </c:pt>
                      <c:pt idx="514">
                        <c:v>7.7332485670391887E-2</c:v>
                      </c:pt>
                      <c:pt idx="515">
                        <c:v>7.6910050662775981E-2</c:v>
                      </c:pt>
                      <c:pt idx="516">
                        <c:v>7.6595325754609381E-2</c:v>
                      </c:pt>
                      <c:pt idx="517">
                        <c:v>7.5916800146482444E-2</c:v>
                      </c:pt>
                      <c:pt idx="518">
                        <c:v>7.5316024103629545E-2</c:v>
                      </c:pt>
                      <c:pt idx="519">
                        <c:v>7.5088500552410314E-2</c:v>
                      </c:pt>
                      <c:pt idx="520">
                        <c:v>7.4865725939021591E-2</c:v>
                      </c:pt>
                      <c:pt idx="521">
                        <c:v>7.4391423360523484E-2</c:v>
                      </c:pt>
                      <c:pt idx="522">
                        <c:v>7.4145838754966095E-2</c:v>
                      </c:pt>
                      <c:pt idx="523">
                        <c:v>7.4259540029310817E-2</c:v>
                      </c:pt>
                      <c:pt idx="524">
                        <c:v>7.3964521284068496E-2</c:v>
                      </c:pt>
                      <c:pt idx="525">
                        <c:v>7.3770504831721956E-2</c:v>
                      </c:pt>
                      <c:pt idx="526">
                        <c:v>7.3780821339407138E-2</c:v>
                      </c:pt>
                      <c:pt idx="527">
                        <c:v>7.340291224891643E-2</c:v>
                      </c:pt>
                      <c:pt idx="528">
                        <c:v>7.3148796398576882E-2</c:v>
                      </c:pt>
                      <c:pt idx="529">
                        <c:v>7.256863105584245E-2</c:v>
                      </c:pt>
                      <c:pt idx="530">
                        <c:v>7.2607263010491502E-2</c:v>
                      </c:pt>
                      <c:pt idx="531">
                        <c:v>7.2392675679208818E-2</c:v>
                      </c:pt>
                      <c:pt idx="532">
                        <c:v>7.2590958534125269E-2</c:v>
                      </c:pt>
                      <c:pt idx="533">
                        <c:v>7.2535526849865736E-2</c:v>
                      </c:pt>
                      <c:pt idx="534">
                        <c:v>7.2434620080783038E-2</c:v>
                      </c:pt>
                      <c:pt idx="535">
                        <c:v>7.2516996021000132E-2</c:v>
                      </c:pt>
                      <c:pt idx="536">
                        <c:v>7.20488565987355E-2</c:v>
                      </c:pt>
                      <c:pt idx="537">
                        <c:v>7.2521921749490237E-2</c:v>
                      </c:pt>
                      <c:pt idx="538">
                        <c:v>7.2624788926278869E-2</c:v>
                      </c:pt>
                      <c:pt idx="539">
                        <c:v>7.2314277924265771E-2</c:v>
                      </c:pt>
                      <c:pt idx="540">
                        <c:v>7.2434580280975477E-2</c:v>
                      </c:pt>
                      <c:pt idx="541">
                        <c:v>7.2437848161521073E-2</c:v>
                      </c:pt>
                      <c:pt idx="542">
                        <c:v>7.2476988130147496E-2</c:v>
                      </c:pt>
                      <c:pt idx="543">
                        <c:v>7.2189250483960368E-2</c:v>
                      </c:pt>
                      <c:pt idx="544">
                        <c:v>7.302796850058467E-2</c:v>
                      </c:pt>
                      <c:pt idx="545">
                        <c:v>7.3291636454357378E-2</c:v>
                      </c:pt>
                      <c:pt idx="546">
                        <c:v>7.3491887689766097E-2</c:v>
                      </c:pt>
                      <c:pt idx="547">
                        <c:v>7.3371585333056391E-2</c:v>
                      </c:pt>
                      <c:pt idx="548">
                        <c:v>7.3551052283901436E-2</c:v>
                      </c:pt>
                      <c:pt idx="549">
                        <c:v>7.3338702484118848E-2</c:v>
                      </c:pt>
                      <c:pt idx="550">
                        <c:v>7.3756632183445803E-2</c:v>
                      </c:pt>
                      <c:pt idx="551">
                        <c:v>7.3974332919866409E-2</c:v>
                      </c:pt>
                      <c:pt idx="552">
                        <c:v>7.4615726803791041E-2</c:v>
                      </c:pt>
                      <c:pt idx="553">
                        <c:v>7.5758811817982052E-2</c:v>
                      </c:pt>
                      <c:pt idx="554">
                        <c:v>7.429221107572799E-2</c:v>
                      </c:pt>
                      <c:pt idx="555">
                        <c:v>7.598206099384501E-2</c:v>
                      </c:pt>
                      <c:pt idx="556">
                        <c:v>7.8462370080210564E-2</c:v>
                      </c:pt>
                      <c:pt idx="557">
                        <c:v>7.9051539648468977E-2</c:v>
                      </c:pt>
                      <c:pt idx="558">
                        <c:v>7.9985469492112327E-2</c:v>
                      </c:pt>
                      <c:pt idx="559">
                        <c:v>7.9839433225364492E-2</c:v>
                      </c:pt>
                      <c:pt idx="560">
                        <c:v>8.2018092196084441E-2</c:v>
                      </c:pt>
                      <c:pt idx="561">
                        <c:v>8.4107530493305993E-2</c:v>
                      </c:pt>
                      <c:pt idx="562">
                        <c:v>8.5188144793366213E-2</c:v>
                      </c:pt>
                      <c:pt idx="563">
                        <c:v>9.0368750631093855E-2</c:v>
                      </c:pt>
                      <c:pt idx="564">
                        <c:v>9.3731856149183848E-2</c:v>
                      </c:pt>
                      <c:pt idx="565">
                        <c:v>9.9385979406263314E-2</c:v>
                      </c:pt>
                      <c:pt idx="566">
                        <c:v>0.10540702480535166</c:v>
                      </c:pt>
                      <c:pt idx="567">
                        <c:v>0.11359865973211891</c:v>
                      </c:pt>
                      <c:pt idx="568">
                        <c:v>0.1233829723422782</c:v>
                      </c:pt>
                      <c:pt idx="569">
                        <c:v>0.13485619367564286</c:v>
                      </c:pt>
                      <c:pt idx="570">
                        <c:v>0.14512673858942612</c:v>
                      </c:pt>
                      <c:pt idx="571">
                        <c:v>0.15337831053011658</c:v>
                      </c:pt>
                      <c:pt idx="572">
                        <c:v>0.15440845709248252</c:v>
                      </c:pt>
                      <c:pt idx="573">
                        <c:v>0.14991320255124979</c:v>
                      </c:pt>
                      <c:pt idx="574">
                        <c:v>0.13918208436808813</c:v>
                      </c:pt>
                      <c:pt idx="575">
                        <c:v>0.12408675890107621</c:v>
                      </c:pt>
                      <c:pt idx="576">
                        <c:v>0.10886200738828365</c:v>
                      </c:pt>
                      <c:pt idx="577">
                        <c:v>9.5678546772347897E-2</c:v>
                      </c:pt>
                      <c:pt idx="578">
                        <c:v>8.5817091340919319E-2</c:v>
                      </c:pt>
                      <c:pt idx="579">
                        <c:v>7.9460673739952734E-2</c:v>
                      </c:pt>
                      <c:pt idx="580">
                        <c:v>7.4037168351567609E-2</c:v>
                      </c:pt>
                      <c:pt idx="581">
                        <c:v>7.1360855323325673E-2</c:v>
                      </c:pt>
                      <c:pt idx="582">
                        <c:v>6.9080889854091831E-2</c:v>
                      </c:pt>
                      <c:pt idx="583">
                        <c:v>6.7912023157268769E-2</c:v>
                      </c:pt>
                      <c:pt idx="584">
                        <c:v>6.7222583830595914E-2</c:v>
                      </c:pt>
                      <c:pt idx="585">
                        <c:v>6.8432375737573645E-2</c:v>
                      </c:pt>
                      <c:pt idx="586">
                        <c:v>6.8109896706860532E-2</c:v>
                      </c:pt>
                      <c:pt idx="587">
                        <c:v>6.9280677663277529E-2</c:v>
                      </c:pt>
                      <c:pt idx="588">
                        <c:v>7.1123187245759306E-2</c:v>
                      </c:pt>
                      <c:pt idx="589">
                        <c:v>7.1353399036718071E-2</c:v>
                      </c:pt>
                      <c:pt idx="590">
                        <c:v>7.3718444567356961E-2</c:v>
                      </c:pt>
                      <c:pt idx="591">
                        <c:v>7.523736038251827E-2</c:v>
                      </c:pt>
                      <c:pt idx="592">
                        <c:v>7.7174774444310923E-2</c:v>
                      </c:pt>
                      <c:pt idx="593">
                        <c:v>7.9300116635259724E-2</c:v>
                      </c:pt>
                      <c:pt idx="594">
                        <c:v>8.1666616184109114E-2</c:v>
                      </c:pt>
                      <c:pt idx="595">
                        <c:v>8.4549111067953403E-2</c:v>
                      </c:pt>
                      <c:pt idx="596">
                        <c:v>8.7423423500387967E-2</c:v>
                      </c:pt>
                      <c:pt idx="597">
                        <c:v>9.0117049038789712E-2</c:v>
                      </c:pt>
                      <c:pt idx="598">
                        <c:v>9.4335751966853829E-2</c:v>
                      </c:pt>
                      <c:pt idx="599">
                        <c:v>9.7876266922537508E-2</c:v>
                      </c:pt>
                      <c:pt idx="600">
                        <c:v>0.10060604960285109</c:v>
                      </c:pt>
                      <c:pt idx="601">
                        <c:v>0.10327212097782569</c:v>
                      </c:pt>
                      <c:pt idx="602">
                        <c:v>0.10708208794073006</c:v>
                      </c:pt>
                      <c:pt idx="603">
                        <c:v>0.11037568531792513</c:v>
                      </c:pt>
                      <c:pt idx="604">
                        <c:v>0.11248409876119779</c:v>
                      </c:pt>
                      <c:pt idx="605">
                        <c:v>0.11542676317363042</c:v>
                      </c:pt>
                      <c:pt idx="606">
                        <c:v>0.11804001622829242</c:v>
                      </c:pt>
                      <c:pt idx="607">
                        <c:v>0.12100592221072082</c:v>
                      </c:pt>
                      <c:pt idx="608">
                        <c:v>0.12322839048828263</c:v>
                      </c:pt>
                      <c:pt idx="609">
                        <c:v>0.12510621314468487</c:v>
                      </c:pt>
                      <c:pt idx="610">
                        <c:v>0.1266913676170883</c:v>
                      </c:pt>
                      <c:pt idx="611">
                        <c:v>0.12919330184979463</c:v>
                      </c:pt>
                      <c:pt idx="612">
                        <c:v>0.13185505426165861</c:v>
                      </c:pt>
                      <c:pt idx="613">
                        <c:v>0.13344214847237276</c:v>
                      </c:pt>
                      <c:pt idx="614">
                        <c:v>0.13625652707572367</c:v>
                      </c:pt>
                      <c:pt idx="615">
                        <c:v>0.13781725831714303</c:v>
                      </c:pt>
                      <c:pt idx="616">
                        <c:v>0.13783230467499591</c:v>
                      </c:pt>
                      <c:pt idx="617">
                        <c:v>0.13966670182978949</c:v>
                      </c:pt>
                      <c:pt idx="618">
                        <c:v>0.14170972863522296</c:v>
                      </c:pt>
                      <c:pt idx="619">
                        <c:v>0.1426638439708369</c:v>
                      </c:pt>
                      <c:pt idx="620">
                        <c:v>0.144824833686613</c:v>
                      </c:pt>
                      <c:pt idx="621">
                        <c:v>0.14607873904192639</c:v>
                      </c:pt>
                      <c:pt idx="622">
                        <c:v>0.14724331862403481</c:v>
                      </c:pt>
                      <c:pt idx="623">
                        <c:v>0.14911068463980973</c:v>
                      </c:pt>
                      <c:pt idx="624">
                        <c:v>0.14961797993352396</c:v>
                      </c:pt>
                      <c:pt idx="625">
                        <c:v>0.15063707743234861</c:v>
                      </c:pt>
                      <c:pt idx="626">
                        <c:v>0.15217621697893036</c:v>
                      </c:pt>
                      <c:pt idx="627">
                        <c:v>0.15393141375645369</c:v>
                      </c:pt>
                      <c:pt idx="628">
                        <c:v>0.15465373432895696</c:v>
                      </c:pt>
                      <c:pt idx="629">
                        <c:v>0.15584047257147496</c:v>
                      </c:pt>
                      <c:pt idx="630">
                        <c:v>0.15723767183289833</c:v>
                      </c:pt>
                      <c:pt idx="631">
                        <c:v>0.15857003229164224</c:v>
                      </c:pt>
                      <c:pt idx="632">
                        <c:v>0.1591255020461704</c:v>
                      </c:pt>
                      <c:pt idx="633">
                        <c:v>0.16027570731432969</c:v>
                      </c:pt>
                      <c:pt idx="634">
                        <c:v>0.160981258423886</c:v>
                      </c:pt>
                      <c:pt idx="635">
                        <c:v>0.16202848981244294</c:v>
                      </c:pt>
                      <c:pt idx="636">
                        <c:v>0.16434776242231969</c:v>
                      </c:pt>
                      <c:pt idx="637">
                        <c:v>0.16504553555509466</c:v>
                      </c:pt>
                      <c:pt idx="638">
                        <c:v>0.16658160147497128</c:v>
                      </c:pt>
                      <c:pt idx="639">
                        <c:v>0.16741193474943475</c:v>
                      </c:pt>
                      <c:pt idx="640">
                        <c:v>0.16781854307074773</c:v>
                      </c:pt>
                      <c:pt idx="641">
                        <c:v>0.17044955297412981</c:v>
                      </c:pt>
                      <c:pt idx="642">
                        <c:v>0.1710010190860419</c:v>
                      </c:pt>
                      <c:pt idx="643">
                        <c:v>0.1721739340132353</c:v>
                      </c:pt>
                      <c:pt idx="644">
                        <c:v>0.17305329220755811</c:v>
                      </c:pt>
                      <c:pt idx="645">
                        <c:v>0.17414485361354301</c:v>
                      </c:pt>
                      <c:pt idx="646">
                        <c:v>0.17562702785803963</c:v>
                      </c:pt>
                      <c:pt idx="647">
                        <c:v>0.17626546595432407</c:v>
                      </c:pt>
                      <c:pt idx="648">
                        <c:v>0.17768273449313501</c:v>
                      </c:pt>
                      <c:pt idx="649">
                        <c:v>0.17896006936672973</c:v>
                      </c:pt>
                      <c:pt idx="650">
                        <c:v>0.17853140113640928</c:v>
                      </c:pt>
                      <c:pt idx="651">
                        <c:v>0.18146205135065516</c:v>
                      </c:pt>
                      <c:pt idx="652">
                        <c:v>0.1822598648906443</c:v>
                      </c:pt>
                      <c:pt idx="653">
                        <c:v>0.18441474242899517</c:v>
                      </c:pt>
                      <c:pt idx="654">
                        <c:v>0.18624873506641082</c:v>
                      </c:pt>
                      <c:pt idx="655">
                        <c:v>0.18613264501274743</c:v>
                      </c:pt>
                      <c:pt idx="656">
                        <c:v>0.1878457954310801</c:v>
                      </c:pt>
                      <c:pt idx="657">
                        <c:v>0.19034368143341604</c:v>
                      </c:pt>
                      <c:pt idx="658">
                        <c:v>0.19299678950663016</c:v>
                      </c:pt>
                      <c:pt idx="659">
                        <c:v>0.19558757174385286</c:v>
                      </c:pt>
                      <c:pt idx="660">
                        <c:v>0.19818048801597621</c:v>
                      </c:pt>
                      <c:pt idx="661">
                        <c:v>0.20376813214973682</c:v>
                      </c:pt>
                      <c:pt idx="662">
                        <c:v>0.2095034496646703</c:v>
                      </c:pt>
                      <c:pt idx="663">
                        <c:v>0.21623891661420119</c:v>
                      </c:pt>
                      <c:pt idx="664">
                        <c:v>0.2239151947769995</c:v>
                      </c:pt>
                      <c:pt idx="665">
                        <c:v>0.23608624975509146</c:v>
                      </c:pt>
                      <c:pt idx="666">
                        <c:v>0.24788045784013404</c:v>
                      </c:pt>
                      <c:pt idx="667">
                        <c:v>0.26912201222505466</c:v>
                      </c:pt>
                      <c:pt idx="668">
                        <c:v>0.28614092367196259</c:v>
                      </c:pt>
                      <c:pt idx="669">
                        <c:v>0.31195923262194564</c:v>
                      </c:pt>
                      <c:pt idx="670">
                        <c:v>0.34745994091819454</c:v>
                      </c:pt>
                      <c:pt idx="671">
                        <c:v>0.38561473189132284</c:v>
                      </c:pt>
                      <c:pt idx="672">
                        <c:v>0.42592011965776649</c:v>
                      </c:pt>
                      <c:pt idx="673">
                        <c:v>0.47717696039850938</c:v>
                      </c:pt>
                      <c:pt idx="674">
                        <c:v>0.53802408774254618</c:v>
                      </c:pt>
                      <c:pt idx="675">
                        <c:v>0.58976938081248276</c:v>
                      </c:pt>
                      <c:pt idx="676">
                        <c:v>0.65161209036014145</c:v>
                      </c:pt>
                      <c:pt idx="677">
                        <c:v>0.70687458653554713</c:v>
                      </c:pt>
                      <c:pt idx="678">
                        <c:v>0.75710161170211954</c:v>
                      </c:pt>
                      <c:pt idx="679">
                        <c:v>0.77840016663610823</c:v>
                      </c:pt>
                      <c:pt idx="680">
                        <c:v>0.80220665941781055</c:v>
                      </c:pt>
                      <c:pt idx="681">
                        <c:v>0.81188280337574337</c:v>
                      </c:pt>
                      <c:pt idx="682">
                        <c:v>0.81661028906723543</c:v>
                      </c:pt>
                      <c:pt idx="683">
                        <c:v>0.81880346387420599</c:v>
                      </c:pt>
                      <c:pt idx="684">
                        <c:v>0.83225414056896962</c:v>
                      </c:pt>
                      <c:pt idx="685">
                        <c:v>0.84807149058940057</c:v>
                      </c:pt>
                      <c:pt idx="686">
                        <c:v>0.83236118516519242</c:v>
                      </c:pt>
                      <c:pt idx="687">
                        <c:v>0.84278432106622891</c:v>
                      </c:pt>
                      <c:pt idx="688">
                        <c:v>0.83519894542873174</c:v>
                      </c:pt>
                      <c:pt idx="689">
                        <c:v>0.83616700820291523</c:v>
                      </c:pt>
                      <c:pt idx="690">
                        <c:v>0.84018732804980212</c:v>
                      </c:pt>
                      <c:pt idx="691">
                        <c:v>0.83849551133292521</c:v>
                      </c:pt>
                      <c:pt idx="692">
                        <c:v>0.80531736919818842</c:v>
                      </c:pt>
                      <c:pt idx="693">
                        <c:v>0.81311489726091235</c:v>
                      </c:pt>
                      <c:pt idx="694">
                        <c:v>0.79604336168340795</c:v>
                      </c:pt>
                      <c:pt idx="695">
                        <c:v>0.78743383995646199</c:v>
                      </c:pt>
                      <c:pt idx="696">
                        <c:v>0.78843446718112276</c:v>
                      </c:pt>
                      <c:pt idx="697">
                        <c:v>0.84706691394989608</c:v>
                      </c:pt>
                      <c:pt idx="698">
                        <c:v>0.79246818964526122</c:v>
                      </c:pt>
                      <c:pt idx="699">
                        <c:v>0.87575224775670535</c:v>
                      </c:pt>
                      <c:pt idx="700">
                        <c:v>0.97648875210852581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'P-A'!$AC$6</c15:sqref>
                        </c15:formulaRef>
                      </c:ext>
                    </c:extLst>
                    <c:strCache>
                      <c:ptCount val="1"/>
                      <c:pt idx="0">
                        <c:v>P-B before NSL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'P-A'!$AC$7:$AC$707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1.1857043903333333</c:v>
                      </c:pt>
                      <c:pt idx="1">
                        <c:v>1.2011780740000002</c:v>
                      </c:pt>
                      <c:pt idx="2">
                        <c:v>1.1963256993333333</c:v>
                      </c:pt>
                      <c:pt idx="3">
                        <c:v>1.2030281226666666</c:v>
                      </c:pt>
                      <c:pt idx="4">
                        <c:v>1.2055357296666667</c:v>
                      </c:pt>
                      <c:pt idx="5">
                        <c:v>1.2144138809999998</c:v>
                      </c:pt>
                      <c:pt idx="6">
                        <c:v>1.2086768149999998</c:v>
                      </c:pt>
                      <c:pt idx="7">
                        <c:v>1.2205679813333334</c:v>
                      </c:pt>
                      <c:pt idx="8">
                        <c:v>1.2208606006666667</c:v>
                      </c:pt>
                      <c:pt idx="9">
                        <c:v>1.2301601169999998</c:v>
                      </c:pt>
                      <c:pt idx="10">
                        <c:v>1.2432581186666667</c:v>
                      </c:pt>
                      <c:pt idx="11">
                        <c:v>1.245889743</c:v>
                      </c:pt>
                      <c:pt idx="12">
                        <c:v>1.2500110070000001</c:v>
                      </c:pt>
                      <c:pt idx="13">
                        <c:v>1.2551418143333335</c:v>
                      </c:pt>
                      <c:pt idx="14">
                        <c:v>1.2684208153333334</c:v>
                      </c:pt>
                      <c:pt idx="15">
                        <c:v>1.2733303306666668</c:v>
                      </c:pt>
                      <c:pt idx="16">
                        <c:v>1.278060357</c:v>
                      </c:pt>
                      <c:pt idx="17">
                        <c:v>1.2965209483333333</c:v>
                      </c:pt>
                      <c:pt idx="18">
                        <c:v>1.3040105899999999</c:v>
                      </c:pt>
                      <c:pt idx="19">
                        <c:v>1.303125898</c:v>
                      </c:pt>
                      <c:pt idx="20">
                        <c:v>1.306934794</c:v>
                      </c:pt>
                      <c:pt idx="21">
                        <c:v>1.314290285</c:v>
                      </c:pt>
                      <c:pt idx="22">
                        <c:v>1.325721105</c:v>
                      </c:pt>
                      <c:pt idx="23">
                        <c:v>1.3301663793333334</c:v>
                      </c:pt>
                      <c:pt idx="24">
                        <c:v>1.3373236656666669</c:v>
                      </c:pt>
                      <c:pt idx="25">
                        <c:v>1.3483918506666666</c:v>
                      </c:pt>
                      <c:pt idx="26">
                        <c:v>1.3501060406666667</c:v>
                      </c:pt>
                      <c:pt idx="27">
                        <c:v>1.3536645966666665</c:v>
                      </c:pt>
                      <c:pt idx="28">
                        <c:v>1.3642872573333333</c:v>
                      </c:pt>
                      <c:pt idx="29">
                        <c:v>1.3706968623333333</c:v>
                      </c:pt>
                      <c:pt idx="30">
                        <c:v>1.3770723346666667</c:v>
                      </c:pt>
                      <c:pt idx="31">
                        <c:v>1.3812174003333333</c:v>
                      </c:pt>
                      <c:pt idx="32">
                        <c:v>1.3871273996666666</c:v>
                      </c:pt>
                      <c:pt idx="33">
                        <c:v>1.3907254936666666</c:v>
                      </c:pt>
                      <c:pt idx="34">
                        <c:v>1.3983898163333333</c:v>
                      </c:pt>
                      <c:pt idx="35">
                        <c:v>1.4039594729999998</c:v>
                      </c:pt>
                      <c:pt idx="36">
                        <c:v>1.4095653690000001</c:v>
                      </c:pt>
                      <c:pt idx="37">
                        <c:v>1.4182834626666667</c:v>
                      </c:pt>
                      <c:pt idx="38">
                        <c:v>1.425623139</c:v>
                      </c:pt>
                      <c:pt idx="39">
                        <c:v>1.4337164163333334</c:v>
                      </c:pt>
                      <c:pt idx="40">
                        <c:v>1.4362031616666666</c:v>
                      </c:pt>
                      <c:pt idx="41">
                        <c:v>1.4421710969999999</c:v>
                      </c:pt>
                      <c:pt idx="42">
                        <c:v>1.4479222296666665</c:v>
                      </c:pt>
                      <c:pt idx="43">
                        <c:v>1.4558308123333334</c:v>
                      </c:pt>
                      <c:pt idx="44">
                        <c:v>1.4591219820000001</c:v>
                      </c:pt>
                      <c:pt idx="45">
                        <c:v>1.4662938116666666</c:v>
                      </c:pt>
                      <c:pt idx="46">
                        <c:v>1.4695425433333333</c:v>
                      </c:pt>
                      <c:pt idx="47">
                        <c:v>1.4781810046666666</c:v>
                      </c:pt>
                      <c:pt idx="48">
                        <c:v>1.4820580480000001</c:v>
                      </c:pt>
                      <c:pt idx="49">
                        <c:v>1.4858568906666667</c:v>
                      </c:pt>
                      <c:pt idx="50">
                        <c:v>1.4933162926666668</c:v>
                      </c:pt>
                      <c:pt idx="51">
                        <c:v>1.4992897509999998</c:v>
                      </c:pt>
                      <c:pt idx="52">
                        <c:v>1.503865043</c:v>
                      </c:pt>
                      <c:pt idx="53">
                        <c:v>1.5090684889999999</c:v>
                      </c:pt>
                      <c:pt idx="54">
                        <c:v>1.5143508513333332</c:v>
                      </c:pt>
                      <c:pt idx="55">
                        <c:v>1.5178867179999997</c:v>
                      </c:pt>
                      <c:pt idx="56">
                        <c:v>1.5237176816666667</c:v>
                      </c:pt>
                      <c:pt idx="57">
                        <c:v>1.5303233863333334</c:v>
                      </c:pt>
                      <c:pt idx="58">
                        <c:v>1.5356223979999999</c:v>
                      </c:pt>
                      <c:pt idx="59">
                        <c:v>1.5412156183333334</c:v>
                      </c:pt>
                      <c:pt idx="60">
                        <c:v>1.5436367193333334</c:v>
                      </c:pt>
                      <c:pt idx="61">
                        <c:v>1.5457713606666665</c:v>
                      </c:pt>
                      <c:pt idx="62">
                        <c:v>1.5517758133333335</c:v>
                      </c:pt>
                      <c:pt idx="63">
                        <c:v>1.5570923883333334</c:v>
                      </c:pt>
                      <c:pt idx="64">
                        <c:v>1.5627786316666665</c:v>
                      </c:pt>
                      <c:pt idx="65">
                        <c:v>1.5678783256666666</c:v>
                      </c:pt>
                      <c:pt idx="66">
                        <c:v>1.5713079373333334</c:v>
                      </c:pt>
                      <c:pt idx="67">
                        <c:v>1.5730817320000001</c:v>
                      </c:pt>
                      <c:pt idx="68">
                        <c:v>1.5788665613333333</c:v>
                      </c:pt>
                      <c:pt idx="69">
                        <c:v>1.5807676713333334</c:v>
                      </c:pt>
                      <c:pt idx="70">
                        <c:v>1.5864584050000001</c:v>
                      </c:pt>
                      <c:pt idx="71">
                        <c:v>1.5903522970000001</c:v>
                      </c:pt>
                      <c:pt idx="72">
                        <c:v>1.5938632886666666</c:v>
                      </c:pt>
                      <c:pt idx="73">
                        <c:v>1.5965785583333334</c:v>
                      </c:pt>
                      <c:pt idx="74">
                        <c:v>1.6020018656666668</c:v>
                      </c:pt>
                      <c:pt idx="75">
                        <c:v>1.6041103999999999</c:v>
                      </c:pt>
                      <c:pt idx="76">
                        <c:v>1.6079924903333334</c:v>
                      </c:pt>
                      <c:pt idx="77">
                        <c:v>1.6103961069999999</c:v>
                      </c:pt>
                      <c:pt idx="78">
                        <c:v>1.6143644253333334</c:v>
                      </c:pt>
                      <c:pt idx="79">
                        <c:v>1.6168211303333333</c:v>
                      </c:pt>
                      <c:pt idx="80">
                        <c:v>1.6193669640000001</c:v>
                      </c:pt>
                      <c:pt idx="81">
                        <c:v>1.6231733563333333</c:v>
                      </c:pt>
                      <c:pt idx="82">
                        <c:v>1.624172489</c:v>
                      </c:pt>
                      <c:pt idx="83">
                        <c:v>1.6262684663333333</c:v>
                      </c:pt>
                      <c:pt idx="84">
                        <c:v>1.631272872</c:v>
                      </c:pt>
                      <c:pt idx="85">
                        <c:v>1.6343545516666669</c:v>
                      </c:pt>
                      <c:pt idx="86">
                        <c:v>1.63514932</c:v>
                      </c:pt>
                      <c:pt idx="87">
                        <c:v>1.6381836336666666</c:v>
                      </c:pt>
                      <c:pt idx="88">
                        <c:v>1.640095512</c:v>
                      </c:pt>
                      <c:pt idx="89">
                        <c:v>1.6404608886666665</c:v>
                      </c:pt>
                      <c:pt idx="90">
                        <c:v>1.6433963776666667</c:v>
                      </c:pt>
                      <c:pt idx="91">
                        <c:v>1.6442213456666668</c:v>
                      </c:pt>
                      <c:pt idx="92">
                        <c:v>1.6465109586666669</c:v>
                      </c:pt>
                      <c:pt idx="93">
                        <c:v>1.6473859546666667</c:v>
                      </c:pt>
                      <c:pt idx="94">
                        <c:v>1.6511101323333335</c:v>
                      </c:pt>
                      <c:pt idx="95">
                        <c:v>1.6513390940000001</c:v>
                      </c:pt>
                      <c:pt idx="96">
                        <c:v>1.6504420040000001</c:v>
                      </c:pt>
                      <c:pt idx="97">
                        <c:v>1.650594592</c:v>
                      </c:pt>
                      <c:pt idx="98">
                        <c:v>1.652930657</c:v>
                      </c:pt>
                      <c:pt idx="99">
                        <c:v>1.6535538036666668</c:v>
                      </c:pt>
                      <c:pt idx="100">
                        <c:v>1.6524895429999999</c:v>
                      </c:pt>
                      <c:pt idx="101">
                        <c:v>1.6553109486666668</c:v>
                      </c:pt>
                      <c:pt idx="102">
                        <c:v>1.6554622649999999</c:v>
                      </c:pt>
                      <c:pt idx="103">
                        <c:v>1.653998812</c:v>
                      </c:pt>
                      <c:pt idx="104">
                        <c:v>1.656622449333333</c:v>
                      </c:pt>
                      <c:pt idx="105">
                        <c:v>1.655083815</c:v>
                      </c:pt>
                      <c:pt idx="106">
                        <c:v>1.6532476343333335</c:v>
                      </c:pt>
                      <c:pt idx="107">
                        <c:v>1.6545892556666668</c:v>
                      </c:pt>
                      <c:pt idx="108">
                        <c:v>1.6521076756666666</c:v>
                      </c:pt>
                      <c:pt idx="109">
                        <c:v>1.6531889040000001</c:v>
                      </c:pt>
                      <c:pt idx="110">
                        <c:v>1.6527152059999999</c:v>
                      </c:pt>
                      <c:pt idx="111">
                        <c:v>1.6516667206666666</c:v>
                      </c:pt>
                      <c:pt idx="112">
                        <c:v>1.6510845423333336</c:v>
                      </c:pt>
                      <c:pt idx="113">
                        <c:v>1.6489985386666668</c:v>
                      </c:pt>
                      <c:pt idx="114">
                        <c:v>1.647817095</c:v>
                      </c:pt>
                      <c:pt idx="115">
                        <c:v>1.6461058853333332</c:v>
                      </c:pt>
                      <c:pt idx="116">
                        <c:v>1.645427704</c:v>
                      </c:pt>
                      <c:pt idx="117">
                        <c:v>1.6439481970000001</c:v>
                      </c:pt>
                      <c:pt idx="118">
                        <c:v>1.6409112213333332</c:v>
                      </c:pt>
                      <c:pt idx="119">
                        <c:v>1.640133659</c:v>
                      </c:pt>
                      <c:pt idx="120">
                        <c:v>1.6389120023333332</c:v>
                      </c:pt>
                      <c:pt idx="121">
                        <c:v>1.6366200446666668</c:v>
                      </c:pt>
                      <c:pt idx="122">
                        <c:v>1.632916649</c:v>
                      </c:pt>
                      <c:pt idx="123">
                        <c:v>1.630234639</c:v>
                      </c:pt>
                      <c:pt idx="124">
                        <c:v>1.6292958259999999</c:v>
                      </c:pt>
                      <c:pt idx="125">
                        <c:v>1.6253837346666666</c:v>
                      </c:pt>
                      <c:pt idx="126">
                        <c:v>1.6233016653333332</c:v>
                      </c:pt>
                      <c:pt idx="127">
                        <c:v>1.6204301516666668</c:v>
                      </c:pt>
                      <c:pt idx="128">
                        <c:v>1.6166186730000003</c:v>
                      </c:pt>
                      <c:pt idx="129">
                        <c:v>1.6149729093333332</c:v>
                      </c:pt>
                      <c:pt idx="130">
                        <c:v>1.6117281119999998</c:v>
                      </c:pt>
                      <c:pt idx="131">
                        <c:v>1.6076442399999999</c:v>
                      </c:pt>
                      <c:pt idx="132">
                        <c:v>1.6042938233333333</c:v>
                      </c:pt>
                      <c:pt idx="133">
                        <c:v>1.6016617216666669</c:v>
                      </c:pt>
                      <c:pt idx="134">
                        <c:v>1.5974576873333335</c:v>
                      </c:pt>
                      <c:pt idx="135">
                        <c:v>1.5944629113333333</c:v>
                      </c:pt>
                      <c:pt idx="136">
                        <c:v>1.5897252956666665</c:v>
                      </c:pt>
                      <c:pt idx="137">
                        <c:v>1.58559231</c:v>
                      </c:pt>
                      <c:pt idx="138">
                        <c:v>1.5824741123333332</c:v>
                      </c:pt>
                      <c:pt idx="139">
                        <c:v>1.5769695836666664</c:v>
                      </c:pt>
                      <c:pt idx="140">
                        <c:v>1.5745628673333334</c:v>
                      </c:pt>
                      <c:pt idx="141">
                        <c:v>1.5708597106666666</c:v>
                      </c:pt>
                      <c:pt idx="142">
                        <c:v>1.5649704933333333</c:v>
                      </c:pt>
                      <c:pt idx="143">
                        <c:v>1.5608989793333334</c:v>
                      </c:pt>
                      <c:pt idx="144">
                        <c:v>1.5556910829999999</c:v>
                      </c:pt>
                      <c:pt idx="145">
                        <c:v>1.5518583059999997</c:v>
                      </c:pt>
                      <c:pt idx="146">
                        <c:v>1.5475586253333333</c:v>
                      </c:pt>
                      <c:pt idx="147">
                        <c:v>1.5429702599999999</c:v>
                      </c:pt>
                      <c:pt idx="148">
                        <c:v>1.5375270446666667</c:v>
                      </c:pt>
                      <c:pt idx="149">
                        <c:v>1.5332028073333335</c:v>
                      </c:pt>
                      <c:pt idx="150">
                        <c:v>1.5283408563333334</c:v>
                      </c:pt>
                      <c:pt idx="151">
                        <c:v>1.5219834646666666</c:v>
                      </c:pt>
                      <c:pt idx="152">
                        <c:v>1.5171983640000002</c:v>
                      </c:pt>
                      <c:pt idx="153">
                        <c:v>1.5123515526666669</c:v>
                      </c:pt>
                      <c:pt idx="154">
                        <c:v>1.5071601866666668</c:v>
                      </c:pt>
                      <c:pt idx="155">
                        <c:v>1.502870361</c:v>
                      </c:pt>
                      <c:pt idx="156">
                        <c:v>1.4967678390000001</c:v>
                      </c:pt>
                      <c:pt idx="157">
                        <c:v>1.4910918869999998</c:v>
                      </c:pt>
                      <c:pt idx="158">
                        <c:v>1.4852101006666667</c:v>
                      </c:pt>
                      <c:pt idx="159">
                        <c:v>1.4803661903333332</c:v>
                      </c:pt>
                      <c:pt idx="160">
                        <c:v>1.4741199413333337</c:v>
                      </c:pt>
                      <c:pt idx="161">
                        <c:v>1.4691250323333334</c:v>
                      </c:pt>
                      <c:pt idx="162">
                        <c:v>1.463567853</c:v>
                      </c:pt>
                      <c:pt idx="163">
                        <c:v>1.457080245</c:v>
                      </c:pt>
                      <c:pt idx="164">
                        <c:v>1.4515141646666665</c:v>
                      </c:pt>
                      <c:pt idx="165">
                        <c:v>1.4458130596666667</c:v>
                      </c:pt>
                      <c:pt idx="166">
                        <c:v>1.4404704966666666</c:v>
                      </c:pt>
                      <c:pt idx="167">
                        <c:v>1.4345554509999998</c:v>
                      </c:pt>
                      <c:pt idx="168">
                        <c:v>1.428199768</c:v>
                      </c:pt>
                      <c:pt idx="169">
                        <c:v>1.4228527943333333</c:v>
                      </c:pt>
                      <c:pt idx="170">
                        <c:v>1.4162604013333333</c:v>
                      </c:pt>
                      <c:pt idx="171">
                        <c:v>1.4106409150000001</c:v>
                      </c:pt>
                      <c:pt idx="172">
                        <c:v>1.4042812586666666</c:v>
                      </c:pt>
                      <c:pt idx="173">
                        <c:v>1.3987805446666666</c:v>
                      </c:pt>
                      <c:pt idx="174">
                        <c:v>1.3923074800000002</c:v>
                      </c:pt>
                      <c:pt idx="175">
                        <c:v>1.3856987956666666</c:v>
                      </c:pt>
                      <c:pt idx="176">
                        <c:v>1.3793863456666668</c:v>
                      </c:pt>
                      <c:pt idx="177">
                        <c:v>1.3729488056666668</c:v>
                      </c:pt>
                      <c:pt idx="178">
                        <c:v>1.3666760923333332</c:v>
                      </c:pt>
                      <c:pt idx="179">
                        <c:v>1.3604875009999999</c:v>
                      </c:pt>
                      <c:pt idx="180">
                        <c:v>1.3536594309999999</c:v>
                      </c:pt>
                      <c:pt idx="181">
                        <c:v>1.3480722506666669</c:v>
                      </c:pt>
                      <c:pt idx="182">
                        <c:v>1.3392933603333332</c:v>
                      </c:pt>
                      <c:pt idx="183">
                        <c:v>1.334484776</c:v>
                      </c:pt>
                      <c:pt idx="184">
                        <c:v>1.3271461723333333</c:v>
                      </c:pt>
                      <c:pt idx="185">
                        <c:v>1.3213308256666665</c:v>
                      </c:pt>
                      <c:pt idx="186">
                        <c:v>1.3146584433333333</c:v>
                      </c:pt>
                      <c:pt idx="187">
                        <c:v>1.3081055086666666</c:v>
                      </c:pt>
                      <c:pt idx="188">
                        <c:v>1.3016969759999999</c:v>
                      </c:pt>
                      <c:pt idx="189">
                        <c:v>1.2950527270000001</c:v>
                      </c:pt>
                      <c:pt idx="190">
                        <c:v>1.2883054413333335</c:v>
                      </c:pt>
                      <c:pt idx="191">
                        <c:v>1.2814937433333335</c:v>
                      </c:pt>
                      <c:pt idx="192">
                        <c:v>1.2748672963333334</c:v>
                      </c:pt>
                      <c:pt idx="193">
                        <c:v>1.2678790886666667</c:v>
                      </c:pt>
                      <c:pt idx="194">
                        <c:v>1.2611585060000001</c:v>
                      </c:pt>
                      <c:pt idx="195">
                        <c:v>1.2537472646666667</c:v>
                      </c:pt>
                      <c:pt idx="196">
                        <c:v>1.2472374043333332</c:v>
                      </c:pt>
                      <c:pt idx="197">
                        <c:v>1.2407791216666666</c:v>
                      </c:pt>
                      <c:pt idx="198">
                        <c:v>1.2334214446666667</c:v>
                      </c:pt>
                      <c:pt idx="199">
                        <c:v>1.2265636523333334</c:v>
                      </c:pt>
                      <c:pt idx="200">
                        <c:v>1.2197074093333333</c:v>
                      </c:pt>
                      <c:pt idx="201">
                        <c:v>1.2127580643333333</c:v>
                      </c:pt>
                      <c:pt idx="202">
                        <c:v>1.2055699026666666</c:v>
                      </c:pt>
                      <c:pt idx="203">
                        <c:v>1.1984441280000002</c:v>
                      </c:pt>
                      <c:pt idx="204">
                        <c:v>1.1914755106666666</c:v>
                      </c:pt>
                      <c:pt idx="205">
                        <c:v>1.1842621166666667</c:v>
                      </c:pt>
                      <c:pt idx="206">
                        <c:v>1.1772600013333332</c:v>
                      </c:pt>
                      <c:pt idx="207">
                        <c:v>1.1701460676666666</c:v>
                      </c:pt>
                      <c:pt idx="208">
                        <c:v>1.1632680096666668</c:v>
                      </c:pt>
                      <c:pt idx="209">
                        <c:v>1.1560121376666668</c:v>
                      </c:pt>
                      <c:pt idx="210">
                        <c:v>1.1492454606666664</c:v>
                      </c:pt>
                      <c:pt idx="211">
                        <c:v>1.141736428</c:v>
                      </c:pt>
                      <c:pt idx="212">
                        <c:v>1.134613514</c:v>
                      </c:pt>
                      <c:pt idx="213">
                        <c:v>1.1273357869</c:v>
                      </c:pt>
                      <c:pt idx="214">
                        <c:v>1.1203895608666667</c:v>
                      </c:pt>
                      <c:pt idx="215">
                        <c:v>1.1133636236</c:v>
                      </c:pt>
                      <c:pt idx="216">
                        <c:v>1.1056467891333333</c:v>
                      </c:pt>
                      <c:pt idx="217">
                        <c:v>1.0988418657666668</c:v>
                      </c:pt>
                      <c:pt idx="218">
                        <c:v>1.0917934379333334</c:v>
                      </c:pt>
                      <c:pt idx="219">
                        <c:v>1.0847946404333333</c:v>
                      </c:pt>
                      <c:pt idx="220">
                        <c:v>1.0777922669333335</c:v>
                      </c:pt>
                      <c:pt idx="221">
                        <c:v>1.0708858172333333</c:v>
                      </c:pt>
                      <c:pt idx="222">
                        <c:v>1.0633778773666667</c:v>
                      </c:pt>
                      <c:pt idx="223">
                        <c:v>1.0560971299666668</c:v>
                      </c:pt>
                      <c:pt idx="224">
                        <c:v>1.0488412181666666</c:v>
                      </c:pt>
                      <c:pt idx="225">
                        <c:v>1.0416063067666668</c:v>
                      </c:pt>
                      <c:pt idx="226">
                        <c:v>1.0348636707000001</c:v>
                      </c:pt>
                      <c:pt idx="227">
                        <c:v>1.0277726451666667</c:v>
                      </c:pt>
                      <c:pt idx="228">
                        <c:v>1.0205779869333333</c:v>
                      </c:pt>
                      <c:pt idx="229">
                        <c:v>1.0137365458999998</c:v>
                      </c:pt>
                      <c:pt idx="230">
                        <c:v>1.0064143341666665</c:v>
                      </c:pt>
                      <c:pt idx="231">
                        <c:v>0.99925323326666671</c:v>
                      </c:pt>
                      <c:pt idx="232">
                        <c:v>0.99163909763333324</c:v>
                      </c:pt>
                      <c:pt idx="233">
                        <c:v>0.98496741053333337</c:v>
                      </c:pt>
                      <c:pt idx="234">
                        <c:v>0.97828557113333348</c:v>
                      </c:pt>
                      <c:pt idx="235">
                        <c:v>0.9709587693666667</c:v>
                      </c:pt>
                      <c:pt idx="236">
                        <c:v>0.96437869486666672</c:v>
                      </c:pt>
                      <c:pt idx="237">
                        <c:v>0.95684395223333329</c:v>
                      </c:pt>
                      <c:pt idx="238">
                        <c:v>0.95009775943333341</c:v>
                      </c:pt>
                      <c:pt idx="239">
                        <c:v>0.94283423820000001</c:v>
                      </c:pt>
                      <c:pt idx="240">
                        <c:v>0.93593114630000007</c:v>
                      </c:pt>
                      <c:pt idx="241">
                        <c:v>0.9293223222</c:v>
                      </c:pt>
                      <c:pt idx="242">
                        <c:v>0.9225222468333335</c:v>
                      </c:pt>
                      <c:pt idx="243">
                        <c:v>0.91561375063333339</c:v>
                      </c:pt>
                      <c:pt idx="244">
                        <c:v>0.90863537786666659</c:v>
                      </c:pt>
                      <c:pt idx="245">
                        <c:v>0.9021208286333332</c:v>
                      </c:pt>
                      <c:pt idx="246">
                        <c:v>0.89536563553333337</c:v>
                      </c:pt>
                      <c:pt idx="247">
                        <c:v>0.88823457559999996</c:v>
                      </c:pt>
                      <c:pt idx="248">
                        <c:v>0.88174921276666662</c:v>
                      </c:pt>
                      <c:pt idx="249">
                        <c:v>0.87499119840000006</c:v>
                      </c:pt>
                      <c:pt idx="250">
                        <c:v>0.86893341936666657</c:v>
                      </c:pt>
                      <c:pt idx="251">
                        <c:v>0.86270678043333326</c:v>
                      </c:pt>
                      <c:pt idx="252">
                        <c:v>0.85595806439999989</c:v>
                      </c:pt>
                      <c:pt idx="253">
                        <c:v>0.84938287736666673</c:v>
                      </c:pt>
                      <c:pt idx="254">
                        <c:v>0.84260588886666665</c:v>
                      </c:pt>
                      <c:pt idx="255">
                        <c:v>0.8365789055666667</c:v>
                      </c:pt>
                      <c:pt idx="256">
                        <c:v>0.83017182350000007</c:v>
                      </c:pt>
                      <c:pt idx="257">
                        <c:v>0.82326825459999997</c:v>
                      </c:pt>
                      <c:pt idx="258">
                        <c:v>0.8173745473666667</c:v>
                      </c:pt>
                      <c:pt idx="259">
                        <c:v>0.81096237896666656</c:v>
                      </c:pt>
                      <c:pt idx="260">
                        <c:v>0.80452444153333336</c:v>
                      </c:pt>
                      <c:pt idx="261">
                        <c:v>0.79861857496666666</c:v>
                      </c:pt>
                      <c:pt idx="262">
                        <c:v>0.79262793063333337</c:v>
                      </c:pt>
                      <c:pt idx="263">
                        <c:v>0.78694220383333324</c:v>
                      </c:pt>
                      <c:pt idx="264">
                        <c:v>0.78054569166666665</c:v>
                      </c:pt>
                      <c:pt idx="265">
                        <c:v>0.77466454109999994</c:v>
                      </c:pt>
                      <c:pt idx="266">
                        <c:v>0.76860886816666663</c:v>
                      </c:pt>
                      <c:pt idx="267">
                        <c:v>0.76316092413333336</c:v>
                      </c:pt>
                      <c:pt idx="268">
                        <c:v>0.75703903040000009</c:v>
                      </c:pt>
                      <c:pt idx="269">
                        <c:v>0.75159768259999993</c:v>
                      </c:pt>
                      <c:pt idx="270">
                        <c:v>0.74566169579999997</c:v>
                      </c:pt>
                      <c:pt idx="271">
                        <c:v>0.7401362260333334</c:v>
                      </c:pt>
                      <c:pt idx="272">
                        <c:v>0.73478468259999996</c:v>
                      </c:pt>
                      <c:pt idx="273">
                        <c:v>0.72970887026666664</c:v>
                      </c:pt>
                      <c:pt idx="274">
                        <c:v>0.72370908656666666</c:v>
                      </c:pt>
                      <c:pt idx="275">
                        <c:v>0.71819247803333341</c:v>
                      </c:pt>
                      <c:pt idx="276">
                        <c:v>0.71329726773333346</c:v>
                      </c:pt>
                      <c:pt idx="277">
                        <c:v>0.70804234346666661</c:v>
                      </c:pt>
                      <c:pt idx="278">
                        <c:v>0.70288322369999989</c:v>
                      </c:pt>
                      <c:pt idx="279">
                        <c:v>0.69743529956666661</c:v>
                      </c:pt>
                      <c:pt idx="280">
                        <c:v>0.69286145766666662</c:v>
                      </c:pt>
                      <c:pt idx="281">
                        <c:v>0.68787928423333333</c:v>
                      </c:pt>
                      <c:pt idx="282">
                        <c:v>0.68275113900000006</c:v>
                      </c:pt>
                      <c:pt idx="283">
                        <c:v>0.67816907166666673</c:v>
                      </c:pt>
                      <c:pt idx="284">
                        <c:v>0.67349517346666676</c:v>
                      </c:pt>
                      <c:pt idx="285">
                        <c:v>0.66879606246666679</c:v>
                      </c:pt>
                      <c:pt idx="286">
                        <c:v>0.66421794890000008</c:v>
                      </c:pt>
                      <c:pt idx="287">
                        <c:v>0.65904617310000002</c:v>
                      </c:pt>
                      <c:pt idx="288">
                        <c:v>0.65516593059999995</c:v>
                      </c:pt>
                      <c:pt idx="289">
                        <c:v>0.65029776096666669</c:v>
                      </c:pt>
                      <c:pt idx="290">
                        <c:v>0.64630897840000001</c:v>
                      </c:pt>
                      <c:pt idx="291">
                        <c:v>0.64241915943333339</c:v>
                      </c:pt>
                      <c:pt idx="292">
                        <c:v>0.63784231739999997</c:v>
                      </c:pt>
                      <c:pt idx="293">
                        <c:v>0.63379869856666671</c:v>
                      </c:pt>
                      <c:pt idx="294">
                        <c:v>0.62952814496666665</c:v>
                      </c:pt>
                      <c:pt idx="295">
                        <c:v>0.62575495243333334</c:v>
                      </c:pt>
                      <c:pt idx="296">
                        <c:v>0.62167092163333326</c:v>
                      </c:pt>
                      <c:pt idx="297">
                        <c:v>0.6180341442666667</c:v>
                      </c:pt>
                      <c:pt idx="298">
                        <c:v>0.61385744809999998</c:v>
                      </c:pt>
                      <c:pt idx="299">
                        <c:v>0.60990776616666675</c:v>
                      </c:pt>
                      <c:pt idx="300">
                        <c:v>0.60655119023333326</c:v>
                      </c:pt>
                      <c:pt idx="301">
                        <c:v>0.60279363393333341</c:v>
                      </c:pt>
                      <c:pt idx="302">
                        <c:v>0.59967786069999995</c:v>
                      </c:pt>
                      <c:pt idx="303">
                        <c:v>0.59583520889999997</c:v>
                      </c:pt>
                      <c:pt idx="304">
                        <c:v>0.59280785920000001</c:v>
                      </c:pt>
                      <c:pt idx="305">
                        <c:v>0.58937671780000001</c:v>
                      </c:pt>
                      <c:pt idx="306">
                        <c:v>0.58631490666666675</c:v>
                      </c:pt>
                      <c:pt idx="307">
                        <c:v>0.58308672903333336</c:v>
                      </c:pt>
                      <c:pt idx="308">
                        <c:v>0.57944535216666671</c:v>
                      </c:pt>
                      <c:pt idx="309">
                        <c:v>0.57673057913333337</c:v>
                      </c:pt>
                      <c:pt idx="310">
                        <c:v>0.57378844419999997</c:v>
                      </c:pt>
                      <c:pt idx="311">
                        <c:v>0.57100077473333333</c:v>
                      </c:pt>
                      <c:pt idx="312">
                        <c:v>0.56813726823333333</c:v>
                      </c:pt>
                      <c:pt idx="313">
                        <c:v>0.56535539030000004</c:v>
                      </c:pt>
                      <c:pt idx="314">
                        <c:v>0.56304982303333329</c:v>
                      </c:pt>
                      <c:pt idx="315">
                        <c:v>0.56024947763333344</c:v>
                      </c:pt>
                      <c:pt idx="316">
                        <c:v>0.55763650933333331</c:v>
                      </c:pt>
                      <c:pt idx="317">
                        <c:v>0.5552050868666667</c:v>
                      </c:pt>
                      <c:pt idx="318">
                        <c:v>0.5527580579000001</c:v>
                      </c:pt>
                      <c:pt idx="319">
                        <c:v>0.55048909783333333</c:v>
                      </c:pt>
                      <c:pt idx="320">
                        <c:v>0.54794880746666674</c:v>
                      </c:pt>
                      <c:pt idx="321">
                        <c:v>0.54546435673333338</c:v>
                      </c:pt>
                      <c:pt idx="322">
                        <c:v>0.54379825790000003</c:v>
                      </c:pt>
                      <c:pt idx="323">
                        <c:v>0.54166324933333332</c:v>
                      </c:pt>
                      <c:pt idx="324">
                        <c:v>0.5395320455</c:v>
                      </c:pt>
                      <c:pt idx="325">
                        <c:v>0.53753465416666668</c:v>
                      </c:pt>
                      <c:pt idx="326">
                        <c:v>0.53588461876666671</c:v>
                      </c:pt>
                      <c:pt idx="327">
                        <c:v>0.53391037383333328</c:v>
                      </c:pt>
                      <c:pt idx="328">
                        <c:v>0.53214590746666668</c:v>
                      </c:pt>
                      <c:pt idx="329">
                        <c:v>0.53015755613333326</c:v>
                      </c:pt>
                      <c:pt idx="330">
                        <c:v>0.52852840226666664</c:v>
                      </c:pt>
                      <c:pt idx="331">
                        <c:v>0.52711019913333335</c:v>
                      </c:pt>
                      <c:pt idx="332">
                        <c:v>0.52473775543333334</c:v>
                      </c:pt>
                      <c:pt idx="333">
                        <c:v>0.52323790393333336</c:v>
                      </c:pt>
                      <c:pt idx="334">
                        <c:v>0.52192881703333327</c:v>
                      </c:pt>
                      <c:pt idx="335">
                        <c:v>0.52041522660000006</c:v>
                      </c:pt>
                      <c:pt idx="336">
                        <c:v>0.51891058683333335</c:v>
                      </c:pt>
                      <c:pt idx="337">
                        <c:v>0.5174993376</c:v>
                      </c:pt>
                      <c:pt idx="338">
                        <c:v>0.51620268823333337</c:v>
                      </c:pt>
                      <c:pt idx="339">
                        <c:v>0.51492839060000006</c:v>
                      </c:pt>
                      <c:pt idx="340">
                        <c:v>0.51365708310000002</c:v>
                      </c:pt>
                      <c:pt idx="341">
                        <c:v>0.51278328893333336</c:v>
                      </c:pt>
                      <c:pt idx="342">
                        <c:v>0.51139872269999997</c:v>
                      </c:pt>
                      <c:pt idx="343">
                        <c:v>0.51032151776666668</c:v>
                      </c:pt>
                      <c:pt idx="344">
                        <c:v>0.50913027919999998</c:v>
                      </c:pt>
                      <c:pt idx="345">
                        <c:v>0.50803541143333331</c:v>
                      </c:pt>
                      <c:pt idx="346">
                        <c:v>0.50664259990000005</c:v>
                      </c:pt>
                      <c:pt idx="347">
                        <c:v>0.50533549983333337</c:v>
                      </c:pt>
                      <c:pt idx="348">
                        <c:v>0.50428256393333337</c:v>
                      </c:pt>
                      <c:pt idx="349">
                        <c:v>0.50346478820000007</c:v>
                      </c:pt>
                      <c:pt idx="350">
                        <c:v>0.50261541206666671</c:v>
                      </c:pt>
                      <c:pt idx="351">
                        <c:v>0.5015740692666667</c:v>
                      </c:pt>
                      <c:pt idx="352">
                        <c:v>0.5004290540666666</c:v>
                      </c:pt>
                      <c:pt idx="353">
                        <c:v>0.49957786999999998</c:v>
                      </c:pt>
                      <c:pt idx="354">
                        <c:v>0.49852106966666671</c:v>
                      </c:pt>
                      <c:pt idx="355">
                        <c:v>0.49752967553333338</c:v>
                      </c:pt>
                      <c:pt idx="356">
                        <c:v>0.49673094353333336</c:v>
                      </c:pt>
                      <c:pt idx="357">
                        <c:v>0.4955918789</c:v>
                      </c:pt>
                      <c:pt idx="358">
                        <c:v>0.49474375446666663</c:v>
                      </c:pt>
                      <c:pt idx="359">
                        <c:v>0.49343937636666668</c:v>
                      </c:pt>
                      <c:pt idx="360">
                        <c:v>0.49225878716666666</c:v>
                      </c:pt>
                      <c:pt idx="361">
                        <c:v>0.49142554403333333</c:v>
                      </c:pt>
                      <c:pt idx="362">
                        <c:v>0.49025796846666664</c:v>
                      </c:pt>
                      <c:pt idx="363">
                        <c:v>0.48930227756666672</c:v>
                      </c:pt>
                      <c:pt idx="364">
                        <c:v>0.48839352530000002</c:v>
                      </c:pt>
                      <c:pt idx="365">
                        <c:v>0.48727335533333332</c:v>
                      </c:pt>
                      <c:pt idx="366">
                        <c:v>0.48599969346666666</c:v>
                      </c:pt>
                      <c:pt idx="367">
                        <c:v>0.48500623306666668</c:v>
                      </c:pt>
                      <c:pt idx="368">
                        <c:v>0.48372838896666664</c:v>
                      </c:pt>
                      <c:pt idx="369">
                        <c:v>0.48282831910000001</c:v>
                      </c:pt>
                      <c:pt idx="370">
                        <c:v>0.48125068346666661</c:v>
                      </c:pt>
                      <c:pt idx="371">
                        <c:v>0.48029845953333333</c:v>
                      </c:pt>
                      <c:pt idx="372">
                        <c:v>0.47875638803333337</c:v>
                      </c:pt>
                      <c:pt idx="373">
                        <c:v>0.47756275533333331</c:v>
                      </c:pt>
                      <c:pt idx="374">
                        <c:v>0.47596075136666666</c:v>
                      </c:pt>
                      <c:pt idx="375">
                        <c:v>0.47471048436666669</c:v>
                      </c:pt>
                      <c:pt idx="376">
                        <c:v>0.47290372846666667</c:v>
                      </c:pt>
                      <c:pt idx="377">
                        <c:v>0.47136202453333337</c:v>
                      </c:pt>
                      <c:pt idx="378">
                        <c:v>0.46974108613333332</c:v>
                      </c:pt>
                      <c:pt idx="379">
                        <c:v>0.4680418968333333</c:v>
                      </c:pt>
                      <c:pt idx="380">
                        <c:v>0.46634606519999999</c:v>
                      </c:pt>
                      <c:pt idx="381">
                        <c:v>0.46436708173333335</c:v>
                      </c:pt>
                      <c:pt idx="382">
                        <c:v>0.4626488487</c:v>
                      </c:pt>
                      <c:pt idx="383">
                        <c:v>0.46052293976666664</c:v>
                      </c:pt>
                      <c:pt idx="384">
                        <c:v>0.45861288903333336</c:v>
                      </c:pt>
                      <c:pt idx="385">
                        <c:v>0.45641145109999998</c:v>
                      </c:pt>
                      <c:pt idx="386">
                        <c:v>0.45437580350000001</c:v>
                      </c:pt>
                      <c:pt idx="387">
                        <c:v>0.45190926393333336</c:v>
                      </c:pt>
                      <c:pt idx="388">
                        <c:v>0.44940746823333333</c:v>
                      </c:pt>
                      <c:pt idx="389">
                        <c:v>0.44711937509999999</c:v>
                      </c:pt>
                      <c:pt idx="390">
                        <c:v>0.44416511056666669</c:v>
                      </c:pt>
                      <c:pt idx="391">
                        <c:v>0.44146867593333333</c:v>
                      </c:pt>
                      <c:pt idx="392">
                        <c:v>0.43873080609999998</c:v>
                      </c:pt>
                      <c:pt idx="393">
                        <c:v>0.43614360693333332</c:v>
                      </c:pt>
                      <c:pt idx="394">
                        <c:v>0.43298890196666667</c:v>
                      </c:pt>
                      <c:pt idx="395">
                        <c:v>0.43027276796666669</c:v>
                      </c:pt>
                      <c:pt idx="396">
                        <c:v>0.42718997596666669</c:v>
                      </c:pt>
                      <c:pt idx="397">
                        <c:v>0.42398824293333331</c:v>
                      </c:pt>
                      <c:pt idx="398">
                        <c:v>0.4210288922</c:v>
                      </c:pt>
                      <c:pt idx="399">
                        <c:v>0.4176427325</c:v>
                      </c:pt>
                      <c:pt idx="400">
                        <c:v>0.41477826236666665</c:v>
                      </c:pt>
                      <c:pt idx="401">
                        <c:v>0.41126976409999999</c:v>
                      </c:pt>
                      <c:pt idx="402">
                        <c:v>0.40758804479999999</c:v>
                      </c:pt>
                      <c:pt idx="403">
                        <c:v>0.40404146909999999</c:v>
                      </c:pt>
                      <c:pt idx="404">
                        <c:v>0.40082667270000005</c:v>
                      </c:pt>
                      <c:pt idx="405">
                        <c:v>0.39688808720000002</c:v>
                      </c:pt>
                      <c:pt idx="406">
                        <c:v>0.39302714666666666</c:v>
                      </c:pt>
                      <c:pt idx="407">
                        <c:v>0.38935724890000006</c:v>
                      </c:pt>
                      <c:pt idx="408">
                        <c:v>0.38571323953333331</c:v>
                      </c:pt>
                      <c:pt idx="409">
                        <c:v>0.38179946939999998</c:v>
                      </c:pt>
                      <c:pt idx="410">
                        <c:v>0.3779438436</c:v>
                      </c:pt>
                      <c:pt idx="411">
                        <c:v>0.37385464703333332</c:v>
                      </c:pt>
                      <c:pt idx="412">
                        <c:v>0.36975874503333328</c:v>
                      </c:pt>
                      <c:pt idx="413">
                        <c:v>0.3659992019333333</c:v>
                      </c:pt>
                      <c:pt idx="414">
                        <c:v>0.3615886271</c:v>
                      </c:pt>
                      <c:pt idx="415">
                        <c:v>0.35768240693333331</c:v>
                      </c:pt>
                      <c:pt idx="416">
                        <c:v>0.35387166343333337</c:v>
                      </c:pt>
                      <c:pt idx="417">
                        <c:v>0.34950830539999994</c:v>
                      </c:pt>
                      <c:pt idx="418">
                        <c:v>0.34528443216666665</c:v>
                      </c:pt>
                      <c:pt idx="419">
                        <c:v>0.34121101103333334</c:v>
                      </c:pt>
                      <c:pt idx="420">
                        <c:v>0.33720226089999999</c:v>
                      </c:pt>
                      <c:pt idx="421">
                        <c:v>0.33277031783333338</c:v>
                      </c:pt>
                      <c:pt idx="422">
                        <c:v>0.32839909196666667</c:v>
                      </c:pt>
                      <c:pt idx="423">
                        <c:v>0.32416279116666669</c:v>
                      </c:pt>
                      <c:pt idx="424">
                        <c:v>0.31981929143333332</c:v>
                      </c:pt>
                      <c:pt idx="425">
                        <c:v>0.31574447946666667</c:v>
                      </c:pt>
                      <c:pt idx="426">
                        <c:v>0.31165672343333334</c:v>
                      </c:pt>
                      <c:pt idx="427">
                        <c:v>0.30727711320000001</c:v>
                      </c:pt>
                      <c:pt idx="428">
                        <c:v>0.30305224656666668</c:v>
                      </c:pt>
                      <c:pt idx="429">
                        <c:v>0.29867757360000002</c:v>
                      </c:pt>
                      <c:pt idx="430">
                        <c:v>0.29468463859999999</c:v>
                      </c:pt>
                      <c:pt idx="431">
                        <c:v>0.29037792483333336</c:v>
                      </c:pt>
                      <c:pt idx="432">
                        <c:v>0.28581038116666663</c:v>
                      </c:pt>
                      <c:pt idx="433">
                        <c:v>0.28168564043333338</c:v>
                      </c:pt>
                      <c:pt idx="434">
                        <c:v>0.2775431176</c:v>
                      </c:pt>
                      <c:pt idx="435">
                        <c:v>0.27364175519999995</c:v>
                      </c:pt>
                      <c:pt idx="436">
                        <c:v>0.26930527886666666</c:v>
                      </c:pt>
                      <c:pt idx="437">
                        <c:v>0.26568318403333335</c:v>
                      </c:pt>
                      <c:pt idx="438">
                        <c:v>0.26182649529999996</c:v>
                      </c:pt>
                      <c:pt idx="439">
                        <c:v>0.25789713363333333</c:v>
                      </c:pt>
                      <c:pt idx="440">
                        <c:v>0.25391239920000003</c:v>
                      </c:pt>
                      <c:pt idx="441">
                        <c:v>0.25036609669999998</c:v>
                      </c:pt>
                      <c:pt idx="442">
                        <c:v>0.2464967270666667</c:v>
                      </c:pt>
                      <c:pt idx="443">
                        <c:v>0.24250375229999999</c:v>
                      </c:pt>
                      <c:pt idx="444">
                        <c:v>0.23897767563333336</c:v>
                      </c:pt>
                      <c:pt idx="445">
                        <c:v>0.23533316453333333</c:v>
                      </c:pt>
                      <c:pt idx="446">
                        <c:v>0.23177412149999999</c:v>
                      </c:pt>
                      <c:pt idx="447">
                        <c:v>0.22832642</c:v>
                      </c:pt>
                      <c:pt idx="448">
                        <c:v>0.22485878069999998</c:v>
                      </c:pt>
                      <c:pt idx="449">
                        <c:v>0.22139527400000003</c:v>
                      </c:pt>
                      <c:pt idx="450">
                        <c:v>0.21818380553333336</c:v>
                      </c:pt>
                      <c:pt idx="451">
                        <c:v>0.21483993033333335</c:v>
                      </c:pt>
                      <c:pt idx="452">
                        <c:v>0.21151595310000001</c:v>
                      </c:pt>
                      <c:pt idx="453">
                        <c:v>0.20833551883333334</c:v>
                      </c:pt>
                      <c:pt idx="454">
                        <c:v>0.20603958266666667</c:v>
                      </c:pt>
                      <c:pt idx="455">
                        <c:v>0.20282805960000003</c:v>
                      </c:pt>
                      <c:pt idx="456">
                        <c:v>0.20005049806666667</c:v>
                      </c:pt>
                      <c:pt idx="457">
                        <c:v>0.19667854903333334</c:v>
                      </c:pt>
                      <c:pt idx="458">
                        <c:v>0.19434811669999999</c:v>
                      </c:pt>
                      <c:pt idx="459">
                        <c:v>0.19168962040000001</c:v>
                      </c:pt>
                      <c:pt idx="460">
                        <c:v>0.18891642986666665</c:v>
                      </c:pt>
                      <c:pt idx="461">
                        <c:v>0.18599936863333333</c:v>
                      </c:pt>
                      <c:pt idx="462">
                        <c:v>0.18384241063333331</c:v>
                      </c:pt>
                      <c:pt idx="463">
                        <c:v>0.18045271436666666</c:v>
                      </c:pt>
                      <c:pt idx="464">
                        <c:v>0.17846328020000002</c:v>
                      </c:pt>
                      <c:pt idx="465">
                        <c:v>0.17583582796666666</c:v>
                      </c:pt>
                      <c:pt idx="466">
                        <c:v>0.17373007536666665</c:v>
                      </c:pt>
                      <c:pt idx="467">
                        <c:v>0.17156744003333335</c:v>
                      </c:pt>
                      <c:pt idx="468">
                        <c:v>0.16964860263333334</c:v>
                      </c:pt>
                      <c:pt idx="469">
                        <c:v>0.16780455409999998</c:v>
                      </c:pt>
                      <c:pt idx="470">
                        <c:v>0.16530243553333332</c:v>
                      </c:pt>
                      <c:pt idx="471">
                        <c:v>0.16384919980000001</c:v>
                      </c:pt>
                      <c:pt idx="472">
                        <c:v>0.16191359360000002</c:v>
                      </c:pt>
                      <c:pt idx="473">
                        <c:v>0.16048816839999999</c:v>
                      </c:pt>
                      <c:pt idx="474">
                        <c:v>0.15836021306666667</c:v>
                      </c:pt>
                      <c:pt idx="475">
                        <c:v>0.15677441160000002</c:v>
                      </c:pt>
                      <c:pt idx="476">
                        <c:v>0.15530121823333332</c:v>
                      </c:pt>
                      <c:pt idx="477">
                        <c:v>0.15366378426666669</c:v>
                      </c:pt>
                      <c:pt idx="478">
                        <c:v>0.15248173476666668</c:v>
                      </c:pt>
                      <c:pt idx="479">
                        <c:v>0.15130853156666665</c:v>
                      </c:pt>
                      <c:pt idx="480">
                        <c:v>0.14962927499999998</c:v>
                      </c:pt>
                      <c:pt idx="481">
                        <c:v>0.14835744100000001</c:v>
                      </c:pt>
                      <c:pt idx="482">
                        <c:v>0.14730067053333334</c:v>
                      </c:pt>
                      <c:pt idx="483">
                        <c:v>0.14577767256666666</c:v>
                      </c:pt>
                      <c:pt idx="484">
                        <c:v>0.1449343612</c:v>
                      </c:pt>
                      <c:pt idx="485">
                        <c:v>0.14377021786666666</c:v>
                      </c:pt>
                      <c:pt idx="486">
                        <c:v>0.14262722926666668</c:v>
                      </c:pt>
                      <c:pt idx="487">
                        <c:v>0.14138604696666668</c:v>
                      </c:pt>
                      <c:pt idx="488">
                        <c:v>0.14050450920000002</c:v>
                      </c:pt>
                      <c:pt idx="489">
                        <c:v>0.13960007826666668</c:v>
                      </c:pt>
                      <c:pt idx="490">
                        <c:v>0.13884128129999998</c:v>
                      </c:pt>
                      <c:pt idx="491">
                        <c:v>0.13814284406666669</c:v>
                      </c:pt>
                      <c:pt idx="492">
                        <c:v>0.13723410169999997</c:v>
                      </c:pt>
                      <c:pt idx="493">
                        <c:v>0.13637083273333334</c:v>
                      </c:pt>
                      <c:pt idx="494">
                        <c:v>0.13608123113333334</c:v>
                      </c:pt>
                      <c:pt idx="495">
                        <c:v>0.13529177010000001</c:v>
                      </c:pt>
                      <c:pt idx="496">
                        <c:v>0.13449940333333335</c:v>
                      </c:pt>
                      <c:pt idx="497">
                        <c:v>0.13415943829999999</c:v>
                      </c:pt>
                      <c:pt idx="498">
                        <c:v>0.13371803363333334</c:v>
                      </c:pt>
                      <c:pt idx="499">
                        <c:v>0.13292722400000001</c:v>
                      </c:pt>
                      <c:pt idx="500">
                        <c:v>0.13264571626666666</c:v>
                      </c:pt>
                      <c:pt idx="501">
                        <c:v>0.13239444543333331</c:v>
                      </c:pt>
                      <c:pt idx="502">
                        <c:v>0.13171001773333332</c:v>
                      </c:pt>
                      <c:pt idx="503">
                        <c:v>0.13111412276666665</c:v>
                      </c:pt>
                      <c:pt idx="504">
                        <c:v>0.13113728413333334</c:v>
                      </c:pt>
                      <c:pt idx="505">
                        <c:v>0.13055350136666669</c:v>
                      </c:pt>
                      <c:pt idx="506">
                        <c:v>0.13012367486666668</c:v>
                      </c:pt>
                      <c:pt idx="507">
                        <c:v>0.13005349536666669</c:v>
                      </c:pt>
                      <c:pt idx="508">
                        <c:v>0.12945208449999998</c:v>
                      </c:pt>
                      <c:pt idx="509">
                        <c:v>0.12906957666666666</c:v>
                      </c:pt>
                      <c:pt idx="510">
                        <c:v>0.12886322536666664</c:v>
                      </c:pt>
                      <c:pt idx="511">
                        <c:v>0.12860525149999999</c:v>
                      </c:pt>
                      <c:pt idx="512">
                        <c:v>0.12831423183333335</c:v>
                      </c:pt>
                      <c:pt idx="513">
                        <c:v>0.12804284446666667</c:v>
                      </c:pt>
                      <c:pt idx="514">
                        <c:v>0.12795615443333333</c:v>
                      </c:pt>
                      <c:pt idx="515">
                        <c:v>0.12833321096666667</c:v>
                      </c:pt>
                      <c:pt idx="516">
                        <c:v>0.12830140193333334</c:v>
                      </c:pt>
                      <c:pt idx="517">
                        <c:v>0.12773301203333334</c:v>
                      </c:pt>
                      <c:pt idx="518">
                        <c:v>0.12715164573333335</c:v>
                      </c:pt>
                      <c:pt idx="519">
                        <c:v>0.12716887146666667</c:v>
                      </c:pt>
                      <c:pt idx="520">
                        <c:v>0.12695671616666668</c:v>
                      </c:pt>
                      <c:pt idx="521">
                        <c:v>0.12649556003333332</c:v>
                      </c:pt>
                      <c:pt idx="522">
                        <c:v>0.12605012703333332</c:v>
                      </c:pt>
                      <c:pt idx="523">
                        <c:v>0.12620010229999998</c:v>
                      </c:pt>
                      <c:pt idx="524">
                        <c:v>0.12643861276666668</c:v>
                      </c:pt>
                      <c:pt idx="525">
                        <c:v>0.12646298606666664</c:v>
                      </c:pt>
                      <c:pt idx="526">
                        <c:v>0.12609895813333333</c:v>
                      </c:pt>
                      <c:pt idx="527">
                        <c:v>0.12597550700000001</c:v>
                      </c:pt>
                      <c:pt idx="528">
                        <c:v>0.12545665603333334</c:v>
                      </c:pt>
                      <c:pt idx="529">
                        <c:v>0.12727977336666665</c:v>
                      </c:pt>
                      <c:pt idx="530">
                        <c:v>0.1267947952</c:v>
                      </c:pt>
                      <c:pt idx="531">
                        <c:v>0.12558308246666666</c:v>
                      </c:pt>
                      <c:pt idx="532">
                        <c:v>0.12534694126666668</c:v>
                      </c:pt>
                      <c:pt idx="533">
                        <c:v>0.12523243576666668</c:v>
                      </c:pt>
                      <c:pt idx="534">
                        <c:v>0.12559698523333332</c:v>
                      </c:pt>
                      <c:pt idx="535">
                        <c:v>0.12622635563333331</c:v>
                      </c:pt>
                      <c:pt idx="536">
                        <c:v>0.12527260926666667</c:v>
                      </c:pt>
                      <c:pt idx="537">
                        <c:v>0.12635134906666667</c:v>
                      </c:pt>
                      <c:pt idx="538">
                        <c:v>0.12596497686666666</c:v>
                      </c:pt>
                      <c:pt idx="539">
                        <c:v>0.12585584816666665</c:v>
                      </c:pt>
                      <c:pt idx="540">
                        <c:v>0.1260547216</c:v>
                      </c:pt>
                      <c:pt idx="541">
                        <c:v>0.12664087363333332</c:v>
                      </c:pt>
                      <c:pt idx="542">
                        <c:v>0.1258388211</c:v>
                      </c:pt>
                      <c:pt idx="543">
                        <c:v>0.12591260176666666</c:v>
                      </c:pt>
                      <c:pt idx="544">
                        <c:v>0.12718892596666667</c:v>
                      </c:pt>
                      <c:pt idx="545">
                        <c:v>0.12810476126666667</c:v>
                      </c:pt>
                      <c:pt idx="546">
                        <c:v>0.1269205337</c:v>
                      </c:pt>
                      <c:pt idx="547">
                        <c:v>0.1279132714</c:v>
                      </c:pt>
                      <c:pt idx="548">
                        <c:v>0.12921585143333333</c:v>
                      </c:pt>
                      <c:pt idx="549">
                        <c:v>0.1271613737</c:v>
                      </c:pt>
                      <c:pt idx="550">
                        <c:v>0.12976524980000001</c:v>
                      </c:pt>
                      <c:pt idx="551">
                        <c:v>0.13196491696666668</c:v>
                      </c:pt>
                      <c:pt idx="552">
                        <c:v>0.12920042623333333</c:v>
                      </c:pt>
                      <c:pt idx="553">
                        <c:v>0.12946415693333335</c:v>
                      </c:pt>
                      <c:pt idx="554">
                        <c:v>0.13188637793333333</c:v>
                      </c:pt>
                      <c:pt idx="555">
                        <c:v>0.13382172333333334</c:v>
                      </c:pt>
                      <c:pt idx="556">
                        <c:v>0.13769785066666665</c:v>
                      </c:pt>
                      <c:pt idx="557">
                        <c:v>0.13910117746666667</c:v>
                      </c:pt>
                      <c:pt idx="558">
                        <c:v>0.13830282790000001</c:v>
                      </c:pt>
                      <c:pt idx="559">
                        <c:v>0.14172580339999999</c:v>
                      </c:pt>
                      <c:pt idx="560">
                        <c:v>0.14730817576666666</c:v>
                      </c:pt>
                      <c:pt idx="561">
                        <c:v>0.15194890896666668</c:v>
                      </c:pt>
                      <c:pt idx="562">
                        <c:v>0.15521212916666666</c:v>
                      </c:pt>
                      <c:pt idx="563">
                        <c:v>0.16242849329999998</c:v>
                      </c:pt>
                      <c:pt idx="564">
                        <c:v>0.16991834343333334</c:v>
                      </c:pt>
                      <c:pt idx="565">
                        <c:v>0.1804787467</c:v>
                      </c:pt>
                      <c:pt idx="566">
                        <c:v>0.19377758603333337</c:v>
                      </c:pt>
                      <c:pt idx="567">
                        <c:v>0.20913359523333333</c:v>
                      </c:pt>
                      <c:pt idx="568">
                        <c:v>0.22723003226666663</c:v>
                      </c:pt>
                      <c:pt idx="569">
                        <c:v>0.24879243473333335</c:v>
                      </c:pt>
                      <c:pt idx="570">
                        <c:v>0.26853698493333333</c:v>
                      </c:pt>
                      <c:pt idx="571">
                        <c:v>0.28345422943333337</c:v>
                      </c:pt>
                      <c:pt idx="572">
                        <c:v>0.28684906166666663</c:v>
                      </c:pt>
                      <c:pt idx="573">
                        <c:v>0.27278138696666665</c:v>
                      </c:pt>
                      <c:pt idx="574">
                        <c:v>0.25315042833333334</c:v>
                      </c:pt>
                      <c:pt idx="575">
                        <c:v>0.22560754419999998</c:v>
                      </c:pt>
                      <c:pt idx="576">
                        <c:v>0.19758438566666667</c:v>
                      </c:pt>
                      <c:pt idx="577">
                        <c:v>0.17408246793333335</c:v>
                      </c:pt>
                      <c:pt idx="578">
                        <c:v>0.15382622676666668</c:v>
                      </c:pt>
                      <c:pt idx="579">
                        <c:v>0.14181726673333334</c:v>
                      </c:pt>
                      <c:pt idx="580">
                        <c:v>0.13314654676666668</c:v>
                      </c:pt>
                      <c:pt idx="581">
                        <c:v>0.12749494613333334</c:v>
                      </c:pt>
                      <c:pt idx="582">
                        <c:v>0.12402409813333333</c:v>
                      </c:pt>
                      <c:pt idx="583">
                        <c:v>0.12156168369999999</c:v>
                      </c:pt>
                      <c:pt idx="584">
                        <c:v>0.1203018725</c:v>
                      </c:pt>
                      <c:pt idx="585">
                        <c:v>0.12116386743333334</c:v>
                      </c:pt>
                      <c:pt idx="586">
                        <c:v>0.12301515543333334</c:v>
                      </c:pt>
                      <c:pt idx="587">
                        <c:v>0.12629120050000001</c:v>
                      </c:pt>
                      <c:pt idx="588">
                        <c:v>0.12538634739999999</c:v>
                      </c:pt>
                      <c:pt idx="589">
                        <c:v>0.13031399499999999</c:v>
                      </c:pt>
                      <c:pt idx="590">
                        <c:v>0.1315705378666667</c:v>
                      </c:pt>
                      <c:pt idx="591">
                        <c:v>0.13439334683333334</c:v>
                      </c:pt>
                      <c:pt idx="592">
                        <c:v>0.14176621040000001</c:v>
                      </c:pt>
                      <c:pt idx="593">
                        <c:v>0.142328918</c:v>
                      </c:pt>
                      <c:pt idx="594">
                        <c:v>0.14887643853333332</c:v>
                      </c:pt>
                      <c:pt idx="595">
                        <c:v>0.15304367739999999</c:v>
                      </c:pt>
                      <c:pt idx="596">
                        <c:v>0.15839397906666666</c:v>
                      </c:pt>
                      <c:pt idx="597">
                        <c:v>0.16246228416666667</c:v>
                      </c:pt>
                      <c:pt idx="598">
                        <c:v>0.16942211983333333</c:v>
                      </c:pt>
                      <c:pt idx="599">
                        <c:v>0.17586135863333333</c:v>
                      </c:pt>
                      <c:pt idx="600">
                        <c:v>0.18056591350000004</c:v>
                      </c:pt>
                      <c:pt idx="601">
                        <c:v>0.18994320433333334</c:v>
                      </c:pt>
                      <c:pt idx="602">
                        <c:v>0.19271053373333333</c:v>
                      </c:pt>
                      <c:pt idx="603">
                        <c:v>0.19856717193333337</c:v>
                      </c:pt>
                      <c:pt idx="604">
                        <c:v>0.20554904143333333</c:v>
                      </c:pt>
                      <c:pt idx="605">
                        <c:v>0.21096781393333333</c:v>
                      </c:pt>
                      <c:pt idx="606">
                        <c:v>0.21312803523333335</c:v>
                      </c:pt>
                      <c:pt idx="607">
                        <c:v>0.21910704176666665</c:v>
                      </c:pt>
                      <c:pt idx="608">
                        <c:v>0.22569239636666669</c:v>
                      </c:pt>
                      <c:pt idx="609">
                        <c:v>0.22781811656666665</c:v>
                      </c:pt>
                      <c:pt idx="610">
                        <c:v>0.23209605119999999</c:v>
                      </c:pt>
                      <c:pt idx="611">
                        <c:v>0.23302202423333332</c:v>
                      </c:pt>
                      <c:pt idx="612">
                        <c:v>0.23952949546666669</c:v>
                      </c:pt>
                      <c:pt idx="613">
                        <c:v>0.24447497230000001</c:v>
                      </c:pt>
                      <c:pt idx="614">
                        <c:v>0.24778267740000001</c:v>
                      </c:pt>
                      <c:pt idx="615">
                        <c:v>0.25002497933333334</c:v>
                      </c:pt>
                      <c:pt idx="616">
                        <c:v>0.25376375020000003</c:v>
                      </c:pt>
                      <c:pt idx="617">
                        <c:v>0.25661915046666667</c:v>
                      </c:pt>
                      <c:pt idx="618">
                        <c:v>0.25775317353333332</c:v>
                      </c:pt>
                      <c:pt idx="619">
                        <c:v>0.25965831676666667</c:v>
                      </c:pt>
                      <c:pt idx="620">
                        <c:v>0.26492529113333335</c:v>
                      </c:pt>
                      <c:pt idx="621">
                        <c:v>0.26701879503333331</c:v>
                      </c:pt>
                      <c:pt idx="622">
                        <c:v>0.26892414686666666</c:v>
                      </c:pt>
                      <c:pt idx="623">
                        <c:v>0.27251416443333332</c:v>
                      </c:pt>
                      <c:pt idx="624">
                        <c:v>0.27293156583333333</c:v>
                      </c:pt>
                      <c:pt idx="625">
                        <c:v>0.2767574588333333</c:v>
                      </c:pt>
                      <c:pt idx="626">
                        <c:v>0.27892312410000003</c:v>
                      </c:pt>
                      <c:pt idx="627">
                        <c:v>0.27886907256666671</c:v>
                      </c:pt>
                      <c:pt idx="628">
                        <c:v>0.28135105966666668</c:v>
                      </c:pt>
                      <c:pt idx="629">
                        <c:v>0.28403925893333332</c:v>
                      </c:pt>
                      <c:pt idx="630">
                        <c:v>0.28715674083333331</c:v>
                      </c:pt>
                      <c:pt idx="631">
                        <c:v>0.28885538380000003</c:v>
                      </c:pt>
                      <c:pt idx="632">
                        <c:v>0.2908625702</c:v>
                      </c:pt>
                      <c:pt idx="633">
                        <c:v>0.29254499080000002</c:v>
                      </c:pt>
                      <c:pt idx="634">
                        <c:v>0.29461970926666664</c:v>
                      </c:pt>
                      <c:pt idx="635">
                        <c:v>0.29454484579999995</c:v>
                      </c:pt>
                      <c:pt idx="636">
                        <c:v>0.2987846433666666</c:v>
                      </c:pt>
                      <c:pt idx="637">
                        <c:v>0.29950547219999996</c:v>
                      </c:pt>
                      <c:pt idx="638">
                        <c:v>0.3004141152</c:v>
                      </c:pt>
                      <c:pt idx="639">
                        <c:v>0.30370714266666665</c:v>
                      </c:pt>
                      <c:pt idx="640">
                        <c:v>0.30479004980000002</c:v>
                      </c:pt>
                      <c:pt idx="641">
                        <c:v>0.30620957413333333</c:v>
                      </c:pt>
                      <c:pt idx="642">
                        <c:v>0.30930102863333331</c:v>
                      </c:pt>
                      <c:pt idx="643">
                        <c:v>0.30988932650000001</c:v>
                      </c:pt>
                      <c:pt idx="644">
                        <c:v>0.31108507516666667</c:v>
                      </c:pt>
                      <c:pt idx="645">
                        <c:v>0.3123991887</c:v>
                      </c:pt>
                      <c:pt idx="646">
                        <c:v>0.31633283693333336</c:v>
                      </c:pt>
                      <c:pt idx="647">
                        <c:v>0.31857808433333329</c:v>
                      </c:pt>
                      <c:pt idx="648">
                        <c:v>0.31729877986666666</c:v>
                      </c:pt>
                      <c:pt idx="649">
                        <c:v>0.31897563736666673</c:v>
                      </c:pt>
                      <c:pt idx="650">
                        <c:v>0.31912295026666665</c:v>
                      </c:pt>
                      <c:pt idx="651">
                        <c:v>0.32377206286666665</c:v>
                      </c:pt>
                      <c:pt idx="652">
                        <c:v>0.32698940236666663</c:v>
                      </c:pt>
                      <c:pt idx="653">
                        <c:v>0.32587949436666669</c:v>
                      </c:pt>
                      <c:pt idx="654">
                        <c:v>0.32300030193333334</c:v>
                      </c:pt>
                      <c:pt idx="655">
                        <c:v>0.32915169996666666</c:v>
                      </c:pt>
                      <c:pt idx="656">
                        <c:v>0.32616501050000002</c:v>
                      </c:pt>
                      <c:pt idx="657">
                        <c:v>0.33063769339999999</c:v>
                      </c:pt>
                      <c:pt idx="658">
                        <c:v>0.32991968593333332</c:v>
                      </c:pt>
                      <c:pt idx="659">
                        <c:v>0.32790011166666672</c:v>
                      </c:pt>
                      <c:pt idx="660">
                        <c:v>0.33759600916666671</c:v>
                      </c:pt>
                      <c:pt idx="661">
                        <c:v>0.33104712763333338</c:v>
                      </c:pt>
                      <c:pt idx="662">
                        <c:v>0.33435614906666666</c:v>
                      </c:pt>
                      <c:pt idx="663">
                        <c:v>0.33532550933333333</c:v>
                      </c:pt>
                      <c:pt idx="664">
                        <c:v>0.34279775619999997</c:v>
                      </c:pt>
                      <c:pt idx="665">
                        <c:v>0.33816507456666667</c:v>
                      </c:pt>
                      <c:pt idx="666">
                        <c:v>0.33636508386666669</c:v>
                      </c:pt>
                      <c:pt idx="667">
                        <c:v>0.33372031646666667</c:v>
                      </c:pt>
                      <c:pt idx="668">
                        <c:v>0.34172996880000001</c:v>
                      </c:pt>
                      <c:pt idx="669">
                        <c:v>0.35525314013333337</c:v>
                      </c:pt>
                      <c:pt idx="670">
                        <c:v>0.34887999296666666</c:v>
                      </c:pt>
                      <c:pt idx="671">
                        <c:v>0.35688978433333335</c:v>
                      </c:pt>
                      <c:pt idx="672">
                        <c:v>0.36096168556666663</c:v>
                      </c:pt>
                      <c:pt idx="673">
                        <c:v>0.35469820099999999</c:v>
                      </c:pt>
                      <c:pt idx="674">
                        <c:v>0.37540732819999995</c:v>
                      </c:pt>
                      <c:pt idx="675">
                        <c:v>0.37386752169999998</c:v>
                      </c:pt>
                      <c:pt idx="676">
                        <c:v>0.3643239935</c:v>
                      </c:pt>
                      <c:pt idx="677">
                        <c:v>0.36990994216666667</c:v>
                      </c:pt>
                      <c:pt idx="678">
                        <c:v>0.39522863426666666</c:v>
                      </c:pt>
                      <c:pt idx="679">
                        <c:v>0.41531527043333333</c:v>
                      </c:pt>
                      <c:pt idx="680">
                        <c:v>0.39175020656666665</c:v>
                      </c:pt>
                      <c:pt idx="681">
                        <c:v>0.38634488983333332</c:v>
                      </c:pt>
                      <c:pt idx="682">
                        <c:v>0.38783441983333339</c:v>
                      </c:pt>
                      <c:pt idx="683">
                        <c:v>0.40026438236666667</c:v>
                      </c:pt>
                      <c:pt idx="684">
                        <c:v>0.41047398249999995</c:v>
                      </c:pt>
                      <c:pt idx="685">
                        <c:v>0.34873420993333332</c:v>
                      </c:pt>
                      <c:pt idx="686">
                        <c:v>0.35931081573333334</c:v>
                      </c:pt>
                      <c:pt idx="687">
                        <c:v>0.34562599659999999</c:v>
                      </c:pt>
                      <c:pt idx="688">
                        <c:v>0.43707624076666668</c:v>
                      </c:pt>
                      <c:pt idx="689">
                        <c:v>0.34361521403333334</c:v>
                      </c:pt>
                      <c:pt idx="690">
                        <c:v>0.37483385203333336</c:v>
                      </c:pt>
                      <c:pt idx="691">
                        <c:v>0.26094305020000003</c:v>
                      </c:pt>
                      <c:pt idx="692">
                        <c:v>0.35845837990000001</c:v>
                      </c:pt>
                      <c:pt idx="693">
                        <c:v>0.41800584393333334</c:v>
                      </c:pt>
                      <c:pt idx="694">
                        <c:v>0.45486963786666662</c:v>
                      </c:pt>
                      <c:pt idx="695">
                        <c:v>0.2574813366</c:v>
                      </c:pt>
                      <c:pt idx="696">
                        <c:v>0.42574093740000002</c:v>
                      </c:pt>
                      <c:pt idx="697">
                        <c:v>0.19295664629666667</c:v>
                      </c:pt>
                      <c:pt idx="698">
                        <c:v>0.43896342316666664</c:v>
                      </c:pt>
                      <c:pt idx="699">
                        <c:v>0.19028002024666665</c:v>
                      </c:pt>
                      <c:pt idx="700">
                        <c:v>0.32191953063333334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'P-A'!$AD$6</c15:sqref>
                        </c15:formulaRef>
                      </c:ext>
                    </c:extLst>
                    <c:strCache>
                      <c:ptCount val="1"/>
                      <c:pt idx="0">
                        <c:v>P-B OD before NSL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'P-A'!$AD$7:$AD$707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1.9008112192138313</c:v>
                      </c:pt>
                      <c:pt idx="1">
                        <c:v>1.925617192571067</c:v>
                      </c:pt>
                      <c:pt idx="2">
                        <c:v>1.917838315912243</c:v>
                      </c:pt>
                      <c:pt idx="3">
                        <c:v>1.9285830188683808</c:v>
                      </c:pt>
                      <c:pt idx="4">
                        <c:v>1.9326029816498624</c:v>
                      </c:pt>
                      <c:pt idx="5">
                        <c:v>1.9468356097803308</c:v>
                      </c:pt>
                      <c:pt idx="6">
                        <c:v>1.9376384780946629</c:v>
                      </c:pt>
                      <c:pt idx="7">
                        <c:v>1.9567012921992679</c:v>
                      </c:pt>
                      <c:pt idx="8">
                        <c:v>1.9571703923529769</c:v>
                      </c:pt>
                      <c:pt idx="9">
                        <c:v>1.9720785137395331</c:v>
                      </c:pt>
                      <c:pt idx="10">
                        <c:v>1.9930760142297546</c:v>
                      </c:pt>
                      <c:pt idx="11">
                        <c:v>1.9972947900885076</c:v>
                      </c:pt>
                      <c:pt idx="12">
                        <c:v>2.0039016179896341</c:v>
                      </c:pt>
                      <c:pt idx="13">
                        <c:v>2.0121268520550011</c:v>
                      </c:pt>
                      <c:pt idx="14">
                        <c:v>2.0334145138757145</c:v>
                      </c:pt>
                      <c:pt idx="15">
                        <c:v>2.0412849931474315</c:v>
                      </c:pt>
                      <c:pt idx="16">
                        <c:v>2.0488677323148634</c:v>
                      </c:pt>
                      <c:pt idx="17">
                        <c:v>2.0784620387927681</c:v>
                      </c:pt>
                      <c:pt idx="18">
                        <c:v>2.0904687371097821</c:v>
                      </c:pt>
                      <c:pt idx="19">
                        <c:v>2.0890504810141999</c:v>
                      </c:pt>
                      <c:pt idx="20">
                        <c:v>2.0951565495323266</c:v>
                      </c:pt>
                      <c:pt idx="21">
                        <c:v>2.1069481899526643</c:v>
                      </c:pt>
                      <c:pt idx="22">
                        <c:v>2.1252730195459031</c:v>
                      </c:pt>
                      <c:pt idx="23">
                        <c:v>2.1323992707381656</c:v>
                      </c:pt>
                      <c:pt idx="24">
                        <c:v>2.1438731678346428</c:v>
                      </c:pt>
                      <c:pt idx="25">
                        <c:v>2.1616166546563615</c:v>
                      </c:pt>
                      <c:pt idx="26">
                        <c:v>2.1643646849499398</c:v>
                      </c:pt>
                      <c:pt idx="27">
                        <c:v>2.1700694316171076</c:v>
                      </c:pt>
                      <c:pt idx="28">
                        <c:v>2.1870986951820552</c:v>
                      </c:pt>
                      <c:pt idx="29">
                        <c:v>2.1973739789661559</c:v>
                      </c:pt>
                      <c:pt idx="30">
                        <c:v>2.2075945444273164</c:v>
                      </c:pt>
                      <c:pt idx="31">
                        <c:v>2.2142395289511261</c:v>
                      </c:pt>
                      <c:pt idx="32">
                        <c:v>2.2237138913047882</c:v>
                      </c:pt>
                      <c:pt idx="33">
                        <c:v>2.2294820216235629</c:v>
                      </c:pt>
                      <c:pt idx="34">
                        <c:v>2.2417687523055494</c:v>
                      </c:pt>
                      <c:pt idx="35">
                        <c:v>2.2506975088872743</c:v>
                      </c:pt>
                      <c:pt idx="36">
                        <c:v>2.2596843610043953</c:v>
                      </c:pt>
                      <c:pt idx="37">
                        <c:v>2.2736603995405251</c:v>
                      </c:pt>
                      <c:pt idx="38">
                        <c:v>2.2854266873552107</c:v>
                      </c:pt>
                      <c:pt idx="39">
                        <c:v>2.2984010783423976</c:v>
                      </c:pt>
                      <c:pt idx="40">
                        <c:v>2.3023875976362991</c:v>
                      </c:pt>
                      <c:pt idx="41">
                        <c:v>2.3119548376074297</c:v>
                      </c:pt>
                      <c:pt idx="42">
                        <c:v>2.3211745196674025</c:v>
                      </c:pt>
                      <c:pt idx="43">
                        <c:v>2.3338528253087052</c:v>
                      </c:pt>
                      <c:pt idx="44">
                        <c:v>2.3391289230255889</c:v>
                      </c:pt>
                      <c:pt idx="45">
                        <c:v>2.3506261346441253</c:v>
                      </c:pt>
                      <c:pt idx="46">
                        <c:v>2.3558341996985859</c:v>
                      </c:pt>
                      <c:pt idx="47">
                        <c:v>2.3696825790695422</c:v>
                      </c:pt>
                      <c:pt idx="48">
                        <c:v>2.3758978950669021</c:v>
                      </c:pt>
                      <c:pt idx="49">
                        <c:v>2.3819878470141984</c:v>
                      </c:pt>
                      <c:pt idx="50">
                        <c:v>2.3939460679045164</c:v>
                      </c:pt>
                      <c:pt idx="51">
                        <c:v>2.4035221618365918</c:v>
                      </c:pt>
                      <c:pt idx="52">
                        <c:v>2.4108568452835635</c:v>
                      </c:pt>
                      <c:pt idx="53">
                        <c:v>2.419198526916869</c:v>
                      </c:pt>
                      <c:pt idx="54">
                        <c:v>2.4276667198906083</c:v>
                      </c:pt>
                      <c:pt idx="55">
                        <c:v>2.433335093124644</c:v>
                      </c:pt>
                      <c:pt idx="56">
                        <c:v>2.4426827528337496</c:v>
                      </c:pt>
                      <c:pt idx="57">
                        <c:v>2.4532724054011013</c:v>
                      </c:pt>
                      <c:pt idx="58">
                        <c:v>2.4617672890406168</c:v>
                      </c:pt>
                      <c:pt idx="59">
                        <c:v>2.4707338207055174</c:v>
                      </c:pt>
                      <c:pt idx="60">
                        <c:v>2.4746151050974521</c:v>
                      </c:pt>
                      <c:pt idx="61">
                        <c:v>2.4780371639415262</c:v>
                      </c:pt>
                      <c:pt idx="62">
                        <c:v>2.4876629451118482</c:v>
                      </c:pt>
                      <c:pt idx="63">
                        <c:v>2.4961859846571017</c:v>
                      </c:pt>
                      <c:pt idx="64">
                        <c:v>2.5053016421610272</c:v>
                      </c:pt>
                      <c:pt idx="65">
                        <c:v>2.5134769982183935</c:v>
                      </c:pt>
                      <c:pt idx="66">
                        <c:v>2.5189750332992236</c:v>
                      </c:pt>
                      <c:pt idx="67">
                        <c:v>2.5218186162617813</c:v>
                      </c:pt>
                      <c:pt idx="68">
                        <c:v>2.5310923176899642</c:v>
                      </c:pt>
                      <c:pt idx="69">
                        <c:v>2.534140000777267</c:v>
                      </c:pt>
                      <c:pt idx="70">
                        <c:v>2.5432628567667921</c:v>
                      </c:pt>
                      <c:pt idx="71">
                        <c:v>2.5495051829826259</c:v>
                      </c:pt>
                      <c:pt idx="72">
                        <c:v>2.5551336789256065</c:v>
                      </c:pt>
                      <c:pt idx="73">
                        <c:v>2.559486547218639</c:v>
                      </c:pt>
                      <c:pt idx="74">
                        <c:v>2.5681806901335915</c:v>
                      </c:pt>
                      <c:pt idx="75">
                        <c:v>2.5715608966585672</c:v>
                      </c:pt>
                      <c:pt idx="76">
                        <c:v>2.5777843035378547</c:v>
                      </c:pt>
                      <c:pt idx="77">
                        <c:v>2.5816375586695193</c:v>
                      </c:pt>
                      <c:pt idx="78">
                        <c:v>2.5879991982745572</c:v>
                      </c:pt>
                      <c:pt idx="79">
                        <c:v>2.5919375596944607</c:v>
                      </c:pt>
                      <c:pt idx="80">
                        <c:v>2.5960188039196694</c:v>
                      </c:pt>
                      <c:pt idx="81">
                        <c:v>2.6021208587917908</c:v>
                      </c:pt>
                      <c:pt idx="82">
                        <c:v>2.6037225755415698</c:v>
                      </c:pt>
                      <c:pt idx="83">
                        <c:v>2.6070826518497103</c:v>
                      </c:pt>
                      <c:pt idx="84">
                        <c:v>2.6151052504959238</c:v>
                      </c:pt>
                      <c:pt idx="85">
                        <c:v>2.6200455132900737</c:v>
                      </c:pt>
                      <c:pt idx="86">
                        <c:v>2.6213196121101436</c:v>
                      </c:pt>
                      <c:pt idx="87">
                        <c:v>2.6261839421296962</c:v>
                      </c:pt>
                      <c:pt idx="88">
                        <c:v>2.6292488880094615</c:v>
                      </c:pt>
                      <c:pt idx="89">
                        <c:v>2.6298346259664944</c:v>
                      </c:pt>
                      <c:pt idx="90">
                        <c:v>2.6345405294535431</c:v>
                      </c:pt>
                      <c:pt idx="91">
                        <c:v>2.6358630415760227</c:v>
                      </c:pt>
                      <c:pt idx="92">
                        <c:v>2.6395335366113275</c:v>
                      </c:pt>
                      <c:pt idx="93">
                        <c:v>2.640936248979711</c:v>
                      </c:pt>
                      <c:pt idx="94">
                        <c:v>2.6469065049295568</c:v>
                      </c:pt>
                      <c:pt idx="95">
                        <c:v>2.647273555020893</c:v>
                      </c:pt>
                      <c:pt idx="96">
                        <c:v>2.645835423602517</c:v>
                      </c:pt>
                      <c:pt idx="97">
                        <c:v>2.6460800385206045</c:v>
                      </c:pt>
                      <c:pt idx="98">
                        <c:v>2.6498250010905453</c:v>
                      </c:pt>
                      <c:pt idx="99">
                        <c:v>2.6508239719848703</c:v>
                      </c:pt>
                      <c:pt idx="100">
                        <c:v>2.6491178480707971</c:v>
                      </c:pt>
                      <c:pt idx="101">
                        <c:v>2.6536408637472819</c:v>
                      </c:pt>
                      <c:pt idx="102">
                        <c:v>2.6538834400474074</c:v>
                      </c:pt>
                      <c:pt idx="103">
                        <c:v>2.6515373680383378</c:v>
                      </c:pt>
                      <c:pt idx="104">
                        <c:v>2.6557433398800594</c:v>
                      </c:pt>
                      <c:pt idx="105">
                        <c:v>2.6532767441358667</c:v>
                      </c:pt>
                      <c:pt idx="106">
                        <c:v>2.6503331497288984</c:v>
                      </c:pt>
                      <c:pt idx="107">
                        <c:v>2.6524839125186181</c:v>
                      </c:pt>
                      <c:pt idx="108">
                        <c:v>2.64850567380766</c:v>
                      </c:pt>
                      <c:pt idx="109">
                        <c:v>2.6502389987099608</c:v>
                      </c:pt>
                      <c:pt idx="110">
                        <c:v>2.6494796100459226</c:v>
                      </c:pt>
                      <c:pt idx="111">
                        <c:v>2.6477987756819532</c:v>
                      </c:pt>
                      <c:pt idx="112">
                        <c:v>2.6468654814168699</c:v>
                      </c:pt>
                      <c:pt idx="113">
                        <c:v>2.6435213939653539</c:v>
                      </c:pt>
                      <c:pt idx="114">
                        <c:v>2.6416274131428334</c:v>
                      </c:pt>
                      <c:pt idx="115">
                        <c:v>2.6388841606430149</c:v>
                      </c:pt>
                      <c:pt idx="116">
                        <c:v>2.6377969632795151</c:v>
                      </c:pt>
                      <c:pt idx="117">
                        <c:v>2.6354251549878085</c:v>
                      </c:pt>
                      <c:pt idx="118">
                        <c:v>2.6305565574969472</c:v>
                      </c:pt>
                      <c:pt idx="119">
                        <c:v>2.6293100417389832</c:v>
                      </c:pt>
                      <c:pt idx="120">
                        <c:v>2.6273515951675113</c:v>
                      </c:pt>
                      <c:pt idx="121">
                        <c:v>2.623677341380243</c:v>
                      </c:pt>
                      <c:pt idx="122">
                        <c:v>2.6177404012037719</c:v>
                      </c:pt>
                      <c:pt idx="123">
                        <c:v>2.6134408517211138</c:v>
                      </c:pt>
                      <c:pt idx="124">
                        <c:v>2.6119358338619469</c:v>
                      </c:pt>
                      <c:pt idx="125">
                        <c:v>2.6056643321642103</c:v>
                      </c:pt>
                      <c:pt idx="126">
                        <c:v>2.6023265518707017</c:v>
                      </c:pt>
                      <c:pt idx="127">
                        <c:v>2.5977232076997394</c:v>
                      </c:pt>
                      <c:pt idx="128">
                        <c:v>2.5916129988901417</c:v>
                      </c:pt>
                      <c:pt idx="129">
                        <c:v>2.5889746633426984</c:v>
                      </c:pt>
                      <c:pt idx="130">
                        <c:v>2.5837729054462457</c:v>
                      </c:pt>
                      <c:pt idx="131">
                        <c:v>2.5772260209287223</c:v>
                      </c:pt>
                      <c:pt idx="132">
                        <c:v>2.5718549439208598</c:v>
                      </c:pt>
                      <c:pt idx="133">
                        <c:v>2.5676354028456139</c:v>
                      </c:pt>
                      <c:pt idx="134">
                        <c:v>2.5608958852289896</c:v>
                      </c:pt>
                      <c:pt idx="135">
                        <c:v>2.556094938326674</c:v>
                      </c:pt>
                      <c:pt idx="136">
                        <c:v>2.5485000326444984</c:v>
                      </c:pt>
                      <c:pt idx="137">
                        <c:v>2.5418744136554001</c:v>
                      </c:pt>
                      <c:pt idx="138">
                        <c:v>2.5368756085933222</c:v>
                      </c:pt>
                      <c:pt idx="139">
                        <c:v>2.5280512591758901</c:v>
                      </c:pt>
                      <c:pt idx="140">
                        <c:v>2.5241930349463431</c:v>
                      </c:pt>
                      <c:pt idx="141">
                        <c:v>2.5182564779124874</c:v>
                      </c:pt>
                      <c:pt idx="142">
                        <c:v>2.5088154313321995</c:v>
                      </c:pt>
                      <c:pt idx="143">
                        <c:v>2.5022883580131827</c:v>
                      </c:pt>
                      <c:pt idx="144">
                        <c:v>2.4939395420185653</c:v>
                      </c:pt>
                      <c:pt idx="145">
                        <c:v>2.4877951896979194</c:v>
                      </c:pt>
                      <c:pt idx="146">
                        <c:v>2.4809023407577726</c:v>
                      </c:pt>
                      <c:pt idx="147">
                        <c:v>2.4735466993562931</c:v>
                      </c:pt>
                      <c:pt idx="148">
                        <c:v>2.4648206417836396</c:v>
                      </c:pt>
                      <c:pt idx="149">
                        <c:v>2.4578884258748896</c:v>
                      </c:pt>
                      <c:pt idx="150">
                        <c:v>2.4500941973273598</c:v>
                      </c:pt>
                      <c:pt idx="151">
                        <c:v>2.4399026171127165</c:v>
                      </c:pt>
                      <c:pt idx="152">
                        <c:v>2.4322315878861902</c:v>
                      </c:pt>
                      <c:pt idx="153">
                        <c:v>2.4244616298469674</c:v>
                      </c:pt>
                      <c:pt idx="154">
                        <c:v>2.4161393137483729</c:v>
                      </c:pt>
                      <c:pt idx="155">
                        <c:v>2.4092622634294654</c:v>
                      </c:pt>
                      <c:pt idx="156">
                        <c:v>2.3994792666069285</c:v>
                      </c:pt>
                      <c:pt idx="157">
                        <c:v>2.3903801072133408</c:v>
                      </c:pt>
                      <c:pt idx="158">
                        <c:v>2.3809509733224936</c:v>
                      </c:pt>
                      <c:pt idx="159">
                        <c:v>2.3731856658971937</c:v>
                      </c:pt>
                      <c:pt idx="160">
                        <c:v>2.3631722592892745</c:v>
                      </c:pt>
                      <c:pt idx="161">
                        <c:v>2.3551648848175621</c:v>
                      </c:pt>
                      <c:pt idx="162">
                        <c:v>2.3462561307384671</c:v>
                      </c:pt>
                      <c:pt idx="163">
                        <c:v>2.335855799785155</c:v>
                      </c:pt>
                      <c:pt idx="164">
                        <c:v>2.3269327764490679</c:v>
                      </c:pt>
                      <c:pt idx="165">
                        <c:v>2.317793294100631</c:v>
                      </c:pt>
                      <c:pt idx="166">
                        <c:v>2.3092285930060332</c:v>
                      </c:pt>
                      <c:pt idx="167">
                        <c:v>2.2997461408391811</c:v>
                      </c:pt>
                      <c:pt idx="168">
                        <c:v>2.2895572998003368</c:v>
                      </c:pt>
                      <c:pt idx="169">
                        <c:v>2.2809855279343458</c:v>
                      </c:pt>
                      <c:pt idx="170">
                        <c:v>2.2704172153953799</c:v>
                      </c:pt>
                      <c:pt idx="171">
                        <c:v>2.2614085765173408</c:v>
                      </c:pt>
                      <c:pt idx="172">
                        <c:v>2.2512133657993085</c:v>
                      </c:pt>
                      <c:pt idx="173">
                        <c:v>2.2423951317013917</c:v>
                      </c:pt>
                      <c:pt idx="174">
                        <c:v>2.2320181152701402</c:v>
                      </c:pt>
                      <c:pt idx="175">
                        <c:v>2.2214236859777672</c:v>
                      </c:pt>
                      <c:pt idx="176">
                        <c:v>2.211304152071552</c:v>
                      </c:pt>
                      <c:pt idx="177">
                        <c:v>2.2009840854884319</c:v>
                      </c:pt>
                      <c:pt idx="178">
                        <c:v>2.1909282537177823</c:v>
                      </c:pt>
                      <c:pt idx="179">
                        <c:v>2.181007278529167</c:v>
                      </c:pt>
                      <c:pt idx="180">
                        <c:v>2.1700611504997949</c:v>
                      </c:pt>
                      <c:pt idx="181">
                        <c:v>2.1611043016022506</c:v>
                      </c:pt>
                      <c:pt idx="182">
                        <c:v>2.1470307994933839</c:v>
                      </c:pt>
                      <c:pt idx="183">
                        <c:v>2.1393221234322572</c:v>
                      </c:pt>
                      <c:pt idx="184">
                        <c:v>2.127557555217205</c:v>
                      </c:pt>
                      <c:pt idx="185">
                        <c:v>2.118234931232899</c:v>
                      </c:pt>
                      <c:pt idx="186">
                        <c:v>2.1075383872194977</c:v>
                      </c:pt>
                      <c:pt idx="187">
                        <c:v>2.0970333306179332</c:v>
                      </c:pt>
                      <c:pt idx="188">
                        <c:v>2.0867597658990964</c:v>
                      </c:pt>
                      <c:pt idx="189">
                        <c:v>2.0761083226343047</c:v>
                      </c:pt>
                      <c:pt idx="190">
                        <c:v>2.0652917005495746</c:v>
                      </c:pt>
                      <c:pt idx="191">
                        <c:v>2.0543718185909219</c:v>
                      </c:pt>
                      <c:pt idx="192">
                        <c:v>2.0437489138401137</c:v>
                      </c:pt>
                      <c:pt idx="193">
                        <c:v>2.0325460679678287</c:v>
                      </c:pt>
                      <c:pt idx="194">
                        <c:v>2.021772253654075</c:v>
                      </c:pt>
                      <c:pt idx="195">
                        <c:v>2.0098912394741908</c:v>
                      </c:pt>
                      <c:pt idx="196">
                        <c:v>1.9994552356455833</c:v>
                      </c:pt>
                      <c:pt idx="197">
                        <c:v>1.9891019163446373</c:v>
                      </c:pt>
                      <c:pt idx="198">
                        <c:v>1.9773067715320085</c:v>
                      </c:pt>
                      <c:pt idx="199">
                        <c:v>1.9663129954167207</c:v>
                      </c:pt>
                      <c:pt idx="200">
                        <c:v>1.9553217030488208</c:v>
                      </c:pt>
                      <c:pt idx="201">
                        <c:v>1.9441811581964281</c:v>
                      </c:pt>
                      <c:pt idx="202">
                        <c:v>1.9326577646314587</c:v>
                      </c:pt>
                      <c:pt idx="203">
                        <c:v>1.9212343841140085</c:v>
                      </c:pt>
                      <c:pt idx="204">
                        <c:v>1.9100629436457102</c:v>
                      </c:pt>
                      <c:pt idx="205">
                        <c:v>1.8984990999460549</c:v>
                      </c:pt>
                      <c:pt idx="206">
                        <c:v>1.8872739585935061</c:v>
                      </c:pt>
                      <c:pt idx="207">
                        <c:v>1.875869560468151</c:v>
                      </c:pt>
                      <c:pt idx="208">
                        <c:v>1.8648432963171615</c:v>
                      </c:pt>
                      <c:pt idx="209">
                        <c:v>1.8532113558307961</c:v>
                      </c:pt>
                      <c:pt idx="210">
                        <c:v>1.8423636473604068</c:v>
                      </c:pt>
                      <c:pt idx="211">
                        <c:v>1.8303258631921031</c:v>
                      </c:pt>
                      <c:pt idx="212">
                        <c:v>1.8189070686299198</c:v>
                      </c:pt>
                      <c:pt idx="213">
                        <c:v>1.8072400920758669</c:v>
                      </c:pt>
                      <c:pt idx="214">
                        <c:v>1.7961045472613257</c:v>
                      </c:pt>
                      <c:pt idx="215">
                        <c:v>1.7848412167964547</c:v>
                      </c:pt>
                      <c:pt idx="216">
                        <c:v>1.7724703040709546</c:v>
                      </c:pt>
                      <c:pt idx="217">
                        <c:v>1.7615612825756275</c:v>
                      </c:pt>
                      <c:pt idx="218">
                        <c:v>1.7502618973218944</c:v>
                      </c:pt>
                      <c:pt idx="219">
                        <c:v>1.7390420748117776</c:v>
                      </c:pt>
                      <c:pt idx="220">
                        <c:v>1.727816519590393</c:v>
                      </c:pt>
                      <c:pt idx="221">
                        <c:v>1.7167447405013354</c:v>
                      </c:pt>
                      <c:pt idx="222">
                        <c:v>1.7047087082085557</c:v>
                      </c:pt>
                      <c:pt idx="223">
                        <c:v>1.6930368897898931</c:v>
                      </c:pt>
                      <c:pt idx="224">
                        <c:v>1.6814048854998618</c:v>
                      </c:pt>
                      <c:pt idx="225">
                        <c:v>1.6698065471018131</c:v>
                      </c:pt>
                      <c:pt idx="226">
                        <c:v>1.6589973788242185</c:v>
                      </c:pt>
                      <c:pt idx="227">
                        <c:v>1.647629704891846</c:v>
                      </c:pt>
                      <c:pt idx="228">
                        <c:v>1.6360958966342205</c:v>
                      </c:pt>
                      <c:pt idx="229">
                        <c:v>1.6251283334053332</c:v>
                      </c:pt>
                      <c:pt idx="230">
                        <c:v>1.61339004321627</c:v>
                      </c:pt>
                      <c:pt idx="231">
                        <c:v>1.6019100309605885</c:v>
                      </c:pt>
                      <c:pt idx="232">
                        <c:v>1.5897037554719844</c:v>
                      </c:pt>
                      <c:pt idx="233">
                        <c:v>1.5790083259921301</c:v>
                      </c:pt>
                      <c:pt idx="234">
                        <c:v>1.5682966212872718</c:v>
                      </c:pt>
                      <c:pt idx="235">
                        <c:v>1.5565509727828237</c:v>
                      </c:pt>
                      <c:pt idx="236">
                        <c:v>1.5460024081196311</c:v>
                      </c:pt>
                      <c:pt idx="237">
                        <c:v>1.5339234081192155</c:v>
                      </c:pt>
                      <c:pt idx="238">
                        <c:v>1.5231085380168838</c:v>
                      </c:pt>
                      <c:pt idx="239">
                        <c:v>1.511464334989655</c:v>
                      </c:pt>
                      <c:pt idx="240">
                        <c:v>1.5003979388138804</c:v>
                      </c:pt>
                      <c:pt idx="241">
                        <c:v>1.4898032854605607</c:v>
                      </c:pt>
                      <c:pt idx="242">
                        <c:v>1.478902035828833</c:v>
                      </c:pt>
                      <c:pt idx="243">
                        <c:v>1.4678269759809355</c:v>
                      </c:pt>
                      <c:pt idx="244">
                        <c:v>1.4566398965074359</c:v>
                      </c:pt>
                      <c:pt idx="245">
                        <c:v>1.4461963758695813</c:v>
                      </c:pt>
                      <c:pt idx="246">
                        <c:v>1.4353670773217149</c:v>
                      </c:pt>
                      <c:pt idx="247">
                        <c:v>1.4239352239553325</c:v>
                      </c:pt>
                      <c:pt idx="248">
                        <c:v>1.4135384922448202</c:v>
                      </c:pt>
                      <c:pt idx="249">
                        <c:v>1.4027046709041091</c:v>
                      </c:pt>
                      <c:pt idx="250">
                        <c:v>1.3929934018526033</c:v>
                      </c:pt>
                      <c:pt idx="251">
                        <c:v>1.3830114322833194</c:v>
                      </c:pt>
                      <c:pt idx="252">
                        <c:v>1.3721925171675189</c:v>
                      </c:pt>
                      <c:pt idx="253">
                        <c:v>1.3616517876372223</c:v>
                      </c:pt>
                      <c:pt idx="254">
                        <c:v>1.3507875487271666</c:v>
                      </c:pt>
                      <c:pt idx="255">
                        <c:v>1.3411256485368217</c:v>
                      </c:pt>
                      <c:pt idx="256">
                        <c:v>1.3308544092852577</c:v>
                      </c:pt>
                      <c:pt idx="257">
                        <c:v>1.3197872484273587</c:v>
                      </c:pt>
                      <c:pt idx="258">
                        <c:v>1.3103390040561524</c:v>
                      </c:pt>
                      <c:pt idx="259">
                        <c:v>1.3000596108671112</c:v>
                      </c:pt>
                      <c:pt idx="260">
                        <c:v>1.2897389071557617</c:v>
                      </c:pt>
                      <c:pt idx="261">
                        <c:v>1.280271170070008</c:v>
                      </c:pt>
                      <c:pt idx="262">
                        <c:v>1.2706675251379702</c:v>
                      </c:pt>
                      <c:pt idx="263">
                        <c:v>1.2615526956923386</c:v>
                      </c:pt>
                      <c:pt idx="264">
                        <c:v>1.2512984011233361</c:v>
                      </c:pt>
                      <c:pt idx="265">
                        <c:v>1.2418702864345956</c:v>
                      </c:pt>
                      <c:pt idx="266">
                        <c:v>1.2321623936871178</c:v>
                      </c:pt>
                      <c:pt idx="267">
                        <c:v>1.2234287555015513</c:v>
                      </c:pt>
                      <c:pt idx="268">
                        <c:v>1.2136147037142562</c:v>
                      </c:pt>
                      <c:pt idx="269">
                        <c:v>1.2048916399976943</c:v>
                      </c:pt>
                      <c:pt idx="270">
                        <c:v>1.1953756169496788</c:v>
                      </c:pt>
                      <c:pt idx="271">
                        <c:v>1.1865176967045203</c:v>
                      </c:pt>
                      <c:pt idx="272">
                        <c:v>1.1779385990127842</c:v>
                      </c:pt>
                      <c:pt idx="273">
                        <c:v>1.1698015278266753</c:v>
                      </c:pt>
                      <c:pt idx="274">
                        <c:v>1.1601832315103313</c:v>
                      </c:pt>
                      <c:pt idx="275">
                        <c:v>1.1513395167719362</c:v>
                      </c:pt>
                      <c:pt idx="276">
                        <c:v>1.1434919700018384</c:v>
                      </c:pt>
                      <c:pt idx="277">
                        <c:v>1.1350677631897248</c:v>
                      </c:pt>
                      <c:pt idx="278">
                        <c:v>1.1267971412592526</c:v>
                      </c:pt>
                      <c:pt idx="279">
                        <c:v>1.118063534975519</c:v>
                      </c:pt>
                      <c:pt idx="280">
                        <c:v>1.1107311761942664</c:v>
                      </c:pt>
                      <c:pt idx="281">
                        <c:v>1.1027442182008944</c:v>
                      </c:pt>
                      <c:pt idx="282">
                        <c:v>1.0945232517671468</c:v>
                      </c:pt>
                      <c:pt idx="283">
                        <c:v>1.0871777067346746</c:v>
                      </c:pt>
                      <c:pt idx="284">
                        <c:v>1.0796849469806811</c:v>
                      </c:pt>
                      <c:pt idx="285">
                        <c:v>1.072151768406028</c:v>
                      </c:pt>
                      <c:pt idx="286">
                        <c:v>1.0648125616852797</c:v>
                      </c:pt>
                      <c:pt idx="287">
                        <c:v>1.0565216507769251</c:v>
                      </c:pt>
                      <c:pt idx="288">
                        <c:v>1.0503012061725183</c:v>
                      </c:pt>
                      <c:pt idx="289">
                        <c:v>1.0424970084892538</c:v>
                      </c:pt>
                      <c:pt idx="290">
                        <c:v>1.0361025625248654</c:v>
                      </c:pt>
                      <c:pt idx="291">
                        <c:v>1.0298667658180047</c:v>
                      </c:pt>
                      <c:pt idx="292">
                        <c:v>1.0225295975014703</c:v>
                      </c:pt>
                      <c:pt idx="293">
                        <c:v>1.0160472431243701</c:v>
                      </c:pt>
                      <c:pt idx="294">
                        <c:v>1.0092010879938724</c:v>
                      </c:pt>
                      <c:pt idx="295">
                        <c:v>1.0031522559594415</c:v>
                      </c:pt>
                      <c:pt idx="296">
                        <c:v>0.99660511686849762</c:v>
                      </c:pt>
                      <c:pt idx="297">
                        <c:v>0.99077497296694772</c:v>
                      </c:pt>
                      <c:pt idx="298">
                        <c:v>0.9840792813615421</c:v>
                      </c:pt>
                      <c:pt idx="299">
                        <c:v>0.97774751790311787</c:v>
                      </c:pt>
                      <c:pt idx="300">
                        <c:v>0.97236656693065004</c:v>
                      </c:pt>
                      <c:pt idx="301">
                        <c:v>0.96634280145411378</c:v>
                      </c:pt>
                      <c:pt idx="302">
                        <c:v>0.96134788301851515</c:v>
                      </c:pt>
                      <c:pt idx="303">
                        <c:v>0.95518770033510703</c:v>
                      </c:pt>
                      <c:pt idx="304">
                        <c:v>0.95033453430050563</c:v>
                      </c:pt>
                      <c:pt idx="305">
                        <c:v>0.94483404689318862</c:v>
                      </c:pt>
                      <c:pt idx="306">
                        <c:v>0.93992563548744379</c:v>
                      </c:pt>
                      <c:pt idx="307">
                        <c:v>0.93475052075135834</c:v>
                      </c:pt>
                      <c:pt idx="308">
                        <c:v>0.92891300335834293</c:v>
                      </c:pt>
                      <c:pt idx="309">
                        <c:v>0.9245609312217723</c:v>
                      </c:pt>
                      <c:pt idx="310">
                        <c:v>0.91984437359129168</c:v>
                      </c:pt>
                      <c:pt idx="311">
                        <c:v>0.91537544065918863</c:v>
                      </c:pt>
                      <c:pt idx="312">
                        <c:v>0.91078493283458517</c:v>
                      </c:pt>
                      <c:pt idx="313">
                        <c:v>0.9063252843511409</c:v>
                      </c:pt>
                      <c:pt idx="314">
                        <c:v>0.90262921291642162</c:v>
                      </c:pt>
                      <c:pt idx="315">
                        <c:v>0.89813995910460331</c:v>
                      </c:pt>
                      <c:pt idx="316">
                        <c:v>0.89395109086680091</c:v>
                      </c:pt>
                      <c:pt idx="317">
                        <c:v>0.89005326005756424</c:v>
                      </c:pt>
                      <c:pt idx="318">
                        <c:v>0.88613041035615281</c:v>
                      </c:pt>
                      <c:pt idx="319">
                        <c:v>0.88249302418652265</c:v>
                      </c:pt>
                      <c:pt idx="320">
                        <c:v>0.87842066646533457</c:v>
                      </c:pt>
                      <c:pt idx="321">
                        <c:v>0.87443782566116357</c:v>
                      </c:pt>
                      <c:pt idx="322">
                        <c:v>0.87176689066207103</c:v>
                      </c:pt>
                      <c:pt idx="323">
                        <c:v>0.86834424310360425</c:v>
                      </c:pt>
                      <c:pt idx="324">
                        <c:v>0.86492769494045474</c:v>
                      </c:pt>
                      <c:pt idx="325">
                        <c:v>0.86172566255657113</c:v>
                      </c:pt>
                      <c:pt idx="326">
                        <c:v>0.85908047896275974</c:v>
                      </c:pt>
                      <c:pt idx="327">
                        <c:v>0.85591555273886233</c:v>
                      </c:pt>
                      <c:pt idx="328">
                        <c:v>0.85308692404099395</c:v>
                      </c:pt>
                      <c:pt idx="329">
                        <c:v>0.84989938374599983</c:v>
                      </c:pt>
                      <c:pt idx="330">
                        <c:v>0.84728767548816419</c:v>
                      </c:pt>
                      <c:pt idx="331">
                        <c:v>0.84501414386515472</c:v>
                      </c:pt>
                      <c:pt idx="332">
                        <c:v>0.841210862340115</c:v>
                      </c:pt>
                      <c:pt idx="333">
                        <c:v>0.83880643963442414</c:v>
                      </c:pt>
                      <c:pt idx="334">
                        <c:v>0.83670783302831508</c:v>
                      </c:pt>
                      <c:pt idx="335">
                        <c:v>0.83428138533997886</c:v>
                      </c:pt>
                      <c:pt idx="336">
                        <c:v>0.83186928652962422</c:v>
                      </c:pt>
                      <c:pt idx="337">
                        <c:v>0.82960690275362015</c:v>
                      </c:pt>
                      <c:pt idx="338">
                        <c:v>0.82752823484647553</c:v>
                      </c:pt>
                      <c:pt idx="339">
                        <c:v>0.82548539916347974</c:v>
                      </c:pt>
                      <c:pt idx="340">
                        <c:v>0.82344735698469407</c:v>
                      </c:pt>
                      <c:pt idx="341">
                        <c:v>0.82204657128395398</c:v>
                      </c:pt>
                      <c:pt idx="342">
                        <c:v>0.81982696321678228</c:v>
                      </c:pt>
                      <c:pt idx="343">
                        <c:v>0.81810008825590219</c:v>
                      </c:pt>
                      <c:pt idx="344">
                        <c:v>0.81619040515888353</c:v>
                      </c:pt>
                      <c:pt idx="345">
                        <c:v>0.81443521478310144</c:v>
                      </c:pt>
                      <c:pt idx="346">
                        <c:v>0.81220238861631455</c:v>
                      </c:pt>
                      <c:pt idx="347">
                        <c:v>0.81010696711698393</c:v>
                      </c:pt>
                      <c:pt idx="348">
                        <c:v>0.80841899801764527</c:v>
                      </c:pt>
                      <c:pt idx="349">
                        <c:v>0.80710801586948633</c:v>
                      </c:pt>
                      <c:pt idx="350">
                        <c:v>0.80574637489325718</c:v>
                      </c:pt>
                      <c:pt idx="351">
                        <c:v>0.80407699077574446</c:v>
                      </c:pt>
                      <c:pt idx="352">
                        <c:v>0.80224140868962368</c:v>
                      </c:pt>
                      <c:pt idx="353">
                        <c:v>0.80087686940249081</c:v>
                      </c:pt>
                      <c:pt idx="354">
                        <c:v>0.79918270520233625</c:v>
                      </c:pt>
                      <c:pt idx="355">
                        <c:v>0.79759339415089192</c:v>
                      </c:pt>
                      <c:pt idx="356">
                        <c:v>0.79631294114833673</c:v>
                      </c:pt>
                      <c:pt idx="357">
                        <c:v>0.79448689845835319</c:v>
                      </c:pt>
                      <c:pt idx="358">
                        <c:v>0.7931272640913789</c:v>
                      </c:pt>
                      <c:pt idx="359">
                        <c:v>0.79103620619635018</c:v>
                      </c:pt>
                      <c:pt idx="360">
                        <c:v>0.78914359517547683</c:v>
                      </c:pt>
                      <c:pt idx="361">
                        <c:v>0.78780781712735171</c:v>
                      </c:pt>
                      <c:pt idx="362">
                        <c:v>0.78593606835548779</c:v>
                      </c:pt>
                      <c:pt idx="363">
                        <c:v>0.78440399341368072</c:v>
                      </c:pt>
                      <c:pt idx="364">
                        <c:v>0.78294716613189885</c:v>
                      </c:pt>
                      <c:pt idx="365">
                        <c:v>0.78115141361767582</c:v>
                      </c:pt>
                      <c:pt idx="366">
                        <c:v>0.77910959713678707</c:v>
                      </c:pt>
                      <c:pt idx="367">
                        <c:v>0.77751697363841765</c:v>
                      </c:pt>
                      <c:pt idx="368">
                        <c:v>0.77546845258925168</c:v>
                      </c:pt>
                      <c:pt idx="369">
                        <c:v>0.77402554412523283</c:v>
                      </c:pt>
                      <c:pt idx="370">
                        <c:v>0.77149642511705518</c:v>
                      </c:pt>
                      <c:pt idx="371">
                        <c:v>0.76996990809439758</c:v>
                      </c:pt>
                      <c:pt idx="372">
                        <c:v>0.76749780220364872</c:v>
                      </c:pt>
                      <c:pt idx="373">
                        <c:v>0.76558428105429821</c:v>
                      </c:pt>
                      <c:pt idx="374">
                        <c:v>0.76301609699603645</c:v>
                      </c:pt>
                      <c:pt idx="375">
                        <c:v>0.76101178499383104</c:v>
                      </c:pt>
                      <c:pt idx="376">
                        <c:v>0.7581153616415186</c:v>
                      </c:pt>
                      <c:pt idx="377">
                        <c:v>0.75564384499953152</c:v>
                      </c:pt>
                      <c:pt idx="378">
                        <c:v>0.75304530701528027</c:v>
                      </c:pt>
                      <c:pt idx="379">
                        <c:v>0.75032132445154853</c:v>
                      </c:pt>
                      <c:pt idx="380">
                        <c:v>0.74760272458735177</c:v>
                      </c:pt>
                      <c:pt idx="381">
                        <c:v>0.74443020198665444</c:v>
                      </c:pt>
                      <c:pt idx="382">
                        <c:v>0.74167569027731872</c:v>
                      </c:pt>
                      <c:pt idx="383">
                        <c:v>0.73826763040636656</c:v>
                      </c:pt>
                      <c:pt idx="384">
                        <c:v>0.73520561436527987</c:v>
                      </c:pt>
                      <c:pt idx="385">
                        <c:v>0.73167647341227504</c:v>
                      </c:pt>
                      <c:pt idx="386">
                        <c:v>0.72841311213269178</c:v>
                      </c:pt>
                      <c:pt idx="387">
                        <c:v>0.72445898484837201</c:v>
                      </c:pt>
                      <c:pt idx="388">
                        <c:v>0.72044833820363452</c:v>
                      </c:pt>
                      <c:pt idx="389">
                        <c:v>0.71678027967749247</c:v>
                      </c:pt>
                      <c:pt idx="390">
                        <c:v>0.71204427699818484</c:v>
                      </c:pt>
                      <c:pt idx="391">
                        <c:v>0.7077216032822885</c:v>
                      </c:pt>
                      <c:pt idx="392">
                        <c:v>0.70333250449984741</c:v>
                      </c:pt>
                      <c:pt idx="393">
                        <c:v>0.69918494694466449</c:v>
                      </c:pt>
                      <c:pt idx="394">
                        <c:v>0.69412761676790435</c:v>
                      </c:pt>
                      <c:pt idx="395">
                        <c:v>0.68977336285590141</c:v>
                      </c:pt>
                      <c:pt idx="396">
                        <c:v>0.68483131687220111</c:v>
                      </c:pt>
                      <c:pt idx="397">
                        <c:v>0.67969859566419688</c:v>
                      </c:pt>
                      <c:pt idx="398">
                        <c:v>0.67495443926116028</c:v>
                      </c:pt>
                      <c:pt idx="399">
                        <c:v>0.6695260623399949</c:v>
                      </c:pt>
                      <c:pt idx="400">
                        <c:v>0.66493400970787786</c:v>
                      </c:pt>
                      <c:pt idx="401">
                        <c:v>0.65930951095233437</c:v>
                      </c:pt>
                      <c:pt idx="402">
                        <c:v>0.65340732031486126</c:v>
                      </c:pt>
                      <c:pt idx="403">
                        <c:v>0.64772177935261865</c:v>
                      </c:pt>
                      <c:pt idx="404">
                        <c:v>0.64256811616774157</c:v>
                      </c:pt>
                      <c:pt idx="405">
                        <c:v>0.6362541414812446</c:v>
                      </c:pt>
                      <c:pt idx="406">
                        <c:v>0.63006463999815199</c:v>
                      </c:pt>
                      <c:pt idx="407">
                        <c:v>0.62418140054562155</c:v>
                      </c:pt>
                      <c:pt idx="408">
                        <c:v>0.61833966297295961</c:v>
                      </c:pt>
                      <c:pt idx="409">
                        <c:v>0.61206546997889255</c:v>
                      </c:pt>
                      <c:pt idx="410">
                        <c:v>0.60588448858295629</c:v>
                      </c:pt>
                      <c:pt idx="411">
                        <c:v>0.59932906821438903</c:v>
                      </c:pt>
                      <c:pt idx="412">
                        <c:v>0.59276289831751305</c:v>
                      </c:pt>
                      <c:pt idx="413">
                        <c:v>0.58673594778763516</c:v>
                      </c:pt>
                      <c:pt idx="414">
                        <c:v>0.57966532361289869</c:v>
                      </c:pt>
                      <c:pt idx="415">
                        <c:v>0.57340323402458915</c:v>
                      </c:pt>
                      <c:pt idx="416">
                        <c:v>0.56729420376595119</c:v>
                      </c:pt>
                      <c:pt idx="417">
                        <c:v>0.56029927318222006</c:v>
                      </c:pt>
                      <c:pt idx="418">
                        <c:v>0.55352795168260094</c:v>
                      </c:pt>
                      <c:pt idx="419">
                        <c:v>0.54699782102444761</c:v>
                      </c:pt>
                      <c:pt idx="420">
                        <c:v>0.5405713649106072</c:v>
                      </c:pt>
                      <c:pt idx="421">
                        <c:v>0.5334664851676314</c:v>
                      </c:pt>
                      <c:pt idx="422">
                        <c:v>0.5264589416038078</c:v>
                      </c:pt>
                      <c:pt idx="423">
                        <c:v>0.51966769738285934</c:v>
                      </c:pt>
                      <c:pt idx="424">
                        <c:v>0.51270460178240251</c:v>
                      </c:pt>
                      <c:pt idx="425">
                        <c:v>0.50617224146934903</c:v>
                      </c:pt>
                      <c:pt idx="426">
                        <c:v>0.49961913043010869</c:v>
                      </c:pt>
                      <c:pt idx="427">
                        <c:v>0.49259814582789818</c:v>
                      </c:pt>
                      <c:pt idx="428">
                        <c:v>0.4858252318016083</c:v>
                      </c:pt>
                      <c:pt idx="429">
                        <c:v>0.47881216216703126</c:v>
                      </c:pt>
                      <c:pt idx="430">
                        <c:v>0.47241105940695971</c:v>
                      </c:pt>
                      <c:pt idx="431">
                        <c:v>0.46550693565371865</c:v>
                      </c:pt>
                      <c:pt idx="432">
                        <c:v>0.45818467361553183</c:v>
                      </c:pt>
                      <c:pt idx="433">
                        <c:v>0.45157227213824286</c:v>
                      </c:pt>
                      <c:pt idx="434">
                        <c:v>0.44493136404880251</c:v>
                      </c:pt>
                      <c:pt idx="435">
                        <c:v>0.43867706198110556</c:v>
                      </c:pt>
                      <c:pt idx="436">
                        <c:v>0.43172522564360338</c:v>
                      </c:pt>
                      <c:pt idx="437">
                        <c:v>0.42591861941663239</c:v>
                      </c:pt>
                      <c:pt idx="438">
                        <c:v>0.41973593402463949</c:v>
                      </c:pt>
                      <c:pt idx="439">
                        <c:v>0.41343674613156867</c:v>
                      </c:pt>
                      <c:pt idx="440">
                        <c:v>0.40704878975878478</c:v>
                      </c:pt>
                      <c:pt idx="441">
                        <c:v>0.40136368676542311</c:v>
                      </c:pt>
                      <c:pt idx="442">
                        <c:v>0.39516067253161602</c:v>
                      </c:pt>
                      <c:pt idx="443">
                        <c:v>0.3887595060213157</c:v>
                      </c:pt>
                      <c:pt idx="444">
                        <c:v>0.38310682720655326</c:v>
                      </c:pt>
                      <c:pt idx="445">
                        <c:v>0.37726428530158329</c:v>
                      </c:pt>
                      <c:pt idx="446">
                        <c:v>0.37155875786778253</c:v>
                      </c:pt>
                      <c:pt idx="447">
                        <c:v>0.3660317228452859</c:v>
                      </c:pt>
                      <c:pt idx="448">
                        <c:v>0.36047272539249431</c:v>
                      </c:pt>
                      <c:pt idx="449">
                        <c:v>0.3549203529404269</c:v>
                      </c:pt>
                      <c:pt idx="450">
                        <c:v>0.34977202478936437</c:v>
                      </c:pt>
                      <c:pt idx="451">
                        <c:v>0.34441143445367034</c:v>
                      </c:pt>
                      <c:pt idx="452">
                        <c:v>0.33908274269116861</c:v>
                      </c:pt>
                      <c:pt idx="453">
                        <c:v>0.33398416568889183</c:v>
                      </c:pt>
                      <c:pt idx="454">
                        <c:v>0.33030353393971534</c:v>
                      </c:pt>
                      <c:pt idx="455">
                        <c:v>0.32515511825900101</c:v>
                      </c:pt>
                      <c:pt idx="456">
                        <c:v>0.32070238942738</c:v>
                      </c:pt>
                      <c:pt idx="457">
                        <c:v>0.31529679372795333</c:v>
                      </c:pt>
                      <c:pt idx="458">
                        <c:v>0.31156086092637758</c:v>
                      </c:pt>
                      <c:pt idx="459">
                        <c:v>0.30729900642497204</c:v>
                      </c:pt>
                      <c:pt idx="460">
                        <c:v>0.30285328477482637</c:v>
                      </c:pt>
                      <c:pt idx="461">
                        <c:v>0.29817692297279669</c:v>
                      </c:pt>
                      <c:pt idx="462">
                        <c:v>0.2947190881201987</c:v>
                      </c:pt>
                      <c:pt idx="463">
                        <c:v>0.28928504170362446</c:v>
                      </c:pt>
                      <c:pt idx="464">
                        <c:v>0.28609576551074117</c:v>
                      </c:pt>
                      <c:pt idx="465">
                        <c:v>0.28188367797544545</c:v>
                      </c:pt>
                      <c:pt idx="466">
                        <c:v>0.27850793086714343</c:v>
                      </c:pt>
                      <c:pt idx="467">
                        <c:v>0.27504099464072657</c:v>
                      </c:pt>
                      <c:pt idx="468">
                        <c:v>0.27196489263123513</c:v>
                      </c:pt>
                      <c:pt idx="469">
                        <c:v>0.2690086851907369</c:v>
                      </c:pt>
                      <c:pt idx="470">
                        <c:v>0.2649975209561285</c:v>
                      </c:pt>
                      <c:pt idx="471">
                        <c:v>0.26266782832059243</c:v>
                      </c:pt>
                      <c:pt idx="472">
                        <c:v>0.2595648441274534</c:v>
                      </c:pt>
                      <c:pt idx="473">
                        <c:v>0.25727973475752985</c:v>
                      </c:pt>
                      <c:pt idx="474">
                        <c:v>0.25386839428804847</c:v>
                      </c:pt>
                      <c:pt idx="475">
                        <c:v>0.25132618457383943</c:v>
                      </c:pt>
                      <c:pt idx="476">
                        <c:v>0.24896449771304924</c:v>
                      </c:pt>
                      <c:pt idx="477">
                        <c:v>0.24633951556746844</c:v>
                      </c:pt>
                      <c:pt idx="478">
                        <c:v>0.24444456352918303</c:v>
                      </c:pt>
                      <c:pt idx="479">
                        <c:v>0.24256379305792697</c:v>
                      </c:pt>
                      <c:pt idx="480">
                        <c:v>0.2398717648020805</c:v>
                      </c:pt>
                      <c:pt idx="481">
                        <c:v>0.23783287858736563</c:v>
                      </c:pt>
                      <c:pt idx="482">
                        <c:v>0.23613876226667871</c:v>
                      </c:pt>
                      <c:pt idx="483">
                        <c:v>0.23369723329412762</c:v>
                      </c:pt>
                      <c:pt idx="484">
                        <c:v>0.2323453147888753</c:v>
                      </c:pt>
                      <c:pt idx="485">
                        <c:v>0.23047906825490497</c:v>
                      </c:pt>
                      <c:pt idx="486">
                        <c:v>0.2286467350257915</c:v>
                      </c:pt>
                      <c:pt idx="487">
                        <c:v>0.22665698677136667</c:v>
                      </c:pt>
                      <c:pt idx="488">
                        <c:v>0.22524378724988256</c:v>
                      </c:pt>
                      <c:pt idx="489">
                        <c:v>0.22379388752858628</c:v>
                      </c:pt>
                      <c:pt idx="490">
                        <c:v>0.22257745466462431</c:v>
                      </c:pt>
                      <c:pt idx="491">
                        <c:v>0.22145778492243554</c:v>
                      </c:pt>
                      <c:pt idx="492">
                        <c:v>0.22000097351141479</c:v>
                      </c:pt>
                      <c:pt idx="493">
                        <c:v>0.21861706083434543</c:v>
                      </c:pt>
                      <c:pt idx="494">
                        <c:v>0.21815279843060453</c:v>
                      </c:pt>
                      <c:pt idx="495">
                        <c:v>0.21688720778126042</c:v>
                      </c:pt>
                      <c:pt idx="496">
                        <c:v>0.21561695892995209</c:v>
                      </c:pt>
                      <c:pt idx="497">
                        <c:v>0.21507195854472219</c:v>
                      </c:pt>
                      <c:pt idx="498">
                        <c:v>0.2143643395551548</c:v>
                      </c:pt>
                      <c:pt idx="499">
                        <c:v>0.21309658695547032</c:v>
                      </c:pt>
                      <c:pt idx="500">
                        <c:v>0.2126452998874811</c:v>
                      </c:pt>
                      <c:pt idx="501">
                        <c:v>0.21224248581092447</c:v>
                      </c:pt>
                      <c:pt idx="502">
                        <c:v>0.21114527485218376</c:v>
                      </c:pt>
                      <c:pt idx="503">
                        <c:v>0.21018999135374394</c:v>
                      </c:pt>
                      <c:pt idx="504">
                        <c:v>0.21022712150690126</c:v>
                      </c:pt>
                      <c:pt idx="505">
                        <c:v>0.20929125516322375</c:v>
                      </c:pt>
                      <c:pt idx="506">
                        <c:v>0.20860219721574852</c:v>
                      </c:pt>
                      <c:pt idx="507">
                        <c:v>0.20848969195554509</c:v>
                      </c:pt>
                      <c:pt idx="508">
                        <c:v>0.20752556587822171</c:v>
                      </c:pt>
                      <c:pt idx="509">
                        <c:v>0.20691236482493663</c:v>
                      </c:pt>
                      <c:pt idx="510">
                        <c:v>0.20658156157470228</c:v>
                      </c:pt>
                      <c:pt idx="511">
                        <c:v>0.20616800181729419</c:v>
                      </c:pt>
                      <c:pt idx="512">
                        <c:v>0.20570146610070106</c:v>
                      </c:pt>
                      <c:pt idx="513">
                        <c:v>0.20526640306515986</c:v>
                      </c:pt>
                      <c:pt idx="514">
                        <c:v>0.20512742965045597</c:v>
                      </c:pt>
                      <c:pt idx="515">
                        <c:v>0.20573189168558126</c:v>
                      </c:pt>
                      <c:pt idx="516">
                        <c:v>0.20568089839591708</c:v>
                      </c:pt>
                      <c:pt idx="517">
                        <c:v>0.20476970846728398</c:v>
                      </c:pt>
                      <c:pt idx="518">
                        <c:v>0.20383771597866529</c:v>
                      </c:pt>
                      <c:pt idx="519">
                        <c:v>0.20386533067541951</c:v>
                      </c:pt>
                      <c:pt idx="520">
                        <c:v>0.20352522299112366</c:v>
                      </c:pt>
                      <c:pt idx="521">
                        <c:v>0.20278594028356545</c:v>
                      </c:pt>
                      <c:pt idx="522">
                        <c:v>0.20207186344391567</c:v>
                      </c:pt>
                      <c:pt idx="523">
                        <c:v>0.20231228987044211</c:v>
                      </c:pt>
                      <c:pt idx="524">
                        <c:v>0.20269464771160065</c:v>
                      </c:pt>
                      <c:pt idx="525">
                        <c:v>0.20273372072378384</c:v>
                      </c:pt>
                      <c:pt idx="526">
                        <c:v>0.2021501449308388</c:v>
                      </c:pt>
                      <c:pt idx="527">
                        <c:v>0.20195223953285113</c:v>
                      </c:pt>
                      <c:pt idx="528">
                        <c:v>0.20112046582383866</c:v>
                      </c:pt>
                      <c:pt idx="529">
                        <c:v>0.20404311830737121</c:v>
                      </c:pt>
                      <c:pt idx="530">
                        <c:v>0.20326564632718011</c:v>
                      </c:pt>
                      <c:pt idx="531">
                        <c:v>0.20132314094661324</c:v>
                      </c:pt>
                      <c:pt idx="532">
                        <c:v>0.20094458129385495</c:v>
                      </c:pt>
                      <c:pt idx="533">
                        <c:v>0.20076101670487631</c:v>
                      </c:pt>
                      <c:pt idx="534">
                        <c:v>0.20134542857165161</c:v>
                      </c:pt>
                      <c:pt idx="535">
                        <c:v>0.2023543767775571</c:v>
                      </c:pt>
                      <c:pt idx="536">
                        <c:v>0.20082541913109453</c:v>
                      </c:pt>
                      <c:pt idx="537">
                        <c:v>0.20255475464774558</c:v>
                      </c:pt>
                      <c:pt idx="538">
                        <c:v>0.20193535860051842</c:v>
                      </c:pt>
                      <c:pt idx="539">
                        <c:v>0.20176041359821481</c:v>
                      </c:pt>
                      <c:pt idx="540">
                        <c:v>0.20207922902671918</c:v>
                      </c:pt>
                      <c:pt idx="541">
                        <c:v>0.20301889355879682</c:v>
                      </c:pt>
                      <c:pt idx="542">
                        <c:v>0.20173311738542002</c:v>
                      </c:pt>
                      <c:pt idx="543">
                        <c:v>0.20185139570175623</c:v>
                      </c:pt>
                      <c:pt idx="544">
                        <c:v>0.20389748018832213</c:v>
                      </c:pt>
                      <c:pt idx="545">
                        <c:v>0.20536566233168305</c:v>
                      </c:pt>
                      <c:pt idx="546">
                        <c:v>0.20346721861909003</c:v>
                      </c:pt>
                      <c:pt idx="547">
                        <c:v>0.20505868355190185</c:v>
                      </c:pt>
                      <c:pt idx="548">
                        <c:v>0.20714685895335064</c:v>
                      </c:pt>
                      <c:pt idx="549">
                        <c:v>0.20385331095185663</c:v>
                      </c:pt>
                      <c:pt idx="550">
                        <c:v>0.20802760341857454</c:v>
                      </c:pt>
                      <c:pt idx="551">
                        <c:v>0.21155390564282531</c:v>
                      </c:pt>
                      <c:pt idx="552">
                        <c:v>0.20712213070450747</c:v>
                      </c:pt>
                      <c:pt idx="553">
                        <c:v>0.20754491928275523</c:v>
                      </c:pt>
                      <c:pt idx="554">
                        <c:v>0.21142799915472982</c:v>
                      </c:pt>
                      <c:pt idx="555">
                        <c:v>0.21453056525751682</c:v>
                      </c:pt>
                      <c:pt idx="556">
                        <c:v>0.22074441280870119</c:v>
                      </c:pt>
                      <c:pt idx="557">
                        <c:v>0.22299409607496082</c:v>
                      </c:pt>
                      <c:pt idx="558">
                        <c:v>0.22171425615402751</c:v>
                      </c:pt>
                      <c:pt idx="559">
                        <c:v>0.22720165274843915</c:v>
                      </c:pt>
                      <c:pt idx="560">
                        <c:v>0.23615079396010849</c:v>
                      </c:pt>
                      <c:pt idx="561">
                        <c:v>0.24359038666454158</c:v>
                      </c:pt>
                      <c:pt idx="562">
                        <c:v>0.24882167839078825</c:v>
                      </c:pt>
                      <c:pt idx="563">
                        <c:v>0.26039028353251004</c:v>
                      </c:pt>
                      <c:pt idx="564">
                        <c:v>0.27239731604393386</c:v>
                      </c:pt>
                      <c:pt idx="565">
                        <c:v>0.28932677432405307</c:v>
                      </c:pt>
                      <c:pt idx="566">
                        <c:v>0.31064623911933459</c:v>
                      </c:pt>
                      <c:pt idx="567">
                        <c:v>0.33526356769438098</c:v>
                      </c:pt>
                      <c:pt idx="568">
                        <c:v>0.36427409580003001</c:v>
                      </c:pt>
                      <c:pt idx="569">
                        <c:v>0.39884093797080228</c:v>
                      </c:pt>
                      <c:pt idx="570">
                        <c:v>0.43049356812420819</c:v>
                      </c:pt>
                      <c:pt idx="571">
                        <c:v>0.45440750985920053</c:v>
                      </c:pt>
                      <c:pt idx="572">
                        <c:v>0.45984978978080432</c:v>
                      </c:pt>
                      <c:pt idx="573">
                        <c:v>0.4372977994904646</c:v>
                      </c:pt>
                      <c:pt idx="574">
                        <c:v>0.40582726879295034</c:v>
                      </c:pt>
                      <c:pt idx="575">
                        <c:v>0.36167307353402195</c:v>
                      </c:pt>
                      <c:pt idx="576">
                        <c:v>0.31674894693700978</c:v>
                      </c:pt>
                      <c:pt idx="577">
                        <c:v>0.27907285392026571</c:v>
                      </c:pt>
                      <c:pt idx="578">
                        <c:v>0.2465999283052423</c:v>
                      </c:pt>
                      <c:pt idx="579">
                        <c:v>0.22734827827463613</c:v>
                      </c:pt>
                      <c:pt idx="580">
                        <c:v>0.21344818485702807</c:v>
                      </c:pt>
                      <c:pt idx="581">
                        <c:v>0.20438806331414</c:v>
                      </c:pt>
                      <c:pt idx="582">
                        <c:v>0.19882392197134613</c:v>
                      </c:pt>
                      <c:pt idx="583">
                        <c:v>0.19487640771788345</c:v>
                      </c:pt>
                      <c:pt idx="584">
                        <c:v>0.19285679534014907</c:v>
                      </c:pt>
                      <c:pt idx="585">
                        <c:v>0.1942386656052367</c:v>
                      </c:pt>
                      <c:pt idx="586">
                        <c:v>0.19720647868671368</c:v>
                      </c:pt>
                      <c:pt idx="587">
                        <c:v>0.20245833004877153</c:v>
                      </c:pt>
                      <c:pt idx="588">
                        <c:v>0.20100775354906159</c:v>
                      </c:pt>
                      <c:pt idx="589">
                        <c:v>0.20890730078762662</c:v>
                      </c:pt>
                      <c:pt idx="590">
                        <c:v>0.21092167367673409</c:v>
                      </c:pt>
                      <c:pt idx="591">
                        <c:v>0.21544693899352096</c:v>
                      </c:pt>
                      <c:pt idx="592">
                        <c:v>0.2272664295001835</c:v>
                      </c:pt>
                      <c:pt idx="593">
                        <c:v>0.22816851009289865</c:v>
                      </c:pt>
                      <c:pt idx="594">
                        <c:v>0.2386648872584535</c:v>
                      </c:pt>
                      <c:pt idx="595">
                        <c:v>0.24534541779834387</c:v>
                      </c:pt>
                      <c:pt idx="596">
                        <c:v>0.2539225248050232</c:v>
                      </c:pt>
                      <c:pt idx="597">
                        <c:v>0.26044445391341664</c:v>
                      </c:pt>
                      <c:pt idx="598">
                        <c:v>0.27160181642884551</c:v>
                      </c:pt>
                      <c:pt idx="599">
                        <c:v>0.2819246063704397</c:v>
                      </c:pt>
                      <c:pt idx="600">
                        <c:v>0.28946651204682261</c:v>
                      </c:pt>
                      <c:pt idx="601">
                        <c:v>0.30449931429259991</c:v>
                      </c:pt>
                      <c:pt idx="602">
                        <c:v>0.30893563991782719</c:v>
                      </c:pt>
                      <c:pt idx="603">
                        <c:v>0.31832445865561287</c:v>
                      </c:pt>
                      <c:pt idx="604">
                        <c:v>0.32951714376741881</c:v>
                      </c:pt>
                      <c:pt idx="605">
                        <c:v>0.33820401685850326</c:v>
                      </c:pt>
                      <c:pt idx="606">
                        <c:v>0.3416670831307555</c:v>
                      </c:pt>
                      <c:pt idx="607">
                        <c:v>0.35125207142207637</c:v>
                      </c:pt>
                      <c:pt idx="608">
                        <c:v>0.36180910065148025</c:v>
                      </c:pt>
                      <c:pt idx="609">
                        <c:v>0.36521685796267095</c:v>
                      </c:pt>
                      <c:pt idx="610">
                        <c:v>0.37207484568068677</c:v>
                      </c:pt>
                      <c:pt idx="611">
                        <c:v>0.37355927969712377</c:v>
                      </c:pt>
                      <c:pt idx="612">
                        <c:v>0.38399145354237196</c:v>
                      </c:pt>
                      <c:pt idx="613">
                        <c:v>0.39191958295287316</c:v>
                      </c:pt>
                      <c:pt idx="614">
                        <c:v>0.39722218874162563</c:v>
                      </c:pt>
                      <c:pt idx="615">
                        <c:v>0.40081683906635512</c:v>
                      </c:pt>
                      <c:pt idx="616">
                        <c:v>0.4068104894798717</c:v>
                      </c:pt>
                      <c:pt idx="617">
                        <c:v>0.41138800214363125</c:v>
                      </c:pt>
                      <c:pt idx="618">
                        <c:v>0.41320596266190279</c:v>
                      </c:pt>
                      <c:pt idx="619">
                        <c:v>0.41626011145451319</c:v>
                      </c:pt>
                      <c:pt idx="620">
                        <c:v>0.42470363586843324</c:v>
                      </c:pt>
                      <c:pt idx="621">
                        <c:v>0.42805974699784305</c:v>
                      </c:pt>
                      <c:pt idx="622">
                        <c:v>0.43111423019861073</c:v>
                      </c:pt>
                      <c:pt idx="623">
                        <c:v>0.43686941312913558</c:v>
                      </c:pt>
                      <c:pt idx="624">
                        <c:v>0.43753855230961258</c:v>
                      </c:pt>
                      <c:pt idx="625">
                        <c:v>0.44367186884044463</c:v>
                      </c:pt>
                      <c:pt idx="626">
                        <c:v>0.44714366237473735</c:v>
                      </c:pt>
                      <c:pt idx="627">
                        <c:v>0.44705701197366504</c:v>
                      </c:pt>
                      <c:pt idx="628">
                        <c:v>0.45103590330955495</c:v>
                      </c:pt>
                      <c:pt idx="629">
                        <c:v>0.45534537485003374</c:v>
                      </c:pt>
                      <c:pt idx="630">
                        <c:v>0.46034303246143066</c:v>
                      </c:pt>
                      <c:pt idx="631">
                        <c:v>0.46306613919427408</c:v>
                      </c:pt>
                      <c:pt idx="632">
                        <c:v>0.46628387411984079</c:v>
                      </c:pt>
                      <c:pt idx="633">
                        <c:v>0.46898097466023564</c:v>
                      </c:pt>
                      <c:pt idx="634">
                        <c:v>0.47230697072662559</c:v>
                      </c:pt>
                      <c:pt idx="635">
                        <c:v>0.47218695656583698</c:v>
                      </c:pt>
                      <c:pt idx="636">
                        <c:v>0.47898380647852884</c:v>
                      </c:pt>
                      <c:pt idx="637">
                        <c:v>0.48013937235540616</c:v>
                      </c:pt>
                      <c:pt idx="638">
                        <c:v>0.48159602447101035</c:v>
                      </c:pt>
                      <c:pt idx="639">
                        <c:v>0.4868751004404091</c:v>
                      </c:pt>
                      <c:pt idx="640">
                        <c:v>0.48861111663904028</c:v>
                      </c:pt>
                      <c:pt idx="641">
                        <c:v>0.49088676628725353</c:v>
                      </c:pt>
                      <c:pt idx="642">
                        <c:v>0.49584269918688384</c:v>
                      </c:pt>
                      <c:pt idx="643">
                        <c:v>0.49678580371978115</c:v>
                      </c:pt>
                      <c:pt idx="644">
                        <c:v>0.49870271699048341</c:v>
                      </c:pt>
                      <c:pt idx="645">
                        <c:v>0.50080938182857049</c:v>
                      </c:pt>
                      <c:pt idx="646">
                        <c:v>0.50711544154743415</c:v>
                      </c:pt>
                      <c:pt idx="647">
                        <c:v>0.51071481377091954</c:v>
                      </c:pt>
                      <c:pt idx="648">
                        <c:v>0.5086639515974678</c:v>
                      </c:pt>
                      <c:pt idx="649">
                        <c:v>0.51135213389232037</c:v>
                      </c:pt>
                      <c:pt idx="650">
                        <c:v>0.51158829225973268</c:v>
                      </c:pt>
                      <c:pt idx="651">
                        <c:v>0.51904131804045361</c:v>
                      </c:pt>
                      <c:pt idx="652">
                        <c:v>0.52419905808719547</c:v>
                      </c:pt>
                      <c:pt idx="653">
                        <c:v>0.52241975660539697</c:v>
                      </c:pt>
                      <c:pt idx="654">
                        <c:v>0.51780410254847209</c:v>
                      </c:pt>
                      <c:pt idx="655">
                        <c:v>0.52766545289088151</c:v>
                      </c:pt>
                      <c:pt idx="656">
                        <c:v>0.5228774695681988</c:v>
                      </c:pt>
                      <c:pt idx="657">
                        <c:v>0.53004765963042477</c:v>
                      </c:pt>
                      <c:pt idx="658">
                        <c:v>0.52889661670670274</c:v>
                      </c:pt>
                      <c:pt idx="659">
                        <c:v>0.52565902270316178</c:v>
                      </c:pt>
                      <c:pt idx="660">
                        <c:v>0.54120258558325374</c:v>
                      </c:pt>
                      <c:pt idx="661">
                        <c:v>0.53070402658882954</c:v>
                      </c:pt>
                      <c:pt idx="662">
                        <c:v>0.5360087426009974</c:v>
                      </c:pt>
                      <c:pt idx="663">
                        <c:v>0.53756273100262764</c:v>
                      </c:pt>
                      <c:pt idx="664">
                        <c:v>0.54954154359090057</c:v>
                      </c:pt>
                      <c:pt idx="665">
                        <c:v>0.54211485841078566</c:v>
                      </c:pt>
                      <c:pt idx="666">
                        <c:v>0.5392292803991543</c:v>
                      </c:pt>
                      <c:pt idx="667">
                        <c:v>0.53498943479588579</c:v>
                      </c:pt>
                      <c:pt idx="668">
                        <c:v>0.54782976594530675</c:v>
                      </c:pt>
                      <c:pt idx="669">
                        <c:v>0.56950885898005921</c:v>
                      </c:pt>
                      <c:pt idx="670">
                        <c:v>0.55929202101027209</c:v>
                      </c:pt>
                      <c:pt idx="671">
                        <c:v>0.57213257504502768</c:v>
                      </c:pt>
                      <c:pt idx="672">
                        <c:v>0.57866026914058111</c:v>
                      </c:pt>
                      <c:pt idx="673">
                        <c:v>0.56861923207201992</c:v>
                      </c:pt>
                      <c:pt idx="674">
                        <c:v>0.60181818253792818</c:v>
                      </c:pt>
                      <c:pt idx="675">
                        <c:v>0.59934970768493756</c:v>
                      </c:pt>
                      <c:pt idx="676">
                        <c:v>0.58405040912339334</c:v>
                      </c:pt>
                      <c:pt idx="677">
                        <c:v>0.59300528352726356</c:v>
                      </c:pt>
                      <c:pt idx="678">
                        <c:v>0.63359386057214662</c:v>
                      </c:pt>
                      <c:pt idx="679">
                        <c:v>0.66579489119423341</c:v>
                      </c:pt>
                      <c:pt idx="680">
                        <c:v>0.62801756815787513</c:v>
                      </c:pt>
                      <c:pt idx="681">
                        <c:v>0.61935226610292038</c:v>
                      </c:pt>
                      <c:pt idx="682">
                        <c:v>0.62174014233787278</c:v>
                      </c:pt>
                      <c:pt idx="683">
                        <c:v>0.64166670449821472</c:v>
                      </c:pt>
                      <c:pt idx="684">
                        <c:v>0.65803378775719734</c:v>
                      </c:pt>
                      <c:pt idx="685">
                        <c:v>0.55905831518309446</c:v>
                      </c:pt>
                      <c:pt idx="686">
                        <c:v>0.57601374786070336</c:v>
                      </c:pt>
                      <c:pt idx="687">
                        <c:v>0.55407551607745142</c:v>
                      </c:pt>
                      <c:pt idx="688">
                        <c:v>0.70068005893739316</c:v>
                      </c:pt>
                      <c:pt idx="689">
                        <c:v>0.55085201611128776</c:v>
                      </c:pt>
                      <c:pt idx="690">
                        <c:v>0.60089883877869221</c:v>
                      </c:pt>
                      <c:pt idx="691">
                        <c:v>0.41831967684339783</c:v>
                      </c:pt>
                      <c:pt idx="692">
                        <c:v>0.57464720185744156</c:v>
                      </c:pt>
                      <c:pt idx="693">
                        <c:v>0.6701081688852113</c:v>
                      </c:pt>
                      <c:pt idx="694">
                        <c:v>0.72920478155067314</c:v>
                      </c:pt>
                      <c:pt idx="695">
                        <c:v>0.41277017892281131</c:v>
                      </c:pt>
                      <c:pt idx="696">
                        <c:v>0.68250835274467581</c:v>
                      </c:pt>
                      <c:pt idx="697">
                        <c:v>0.3093301847347204</c:v>
                      </c:pt>
                      <c:pt idx="698">
                        <c:v>0.70370541458916258</c:v>
                      </c:pt>
                      <c:pt idx="699">
                        <c:v>0.30503926630095313</c:v>
                      </c:pt>
                      <c:pt idx="700">
                        <c:v>0.51607151031958887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'P-A'!$AE$6</c15:sqref>
                        </c15:formulaRef>
                      </c:ext>
                    </c:extLst>
                    <c:strCache>
                      <c:ptCount val="1"/>
                      <c:pt idx="0">
                        <c:v>P-B after NSL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'P-A'!$AE$7:$AE$707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0.26327229433333327</c:v>
                      </c:pt>
                      <c:pt idx="1">
                        <c:v>0.25771361700000001</c:v>
                      </c:pt>
                      <c:pt idx="2">
                        <c:v>0.25572836266666665</c:v>
                      </c:pt>
                      <c:pt idx="3">
                        <c:v>0.26446992533333336</c:v>
                      </c:pt>
                      <c:pt idx="4">
                        <c:v>0.26497369733333337</c:v>
                      </c:pt>
                      <c:pt idx="5">
                        <c:v>0.26522226366666662</c:v>
                      </c:pt>
                      <c:pt idx="6">
                        <c:v>0.27285783633333333</c:v>
                      </c:pt>
                      <c:pt idx="7">
                        <c:v>0.26726659999999997</c:v>
                      </c:pt>
                      <c:pt idx="8">
                        <c:v>0.26950745100000001</c:v>
                      </c:pt>
                      <c:pt idx="9">
                        <c:v>0.26688221333333334</c:v>
                      </c:pt>
                      <c:pt idx="10">
                        <c:v>0.26203167900000002</c:v>
                      </c:pt>
                      <c:pt idx="11">
                        <c:v>0.26694653933333329</c:v>
                      </c:pt>
                      <c:pt idx="12">
                        <c:v>0.26860108399999999</c:v>
                      </c:pt>
                      <c:pt idx="13">
                        <c:v>0.27709831299999998</c:v>
                      </c:pt>
                      <c:pt idx="14">
                        <c:v>0.27272040666666669</c:v>
                      </c:pt>
                      <c:pt idx="15">
                        <c:v>0.27561462433333334</c:v>
                      </c:pt>
                      <c:pt idx="16">
                        <c:v>0.27199865600000001</c:v>
                      </c:pt>
                      <c:pt idx="17">
                        <c:v>0.27437041266666667</c:v>
                      </c:pt>
                      <c:pt idx="18">
                        <c:v>0.28078010066666664</c:v>
                      </c:pt>
                      <c:pt idx="19">
                        <c:v>0.27695942533333334</c:v>
                      </c:pt>
                      <c:pt idx="20">
                        <c:v>0.27934034766666666</c:v>
                      </c:pt>
                      <c:pt idx="21">
                        <c:v>0.28166950866666668</c:v>
                      </c:pt>
                      <c:pt idx="22">
                        <c:v>0.28168543533333334</c:v>
                      </c:pt>
                      <c:pt idx="23">
                        <c:v>0.28461298099999999</c:v>
                      </c:pt>
                      <c:pt idx="24">
                        <c:v>0.28071605233333335</c:v>
                      </c:pt>
                      <c:pt idx="25">
                        <c:v>0.28358225266666665</c:v>
                      </c:pt>
                      <c:pt idx="26">
                        <c:v>0.28513928399999999</c:v>
                      </c:pt>
                      <c:pt idx="27">
                        <c:v>0.28329329566666667</c:v>
                      </c:pt>
                      <c:pt idx="28">
                        <c:v>0.28835608433333332</c:v>
                      </c:pt>
                      <c:pt idx="29">
                        <c:v>0.28797550899999996</c:v>
                      </c:pt>
                      <c:pt idx="30">
                        <c:v>0.286491037</c:v>
                      </c:pt>
                      <c:pt idx="31">
                        <c:v>0.28875178500000004</c:v>
                      </c:pt>
                      <c:pt idx="32">
                        <c:v>0.29037221266666663</c:v>
                      </c:pt>
                      <c:pt idx="33">
                        <c:v>0.29392924433333334</c:v>
                      </c:pt>
                      <c:pt idx="34">
                        <c:v>0.29028318800000003</c:v>
                      </c:pt>
                      <c:pt idx="35">
                        <c:v>0.29407938966666664</c:v>
                      </c:pt>
                      <c:pt idx="36">
                        <c:v>0.29609842466666664</c:v>
                      </c:pt>
                      <c:pt idx="37">
                        <c:v>0.29526727633333333</c:v>
                      </c:pt>
                      <c:pt idx="38">
                        <c:v>0.29569780566666665</c:v>
                      </c:pt>
                      <c:pt idx="39">
                        <c:v>0.29736524799999997</c:v>
                      </c:pt>
                      <c:pt idx="40">
                        <c:v>0.29844585066666668</c:v>
                      </c:pt>
                      <c:pt idx="41">
                        <c:v>0.29940630999999995</c:v>
                      </c:pt>
                      <c:pt idx="42">
                        <c:v>0.30196381899999997</c:v>
                      </c:pt>
                      <c:pt idx="43">
                        <c:v>0.30127806566666665</c:v>
                      </c:pt>
                      <c:pt idx="44">
                        <c:v>0.30348998666666671</c:v>
                      </c:pt>
                      <c:pt idx="45">
                        <c:v>0.30566395333333335</c:v>
                      </c:pt>
                      <c:pt idx="46">
                        <c:v>0.30440441499999998</c:v>
                      </c:pt>
                      <c:pt idx="47">
                        <c:v>0.30685167499999999</c:v>
                      </c:pt>
                      <c:pt idx="48">
                        <c:v>0.30769152066666666</c:v>
                      </c:pt>
                      <c:pt idx="49">
                        <c:v>0.30815783666666663</c:v>
                      </c:pt>
                      <c:pt idx="50">
                        <c:v>0.3100145783333334</c:v>
                      </c:pt>
                      <c:pt idx="51">
                        <c:v>0.31076006100000003</c:v>
                      </c:pt>
                      <c:pt idx="52">
                        <c:v>0.31176094566666662</c:v>
                      </c:pt>
                      <c:pt idx="53">
                        <c:v>0.31271853666666666</c:v>
                      </c:pt>
                      <c:pt idx="54">
                        <c:v>0.31539750966666663</c:v>
                      </c:pt>
                      <c:pt idx="55">
                        <c:v>0.31561620533333334</c:v>
                      </c:pt>
                      <c:pt idx="56">
                        <c:v>0.31599993633333334</c:v>
                      </c:pt>
                      <c:pt idx="57">
                        <c:v>0.31794904066666668</c:v>
                      </c:pt>
                      <c:pt idx="58">
                        <c:v>0.31869545833333335</c:v>
                      </c:pt>
                      <c:pt idx="59">
                        <c:v>0.32002995166666665</c:v>
                      </c:pt>
                      <c:pt idx="60">
                        <c:v>0.32067476833333336</c:v>
                      </c:pt>
                      <c:pt idx="61">
                        <c:v>0.32238463066666667</c:v>
                      </c:pt>
                      <c:pt idx="62">
                        <c:v>0.32416692133333336</c:v>
                      </c:pt>
                      <c:pt idx="63">
                        <c:v>0.32526144000000001</c:v>
                      </c:pt>
                      <c:pt idx="64">
                        <c:v>0.32657173666666672</c:v>
                      </c:pt>
                      <c:pt idx="65">
                        <c:v>0.32704816500000006</c:v>
                      </c:pt>
                      <c:pt idx="66">
                        <c:v>0.32919042199999998</c:v>
                      </c:pt>
                      <c:pt idx="67">
                        <c:v>0.3290409583333333</c:v>
                      </c:pt>
                      <c:pt idx="68">
                        <c:v>0.33082027266666664</c:v>
                      </c:pt>
                      <c:pt idx="69">
                        <c:v>0.33273988233333335</c:v>
                      </c:pt>
                      <c:pt idx="70">
                        <c:v>0.33265629300000005</c:v>
                      </c:pt>
                      <c:pt idx="71">
                        <c:v>0.33423552533333334</c:v>
                      </c:pt>
                      <c:pt idx="72">
                        <c:v>0.33568671099999997</c:v>
                      </c:pt>
                      <c:pt idx="73">
                        <c:v>0.33703437333333336</c:v>
                      </c:pt>
                      <c:pt idx="74">
                        <c:v>0.33826729533333327</c:v>
                      </c:pt>
                      <c:pt idx="75">
                        <c:v>0.33916355299999995</c:v>
                      </c:pt>
                      <c:pt idx="76">
                        <c:v>0.34014808266666668</c:v>
                      </c:pt>
                      <c:pt idx="77">
                        <c:v>0.34139136233333334</c:v>
                      </c:pt>
                      <c:pt idx="78">
                        <c:v>0.34191116733333332</c:v>
                      </c:pt>
                      <c:pt idx="79">
                        <c:v>0.34376786300000001</c:v>
                      </c:pt>
                      <c:pt idx="80">
                        <c:v>0.34491032233333324</c:v>
                      </c:pt>
                      <c:pt idx="81">
                        <c:v>0.34716452400000003</c:v>
                      </c:pt>
                      <c:pt idx="82">
                        <c:v>0.34686496966666674</c:v>
                      </c:pt>
                      <c:pt idx="83">
                        <c:v>0.34807443033333335</c:v>
                      </c:pt>
                      <c:pt idx="84">
                        <c:v>0.34971686333333335</c:v>
                      </c:pt>
                      <c:pt idx="85">
                        <c:v>0.35099576533333332</c:v>
                      </c:pt>
                      <c:pt idx="86">
                        <c:v>0.3522737276666667</c:v>
                      </c:pt>
                      <c:pt idx="87">
                        <c:v>0.3532620356666667</c:v>
                      </c:pt>
                      <c:pt idx="88">
                        <c:v>0.3556475653333333</c:v>
                      </c:pt>
                      <c:pt idx="89">
                        <c:v>0.35650900499999999</c:v>
                      </c:pt>
                      <c:pt idx="90">
                        <c:v>0.35662983966666673</c:v>
                      </c:pt>
                      <c:pt idx="91">
                        <c:v>0.35892301300000001</c:v>
                      </c:pt>
                      <c:pt idx="92">
                        <c:v>0.35925789266666669</c:v>
                      </c:pt>
                      <c:pt idx="93">
                        <c:v>0.35976973666666662</c:v>
                      </c:pt>
                      <c:pt idx="94">
                        <c:v>0.36104480333333333</c:v>
                      </c:pt>
                      <c:pt idx="95">
                        <c:v>0.362544019</c:v>
                      </c:pt>
                      <c:pt idx="96">
                        <c:v>0.36408079033333335</c:v>
                      </c:pt>
                      <c:pt idx="97">
                        <c:v>0.36442050466666664</c:v>
                      </c:pt>
                      <c:pt idx="98">
                        <c:v>0.36485610166666671</c:v>
                      </c:pt>
                      <c:pt idx="99">
                        <c:v>0.36758852499999994</c:v>
                      </c:pt>
                      <c:pt idx="100">
                        <c:v>0.36829532700000001</c:v>
                      </c:pt>
                      <c:pt idx="101">
                        <c:v>0.36953730299999998</c:v>
                      </c:pt>
                      <c:pt idx="102">
                        <c:v>0.37015776233333336</c:v>
                      </c:pt>
                      <c:pt idx="103">
                        <c:v>0.37103624299999999</c:v>
                      </c:pt>
                      <c:pt idx="104">
                        <c:v>0.37327126766666668</c:v>
                      </c:pt>
                      <c:pt idx="105">
                        <c:v>0.37374986733333332</c:v>
                      </c:pt>
                      <c:pt idx="106">
                        <c:v>0.37533412266666666</c:v>
                      </c:pt>
                      <c:pt idx="107">
                        <c:v>0.37652613099999993</c:v>
                      </c:pt>
                      <c:pt idx="108">
                        <c:v>0.37771380199999999</c:v>
                      </c:pt>
                      <c:pt idx="109">
                        <c:v>0.3783771036666666</c:v>
                      </c:pt>
                      <c:pt idx="110">
                        <c:v>0.37939178066666668</c:v>
                      </c:pt>
                      <c:pt idx="111">
                        <c:v>0.38009262300000007</c:v>
                      </c:pt>
                      <c:pt idx="112">
                        <c:v>0.38135866433333332</c:v>
                      </c:pt>
                      <c:pt idx="113">
                        <c:v>0.38252468033333331</c:v>
                      </c:pt>
                      <c:pt idx="114">
                        <c:v>0.38309107833333328</c:v>
                      </c:pt>
                      <c:pt idx="115">
                        <c:v>0.38391182233333332</c:v>
                      </c:pt>
                      <c:pt idx="116">
                        <c:v>0.38534112166666667</c:v>
                      </c:pt>
                      <c:pt idx="117">
                        <c:v>0.38649122433333333</c:v>
                      </c:pt>
                      <c:pt idx="118">
                        <c:v>0.38682527966666669</c:v>
                      </c:pt>
                      <c:pt idx="119">
                        <c:v>0.38783560566666669</c:v>
                      </c:pt>
                      <c:pt idx="120">
                        <c:v>0.38954483333333334</c:v>
                      </c:pt>
                      <c:pt idx="121">
                        <c:v>0.39042718333333332</c:v>
                      </c:pt>
                      <c:pt idx="122">
                        <c:v>0.39134931833333336</c:v>
                      </c:pt>
                      <c:pt idx="123">
                        <c:v>0.39181243500000001</c:v>
                      </c:pt>
                      <c:pt idx="124">
                        <c:v>0.39320581866666665</c:v>
                      </c:pt>
                      <c:pt idx="125">
                        <c:v>0.39386746433333336</c:v>
                      </c:pt>
                      <c:pt idx="126">
                        <c:v>0.39436459699999998</c:v>
                      </c:pt>
                      <c:pt idx="127">
                        <c:v>0.39549427366666667</c:v>
                      </c:pt>
                      <c:pt idx="128">
                        <c:v>0.39661631999999997</c:v>
                      </c:pt>
                      <c:pt idx="129">
                        <c:v>0.39685940766666666</c:v>
                      </c:pt>
                      <c:pt idx="130">
                        <c:v>0.398221983</c:v>
                      </c:pt>
                      <c:pt idx="131">
                        <c:v>0.3988357196666667</c:v>
                      </c:pt>
                      <c:pt idx="132">
                        <c:v>0.39961172766666664</c:v>
                      </c:pt>
                      <c:pt idx="133">
                        <c:v>0.40091996999999996</c:v>
                      </c:pt>
                      <c:pt idx="134">
                        <c:v>0.40185834699999995</c:v>
                      </c:pt>
                      <c:pt idx="135">
                        <c:v>0.40193976233333334</c:v>
                      </c:pt>
                      <c:pt idx="136">
                        <c:v>0.40311468866666672</c:v>
                      </c:pt>
                      <c:pt idx="137">
                        <c:v>0.40380485500000002</c:v>
                      </c:pt>
                      <c:pt idx="138">
                        <c:v>0.40411746999999992</c:v>
                      </c:pt>
                      <c:pt idx="139">
                        <c:v>0.404260228</c:v>
                      </c:pt>
                      <c:pt idx="140">
                        <c:v>0.40577711899999996</c:v>
                      </c:pt>
                      <c:pt idx="141">
                        <c:v>0.40624980533333338</c:v>
                      </c:pt>
                      <c:pt idx="142">
                        <c:v>0.406660513</c:v>
                      </c:pt>
                      <c:pt idx="143">
                        <c:v>0.40828465033333333</c:v>
                      </c:pt>
                      <c:pt idx="144">
                        <c:v>0.40808125233333331</c:v>
                      </c:pt>
                      <c:pt idx="145">
                        <c:v>0.40874508399999998</c:v>
                      </c:pt>
                      <c:pt idx="146">
                        <c:v>0.40983852033333329</c:v>
                      </c:pt>
                      <c:pt idx="147">
                        <c:v>0.40967799599999993</c:v>
                      </c:pt>
                      <c:pt idx="148">
                        <c:v>0.41080482766666665</c:v>
                      </c:pt>
                      <c:pt idx="149">
                        <c:v>0.41069538166666669</c:v>
                      </c:pt>
                      <c:pt idx="150">
                        <c:v>0.41088699200000001</c:v>
                      </c:pt>
                      <c:pt idx="151">
                        <c:v>0.41122005133333334</c:v>
                      </c:pt>
                      <c:pt idx="152">
                        <c:v>0.41202921533333337</c:v>
                      </c:pt>
                      <c:pt idx="153">
                        <c:v>0.41301888199999998</c:v>
                      </c:pt>
                      <c:pt idx="154">
                        <c:v>0.41368746399999995</c:v>
                      </c:pt>
                      <c:pt idx="155">
                        <c:v>0.41408339133333333</c:v>
                      </c:pt>
                      <c:pt idx="156">
                        <c:v>0.41446517033333335</c:v>
                      </c:pt>
                      <c:pt idx="157">
                        <c:v>0.41502838833333328</c:v>
                      </c:pt>
                      <c:pt idx="158">
                        <c:v>0.41506949433333329</c:v>
                      </c:pt>
                      <c:pt idx="159">
                        <c:v>0.41517445566666672</c:v>
                      </c:pt>
                      <c:pt idx="160">
                        <c:v>0.41580075300000002</c:v>
                      </c:pt>
                      <c:pt idx="161">
                        <c:v>0.41575199033333332</c:v>
                      </c:pt>
                      <c:pt idx="162">
                        <c:v>0.41594550499999999</c:v>
                      </c:pt>
                      <c:pt idx="163">
                        <c:v>0.41659462200000003</c:v>
                      </c:pt>
                      <c:pt idx="164">
                        <c:v>0.4164702343333333</c:v>
                      </c:pt>
                      <c:pt idx="165">
                        <c:v>0.41718926899999992</c:v>
                      </c:pt>
                      <c:pt idx="166">
                        <c:v>0.4175068116666667</c:v>
                      </c:pt>
                      <c:pt idx="167">
                        <c:v>0.41765597866666671</c:v>
                      </c:pt>
                      <c:pt idx="168">
                        <c:v>0.41776069300000002</c:v>
                      </c:pt>
                      <c:pt idx="169">
                        <c:v>0.41792221499999999</c:v>
                      </c:pt>
                      <c:pt idx="170">
                        <c:v>0.41820850066666665</c:v>
                      </c:pt>
                      <c:pt idx="171">
                        <c:v>0.41818051400000006</c:v>
                      </c:pt>
                      <c:pt idx="172">
                        <c:v>0.41844098266666663</c:v>
                      </c:pt>
                      <c:pt idx="173">
                        <c:v>0.41886345899999999</c:v>
                      </c:pt>
                      <c:pt idx="174">
                        <c:v>0.41897652566666665</c:v>
                      </c:pt>
                      <c:pt idx="175">
                        <c:v>0.41906481833333337</c:v>
                      </c:pt>
                      <c:pt idx="176">
                        <c:v>0.418938698</c:v>
                      </c:pt>
                      <c:pt idx="177">
                        <c:v>0.41920702533333332</c:v>
                      </c:pt>
                      <c:pt idx="178">
                        <c:v>0.41919060433333333</c:v>
                      </c:pt>
                      <c:pt idx="179">
                        <c:v>0.41976561033333332</c:v>
                      </c:pt>
                      <c:pt idx="180">
                        <c:v>0.41942283399999997</c:v>
                      </c:pt>
                      <c:pt idx="181">
                        <c:v>0.41995385433333338</c:v>
                      </c:pt>
                      <c:pt idx="182">
                        <c:v>0.41931986466666665</c:v>
                      </c:pt>
                      <c:pt idx="183">
                        <c:v>0.41920578833333333</c:v>
                      </c:pt>
                      <c:pt idx="184">
                        <c:v>0.41957672233333332</c:v>
                      </c:pt>
                      <c:pt idx="185">
                        <c:v>0.41936517366666665</c:v>
                      </c:pt>
                      <c:pt idx="186">
                        <c:v>0.41955589133333332</c:v>
                      </c:pt>
                      <c:pt idx="187">
                        <c:v>0.41908784199999999</c:v>
                      </c:pt>
                      <c:pt idx="188">
                        <c:v>0.41914371033333331</c:v>
                      </c:pt>
                      <c:pt idx="189">
                        <c:v>0.41938684733333331</c:v>
                      </c:pt>
                      <c:pt idx="190">
                        <c:v>0.41919605300000001</c:v>
                      </c:pt>
                      <c:pt idx="191">
                        <c:v>0.41892891766666668</c:v>
                      </c:pt>
                      <c:pt idx="192">
                        <c:v>0.41907637199999997</c:v>
                      </c:pt>
                      <c:pt idx="193">
                        <c:v>0.41897538200000001</c:v>
                      </c:pt>
                      <c:pt idx="194">
                        <c:v>0.41857637833333333</c:v>
                      </c:pt>
                      <c:pt idx="195">
                        <c:v>0.4181762513333333</c:v>
                      </c:pt>
                      <c:pt idx="196">
                        <c:v>0.41802839333333336</c:v>
                      </c:pt>
                      <c:pt idx="197">
                        <c:v>0.41764747099999999</c:v>
                      </c:pt>
                      <c:pt idx="198">
                        <c:v>0.41745997666666668</c:v>
                      </c:pt>
                      <c:pt idx="199">
                        <c:v>0.41697610300000004</c:v>
                      </c:pt>
                      <c:pt idx="200">
                        <c:v>0.41676555066666671</c:v>
                      </c:pt>
                      <c:pt idx="201">
                        <c:v>0.41656720266666669</c:v>
                      </c:pt>
                      <c:pt idx="202">
                        <c:v>0.41661842800000004</c:v>
                      </c:pt>
                      <c:pt idx="203">
                        <c:v>0.41631620099999994</c:v>
                      </c:pt>
                      <c:pt idx="204">
                        <c:v>0.41574993733333332</c:v>
                      </c:pt>
                      <c:pt idx="205">
                        <c:v>0.41544020300000001</c:v>
                      </c:pt>
                      <c:pt idx="206">
                        <c:v>0.41488188000000004</c:v>
                      </c:pt>
                      <c:pt idx="207">
                        <c:v>0.41472516466666659</c:v>
                      </c:pt>
                      <c:pt idx="208">
                        <c:v>0.41445475566666667</c:v>
                      </c:pt>
                      <c:pt idx="209">
                        <c:v>0.41391244166666669</c:v>
                      </c:pt>
                      <c:pt idx="210">
                        <c:v>0.41344507800000002</c:v>
                      </c:pt>
                      <c:pt idx="211">
                        <c:v>0.41275119466666665</c:v>
                      </c:pt>
                      <c:pt idx="212">
                        <c:v>0.41253646366666663</c:v>
                      </c:pt>
                      <c:pt idx="213">
                        <c:v>0.41210147133333336</c:v>
                      </c:pt>
                      <c:pt idx="214">
                        <c:v>0.41148804499999997</c:v>
                      </c:pt>
                      <c:pt idx="215">
                        <c:v>0.41126705199999997</c:v>
                      </c:pt>
                      <c:pt idx="216">
                        <c:v>0.410801637</c:v>
                      </c:pt>
                      <c:pt idx="217">
                        <c:v>0.41026272266666663</c:v>
                      </c:pt>
                      <c:pt idx="218">
                        <c:v>0.40982217100000001</c:v>
                      </c:pt>
                      <c:pt idx="219">
                        <c:v>0.40940147166666668</c:v>
                      </c:pt>
                      <c:pt idx="220">
                        <c:v>0.40855381400000002</c:v>
                      </c:pt>
                      <c:pt idx="221">
                        <c:v>0.40755262733333336</c:v>
                      </c:pt>
                      <c:pt idx="222">
                        <c:v>0.40665485066666668</c:v>
                      </c:pt>
                      <c:pt idx="223">
                        <c:v>0.40599006499999996</c:v>
                      </c:pt>
                      <c:pt idx="224">
                        <c:v>0.40527663266666664</c:v>
                      </c:pt>
                      <c:pt idx="225">
                        <c:v>0.40468677599999997</c:v>
                      </c:pt>
                      <c:pt idx="226">
                        <c:v>0.40415482399999997</c:v>
                      </c:pt>
                      <c:pt idx="227">
                        <c:v>0.40317569033333339</c:v>
                      </c:pt>
                      <c:pt idx="228">
                        <c:v>0.40256614866666668</c:v>
                      </c:pt>
                      <c:pt idx="229">
                        <c:v>0.40200040066666665</c:v>
                      </c:pt>
                      <c:pt idx="230">
                        <c:v>0.40108873799999994</c:v>
                      </c:pt>
                      <c:pt idx="231">
                        <c:v>0.40054393266666666</c:v>
                      </c:pt>
                      <c:pt idx="232">
                        <c:v>0.39968193200000002</c:v>
                      </c:pt>
                      <c:pt idx="233">
                        <c:v>0.39894026700000002</c:v>
                      </c:pt>
                      <c:pt idx="234">
                        <c:v>0.3984710196666667</c:v>
                      </c:pt>
                      <c:pt idx="235">
                        <c:v>0.39735288233333338</c:v>
                      </c:pt>
                      <c:pt idx="236">
                        <c:v>0.39666296533333334</c:v>
                      </c:pt>
                      <c:pt idx="237">
                        <c:v>0.39571007033333333</c:v>
                      </c:pt>
                      <c:pt idx="238">
                        <c:v>0.39536359766666668</c:v>
                      </c:pt>
                      <c:pt idx="239">
                        <c:v>0.39423320300000003</c:v>
                      </c:pt>
                      <c:pt idx="240">
                        <c:v>0.39352403333333336</c:v>
                      </c:pt>
                      <c:pt idx="241">
                        <c:v>0.39233100966666662</c:v>
                      </c:pt>
                      <c:pt idx="242">
                        <c:v>0.39173301199999999</c:v>
                      </c:pt>
                      <c:pt idx="243">
                        <c:v>0.39056476833333331</c:v>
                      </c:pt>
                      <c:pt idx="244">
                        <c:v>0.38928935233333334</c:v>
                      </c:pt>
                      <c:pt idx="245">
                        <c:v>0.38877503866666663</c:v>
                      </c:pt>
                      <c:pt idx="246">
                        <c:v>0.38766029633333332</c:v>
                      </c:pt>
                      <c:pt idx="247">
                        <c:v>0.38657604133333329</c:v>
                      </c:pt>
                      <c:pt idx="248">
                        <c:v>0.38606898033333331</c:v>
                      </c:pt>
                      <c:pt idx="249">
                        <c:v>0.38447605566666665</c:v>
                      </c:pt>
                      <c:pt idx="250">
                        <c:v>0.3837668033333333</c:v>
                      </c:pt>
                      <c:pt idx="251">
                        <c:v>0.38275400300000001</c:v>
                      </c:pt>
                      <c:pt idx="252">
                        <c:v>0.38240253199999996</c:v>
                      </c:pt>
                      <c:pt idx="253">
                        <c:v>0.38129280900000001</c:v>
                      </c:pt>
                      <c:pt idx="254">
                        <c:v>0.37988807899999993</c:v>
                      </c:pt>
                      <c:pt idx="255">
                        <c:v>0.37920042566666662</c:v>
                      </c:pt>
                      <c:pt idx="256">
                        <c:v>0.37799380733333332</c:v>
                      </c:pt>
                      <c:pt idx="257">
                        <c:v>0.37710920600000003</c:v>
                      </c:pt>
                      <c:pt idx="258">
                        <c:v>0.37598440866666666</c:v>
                      </c:pt>
                      <c:pt idx="259">
                        <c:v>0.37522185466666663</c:v>
                      </c:pt>
                      <c:pt idx="260">
                        <c:v>0.3739614</c:v>
                      </c:pt>
                      <c:pt idx="261">
                        <c:v>0.37300546099999998</c:v>
                      </c:pt>
                      <c:pt idx="262">
                        <c:v>0.37147307799999996</c:v>
                      </c:pt>
                      <c:pt idx="263">
                        <c:v>0.37073841633333338</c:v>
                      </c:pt>
                      <c:pt idx="264">
                        <c:v>0.36976893866666666</c:v>
                      </c:pt>
                      <c:pt idx="265">
                        <c:v>0.36846270533333331</c:v>
                      </c:pt>
                      <c:pt idx="266">
                        <c:v>0.367353969</c:v>
                      </c:pt>
                      <c:pt idx="267">
                        <c:v>0.36637543733333339</c:v>
                      </c:pt>
                      <c:pt idx="268">
                        <c:v>0.36526879166666665</c:v>
                      </c:pt>
                      <c:pt idx="269">
                        <c:v>0.36432836966666665</c:v>
                      </c:pt>
                      <c:pt idx="270">
                        <c:v>0.36287516133333336</c:v>
                      </c:pt>
                      <c:pt idx="271">
                        <c:v>0.361829397</c:v>
                      </c:pt>
                      <c:pt idx="272">
                        <c:v>0.36061073266666671</c:v>
                      </c:pt>
                      <c:pt idx="273">
                        <c:v>0.35946096233333336</c:v>
                      </c:pt>
                      <c:pt idx="274">
                        <c:v>0.35819503033333339</c:v>
                      </c:pt>
                      <c:pt idx="275">
                        <c:v>0.35713870066666664</c:v>
                      </c:pt>
                      <c:pt idx="276">
                        <c:v>0.356307243</c:v>
                      </c:pt>
                      <c:pt idx="277">
                        <c:v>0.355066785</c:v>
                      </c:pt>
                      <c:pt idx="278">
                        <c:v>0.35373593366666672</c:v>
                      </c:pt>
                      <c:pt idx="279">
                        <c:v>0.35265791900000004</c:v>
                      </c:pt>
                      <c:pt idx="280">
                        <c:v>0.351377461</c:v>
                      </c:pt>
                      <c:pt idx="281">
                        <c:v>0.350109051</c:v>
                      </c:pt>
                      <c:pt idx="282">
                        <c:v>0.34868971333333332</c:v>
                      </c:pt>
                      <c:pt idx="283">
                        <c:v>0.34778550866666663</c:v>
                      </c:pt>
                      <c:pt idx="284">
                        <c:v>0.34659987633333333</c:v>
                      </c:pt>
                      <c:pt idx="285">
                        <c:v>0.34510019766666672</c:v>
                      </c:pt>
                      <c:pt idx="286">
                        <c:v>0.34432335600000002</c:v>
                      </c:pt>
                      <c:pt idx="287">
                        <c:v>0.34315088766666668</c:v>
                      </c:pt>
                      <c:pt idx="288">
                        <c:v>0.3415550836666667</c:v>
                      </c:pt>
                      <c:pt idx="289">
                        <c:v>0.34024650299999998</c:v>
                      </c:pt>
                      <c:pt idx="290">
                        <c:v>0.33888011699999998</c:v>
                      </c:pt>
                      <c:pt idx="291">
                        <c:v>0.33735588333333327</c:v>
                      </c:pt>
                      <c:pt idx="292">
                        <c:v>0.33672324966666661</c:v>
                      </c:pt>
                      <c:pt idx="293">
                        <c:v>0.33527635866666666</c:v>
                      </c:pt>
                      <c:pt idx="294">
                        <c:v>0.33398775566666666</c:v>
                      </c:pt>
                      <c:pt idx="295">
                        <c:v>0.33286655233333334</c:v>
                      </c:pt>
                      <c:pt idx="296">
                        <c:v>0.33159947466666667</c:v>
                      </c:pt>
                      <c:pt idx="297">
                        <c:v>0.33058099966666665</c:v>
                      </c:pt>
                      <c:pt idx="298">
                        <c:v>0.32955602499999997</c:v>
                      </c:pt>
                      <c:pt idx="299">
                        <c:v>0.32806575799999999</c:v>
                      </c:pt>
                      <c:pt idx="300">
                        <c:v>0.32718741033333332</c:v>
                      </c:pt>
                      <c:pt idx="301">
                        <c:v>0.32554493666666667</c:v>
                      </c:pt>
                      <c:pt idx="302">
                        <c:v>0.32445801033333332</c:v>
                      </c:pt>
                      <c:pt idx="303">
                        <c:v>0.32313339066666663</c:v>
                      </c:pt>
                      <c:pt idx="304">
                        <c:v>0.32216859866666664</c:v>
                      </c:pt>
                      <c:pt idx="305">
                        <c:v>0.32035790000000003</c:v>
                      </c:pt>
                      <c:pt idx="306">
                        <c:v>0.31941508733333335</c:v>
                      </c:pt>
                      <c:pt idx="307">
                        <c:v>0.31814902766666669</c:v>
                      </c:pt>
                      <c:pt idx="308">
                        <c:v>0.31728429699999999</c:v>
                      </c:pt>
                      <c:pt idx="309">
                        <c:v>0.31625899200000002</c:v>
                      </c:pt>
                      <c:pt idx="310">
                        <c:v>0.31466933966666666</c:v>
                      </c:pt>
                      <c:pt idx="311">
                        <c:v>0.31362905199999996</c:v>
                      </c:pt>
                      <c:pt idx="312">
                        <c:v>0.31230192566666665</c:v>
                      </c:pt>
                      <c:pt idx="313">
                        <c:v>0.31098773666666668</c:v>
                      </c:pt>
                      <c:pt idx="314">
                        <c:v>0.30954566733333333</c:v>
                      </c:pt>
                      <c:pt idx="315">
                        <c:v>0.30836169233333333</c:v>
                      </c:pt>
                      <c:pt idx="316">
                        <c:v>0.30746092899999999</c:v>
                      </c:pt>
                      <c:pt idx="317">
                        <c:v>0.30611262733333339</c:v>
                      </c:pt>
                      <c:pt idx="318">
                        <c:v>0.30513392</c:v>
                      </c:pt>
                      <c:pt idx="319">
                        <c:v>0.30380626900000002</c:v>
                      </c:pt>
                      <c:pt idx="320">
                        <c:v>0.30273170266666666</c:v>
                      </c:pt>
                      <c:pt idx="321">
                        <c:v>0.30116542000000002</c:v>
                      </c:pt>
                      <c:pt idx="322">
                        <c:v>0.300089938</c:v>
                      </c:pt>
                      <c:pt idx="323">
                        <c:v>0.29898704833333334</c:v>
                      </c:pt>
                      <c:pt idx="324">
                        <c:v>0.29812451400000001</c:v>
                      </c:pt>
                      <c:pt idx="325">
                        <c:v>0.29644187233333336</c:v>
                      </c:pt>
                      <c:pt idx="326">
                        <c:v>0.29543659100000003</c:v>
                      </c:pt>
                      <c:pt idx="327">
                        <c:v>0.29413742966666662</c:v>
                      </c:pt>
                      <c:pt idx="328">
                        <c:v>0.29295275133333332</c:v>
                      </c:pt>
                      <c:pt idx="329">
                        <c:v>0.29184775899999998</c:v>
                      </c:pt>
                      <c:pt idx="330">
                        <c:v>0.29050436533333329</c:v>
                      </c:pt>
                      <c:pt idx="331">
                        <c:v>0.28914333433333334</c:v>
                      </c:pt>
                      <c:pt idx="332">
                        <c:v>0.28772061333333337</c:v>
                      </c:pt>
                      <c:pt idx="333">
                        <c:v>0.28668742899999999</c:v>
                      </c:pt>
                      <c:pt idx="334">
                        <c:v>0.28530215733333331</c:v>
                      </c:pt>
                      <c:pt idx="335">
                        <c:v>0.28419643066666667</c:v>
                      </c:pt>
                      <c:pt idx="336">
                        <c:v>0.28289330433333332</c:v>
                      </c:pt>
                      <c:pt idx="337">
                        <c:v>0.28182676233333331</c:v>
                      </c:pt>
                      <c:pt idx="338">
                        <c:v>0.28062783766666666</c:v>
                      </c:pt>
                      <c:pt idx="339">
                        <c:v>0.27940109533333335</c:v>
                      </c:pt>
                      <c:pt idx="340">
                        <c:v>0.27808326966666669</c:v>
                      </c:pt>
                      <c:pt idx="341">
                        <c:v>0.27717673433333334</c:v>
                      </c:pt>
                      <c:pt idx="342">
                        <c:v>0.27604483633333338</c:v>
                      </c:pt>
                      <c:pt idx="343">
                        <c:v>0.27465958966666665</c:v>
                      </c:pt>
                      <c:pt idx="344">
                        <c:v>0.27358141033333333</c:v>
                      </c:pt>
                      <c:pt idx="345">
                        <c:v>0.27211724866666664</c:v>
                      </c:pt>
                      <c:pt idx="346">
                        <c:v>0.27121922500000001</c:v>
                      </c:pt>
                      <c:pt idx="347">
                        <c:v>0.26950454899999998</c:v>
                      </c:pt>
                      <c:pt idx="348">
                        <c:v>0.26820554766666665</c:v>
                      </c:pt>
                      <c:pt idx="349">
                        <c:v>0.26683847266666666</c:v>
                      </c:pt>
                      <c:pt idx="350">
                        <c:v>0.26578059500000001</c:v>
                      </c:pt>
                      <c:pt idx="351">
                        <c:v>0.26479516466666669</c:v>
                      </c:pt>
                      <c:pt idx="352">
                        <c:v>0.26334948600000002</c:v>
                      </c:pt>
                      <c:pt idx="353">
                        <c:v>0.26250966433333334</c:v>
                      </c:pt>
                      <c:pt idx="354">
                        <c:v>0.26131063100000002</c:v>
                      </c:pt>
                      <c:pt idx="355">
                        <c:v>0.25993088199999997</c:v>
                      </c:pt>
                      <c:pt idx="356">
                        <c:v>0.25866688733333332</c:v>
                      </c:pt>
                      <c:pt idx="357">
                        <c:v>0.25753274766666667</c:v>
                      </c:pt>
                      <c:pt idx="358">
                        <c:v>0.25633693366666671</c:v>
                      </c:pt>
                      <c:pt idx="359">
                        <c:v>0.25513672466666665</c:v>
                      </c:pt>
                      <c:pt idx="360">
                        <c:v>0.25339957666666663</c:v>
                      </c:pt>
                      <c:pt idx="361">
                        <c:v>0.25234522433333334</c:v>
                      </c:pt>
                      <c:pt idx="362">
                        <c:v>0.25093204166666666</c:v>
                      </c:pt>
                      <c:pt idx="363">
                        <c:v>0.24970674366666668</c:v>
                      </c:pt>
                      <c:pt idx="364">
                        <c:v>0.24844835533333334</c:v>
                      </c:pt>
                      <c:pt idx="365">
                        <c:v>0.24725579466666667</c:v>
                      </c:pt>
                      <c:pt idx="366">
                        <c:v>0.24592814933333332</c:v>
                      </c:pt>
                      <c:pt idx="367">
                        <c:v>0.24469832966666669</c:v>
                      </c:pt>
                      <c:pt idx="368">
                        <c:v>0.24362867833333335</c:v>
                      </c:pt>
                      <c:pt idx="369">
                        <c:v>0.24234752366666668</c:v>
                      </c:pt>
                      <c:pt idx="370">
                        <c:v>0.24134643866666669</c:v>
                      </c:pt>
                      <c:pt idx="371">
                        <c:v>0.23990532499999997</c:v>
                      </c:pt>
                      <c:pt idx="372">
                        <c:v>0.23852226133333332</c:v>
                      </c:pt>
                      <c:pt idx="373">
                        <c:v>0.23748954200000003</c:v>
                      </c:pt>
                      <c:pt idx="374">
                        <c:v>0.23618654133333336</c:v>
                      </c:pt>
                      <c:pt idx="375">
                        <c:v>0.23481373433333333</c:v>
                      </c:pt>
                      <c:pt idx="376">
                        <c:v>0.23346942600000001</c:v>
                      </c:pt>
                      <c:pt idx="377">
                        <c:v>0.23241692666666669</c:v>
                      </c:pt>
                      <c:pt idx="378">
                        <c:v>0.23084632199999999</c:v>
                      </c:pt>
                      <c:pt idx="379">
                        <c:v>0.23000341966666668</c:v>
                      </c:pt>
                      <c:pt idx="380">
                        <c:v>0.22846200633333336</c:v>
                      </c:pt>
                      <c:pt idx="381">
                        <c:v>0.22722508433333333</c:v>
                      </c:pt>
                      <c:pt idx="382">
                        <c:v>0.22584196166666667</c:v>
                      </c:pt>
                      <c:pt idx="383">
                        <c:v>0.22452825066666668</c:v>
                      </c:pt>
                      <c:pt idx="384">
                        <c:v>0.2235567966666667</c:v>
                      </c:pt>
                      <c:pt idx="385">
                        <c:v>0.22205672800000001</c:v>
                      </c:pt>
                      <c:pt idx="386">
                        <c:v>0.22099518666666665</c:v>
                      </c:pt>
                      <c:pt idx="387">
                        <c:v>0.21954376033333334</c:v>
                      </c:pt>
                      <c:pt idx="388">
                        <c:v>0.21827804566666667</c:v>
                      </c:pt>
                      <c:pt idx="389">
                        <c:v>0.21715023566666666</c:v>
                      </c:pt>
                      <c:pt idx="390">
                        <c:v>0.21587199366666665</c:v>
                      </c:pt>
                      <c:pt idx="391">
                        <c:v>0.21419184866666666</c:v>
                      </c:pt>
                      <c:pt idx="392">
                        <c:v>0.21286728266666666</c:v>
                      </c:pt>
                      <c:pt idx="393">
                        <c:v>0.21162732066666667</c:v>
                      </c:pt>
                      <c:pt idx="394">
                        <c:v>0.21049675300000001</c:v>
                      </c:pt>
                      <c:pt idx="395">
                        <c:v>0.20920771899999999</c:v>
                      </c:pt>
                      <c:pt idx="396">
                        <c:v>0.20787590066666664</c:v>
                      </c:pt>
                      <c:pt idx="397">
                        <c:v>0.206520377</c:v>
                      </c:pt>
                      <c:pt idx="398">
                        <c:v>0.20557670866666666</c:v>
                      </c:pt>
                      <c:pt idx="399">
                        <c:v>0.20420188466666667</c:v>
                      </c:pt>
                      <c:pt idx="400">
                        <c:v>0.20311593333333333</c:v>
                      </c:pt>
                      <c:pt idx="401">
                        <c:v>0.20197272899999999</c:v>
                      </c:pt>
                      <c:pt idx="402">
                        <c:v>0.20047998566666667</c:v>
                      </c:pt>
                      <c:pt idx="403">
                        <c:v>0.19923184333333332</c:v>
                      </c:pt>
                      <c:pt idx="404">
                        <c:v>0.19813770966666669</c:v>
                      </c:pt>
                      <c:pt idx="405">
                        <c:v>0.19668100033333333</c:v>
                      </c:pt>
                      <c:pt idx="406">
                        <c:v>0.19579419833333334</c:v>
                      </c:pt>
                      <c:pt idx="407">
                        <c:v>0.19456287766666669</c:v>
                      </c:pt>
                      <c:pt idx="408">
                        <c:v>0.19312825533333333</c:v>
                      </c:pt>
                      <c:pt idx="409">
                        <c:v>0.19220796566666665</c:v>
                      </c:pt>
                      <c:pt idx="410">
                        <c:v>0.19092139100000002</c:v>
                      </c:pt>
                      <c:pt idx="411">
                        <c:v>0.18969735900000004</c:v>
                      </c:pt>
                      <c:pt idx="412">
                        <c:v>0.18881817300000001</c:v>
                      </c:pt>
                      <c:pt idx="413">
                        <c:v>0.18752357899999997</c:v>
                      </c:pt>
                      <c:pt idx="414">
                        <c:v>0.18627872999999998</c:v>
                      </c:pt>
                      <c:pt idx="415">
                        <c:v>0.18540681433333331</c:v>
                      </c:pt>
                      <c:pt idx="416">
                        <c:v>0.18438800499999999</c:v>
                      </c:pt>
                      <c:pt idx="417">
                        <c:v>0.18314013833333331</c:v>
                      </c:pt>
                      <c:pt idx="418">
                        <c:v>0.18219747666666666</c:v>
                      </c:pt>
                      <c:pt idx="419">
                        <c:v>0.18102699333333336</c:v>
                      </c:pt>
                      <c:pt idx="420">
                        <c:v>0.17962395366666664</c:v>
                      </c:pt>
                      <c:pt idx="421">
                        <c:v>0.17846996699999998</c:v>
                      </c:pt>
                      <c:pt idx="422">
                        <c:v>0.17736094199999999</c:v>
                      </c:pt>
                      <c:pt idx="423">
                        <c:v>0.17624657366666666</c:v>
                      </c:pt>
                      <c:pt idx="424">
                        <c:v>0.17530764833333334</c:v>
                      </c:pt>
                      <c:pt idx="425">
                        <c:v>0.17383071166666664</c:v>
                      </c:pt>
                      <c:pt idx="426">
                        <c:v>0.17304310766666667</c:v>
                      </c:pt>
                      <c:pt idx="427">
                        <c:v>0.17182279666666667</c:v>
                      </c:pt>
                      <c:pt idx="428">
                        <c:v>0.17068493933333331</c:v>
                      </c:pt>
                      <c:pt idx="429">
                        <c:v>0.16969132533333334</c:v>
                      </c:pt>
                      <c:pt idx="430">
                        <c:v>0.16873639033333335</c:v>
                      </c:pt>
                      <c:pt idx="431">
                        <c:v>0.16754527366666663</c:v>
                      </c:pt>
                      <c:pt idx="432">
                        <c:v>0.16566362599999998</c:v>
                      </c:pt>
                      <c:pt idx="433">
                        <c:v>0.16527234866666665</c:v>
                      </c:pt>
                      <c:pt idx="434">
                        <c:v>0.16400530833333335</c:v>
                      </c:pt>
                      <c:pt idx="435">
                        <c:v>0.16281549799999998</c:v>
                      </c:pt>
                      <c:pt idx="436">
                        <c:v>0.16153297466666666</c:v>
                      </c:pt>
                      <c:pt idx="437">
                        <c:v>0.16075367966666665</c:v>
                      </c:pt>
                      <c:pt idx="438">
                        <c:v>0.15976509966666666</c:v>
                      </c:pt>
                      <c:pt idx="439">
                        <c:v>0.158760871</c:v>
                      </c:pt>
                      <c:pt idx="440">
                        <c:v>0.15747726033333334</c:v>
                      </c:pt>
                      <c:pt idx="441">
                        <c:v>0.15632117500000001</c:v>
                      </c:pt>
                      <c:pt idx="442">
                        <c:v>0.15553592466666666</c:v>
                      </c:pt>
                      <c:pt idx="443">
                        <c:v>0.15450380666666666</c:v>
                      </c:pt>
                      <c:pt idx="444">
                        <c:v>0.15337147266666665</c:v>
                      </c:pt>
                      <c:pt idx="445">
                        <c:v>0.15256412433333333</c:v>
                      </c:pt>
                      <c:pt idx="446">
                        <c:v>0.15156244733333332</c:v>
                      </c:pt>
                      <c:pt idx="447">
                        <c:v>0.15064644400000002</c:v>
                      </c:pt>
                      <c:pt idx="448">
                        <c:v>0.14952061333333333</c:v>
                      </c:pt>
                      <c:pt idx="449">
                        <c:v>0.148510267</c:v>
                      </c:pt>
                      <c:pt idx="450">
                        <c:v>0.14737950366666666</c:v>
                      </c:pt>
                      <c:pt idx="451">
                        <c:v>0.14642189566666666</c:v>
                      </c:pt>
                      <c:pt idx="452">
                        <c:v>0.14538783266666666</c:v>
                      </c:pt>
                      <c:pt idx="453">
                        <c:v>0.14415540066666666</c:v>
                      </c:pt>
                      <c:pt idx="454">
                        <c:v>0.14393074266666667</c:v>
                      </c:pt>
                      <c:pt idx="455">
                        <c:v>0.14329798266666668</c:v>
                      </c:pt>
                      <c:pt idx="456">
                        <c:v>0.14219313766666666</c:v>
                      </c:pt>
                      <c:pt idx="457">
                        <c:v>0.14127088133333332</c:v>
                      </c:pt>
                      <c:pt idx="458">
                        <c:v>0.13991925499999999</c:v>
                      </c:pt>
                      <c:pt idx="459">
                        <c:v>0.13945190733333335</c:v>
                      </c:pt>
                      <c:pt idx="460">
                        <c:v>0.13847200566666665</c:v>
                      </c:pt>
                      <c:pt idx="461">
                        <c:v>0.13711902766666667</c:v>
                      </c:pt>
                      <c:pt idx="462">
                        <c:v>0.136350784</c:v>
                      </c:pt>
                      <c:pt idx="463">
                        <c:v>0.13543562966666667</c:v>
                      </c:pt>
                      <c:pt idx="464">
                        <c:v>0.13445287933333333</c:v>
                      </c:pt>
                      <c:pt idx="465">
                        <c:v>0.13343392300000001</c:v>
                      </c:pt>
                      <c:pt idx="466">
                        <c:v>0.13269508933333332</c:v>
                      </c:pt>
                      <c:pt idx="467">
                        <c:v>0.131740626</c:v>
                      </c:pt>
                      <c:pt idx="468">
                        <c:v>0.13067852799999999</c:v>
                      </c:pt>
                      <c:pt idx="469">
                        <c:v>0.13006888166666666</c:v>
                      </c:pt>
                      <c:pt idx="470">
                        <c:v>0.12899713933333334</c:v>
                      </c:pt>
                      <c:pt idx="471">
                        <c:v>0.12829848866666668</c:v>
                      </c:pt>
                      <c:pt idx="472">
                        <c:v>0.12768160366666667</c:v>
                      </c:pt>
                      <c:pt idx="473">
                        <c:v>0.12660201900000001</c:v>
                      </c:pt>
                      <c:pt idx="474">
                        <c:v>0.12568211466666668</c:v>
                      </c:pt>
                      <c:pt idx="475">
                        <c:v>0.12467240899999998</c:v>
                      </c:pt>
                      <c:pt idx="476">
                        <c:v>0.12425355866666665</c:v>
                      </c:pt>
                      <c:pt idx="477">
                        <c:v>0.12303275033333333</c:v>
                      </c:pt>
                      <c:pt idx="478">
                        <c:v>0.12218170066666667</c:v>
                      </c:pt>
                      <c:pt idx="479">
                        <c:v>0.12162156333333334</c:v>
                      </c:pt>
                      <c:pt idx="480">
                        <c:v>0.12090663066666667</c:v>
                      </c:pt>
                      <c:pt idx="481">
                        <c:v>0.12045885500000002</c:v>
                      </c:pt>
                      <c:pt idx="482">
                        <c:v>0.11909540833333332</c:v>
                      </c:pt>
                      <c:pt idx="483">
                        <c:v>0.118483562</c:v>
                      </c:pt>
                      <c:pt idx="484">
                        <c:v>0.11741974333333334</c:v>
                      </c:pt>
                      <c:pt idx="485">
                        <c:v>0.11663213533333334</c:v>
                      </c:pt>
                      <c:pt idx="486">
                        <c:v>0.115453129</c:v>
                      </c:pt>
                      <c:pt idx="487">
                        <c:v>0.11473176933333333</c:v>
                      </c:pt>
                      <c:pt idx="488">
                        <c:v>0.11398948800000001</c:v>
                      </c:pt>
                      <c:pt idx="489">
                        <c:v>0.113505788</c:v>
                      </c:pt>
                      <c:pt idx="490">
                        <c:v>0.11274430033333334</c:v>
                      </c:pt>
                      <c:pt idx="491">
                        <c:v>0.11172569933333333</c:v>
                      </c:pt>
                      <c:pt idx="492">
                        <c:v>0.11106617766666667</c:v>
                      </c:pt>
                      <c:pt idx="493">
                        <c:v>0.11021770466666665</c:v>
                      </c:pt>
                      <c:pt idx="494">
                        <c:v>0.109501395</c:v>
                      </c:pt>
                      <c:pt idx="495">
                        <c:v>0.10855131933333333</c:v>
                      </c:pt>
                      <c:pt idx="496">
                        <c:v>0.10779311499999999</c:v>
                      </c:pt>
                      <c:pt idx="497">
                        <c:v>0.10716305100000001</c:v>
                      </c:pt>
                      <c:pt idx="498">
                        <c:v>0.10645711533333334</c:v>
                      </c:pt>
                      <c:pt idx="499">
                        <c:v>0.10545269633333333</c:v>
                      </c:pt>
                      <c:pt idx="500">
                        <c:v>0.10498837566666668</c:v>
                      </c:pt>
                      <c:pt idx="501">
                        <c:v>0.10381052633333333</c:v>
                      </c:pt>
                      <c:pt idx="502">
                        <c:v>0.103495503</c:v>
                      </c:pt>
                      <c:pt idx="503">
                        <c:v>0.10282307933333333</c:v>
                      </c:pt>
                      <c:pt idx="504">
                        <c:v>0.10164259766666667</c:v>
                      </c:pt>
                      <c:pt idx="505">
                        <c:v>0.10153940466666667</c:v>
                      </c:pt>
                      <c:pt idx="506">
                        <c:v>0.10052373133333332</c:v>
                      </c:pt>
                      <c:pt idx="507">
                        <c:v>0.10004359466666667</c:v>
                      </c:pt>
                      <c:pt idx="508">
                        <c:v>9.8961514000000014E-2</c:v>
                      </c:pt>
                      <c:pt idx="509">
                        <c:v>9.8241203999999985E-2</c:v>
                      </c:pt>
                      <c:pt idx="510">
                        <c:v>9.7196668333333333E-2</c:v>
                      </c:pt>
                      <c:pt idx="511">
                        <c:v>9.715610433333334E-2</c:v>
                      </c:pt>
                      <c:pt idx="512">
                        <c:v>9.6603786666666677E-2</c:v>
                      </c:pt>
                      <c:pt idx="513">
                        <c:v>9.5502449666666669E-2</c:v>
                      </c:pt>
                      <c:pt idx="514">
                        <c:v>9.5549406999999989E-2</c:v>
                      </c:pt>
                      <c:pt idx="515">
                        <c:v>9.4930781000000006E-2</c:v>
                      </c:pt>
                      <c:pt idx="516">
                        <c:v>9.5075641666666669E-2</c:v>
                      </c:pt>
                      <c:pt idx="517">
                        <c:v>9.3647133000000007E-2</c:v>
                      </c:pt>
                      <c:pt idx="518">
                        <c:v>9.3309953333333348E-2</c:v>
                      </c:pt>
                      <c:pt idx="519">
                        <c:v>9.3022887000000012E-2</c:v>
                      </c:pt>
                      <c:pt idx="520">
                        <c:v>9.2396763666666673E-2</c:v>
                      </c:pt>
                      <c:pt idx="521">
                        <c:v>9.1528448333333332E-2</c:v>
                      </c:pt>
                      <c:pt idx="522">
                        <c:v>9.1027982999999993E-2</c:v>
                      </c:pt>
                      <c:pt idx="523">
                        <c:v>9.0655211999999999E-2</c:v>
                      </c:pt>
                      <c:pt idx="524">
                        <c:v>9.0415753333333335E-2</c:v>
                      </c:pt>
                      <c:pt idx="525">
                        <c:v>9.006750966666667E-2</c:v>
                      </c:pt>
                      <c:pt idx="526">
                        <c:v>8.9893317666666681E-2</c:v>
                      </c:pt>
                      <c:pt idx="527">
                        <c:v>8.9017830666666672E-2</c:v>
                      </c:pt>
                      <c:pt idx="528">
                        <c:v>8.8519497666666669E-2</c:v>
                      </c:pt>
                      <c:pt idx="529">
                        <c:v>8.8600495666666668E-2</c:v>
                      </c:pt>
                      <c:pt idx="530">
                        <c:v>8.7991576000000002E-2</c:v>
                      </c:pt>
                      <c:pt idx="531">
                        <c:v>8.7157026999999998E-2</c:v>
                      </c:pt>
                      <c:pt idx="532">
                        <c:v>8.6264430666666669E-2</c:v>
                      </c:pt>
                      <c:pt idx="533">
                        <c:v>8.6312412000000005E-2</c:v>
                      </c:pt>
                      <c:pt idx="534">
                        <c:v>8.5459103333333342E-2</c:v>
                      </c:pt>
                      <c:pt idx="535">
                        <c:v>8.6012774E-2</c:v>
                      </c:pt>
                      <c:pt idx="536">
                        <c:v>8.4338288333333344E-2</c:v>
                      </c:pt>
                      <c:pt idx="537">
                        <c:v>8.633548466666667E-2</c:v>
                      </c:pt>
                      <c:pt idx="538">
                        <c:v>8.6428910000000012E-2</c:v>
                      </c:pt>
                      <c:pt idx="539">
                        <c:v>8.2900903000000012E-2</c:v>
                      </c:pt>
                      <c:pt idx="540">
                        <c:v>8.3398662999999998E-2</c:v>
                      </c:pt>
                      <c:pt idx="541">
                        <c:v>8.3179126333333339E-2</c:v>
                      </c:pt>
                      <c:pt idx="542">
                        <c:v>8.3540520333333326E-2</c:v>
                      </c:pt>
                      <c:pt idx="543">
                        <c:v>8.2788043999999991E-2</c:v>
                      </c:pt>
                      <c:pt idx="544">
                        <c:v>8.4095356999999996E-2</c:v>
                      </c:pt>
                      <c:pt idx="545">
                        <c:v>8.5107587999999998E-2</c:v>
                      </c:pt>
                      <c:pt idx="546">
                        <c:v>8.3240989000000001E-2</c:v>
                      </c:pt>
                      <c:pt idx="547">
                        <c:v>8.3892318666666674E-2</c:v>
                      </c:pt>
                      <c:pt idx="548">
                        <c:v>8.3260156333333335E-2</c:v>
                      </c:pt>
                      <c:pt idx="549">
                        <c:v>8.3041493000000008E-2</c:v>
                      </c:pt>
                      <c:pt idx="550">
                        <c:v>8.5905752666666668E-2</c:v>
                      </c:pt>
                      <c:pt idx="551">
                        <c:v>8.670417033333333E-2</c:v>
                      </c:pt>
                      <c:pt idx="552">
                        <c:v>8.644284133333334E-2</c:v>
                      </c:pt>
                      <c:pt idx="553">
                        <c:v>8.6169760666666664E-2</c:v>
                      </c:pt>
                      <c:pt idx="554">
                        <c:v>9.0234627999999997E-2</c:v>
                      </c:pt>
                      <c:pt idx="555">
                        <c:v>8.8342391333333325E-2</c:v>
                      </c:pt>
                      <c:pt idx="556">
                        <c:v>8.8939983666666667E-2</c:v>
                      </c:pt>
                      <c:pt idx="557">
                        <c:v>9.2900015000000002E-2</c:v>
                      </c:pt>
                      <c:pt idx="558">
                        <c:v>9.1131131333333337E-2</c:v>
                      </c:pt>
                      <c:pt idx="559">
                        <c:v>8.8778750999999989E-2</c:v>
                      </c:pt>
                      <c:pt idx="560">
                        <c:v>9.2733672333333336E-2</c:v>
                      </c:pt>
                      <c:pt idx="561">
                        <c:v>9.5751338333333338E-2</c:v>
                      </c:pt>
                      <c:pt idx="562">
                        <c:v>9.260845333333334E-2</c:v>
                      </c:pt>
                      <c:pt idx="563">
                        <c:v>9.7837025333333327E-2</c:v>
                      </c:pt>
                      <c:pt idx="564">
                        <c:v>0.10047651466666667</c:v>
                      </c:pt>
                      <c:pt idx="565">
                        <c:v>0.10272132566666665</c:v>
                      </c:pt>
                      <c:pt idx="566">
                        <c:v>0.10558459833333333</c:v>
                      </c:pt>
                      <c:pt idx="567">
                        <c:v>0.107933445</c:v>
                      </c:pt>
                      <c:pt idx="568">
                        <c:v>0.11240022100000001</c:v>
                      </c:pt>
                      <c:pt idx="569">
                        <c:v>0.11569884866666665</c:v>
                      </c:pt>
                      <c:pt idx="570">
                        <c:v>0.11687213566666667</c:v>
                      </c:pt>
                      <c:pt idx="571">
                        <c:v>0.11585079433333334</c:v>
                      </c:pt>
                      <c:pt idx="572">
                        <c:v>0.10892996333333334</c:v>
                      </c:pt>
                      <c:pt idx="573">
                        <c:v>0.10162992033333333</c:v>
                      </c:pt>
                      <c:pt idx="574">
                        <c:v>9.2772636666666672E-2</c:v>
                      </c:pt>
                      <c:pt idx="575">
                        <c:v>8.4345875999999986E-2</c:v>
                      </c:pt>
                      <c:pt idx="576">
                        <c:v>7.3513217000000006E-2</c:v>
                      </c:pt>
                      <c:pt idx="577">
                        <c:v>6.7171372999999993E-2</c:v>
                      </c:pt>
                      <c:pt idx="578">
                        <c:v>6.2277914999999996E-2</c:v>
                      </c:pt>
                      <c:pt idx="579">
                        <c:v>6.1424925666666665E-2</c:v>
                      </c:pt>
                      <c:pt idx="580">
                        <c:v>5.7620708666666666E-2</c:v>
                      </c:pt>
                      <c:pt idx="581">
                        <c:v>5.4816656333333331E-2</c:v>
                      </c:pt>
                      <c:pt idx="582">
                        <c:v>5.4622817999999997E-2</c:v>
                      </c:pt>
                      <c:pt idx="583">
                        <c:v>5.4494907333333335E-2</c:v>
                      </c:pt>
                      <c:pt idx="584">
                        <c:v>5.4599551999999996E-2</c:v>
                      </c:pt>
                      <c:pt idx="585">
                        <c:v>5.560025833333334E-2</c:v>
                      </c:pt>
                      <c:pt idx="586">
                        <c:v>5.9469577666666669E-2</c:v>
                      </c:pt>
                      <c:pt idx="587">
                        <c:v>5.9937344999999996E-2</c:v>
                      </c:pt>
                      <c:pt idx="588">
                        <c:v>6.1538435333333329E-2</c:v>
                      </c:pt>
                      <c:pt idx="589">
                        <c:v>6.2969226000000003E-2</c:v>
                      </c:pt>
                      <c:pt idx="590">
                        <c:v>6.5266264000000004E-2</c:v>
                      </c:pt>
                      <c:pt idx="591">
                        <c:v>6.6734095000000007E-2</c:v>
                      </c:pt>
                      <c:pt idx="592">
                        <c:v>6.8975641666666671E-2</c:v>
                      </c:pt>
                      <c:pt idx="593">
                        <c:v>6.9848752666666666E-2</c:v>
                      </c:pt>
                      <c:pt idx="594">
                        <c:v>7.3282282666666657E-2</c:v>
                      </c:pt>
                      <c:pt idx="595">
                        <c:v>7.6540432000000005E-2</c:v>
                      </c:pt>
                      <c:pt idx="596">
                        <c:v>7.8864860666666661E-2</c:v>
                      </c:pt>
                      <c:pt idx="597">
                        <c:v>8.2547434333333322E-2</c:v>
                      </c:pt>
                      <c:pt idx="598">
                        <c:v>8.4292403666666668E-2</c:v>
                      </c:pt>
                      <c:pt idx="599">
                        <c:v>8.7335976666666662E-2</c:v>
                      </c:pt>
                      <c:pt idx="600">
                        <c:v>9.1343585666666657E-2</c:v>
                      </c:pt>
                      <c:pt idx="601">
                        <c:v>9.4975711333333337E-2</c:v>
                      </c:pt>
                      <c:pt idx="602">
                        <c:v>9.7333239333333335E-2</c:v>
                      </c:pt>
                      <c:pt idx="603">
                        <c:v>9.8863588666666669E-2</c:v>
                      </c:pt>
                      <c:pt idx="604">
                        <c:v>0.10283059933333333</c:v>
                      </c:pt>
                      <c:pt idx="605">
                        <c:v>0.10393218633333334</c:v>
                      </c:pt>
                      <c:pt idx="606">
                        <c:v>0.10608809499999999</c:v>
                      </c:pt>
                      <c:pt idx="607">
                        <c:v>0.10829136766666668</c:v>
                      </c:pt>
                      <c:pt idx="608">
                        <c:v>0.11116085533333335</c:v>
                      </c:pt>
                      <c:pt idx="609">
                        <c:v>0.11474828833333334</c:v>
                      </c:pt>
                      <c:pt idx="610">
                        <c:v>0.11456736066666667</c:v>
                      </c:pt>
                      <c:pt idx="611">
                        <c:v>0.11574364666666666</c:v>
                      </c:pt>
                      <c:pt idx="612">
                        <c:v>0.11893418766666665</c:v>
                      </c:pt>
                      <c:pt idx="613">
                        <c:v>0.12034882600000001</c:v>
                      </c:pt>
                      <c:pt idx="614">
                        <c:v>0.12195381266666667</c:v>
                      </c:pt>
                      <c:pt idx="615">
                        <c:v>0.12149623666666666</c:v>
                      </c:pt>
                      <c:pt idx="616">
                        <c:v>0.12545314833333332</c:v>
                      </c:pt>
                      <c:pt idx="617">
                        <c:v>0.12666572466666667</c:v>
                      </c:pt>
                      <c:pt idx="618">
                        <c:v>0.12915706766666665</c:v>
                      </c:pt>
                      <c:pt idx="619">
                        <c:v>0.13012251666666666</c:v>
                      </c:pt>
                      <c:pt idx="620">
                        <c:v>0.13239492766666669</c:v>
                      </c:pt>
                      <c:pt idx="621">
                        <c:v>0.13196402966666668</c:v>
                      </c:pt>
                      <c:pt idx="622">
                        <c:v>0.13307569166666666</c:v>
                      </c:pt>
                      <c:pt idx="623">
                        <c:v>0.13524742866666664</c:v>
                      </c:pt>
                      <c:pt idx="624">
                        <c:v>0.135077903</c:v>
                      </c:pt>
                      <c:pt idx="625">
                        <c:v>0.13789572333333333</c:v>
                      </c:pt>
                      <c:pt idx="626">
                        <c:v>0.136284666</c:v>
                      </c:pt>
                      <c:pt idx="627">
                        <c:v>0.13953793433333331</c:v>
                      </c:pt>
                      <c:pt idx="628">
                        <c:v>0.140978836</c:v>
                      </c:pt>
                      <c:pt idx="629">
                        <c:v>0.14028768733333333</c:v>
                      </c:pt>
                      <c:pt idx="630">
                        <c:v>0.14345192900000001</c:v>
                      </c:pt>
                      <c:pt idx="631">
                        <c:v>0.14361182366666667</c:v>
                      </c:pt>
                      <c:pt idx="632">
                        <c:v>0.14497985933333332</c:v>
                      </c:pt>
                      <c:pt idx="633">
                        <c:v>0.14625287433333334</c:v>
                      </c:pt>
                      <c:pt idx="634">
                        <c:v>0.14665619299999999</c:v>
                      </c:pt>
                      <c:pt idx="635">
                        <c:v>0.14842683933333334</c:v>
                      </c:pt>
                      <c:pt idx="636">
                        <c:v>0.14770972633333335</c:v>
                      </c:pt>
                      <c:pt idx="637">
                        <c:v>0.14986323066666665</c:v>
                      </c:pt>
                      <c:pt idx="638">
                        <c:v>0.15010777266666667</c:v>
                      </c:pt>
                      <c:pt idx="639">
                        <c:v>0.15037565433333333</c:v>
                      </c:pt>
                      <c:pt idx="640">
                        <c:v>0.15356545433333332</c:v>
                      </c:pt>
                      <c:pt idx="641">
                        <c:v>0.15461676066666666</c:v>
                      </c:pt>
                      <c:pt idx="642">
                        <c:v>0.15537442166666668</c:v>
                      </c:pt>
                      <c:pt idx="643">
                        <c:v>0.15878677500000002</c:v>
                      </c:pt>
                      <c:pt idx="644">
                        <c:v>0.15682376566666667</c:v>
                      </c:pt>
                      <c:pt idx="645">
                        <c:v>0.15966970866666666</c:v>
                      </c:pt>
                      <c:pt idx="646">
                        <c:v>0.160209026</c:v>
                      </c:pt>
                      <c:pt idx="647">
                        <c:v>0.1583923873333333</c:v>
                      </c:pt>
                      <c:pt idx="648">
                        <c:v>0.16178571933333333</c:v>
                      </c:pt>
                      <c:pt idx="649">
                        <c:v>0.16322345933333335</c:v>
                      </c:pt>
                      <c:pt idx="650">
                        <c:v>0.16639343133333331</c:v>
                      </c:pt>
                      <c:pt idx="651">
                        <c:v>0.16482696566666666</c:v>
                      </c:pt>
                      <c:pt idx="652">
                        <c:v>0.16623961433333331</c:v>
                      </c:pt>
                      <c:pt idx="653">
                        <c:v>0.16843564333333336</c:v>
                      </c:pt>
                      <c:pt idx="654">
                        <c:v>0.16339130966666668</c:v>
                      </c:pt>
                      <c:pt idx="655">
                        <c:v>0.16350986799999997</c:v>
                      </c:pt>
                      <c:pt idx="656">
                        <c:v>0.16851596300000002</c:v>
                      </c:pt>
                      <c:pt idx="657">
                        <c:v>0.16916281599999997</c:v>
                      </c:pt>
                      <c:pt idx="658">
                        <c:v>0.17286103966666666</c:v>
                      </c:pt>
                      <c:pt idx="659">
                        <c:v>0.17185618766666666</c:v>
                      </c:pt>
                      <c:pt idx="660">
                        <c:v>0.17411729333333334</c:v>
                      </c:pt>
                      <c:pt idx="661">
                        <c:v>0.175029726</c:v>
                      </c:pt>
                      <c:pt idx="662">
                        <c:v>0.17420139800000001</c:v>
                      </c:pt>
                      <c:pt idx="663">
                        <c:v>0.17572584666666669</c:v>
                      </c:pt>
                      <c:pt idx="664">
                        <c:v>0.17656052633333333</c:v>
                      </c:pt>
                      <c:pt idx="665">
                        <c:v>0.17860965833333334</c:v>
                      </c:pt>
                      <c:pt idx="666">
                        <c:v>0.18345378133333334</c:v>
                      </c:pt>
                      <c:pt idx="667">
                        <c:v>0.17592200400000002</c:v>
                      </c:pt>
                      <c:pt idx="668">
                        <c:v>0.19527078166666667</c:v>
                      </c:pt>
                      <c:pt idx="669">
                        <c:v>0.19759545000000001</c:v>
                      </c:pt>
                      <c:pt idx="670">
                        <c:v>0.19564420699999999</c:v>
                      </c:pt>
                      <c:pt idx="671">
                        <c:v>0.204161747</c:v>
                      </c:pt>
                      <c:pt idx="672">
                        <c:v>0.20927161999999999</c:v>
                      </c:pt>
                      <c:pt idx="673">
                        <c:v>0.21128553900000002</c:v>
                      </c:pt>
                      <c:pt idx="674">
                        <c:v>0.21172921966666669</c:v>
                      </c:pt>
                      <c:pt idx="675">
                        <c:v>0.22698958466666666</c:v>
                      </c:pt>
                      <c:pt idx="676">
                        <c:v>0.23154750966666668</c:v>
                      </c:pt>
                      <c:pt idx="677">
                        <c:v>0.25042568900000001</c:v>
                      </c:pt>
                      <c:pt idx="678">
                        <c:v>0.25920193633333333</c:v>
                      </c:pt>
                      <c:pt idx="679">
                        <c:v>0.24457328266666667</c:v>
                      </c:pt>
                      <c:pt idx="680">
                        <c:v>0.27848347499999998</c:v>
                      </c:pt>
                      <c:pt idx="681">
                        <c:v>0.28349798399999998</c:v>
                      </c:pt>
                      <c:pt idx="682">
                        <c:v>0.27376816666666665</c:v>
                      </c:pt>
                      <c:pt idx="683">
                        <c:v>0.26631207266666662</c:v>
                      </c:pt>
                      <c:pt idx="684">
                        <c:v>0.28088206566666668</c:v>
                      </c:pt>
                      <c:pt idx="685">
                        <c:v>0.26784614733333334</c:v>
                      </c:pt>
                      <c:pt idx="686">
                        <c:v>0.246400488</c:v>
                      </c:pt>
                      <c:pt idx="687">
                        <c:v>0.2730370583333333</c:v>
                      </c:pt>
                      <c:pt idx="688">
                        <c:v>0.29458494466666668</c:v>
                      </c:pt>
                      <c:pt idx="689">
                        <c:v>0.30654803933333336</c:v>
                      </c:pt>
                      <c:pt idx="690">
                        <c:v>0.22880290700000003</c:v>
                      </c:pt>
                      <c:pt idx="691">
                        <c:v>0.24207169333333334</c:v>
                      </c:pt>
                      <c:pt idx="692">
                        <c:v>0.13424089666666669</c:v>
                      </c:pt>
                      <c:pt idx="693">
                        <c:v>0.24873886266666667</c:v>
                      </c:pt>
                      <c:pt idx="694">
                        <c:v>0.221621598</c:v>
                      </c:pt>
                      <c:pt idx="695">
                        <c:v>0.14241427433333334</c:v>
                      </c:pt>
                      <c:pt idx="696">
                        <c:v>0.14498241233333334</c:v>
                      </c:pt>
                      <c:pt idx="697">
                        <c:v>0.20127376166666666</c:v>
                      </c:pt>
                      <c:pt idx="698">
                        <c:v>6.1102252666666669E-2</c:v>
                      </c:pt>
                      <c:pt idx="699">
                        <c:v>0.18461030833333333</c:v>
                      </c:pt>
                      <c:pt idx="700">
                        <c:v>5.4194116666666627E-3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'P-A'!$AF$6</c15:sqref>
                        </c15:formulaRef>
                      </c:ext>
                    </c:extLst>
                    <c:strCache>
                      <c:ptCount val="1"/>
                      <c:pt idx="0">
                        <c:v>P-B OD after NSL</c:v>
                      </c:pt>
                    </c:strCache>
                  </c:strRef>
                </c:tx>
                <c:spPr>
                  <a:ln w="19050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'P-A'!$AF$7:$AF$707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0.42205370483302446</c:v>
                      </c:pt>
                      <c:pt idx="1">
                        <c:v>0.41314254929937655</c:v>
                      </c:pt>
                      <c:pt idx="2">
                        <c:v>0.40995997382731303</c:v>
                      </c:pt>
                      <c:pt idx="3">
                        <c:v>0.42397363568580515</c:v>
                      </c:pt>
                      <c:pt idx="4">
                        <c:v>0.42478123619511637</c:v>
                      </c:pt>
                      <c:pt idx="5">
                        <c:v>0.42517971466830973</c:v>
                      </c:pt>
                      <c:pt idx="6">
                        <c:v>0.43742035601892693</c:v>
                      </c:pt>
                      <c:pt idx="7">
                        <c:v>0.42845700491866806</c:v>
                      </c:pt>
                      <c:pt idx="8">
                        <c:v>0.43204932924175604</c:v>
                      </c:pt>
                      <c:pt idx="9">
                        <c:v>0.42784079189417995</c:v>
                      </c:pt>
                      <c:pt idx="10">
                        <c:v>0.42006486548693278</c:v>
                      </c:pt>
                      <c:pt idx="11">
                        <c:v>0.42794391336651649</c:v>
                      </c:pt>
                      <c:pt idx="12">
                        <c:v>0.43059632579808921</c:v>
                      </c:pt>
                      <c:pt idx="13">
                        <c:v>0.44421829460170348</c:v>
                      </c:pt>
                      <c:pt idx="14">
                        <c:v>0.43720004153381375</c:v>
                      </c:pt>
                      <c:pt idx="15">
                        <c:v>0.44183978265014734</c:v>
                      </c:pt>
                      <c:pt idx="16">
                        <c:v>0.43604299785930273</c:v>
                      </c:pt>
                      <c:pt idx="17">
                        <c:v>0.43984517799627415</c:v>
                      </c:pt>
                      <c:pt idx="18">
                        <c:v>0.45012059483827055</c:v>
                      </c:pt>
                      <c:pt idx="19">
                        <c:v>0.44399564278632458</c:v>
                      </c:pt>
                      <c:pt idx="20">
                        <c:v>0.44781251646932108</c:v>
                      </c:pt>
                      <c:pt idx="21">
                        <c:v>0.45154641118730449</c:v>
                      </c:pt>
                      <c:pt idx="22">
                        <c:v>0.45157194334096062</c:v>
                      </c:pt>
                      <c:pt idx="23">
                        <c:v>0.45626511281332494</c:v>
                      </c:pt>
                      <c:pt idx="24">
                        <c:v>0.45001791849536044</c:v>
                      </c:pt>
                      <c:pt idx="25">
                        <c:v>0.45461274482351693</c:v>
                      </c:pt>
                      <c:pt idx="26">
                        <c:v>0.45710883293046534</c:v>
                      </c:pt>
                      <c:pt idx="27">
                        <c:v>0.45414951578266305</c:v>
                      </c:pt>
                      <c:pt idx="28">
                        <c:v>0.46226570863525362</c:v>
                      </c:pt>
                      <c:pt idx="29">
                        <c:v>0.46165560558659008</c:v>
                      </c:pt>
                      <c:pt idx="30">
                        <c:v>0.45927583786774456</c:v>
                      </c:pt>
                      <c:pt idx="31">
                        <c:v>0.46290005921435451</c:v>
                      </c:pt>
                      <c:pt idx="32">
                        <c:v>0.46549777843833284</c:v>
                      </c:pt>
                      <c:pt idx="33">
                        <c:v>0.47120008143579256</c:v>
                      </c:pt>
                      <c:pt idx="34">
                        <c:v>0.46535506235617419</c:v>
                      </c:pt>
                      <c:pt idx="35">
                        <c:v>0.47144078049741306</c:v>
                      </c:pt>
                      <c:pt idx="36">
                        <c:v>0.47467750999868991</c:v>
                      </c:pt>
                      <c:pt idx="37">
                        <c:v>0.47334509013948145</c:v>
                      </c:pt>
                      <c:pt idx="38">
                        <c:v>0.47403527480411828</c:v>
                      </c:pt>
                      <c:pt idx="39">
                        <c:v>0.47670836357770463</c:v>
                      </c:pt>
                      <c:pt idx="40">
                        <c:v>0.47844068546928081</c:v>
                      </c:pt>
                      <c:pt idx="41">
                        <c:v>0.47998040472079284</c:v>
                      </c:pt>
                      <c:pt idx="42">
                        <c:v>0.4840803657566744</c:v>
                      </c:pt>
                      <c:pt idx="43">
                        <c:v>0.48298102966562151</c:v>
                      </c:pt>
                      <c:pt idx="44">
                        <c:v>0.48652697609804796</c:v>
                      </c:pt>
                      <c:pt idx="45">
                        <c:v>0.49001207766626859</c:v>
                      </c:pt>
                      <c:pt idx="46">
                        <c:v>0.48799290272304613</c:v>
                      </c:pt>
                      <c:pt idx="47">
                        <c:v>0.4919161227956525</c:v>
                      </c:pt>
                      <c:pt idx="48">
                        <c:v>0.49326248541235784</c:v>
                      </c:pt>
                      <c:pt idx="49">
                        <c:v>0.49401003993920722</c:v>
                      </c:pt>
                      <c:pt idx="50">
                        <c:v>0.49698659583286442</c:v>
                      </c:pt>
                      <c:pt idx="51">
                        <c:v>0.49818168444692534</c:v>
                      </c:pt>
                      <c:pt idx="52">
                        <c:v>0.49978620984047989</c:v>
                      </c:pt>
                      <c:pt idx="53">
                        <c:v>0.5013213308462362</c:v>
                      </c:pt>
                      <c:pt idx="54">
                        <c:v>0.50561601169239501</c:v>
                      </c:pt>
                      <c:pt idx="55">
                        <c:v>0.50596660428544149</c:v>
                      </c:pt>
                      <c:pt idx="56">
                        <c:v>0.50658176620598983</c:v>
                      </c:pt>
                      <c:pt idx="57">
                        <c:v>0.50970638935356605</c:v>
                      </c:pt>
                      <c:pt idx="58">
                        <c:v>0.51090297687283859</c:v>
                      </c:pt>
                      <c:pt idx="59">
                        <c:v>0.51304231271459322</c:v>
                      </c:pt>
                      <c:pt idx="60">
                        <c:v>0.51407602294146659</c:v>
                      </c:pt>
                      <c:pt idx="61">
                        <c:v>0.51681711552154674</c:v>
                      </c:pt>
                      <c:pt idx="62">
                        <c:v>0.5196743184826893</c:v>
                      </c:pt>
                      <c:pt idx="63">
                        <c:v>0.52142894921375538</c:v>
                      </c:pt>
                      <c:pt idx="64">
                        <c:v>0.52352949520549152</c:v>
                      </c:pt>
                      <c:pt idx="65">
                        <c:v>0.52429326088649464</c:v>
                      </c:pt>
                      <c:pt idx="66">
                        <c:v>0.52772752846046767</c:v>
                      </c:pt>
                      <c:pt idx="67">
                        <c:v>0.52748792218357343</c:v>
                      </c:pt>
                      <c:pt idx="68">
                        <c:v>0.53034035376338495</c:v>
                      </c:pt>
                      <c:pt idx="69">
                        <c:v>0.53341769379911308</c:v>
                      </c:pt>
                      <c:pt idx="70">
                        <c:v>0.53328369113883634</c:v>
                      </c:pt>
                      <c:pt idx="71">
                        <c:v>0.53581536982824507</c:v>
                      </c:pt>
                      <c:pt idx="72">
                        <c:v>0.53814177598719226</c:v>
                      </c:pt>
                      <c:pt idx="73">
                        <c:v>0.54030222314737508</c:v>
                      </c:pt>
                      <c:pt idx="74">
                        <c:v>0.54227872925557674</c:v>
                      </c:pt>
                      <c:pt idx="75">
                        <c:v>0.54371552635441145</c:v>
                      </c:pt>
                      <c:pt idx="76">
                        <c:v>0.54529383293006883</c:v>
                      </c:pt>
                      <c:pt idx="77">
                        <c:v>0.54728694348805207</c:v>
                      </c:pt>
                      <c:pt idx="78">
                        <c:v>0.54812024661474934</c:v>
                      </c:pt>
                      <c:pt idx="79">
                        <c:v>0.55109672876547622</c:v>
                      </c:pt>
                      <c:pt idx="80">
                        <c:v>0.55292821352339716</c:v>
                      </c:pt>
                      <c:pt idx="81">
                        <c:v>0.55654194039605054</c:v>
                      </c:pt>
                      <c:pt idx="82">
                        <c:v>0.55606172269406162</c:v>
                      </c:pt>
                      <c:pt idx="83">
                        <c:v>0.55800061777038956</c:v>
                      </c:pt>
                      <c:pt idx="84">
                        <c:v>0.56063361390219046</c:v>
                      </c:pt>
                      <c:pt idx="85">
                        <c:v>0.56268383087844009</c:v>
                      </c:pt>
                      <c:pt idx="86">
                        <c:v>0.56473254146831131</c:v>
                      </c:pt>
                      <c:pt idx="87">
                        <c:v>0.56631690511725641</c:v>
                      </c:pt>
                      <c:pt idx="88">
                        <c:v>0.57014116484939137</c:v>
                      </c:pt>
                      <c:pt idx="89">
                        <c:v>0.57152214496249987</c:v>
                      </c:pt>
                      <c:pt idx="90">
                        <c:v>0.57171585588399321</c:v>
                      </c:pt>
                      <c:pt idx="91">
                        <c:v>0.57539205851522102</c:v>
                      </c:pt>
                      <c:pt idx="92">
                        <c:v>0.5759289065126445</c:v>
                      </c:pt>
                      <c:pt idx="93">
                        <c:v>0.57674944730309707</c:v>
                      </c:pt>
                      <c:pt idx="94">
                        <c:v>0.57879351582894967</c:v>
                      </c:pt>
                      <c:pt idx="95">
                        <c:v>0.58119691922565975</c:v>
                      </c:pt>
                      <c:pt idx="96">
                        <c:v>0.58366052838118032</c:v>
                      </c:pt>
                      <c:pt idx="97">
                        <c:v>0.58420512686744064</c:v>
                      </c:pt>
                      <c:pt idx="98">
                        <c:v>0.584903435544887</c:v>
                      </c:pt>
                      <c:pt idx="99">
                        <c:v>0.58928380300408256</c:v>
                      </c:pt>
                      <c:pt idx="100">
                        <c:v>0.59041688236375778</c:v>
                      </c:pt>
                      <c:pt idx="101">
                        <c:v>0.59240790300434976</c:v>
                      </c:pt>
                      <c:pt idx="102">
                        <c:v>0.5934025658153177</c:v>
                      </c:pt>
                      <c:pt idx="103">
                        <c:v>0.5948108644778477</c:v>
                      </c:pt>
                      <c:pt idx="104">
                        <c:v>0.59839384856414712</c:v>
                      </c:pt>
                      <c:pt idx="105">
                        <c:v>0.59916109512520288</c:v>
                      </c:pt>
                      <c:pt idx="106">
                        <c:v>0.60170082622196708</c:v>
                      </c:pt>
                      <c:pt idx="107">
                        <c:v>0.60361174333745427</c:v>
                      </c:pt>
                      <c:pt idx="108">
                        <c:v>0.60551570724274129</c:v>
                      </c:pt>
                      <c:pt idx="109">
                        <c:v>0.60657905090580111</c:v>
                      </c:pt>
                      <c:pt idx="110">
                        <c:v>0.60820568688792487</c:v>
                      </c:pt>
                      <c:pt idx="111">
                        <c:v>0.6093292122631877</c:v>
                      </c:pt>
                      <c:pt idx="112">
                        <c:v>0.61135881221238908</c:v>
                      </c:pt>
                      <c:pt idx="113">
                        <c:v>0.61322806083173487</c:v>
                      </c:pt>
                      <c:pt idx="114">
                        <c:v>0.61413605753117995</c:v>
                      </c:pt>
                      <c:pt idx="115">
                        <c:v>0.6154517981289388</c:v>
                      </c:pt>
                      <c:pt idx="116">
                        <c:v>0.61774311814981786</c:v>
                      </c:pt>
                      <c:pt idx="117">
                        <c:v>0.61958685599026986</c:v>
                      </c:pt>
                      <c:pt idx="118">
                        <c:v>0.62012238249300955</c:v>
                      </c:pt>
                      <c:pt idx="119">
                        <c:v>0.62174204335580141</c:v>
                      </c:pt>
                      <c:pt idx="120">
                        <c:v>0.6244821184971926</c:v>
                      </c:pt>
                      <c:pt idx="121">
                        <c:v>0.62589662011576352</c:v>
                      </c:pt>
                      <c:pt idx="122">
                        <c:v>0.62737490135341423</c:v>
                      </c:pt>
                      <c:pt idx="123">
                        <c:v>0.62811732700603196</c:v>
                      </c:pt>
                      <c:pt idx="124">
                        <c:v>0.63035107036387228</c:v>
                      </c:pt>
                      <c:pt idx="125">
                        <c:v>0.63141175928144544</c:v>
                      </c:pt>
                      <c:pt idx="126">
                        <c:v>0.63220871622783226</c:v>
                      </c:pt>
                      <c:pt idx="127">
                        <c:v>0.63401970900106519</c:v>
                      </c:pt>
                      <c:pt idx="128">
                        <c:v>0.63581846953216015</c:v>
                      </c:pt>
                      <c:pt idx="129">
                        <c:v>0.63620816511549405</c:v>
                      </c:pt>
                      <c:pt idx="130">
                        <c:v>0.63839251941302344</c:v>
                      </c:pt>
                      <c:pt idx="131">
                        <c:v>0.63937640506880222</c:v>
                      </c:pt>
                      <c:pt idx="132">
                        <c:v>0.64062042906384287</c:v>
                      </c:pt>
                      <c:pt idx="133">
                        <c:v>0.64271768173906596</c:v>
                      </c:pt>
                      <c:pt idx="134">
                        <c:v>0.64422200064350288</c:v>
                      </c:pt>
                      <c:pt idx="135">
                        <c:v>0.64435251814877459</c:v>
                      </c:pt>
                      <c:pt idx="136">
                        <c:v>0.64623605098744619</c:v>
                      </c:pt>
                      <c:pt idx="137">
                        <c:v>0.64734246159047582</c:v>
                      </c:pt>
                      <c:pt idx="138">
                        <c:v>0.64784361694094839</c:v>
                      </c:pt>
                      <c:pt idx="139">
                        <c:v>0.64807247331547557</c:v>
                      </c:pt>
                      <c:pt idx="140">
                        <c:v>0.65050421216592713</c:v>
                      </c:pt>
                      <c:pt idx="141">
                        <c:v>0.65126197901987004</c:v>
                      </c:pt>
                      <c:pt idx="142">
                        <c:v>0.6519203874283922</c:v>
                      </c:pt>
                      <c:pt idx="143">
                        <c:v>0.65452405364563215</c:v>
                      </c:pt>
                      <c:pt idx="144">
                        <c:v>0.65419798485182679</c:v>
                      </c:pt>
                      <c:pt idx="145">
                        <c:v>0.65526217816169108</c:v>
                      </c:pt>
                      <c:pt idx="146">
                        <c:v>0.65701507379642143</c:v>
                      </c:pt>
                      <c:pt idx="147">
                        <c:v>0.65675773608539967</c:v>
                      </c:pt>
                      <c:pt idx="148">
                        <c:v>0.65856416801871098</c:v>
                      </c:pt>
                      <c:pt idx="149">
                        <c:v>0.65838871435049984</c:v>
                      </c:pt>
                      <c:pt idx="150">
                        <c:v>0.65869588625125908</c:v>
                      </c:pt>
                      <c:pt idx="151">
                        <c:v>0.65922981605924924</c:v>
                      </c:pt>
                      <c:pt idx="152">
                        <c:v>0.6605269926758861</c:v>
                      </c:pt>
                      <c:pt idx="153">
                        <c:v>0.66211353441311716</c:v>
                      </c:pt>
                      <c:pt idx="154">
                        <c:v>0.66318534301644616</c:v>
                      </c:pt>
                      <c:pt idx="155">
                        <c:v>0.66382005696650748</c:v>
                      </c:pt>
                      <c:pt idx="156">
                        <c:v>0.66443208962184441</c:v>
                      </c:pt>
                      <c:pt idx="157">
                        <c:v>0.66533498844046313</c:v>
                      </c:pt>
                      <c:pt idx="158">
                        <c:v>0.66540088576412493</c:v>
                      </c:pt>
                      <c:pt idx="159">
                        <c:v>0.66556915003101169</c:v>
                      </c:pt>
                      <c:pt idx="160">
                        <c:v>0.66657317178168507</c:v>
                      </c:pt>
                      <c:pt idx="161">
                        <c:v>0.66649500000072981</c:v>
                      </c:pt>
                      <c:pt idx="162">
                        <c:v>0.66680522475192527</c:v>
                      </c:pt>
                      <c:pt idx="163">
                        <c:v>0.66784582887403332</c:v>
                      </c:pt>
                      <c:pt idx="164">
                        <c:v>0.66764642211273628</c:v>
                      </c:pt>
                      <c:pt idx="165">
                        <c:v>0.66879911174815154</c:v>
                      </c:pt>
                      <c:pt idx="166">
                        <c:v>0.66930816667642901</c:v>
                      </c:pt>
                      <c:pt idx="167">
                        <c:v>0.66954729736486029</c:v>
                      </c:pt>
                      <c:pt idx="168">
                        <c:v>0.6697151656642738</c:v>
                      </c:pt>
                      <c:pt idx="169">
                        <c:v>0.66997410274189018</c:v>
                      </c:pt>
                      <c:pt idx="170">
                        <c:v>0.67043304934910242</c:v>
                      </c:pt>
                      <c:pt idx="171">
                        <c:v>0.67038818372287901</c:v>
                      </c:pt>
                      <c:pt idx="172">
                        <c:v>0.67080574291207473</c:v>
                      </c:pt>
                      <c:pt idx="173">
                        <c:v>0.6714830177546065</c:v>
                      </c:pt>
                      <c:pt idx="174">
                        <c:v>0.67166427573954046</c:v>
                      </c:pt>
                      <c:pt idx="175">
                        <c:v>0.67180581834724495</c:v>
                      </c:pt>
                      <c:pt idx="176">
                        <c:v>0.67160363393557754</c:v>
                      </c:pt>
                      <c:pt idx="177">
                        <c:v>0.67203379140971686</c:v>
                      </c:pt>
                      <c:pt idx="178">
                        <c:v>0.67200746678674572</c:v>
                      </c:pt>
                      <c:pt idx="179">
                        <c:v>0.67292926303277978</c:v>
                      </c:pt>
                      <c:pt idx="180">
                        <c:v>0.67237975583234011</c:v>
                      </c:pt>
                      <c:pt idx="181">
                        <c:v>0.67323103834040865</c:v>
                      </c:pt>
                      <c:pt idx="182">
                        <c:v>0.67221468495495229</c:v>
                      </c:pt>
                      <c:pt idx="183">
                        <c:v>0.67203180836613752</c:v>
                      </c:pt>
                      <c:pt idx="184">
                        <c:v>0.67262645532412824</c:v>
                      </c:pt>
                      <c:pt idx="185">
                        <c:v>0.67228732013808346</c:v>
                      </c:pt>
                      <c:pt idx="186">
                        <c:v>0.67259306099850169</c:v>
                      </c:pt>
                      <c:pt idx="187">
                        <c:v>0.67184272775254372</c:v>
                      </c:pt>
                      <c:pt idx="188">
                        <c:v>0.67193229067873717</c:v>
                      </c:pt>
                      <c:pt idx="189">
                        <c:v>0.67232206534869188</c:v>
                      </c:pt>
                      <c:pt idx="190">
                        <c:v>0.67201620158339004</c:v>
                      </c:pt>
                      <c:pt idx="191">
                        <c:v>0.67158795501300694</c:v>
                      </c:pt>
                      <c:pt idx="192">
                        <c:v>0.67182434011321124</c:v>
                      </c:pt>
                      <c:pt idx="193">
                        <c:v>0.67166244231929784</c:v>
                      </c:pt>
                      <c:pt idx="194">
                        <c:v>0.67102279667718778</c:v>
                      </c:pt>
                      <c:pt idx="195">
                        <c:v>0.6703813502113477</c:v>
                      </c:pt>
                      <c:pt idx="196">
                        <c:v>0.67014431799021257</c:v>
                      </c:pt>
                      <c:pt idx="197">
                        <c:v>0.66953365866335823</c:v>
                      </c:pt>
                      <c:pt idx="198">
                        <c:v>0.66923308515174396</c:v>
                      </c:pt>
                      <c:pt idx="199">
                        <c:v>0.668457383803431</c:v>
                      </c:pt>
                      <c:pt idx="200">
                        <c:v>0.66811984584650475</c:v>
                      </c:pt>
                      <c:pt idx="201">
                        <c:v>0.66780187274394864</c:v>
                      </c:pt>
                      <c:pt idx="202">
                        <c:v>0.66788399244351448</c:v>
                      </c:pt>
                      <c:pt idx="203">
                        <c:v>0.66739949017040734</c:v>
                      </c:pt>
                      <c:pt idx="204">
                        <c:v>0.66649170882169317</c:v>
                      </c:pt>
                      <c:pt idx="205">
                        <c:v>0.66599517148863152</c:v>
                      </c:pt>
                      <c:pt idx="206">
                        <c:v>0.66510011987964934</c:v>
                      </c:pt>
                      <c:pt idx="207">
                        <c:v>0.66484888840386869</c:v>
                      </c:pt>
                      <c:pt idx="208">
                        <c:v>0.66441539379495385</c:v>
                      </c:pt>
                      <c:pt idx="209">
                        <c:v>0.66354600632878524</c:v>
                      </c:pt>
                      <c:pt idx="210">
                        <c:v>0.66279677227998235</c:v>
                      </c:pt>
                      <c:pt idx="211">
                        <c:v>0.66168440292757169</c:v>
                      </c:pt>
                      <c:pt idx="212">
                        <c:v>0.66134016612011726</c:v>
                      </c:pt>
                      <c:pt idx="213">
                        <c:v>0.66064282678814479</c:v>
                      </c:pt>
                      <c:pt idx="214">
                        <c:v>0.65965943862996013</c:v>
                      </c:pt>
                      <c:pt idx="215">
                        <c:v>0.65930516316535659</c:v>
                      </c:pt>
                      <c:pt idx="216">
                        <c:v>0.65855905303807472</c:v>
                      </c:pt>
                      <c:pt idx="217">
                        <c:v>0.6576951156019426</c:v>
                      </c:pt>
                      <c:pt idx="218">
                        <c:v>0.65698886406279811</c:v>
                      </c:pt>
                      <c:pt idx="219">
                        <c:v>0.65631443794172184</c:v>
                      </c:pt>
                      <c:pt idx="220">
                        <c:v>0.65495555185174137</c:v>
                      </c:pt>
                      <c:pt idx="221">
                        <c:v>0.65335054231981904</c:v>
                      </c:pt>
                      <c:pt idx="222">
                        <c:v>0.65191131010118086</c:v>
                      </c:pt>
                      <c:pt idx="223">
                        <c:v>0.65084558742706855</c:v>
                      </c:pt>
                      <c:pt idx="224">
                        <c:v>0.64970187893243392</c:v>
                      </c:pt>
                      <c:pt idx="225">
                        <c:v>0.64875627547606751</c:v>
                      </c:pt>
                      <c:pt idx="226">
                        <c:v>0.64790349940647807</c:v>
                      </c:pt>
                      <c:pt idx="227">
                        <c:v>0.64633384319715392</c:v>
                      </c:pt>
                      <c:pt idx="228">
                        <c:v>0.645356682575987</c:v>
                      </c:pt>
                      <c:pt idx="229">
                        <c:v>0.64444972789620758</c:v>
                      </c:pt>
                      <c:pt idx="230">
                        <c:v>0.64298823493129464</c:v>
                      </c:pt>
                      <c:pt idx="231">
                        <c:v>0.64211485359077658</c:v>
                      </c:pt>
                      <c:pt idx="232">
                        <c:v>0.64073297413454133</c:v>
                      </c:pt>
                      <c:pt idx="233">
                        <c:v>0.63954400564931713</c:v>
                      </c:pt>
                      <c:pt idx="234">
                        <c:v>0.63879175188095971</c:v>
                      </c:pt>
                      <c:pt idx="235">
                        <c:v>0.63699925789582379</c:v>
                      </c:pt>
                      <c:pt idx="236">
                        <c:v>0.63589324700085048</c:v>
                      </c:pt>
                      <c:pt idx="237">
                        <c:v>0.63436565418640223</c:v>
                      </c:pt>
                      <c:pt idx="238">
                        <c:v>0.63381022136746346</c:v>
                      </c:pt>
                      <c:pt idx="239">
                        <c:v>0.63199807756327686</c:v>
                      </c:pt>
                      <c:pt idx="240">
                        <c:v>0.6308612025801732</c:v>
                      </c:pt>
                      <c:pt idx="241">
                        <c:v>0.62894865777653108</c:v>
                      </c:pt>
                      <c:pt idx="242">
                        <c:v>0.62799000342462796</c:v>
                      </c:pt>
                      <c:pt idx="243">
                        <c:v>0.62611718361685853</c:v>
                      </c:pt>
                      <c:pt idx="244">
                        <c:v>0.62407255507223169</c:v>
                      </c:pt>
                      <c:pt idx="245">
                        <c:v>0.62324805514141823</c:v>
                      </c:pt>
                      <c:pt idx="246">
                        <c:v>0.62146100370515189</c:v>
                      </c:pt>
                      <c:pt idx="247">
                        <c:v>0.61972282673179224</c:v>
                      </c:pt>
                      <c:pt idx="248">
                        <c:v>0.61890995360297241</c:v>
                      </c:pt>
                      <c:pt idx="249">
                        <c:v>0.61635632463571255</c:v>
                      </c:pt>
                      <c:pt idx="250">
                        <c:v>0.61521931712908207</c:v>
                      </c:pt>
                      <c:pt idx="251">
                        <c:v>0.61359568964476263</c:v>
                      </c:pt>
                      <c:pt idx="252">
                        <c:v>0.61303224396177869</c:v>
                      </c:pt>
                      <c:pt idx="253">
                        <c:v>0.61125323905480811</c:v>
                      </c:pt>
                      <c:pt idx="254">
                        <c:v>0.6090013063085562</c:v>
                      </c:pt>
                      <c:pt idx="255">
                        <c:v>0.60789892431386494</c:v>
                      </c:pt>
                      <c:pt idx="256">
                        <c:v>0.60596458580250612</c:v>
                      </c:pt>
                      <c:pt idx="257">
                        <c:v>0.60454647505530823</c:v>
                      </c:pt>
                      <c:pt idx="258">
                        <c:v>0.60274330437636625</c:v>
                      </c:pt>
                      <c:pt idx="259">
                        <c:v>0.60152084858529931</c:v>
                      </c:pt>
                      <c:pt idx="260">
                        <c:v>0.59950020466153275</c:v>
                      </c:pt>
                      <c:pt idx="261">
                        <c:v>0.59796773198883468</c:v>
                      </c:pt>
                      <c:pt idx="262">
                        <c:v>0.59551115780198038</c:v>
                      </c:pt>
                      <c:pt idx="263">
                        <c:v>0.59433341641069348</c:v>
                      </c:pt>
                      <c:pt idx="264">
                        <c:v>0.59277923980428038</c:v>
                      </c:pt>
                      <c:pt idx="265">
                        <c:v>0.5906852077713779</c:v>
                      </c:pt>
                      <c:pt idx="266">
                        <c:v>0.58890778459682303</c:v>
                      </c:pt>
                      <c:pt idx="267">
                        <c:v>0.58733909345801982</c:v>
                      </c:pt>
                      <c:pt idx="268">
                        <c:v>0.58556502184620507</c:v>
                      </c:pt>
                      <c:pt idx="269">
                        <c:v>0.58405742458758902</c:v>
                      </c:pt>
                      <c:pt idx="270">
                        <c:v>0.5817277758771896</c:v>
                      </c:pt>
                      <c:pt idx="271">
                        <c:v>0.58005130356785217</c:v>
                      </c:pt>
                      <c:pt idx="272">
                        <c:v>0.5780976540274263</c:v>
                      </c:pt>
                      <c:pt idx="273">
                        <c:v>0.57625444895292632</c:v>
                      </c:pt>
                      <c:pt idx="274">
                        <c:v>0.57422502427677646</c:v>
                      </c:pt>
                      <c:pt idx="275">
                        <c:v>0.57253161460573354</c:v>
                      </c:pt>
                      <c:pt idx="276">
                        <c:v>0.57119869885203789</c:v>
                      </c:pt>
                      <c:pt idx="277">
                        <c:v>0.56921011172814218</c:v>
                      </c:pt>
                      <c:pt idx="278">
                        <c:v>0.56707661440273005</c:v>
                      </c:pt>
                      <c:pt idx="279">
                        <c:v>0.56534844135253071</c:v>
                      </c:pt>
                      <c:pt idx="280">
                        <c:v>0.563295729941512</c:v>
                      </c:pt>
                      <c:pt idx="281">
                        <c:v>0.56126233276577486</c:v>
                      </c:pt>
                      <c:pt idx="282">
                        <c:v>0.55898698236423472</c:v>
                      </c:pt>
                      <c:pt idx="283">
                        <c:v>0.55753744537265593</c:v>
                      </c:pt>
                      <c:pt idx="284">
                        <c:v>0.55563674966853605</c:v>
                      </c:pt>
                      <c:pt idx="285">
                        <c:v>0.55323260403320262</c:v>
                      </c:pt>
                      <c:pt idx="286">
                        <c:v>0.55198724358114448</c:v>
                      </c:pt>
                      <c:pt idx="287">
                        <c:v>0.55010765117991678</c:v>
                      </c:pt>
                      <c:pt idx="288">
                        <c:v>0.54754940633272209</c:v>
                      </c:pt>
                      <c:pt idx="289">
                        <c:v>0.54545161127290365</c:v>
                      </c:pt>
                      <c:pt idx="290">
                        <c:v>0.54326114806828774</c:v>
                      </c:pt>
                      <c:pt idx="291">
                        <c:v>0.54081763813619665</c:v>
                      </c:pt>
                      <c:pt idx="292">
                        <c:v>0.53980345856407386</c:v>
                      </c:pt>
                      <c:pt idx="293">
                        <c:v>0.53748393721608734</c:v>
                      </c:pt>
                      <c:pt idx="294">
                        <c:v>0.53541816849710333</c:v>
                      </c:pt>
                      <c:pt idx="295">
                        <c:v>0.53362075938535936</c:v>
                      </c:pt>
                      <c:pt idx="296">
                        <c:v>0.53158949808275247</c:v>
                      </c:pt>
                      <c:pt idx="297">
                        <c:v>0.52995677349956649</c:v>
                      </c:pt>
                      <c:pt idx="298">
                        <c:v>0.52831362925409198</c:v>
                      </c:pt>
                      <c:pt idx="299">
                        <c:v>0.52592457152914951</c:v>
                      </c:pt>
                      <c:pt idx="300">
                        <c:v>0.52451648607987411</c:v>
                      </c:pt>
                      <c:pt idx="301">
                        <c:v>0.5218834247550479</c:v>
                      </c:pt>
                      <c:pt idx="302">
                        <c:v>0.52014096534804677</c:v>
                      </c:pt>
                      <c:pt idx="303">
                        <c:v>0.51801745805219912</c:v>
                      </c:pt>
                      <c:pt idx="304">
                        <c:v>0.51647079307165356</c:v>
                      </c:pt>
                      <c:pt idx="305">
                        <c:v>0.51356804904179643</c:v>
                      </c:pt>
                      <c:pt idx="306">
                        <c:v>0.51205661928828672</c:v>
                      </c:pt>
                      <c:pt idx="307">
                        <c:v>0.51002698994878704</c:v>
                      </c:pt>
                      <c:pt idx="308">
                        <c:v>0.50864073400995535</c:v>
                      </c:pt>
                      <c:pt idx="309">
                        <c:v>0.50699706020474322</c:v>
                      </c:pt>
                      <c:pt idx="310">
                        <c:v>0.50444867713853903</c:v>
                      </c:pt>
                      <c:pt idx="311">
                        <c:v>0.5027809845128467</c:v>
                      </c:pt>
                      <c:pt idx="312">
                        <c:v>0.50065345876167289</c:v>
                      </c:pt>
                      <c:pt idx="313">
                        <c:v>0.49854667294243082</c:v>
                      </c:pt>
                      <c:pt idx="314">
                        <c:v>0.49623488124288784</c:v>
                      </c:pt>
                      <c:pt idx="315">
                        <c:v>0.49433684242173104</c:v>
                      </c:pt>
                      <c:pt idx="316">
                        <c:v>0.49289282225632108</c:v>
                      </c:pt>
                      <c:pt idx="317">
                        <c:v>0.49073135017628255</c:v>
                      </c:pt>
                      <c:pt idx="318">
                        <c:v>0.48916237742498492</c:v>
                      </c:pt>
                      <c:pt idx="319">
                        <c:v>0.48703401057691165</c:v>
                      </c:pt>
                      <c:pt idx="320">
                        <c:v>0.48531136557463134</c:v>
                      </c:pt>
                      <c:pt idx="321">
                        <c:v>0.48280044658880966</c:v>
                      </c:pt>
                      <c:pt idx="322">
                        <c:v>0.48107633367472336</c:v>
                      </c:pt>
                      <c:pt idx="323">
                        <c:v>0.47930828333346953</c:v>
                      </c:pt>
                      <c:pt idx="324">
                        <c:v>0.47792554835237006</c:v>
                      </c:pt>
                      <c:pt idx="325">
                        <c:v>0.47522809341841515</c:v>
                      </c:pt>
                      <c:pt idx="326">
                        <c:v>0.47361651969696755</c:v>
                      </c:pt>
                      <c:pt idx="327">
                        <c:v>0.4715338248380283</c:v>
                      </c:pt>
                      <c:pt idx="328">
                        <c:v>0.46963465849815633</c:v>
                      </c:pt>
                      <c:pt idx="329">
                        <c:v>0.46786323735687613</c:v>
                      </c:pt>
                      <c:pt idx="330">
                        <c:v>0.46570963332686743</c:v>
                      </c:pt>
                      <c:pt idx="331">
                        <c:v>0.46352775476119012</c:v>
                      </c:pt>
                      <c:pt idx="332">
                        <c:v>0.46124698051369761</c:v>
                      </c:pt>
                      <c:pt idx="333">
                        <c:v>0.45959067529266023</c:v>
                      </c:pt>
                      <c:pt idx="334">
                        <c:v>0.45736993634024831</c:v>
                      </c:pt>
                      <c:pt idx="335">
                        <c:v>0.45559733798393037</c:v>
                      </c:pt>
                      <c:pt idx="336">
                        <c:v>0.45350828680503014</c:v>
                      </c:pt>
                      <c:pt idx="337">
                        <c:v>0.45179850566911578</c:v>
                      </c:pt>
                      <c:pt idx="338">
                        <c:v>0.44987650093001597</c:v>
                      </c:pt>
                      <c:pt idx="339">
                        <c:v>0.44790990148980553</c:v>
                      </c:pt>
                      <c:pt idx="340">
                        <c:v>0.44579728570412586</c:v>
                      </c:pt>
                      <c:pt idx="341">
                        <c:v>0.44434401240408405</c:v>
                      </c:pt>
                      <c:pt idx="342">
                        <c:v>0.44252945859543968</c:v>
                      </c:pt>
                      <c:pt idx="343">
                        <c:v>0.44030875972070721</c:v>
                      </c:pt>
                      <c:pt idx="344">
                        <c:v>0.43858032269219255</c:v>
                      </c:pt>
                      <c:pt idx="345">
                        <c:v>0.43623311461450259</c:v>
                      </c:pt>
                      <c:pt idx="346">
                        <c:v>0.43479348642839155</c:v>
                      </c:pt>
                      <c:pt idx="347">
                        <c:v>0.43204467702472521</c:v>
                      </c:pt>
                      <c:pt idx="348">
                        <c:v>0.42996223866293454</c:v>
                      </c:pt>
                      <c:pt idx="349">
                        <c:v>0.42777067091747301</c:v>
                      </c:pt>
                      <c:pt idx="350">
                        <c:v>0.42607477963651852</c:v>
                      </c:pt>
                      <c:pt idx="351">
                        <c:v>0.42449502919566284</c:v>
                      </c:pt>
                      <c:pt idx="352">
                        <c:v>0.42217745134794515</c:v>
                      </c:pt>
                      <c:pt idx="353">
                        <c:v>0.42083112720581217</c:v>
                      </c:pt>
                      <c:pt idx="354">
                        <c:v>0.41890894826239894</c:v>
                      </c:pt>
                      <c:pt idx="355">
                        <c:v>0.41669706273656243</c:v>
                      </c:pt>
                      <c:pt idx="356">
                        <c:v>0.41467074381338548</c:v>
                      </c:pt>
                      <c:pt idx="357">
                        <c:v>0.41285259637281696</c:v>
                      </c:pt>
                      <c:pt idx="358">
                        <c:v>0.41093557836577904</c:v>
                      </c:pt>
                      <c:pt idx="359">
                        <c:v>0.40901151470269331</c:v>
                      </c:pt>
                      <c:pt idx="360">
                        <c:v>0.40622668027452141</c:v>
                      </c:pt>
                      <c:pt idx="361">
                        <c:v>0.40453644048073878</c:v>
                      </c:pt>
                      <c:pt idx="362">
                        <c:v>0.40227095720387968</c:v>
                      </c:pt>
                      <c:pt idx="363">
                        <c:v>0.40030667318480351</c:v>
                      </c:pt>
                      <c:pt idx="364">
                        <c:v>0.39828934181483588</c:v>
                      </c:pt>
                      <c:pt idx="365">
                        <c:v>0.39637753924981722</c:v>
                      </c:pt>
                      <c:pt idx="366">
                        <c:v>0.3942491814860179</c:v>
                      </c:pt>
                      <c:pt idx="367">
                        <c:v>0.39227764875065152</c:v>
                      </c:pt>
                      <c:pt idx="368">
                        <c:v>0.39056288302015146</c:v>
                      </c:pt>
                      <c:pt idx="369">
                        <c:v>0.38850905477779879</c:v>
                      </c:pt>
                      <c:pt idx="370">
                        <c:v>0.38690420822843952</c:v>
                      </c:pt>
                      <c:pt idx="371">
                        <c:v>0.38459394856498968</c:v>
                      </c:pt>
                      <c:pt idx="372">
                        <c:v>0.38237674927322696</c:v>
                      </c:pt>
                      <c:pt idx="373">
                        <c:v>0.38072118949702749</c:v>
                      </c:pt>
                      <c:pt idx="374">
                        <c:v>0.37863233977526273</c:v>
                      </c:pt>
                      <c:pt idx="375">
                        <c:v>0.37643158301945634</c:v>
                      </c:pt>
                      <c:pt idx="376">
                        <c:v>0.37427651268074885</c:v>
                      </c:pt>
                      <c:pt idx="377">
                        <c:v>0.37258924344456712</c:v>
                      </c:pt>
                      <c:pt idx="378">
                        <c:v>0.37007139582952164</c:v>
                      </c:pt>
                      <c:pt idx="379">
                        <c:v>0.36872013304854212</c:v>
                      </c:pt>
                      <c:pt idx="380">
                        <c:v>0.36624908226950093</c:v>
                      </c:pt>
                      <c:pt idx="381">
                        <c:v>0.36426616373258675</c:v>
                      </c:pt>
                      <c:pt idx="382">
                        <c:v>0.36204886985750057</c:v>
                      </c:pt>
                      <c:pt idx="383">
                        <c:v>0.3599428503234896</c:v>
                      </c:pt>
                      <c:pt idx="384">
                        <c:v>0.35838550544292364</c:v>
                      </c:pt>
                      <c:pt idx="385">
                        <c:v>0.35598073459579072</c:v>
                      </c:pt>
                      <c:pt idx="386">
                        <c:v>0.35427897006450476</c:v>
                      </c:pt>
                      <c:pt idx="387">
                        <c:v>0.35195217809109663</c:v>
                      </c:pt>
                      <c:pt idx="388">
                        <c:v>0.34992310182357339</c:v>
                      </c:pt>
                      <c:pt idx="389">
                        <c:v>0.34811510151707303</c:v>
                      </c:pt>
                      <c:pt idx="390">
                        <c:v>0.34606594259156098</c:v>
                      </c:pt>
                      <c:pt idx="391">
                        <c:v>0.34337249008186066</c:v>
                      </c:pt>
                      <c:pt idx="392">
                        <c:v>0.34124906881943168</c:v>
                      </c:pt>
                      <c:pt idx="393">
                        <c:v>0.33926127683669621</c:v>
                      </c:pt>
                      <c:pt idx="394">
                        <c:v>0.3374488556949678</c:v>
                      </c:pt>
                      <c:pt idx="395">
                        <c:v>0.33538239603678999</c:v>
                      </c:pt>
                      <c:pt idx="396">
                        <c:v>0.33324734850673654</c:v>
                      </c:pt>
                      <c:pt idx="397">
                        <c:v>0.33107429878665801</c:v>
                      </c:pt>
                      <c:pt idx="398">
                        <c:v>0.32956149730777284</c:v>
                      </c:pt>
                      <c:pt idx="399">
                        <c:v>0.32735750708478839</c:v>
                      </c:pt>
                      <c:pt idx="400">
                        <c:v>0.32561661070728576</c:v>
                      </c:pt>
                      <c:pt idx="401">
                        <c:v>0.32378393163451702</c:v>
                      </c:pt>
                      <c:pt idx="402">
                        <c:v>0.32139090408183257</c:v>
                      </c:pt>
                      <c:pt idx="403">
                        <c:v>0.31938999814801144</c:v>
                      </c:pt>
                      <c:pt idx="404">
                        <c:v>0.31763598461320885</c:v>
                      </c:pt>
                      <c:pt idx="405">
                        <c:v>0.31530072342457893</c:v>
                      </c:pt>
                      <c:pt idx="406">
                        <c:v>0.31387908477285109</c:v>
                      </c:pt>
                      <c:pt idx="407">
                        <c:v>0.31190514577361045</c:v>
                      </c:pt>
                      <c:pt idx="408">
                        <c:v>0.3096052924132226</c:v>
                      </c:pt>
                      <c:pt idx="409">
                        <c:v>0.3081299694426845</c:v>
                      </c:pt>
                      <c:pt idx="410">
                        <c:v>0.30606745235942673</c:v>
                      </c:pt>
                      <c:pt idx="411">
                        <c:v>0.304105197874038</c:v>
                      </c:pt>
                      <c:pt idx="412">
                        <c:v>0.30269576848657831</c:v>
                      </c:pt>
                      <c:pt idx="413">
                        <c:v>0.30062039555249043</c:v>
                      </c:pt>
                      <c:pt idx="414">
                        <c:v>0.29862476918497577</c:v>
                      </c:pt>
                      <c:pt idx="415">
                        <c:v>0.29722699492106974</c:v>
                      </c:pt>
                      <c:pt idx="416">
                        <c:v>0.29559373436571723</c:v>
                      </c:pt>
                      <c:pt idx="417">
                        <c:v>0.29359327035510818</c:v>
                      </c:pt>
                      <c:pt idx="418">
                        <c:v>0.29208208267078234</c:v>
                      </c:pt>
                      <c:pt idx="419">
                        <c:v>0.29020567243730311</c:v>
                      </c:pt>
                      <c:pt idx="420">
                        <c:v>0.28795644947655114</c:v>
                      </c:pt>
                      <c:pt idx="421">
                        <c:v>0.28610648516781945</c:v>
                      </c:pt>
                      <c:pt idx="422">
                        <c:v>0.28432859922965908</c:v>
                      </c:pt>
                      <c:pt idx="423">
                        <c:v>0.28254214735547728</c:v>
                      </c:pt>
                      <c:pt idx="424">
                        <c:v>0.28103694941393781</c:v>
                      </c:pt>
                      <c:pt idx="425">
                        <c:v>0.27866926164204792</c:v>
                      </c:pt>
                      <c:pt idx="426">
                        <c:v>0.27740664801617043</c:v>
                      </c:pt>
                      <c:pt idx="427">
                        <c:v>0.27545035869259127</c:v>
                      </c:pt>
                      <c:pt idx="428">
                        <c:v>0.27362625143390368</c:v>
                      </c:pt>
                      <c:pt idx="429">
                        <c:v>0.27203338169827174</c:v>
                      </c:pt>
                      <c:pt idx="430">
                        <c:v>0.27050251854518037</c:v>
                      </c:pt>
                      <c:pt idx="431">
                        <c:v>0.26859303086692682</c:v>
                      </c:pt>
                      <c:pt idx="432">
                        <c:v>0.2655765479858927</c:v>
                      </c:pt>
                      <c:pt idx="433">
                        <c:v>0.26494928848420951</c:v>
                      </c:pt>
                      <c:pt idx="434">
                        <c:v>0.26291808703093722</c:v>
                      </c:pt>
                      <c:pt idx="435">
                        <c:v>0.26101069354502726</c:v>
                      </c:pt>
                      <c:pt idx="436">
                        <c:v>0.25895467118331694</c:v>
                      </c:pt>
                      <c:pt idx="437">
                        <c:v>0.25770537777498198</c:v>
                      </c:pt>
                      <c:pt idx="438">
                        <c:v>0.2561205780808844</c:v>
                      </c:pt>
                      <c:pt idx="439">
                        <c:v>0.25451069189692627</c:v>
                      </c:pt>
                      <c:pt idx="440">
                        <c:v>0.25245292642334427</c:v>
                      </c:pt>
                      <c:pt idx="441">
                        <c:v>0.25059959772701484</c:v>
                      </c:pt>
                      <c:pt idx="442">
                        <c:v>0.24934075728106539</c:v>
                      </c:pt>
                      <c:pt idx="443">
                        <c:v>0.24768616150664896</c:v>
                      </c:pt>
                      <c:pt idx="444">
                        <c:v>0.24587090874327494</c:v>
                      </c:pt>
                      <c:pt idx="445">
                        <c:v>0.24457664283490455</c:v>
                      </c:pt>
                      <c:pt idx="446">
                        <c:v>0.24297084724609572</c:v>
                      </c:pt>
                      <c:pt idx="447">
                        <c:v>0.24150239572729201</c:v>
                      </c:pt>
                      <c:pt idx="448">
                        <c:v>0.23969756850426607</c:v>
                      </c:pt>
                      <c:pt idx="449">
                        <c:v>0.23807787504496153</c:v>
                      </c:pt>
                      <c:pt idx="450">
                        <c:v>0.23626514022859521</c:v>
                      </c:pt>
                      <c:pt idx="451">
                        <c:v>0.23472999197001687</c:v>
                      </c:pt>
                      <c:pt idx="452">
                        <c:v>0.2330722781521391</c:v>
                      </c:pt>
                      <c:pt idx="453">
                        <c:v>0.2310965575664545</c:v>
                      </c:pt>
                      <c:pt idx="454">
                        <c:v>0.23073640671404341</c:v>
                      </c:pt>
                      <c:pt idx="455">
                        <c:v>0.22972202461604713</c:v>
                      </c:pt>
                      <c:pt idx="456">
                        <c:v>0.22795083966589111</c:v>
                      </c:pt>
                      <c:pt idx="457">
                        <c:v>0.22647236391790287</c:v>
                      </c:pt>
                      <c:pt idx="458">
                        <c:v>0.22430556204086621</c:v>
                      </c:pt>
                      <c:pt idx="459">
                        <c:v>0.22355635364177814</c:v>
                      </c:pt>
                      <c:pt idx="460">
                        <c:v>0.22198546624614088</c:v>
                      </c:pt>
                      <c:pt idx="461">
                        <c:v>0.21981649750256857</c:v>
                      </c:pt>
                      <c:pt idx="462">
                        <c:v>0.21858492056602755</c:v>
                      </c:pt>
                      <c:pt idx="463">
                        <c:v>0.21711783008521798</c:v>
                      </c:pt>
                      <c:pt idx="464">
                        <c:v>0.21554237597159948</c:v>
                      </c:pt>
                      <c:pt idx="465">
                        <c:v>0.2139088797594918</c:v>
                      </c:pt>
                      <c:pt idx="466">
                        <c:v>0.21272445020505779</c:v>
                      </c:pt>
                      <c:pt idx="467">
                        <c:v>0.21119434318418542</c:v>
                      </c:pt>
                      <c:pt idx="468">
                        <c:v>0.20949168625657041</c:v>
                      </c:pt>
                      <c:pt idx="469">
                        <c:v>0.20851435784351902</c:v>
                      </c:pt>
                      <c:pt idx="470">
                        <c:v>0.20679624001590968</c:v>
                      </c:pt>
                      <c:pt idx="471">
                        <c:v>0.20567622811721215</c:v>
                      </c:pt>
                      <c:pt idx="472">
                        <c:v>0.20468729534566771</c:v>
                      </c:pt>
                      <c:pt idx="473">
                        <c:v>0.20295660541719887</c:v>
                      </c:pt>
                      <c:pt idx="474">
                        <c:v>0.20148190017729345</c:v>
                      </c:pt>
                      <c:pt idx="475">
                        <c:v>0.19986323377532098</c:v>
                      </c:pt>
                      <c:pt idx="476">
                        <c:v>0.19919177179941683</c:v>
                      </c:pt>
                      <c:pt idx="477">
                        <c:v>0.19723468519720108</c:v>
                      </c:pt>
                      <c:pt idx="478">
                        <c:v>0.19587036136767272</c:v>
                      </c:pt>
                      <c:pt idx="479">
                        <c:v>0.19497240118790043</c:v>
                      </c:pt>
                      <c:pt idx="480">
                        <c:v>0.19382628749812955</c:v>
                      </c:pt>
                      <c:pt idx="481">
                        <c:v>0.19310845511273067</c:v>
                      </c:pt>
                      <c:pt idx="482">
                        <c:v>0.19092270397448011</c:v>
                      </c:pt>
                      <c:pt idx="483">
                        <c:v>0.18994184872563694</c:v>
                      </c:pt>
                      <c:pt idx="484">
                        <c:v>0.18823643338493756</c:v>
                      </c:pt>
                      <c:pt idx="485">
                        <c:v>0.18697381334663132</c:v>
                      </c:pt>
                      <c:pt idx="486">
                        <c:v>0.18508373983067331</c:v>
                      </c:pt>
                      <c:pt idx="487">
                        <c:v>0.18392732297106895</c:v>
                      </c:pt>
                      <c:pt idx="488">
                        <c:v>0.18273736643745411</c:v>
                      </c:pt>
                      <c:pt idx="489">
                        <c:v>0.18196194349542105</c:v>
                      </c:pt>
                      <c:pt idx="490">
                        <c:v>0.18074119715097509</c:v>
                      </c:pt>
                      <c:pt idx="491">
                        <c:v>0.17910827057628462</c:v>
                      </c:pt>
                      <c:pt idx="492">
                        <c:v>0.17805098665835786</c:v>
                      </c:pt>
                      <c:pt idx="493">
                        <c:v>0.17669079350165828</c:v>
                      </c:pt>
                      <c:pt idx="494">
                        <c:v>0.17554247233330325</c:v>
                      </c:pt>
                      <c:pt idx="495">
                        <c:v>0.17401939921235918</c:v>
                      </c:pt>
                      <c:pt idx="496">
                        <c:v>0.17280391640314785</c:v>
                      </c:pt>
                      <c:pt idx="497">
                        <c:v>0.17179385628210367</c:v>
                      </c:pt>
                      <c:pt idx="498">
                        <c:v>0.17066216574761389</c:v>
                      </c:pt>
                      <c:pt idx="499">
                        <c:v>0.16905197443892284</c:v>
                      </c:pt>
                      <c:pt idx="500">
                        <c:v>0.16830761864526275</c:v>
                      </c:pt>
                      <c:pt idx="501">
                        <c:v>0.16641939992430974</c:v>
                      </c:pt>
                      <c:pt idx="502">
                        <c:v>0.16591438375738318</c:v>
                      </c:pt>
                      <c:pt idx="503">
                        <c:v>0.16483641655064493</c:v>
                      </c:pt>
                      <c:pt idx="504">
                        <c:v>0.16294397791723023</c:v>
                      </c:pt>
                      <c:pt idx="505">
                        <c:v>0.16277854847820353</c:v>
                      </c:pt>
                      <c:pt idx="506">
                        <c:v>0.16115031526696141</c:v>
                      </c:pt>
                      <c:pt idx="507">
                        <c:v>0.16038060473017293</c:v>
                      </c:pt>
                      <c:pt idx="508">
                        <c:v>0.15864591344618761</c:v>
                      </c:pt>
                      <c:pt idx="509">
                        <c:v>0.15749117931475115</c:v>
                      </c:pt>
                      <c:pt idx="510">
                        <c:v>0.15581667668976651</c:v>
                      </c:pt>
                      <c:pt idx="511">
                        <c:v>0.15575164825019527</c:v>
                      </c:pt>
                      <c:pt idx="512">
                        <c:v>0.15486622383418641</c:v>
                      </c:pt>
                      <c:pt idx="513">
                        <c:v>0.15310066258401109</c:v>
                      </c:pt>
                      <c:pt idx="514">
                        <c:v>0.15317594022214082</c:v>
                      </c:pt>
                      <c:pt idx="515">
                        <c:v>0.15218421644099939</c:v>
                      </c:pt>
                      <c:pt idx="516">
                        <c:v>0.1524164436155529</c:v>
                      </c:pt>
                      <c:pt idx="517">
                        <c:v>0.15012639111808274</c:v>
                      </c:pt>
                      <c:pt idx="518">
                        <c:v>0.14958585597414978</c:v>
                      </c:pt>
                      <c:pt idx="519">
                        <c:v>0.14912565787460055</c:v>
                      </c:pt>
                      <c:pt idx="520">
                        <c:v>0.14812191506457603</c:v>
                      </c:pt>
                      <c:pt idx="521">
                        <c:v>0.14672991252088011</c:v>
                      </c:pt>
                      <c:pt idx="522">
                        <c:v>0.14592761295263768</c:v>
                      </c:pt>
                      <c:pt idx="523">
                        <c:v>0.14533002108676094</c:v>
                      </c:pt>
                      <c:pt idx="524">
                        <c:v>0.14494614317937626</c:v>
                      </c:pt>
                      <c:pt idx="525">
                        <c:v>0.14438787125762512</c:v>
                      </c:pt>
                      <c:pt idx="526">
                        <c:v>0.14410862281206258</c:v>
                      </c:pt>
                      <c:pt idx="527">
                        <c:v>0.14270512331805457</c:v>
                      </c:pt>
                      <c:pt idx="528">
                        <c:v>0.14190624210868485</c:v>
                      </c:pt>
                      <c:pt idx="529">
                        <c:v>0.14203609058389427</c:v>
                      </c:pt>
                      <c:pt idx="530">
                        <c:v>0.14105992709539222</c:v>
                      </c:pt>
                      <c:pt idx="531">
                        <c:v>0.13972205560304016</c:v>
                      </c:pt>
                      <c:pt idx="532">
                        <c:v>0.13829112801395352</c:v>
                      </c:pt>
                      <c:pt idx="533">
                        <c:v>0.13836804723383361</c:v>
                      </c:pt>
                      <c:pt idx="534">
                        <c:v>0.13700010198518997</c:v>
                      </c:pt>
                      <c:pt idx="535">
                        <c:v>0.1378876954052107</c:v>
                      </c:pt>
                      <c:pt idx="536">
                        <c:v>0.13520331541340017</c:v>
                      </c:pt>
                      <c:pt idx="537">
                        <c:v>0.13840503519138417</c:v>
                      </c:pt>
                      <c:pt idx="538">
                        <c:v>0.13855480601386452</c:v>
                      </c:pt>
                      <c:pt idx="539">
                        <c:v>0.13289903266787931</c:v>
                      </c:pt>
                      <c:pt idx="540">
                        <c:v>0.13369699529683599</c:v>
                      </c:pt>
                      <c:pt idx="541">
                        <c:v>0.13334505449065284</c:v>
                      </c:pt>
                      <c:pt idx="542">
                        <c:v>0.13392440780616469</c:v>
                      </c:pt>
                      <c:pt idx="543">
                        <c:v>0.13271810759486935</c:v>
                      </c:pt>
                      <c:pt idx="544">
                        <c:v>0.13481387044915508</c:v>
                      </c:pt>
                      <c:pt idx="545">
                        <c:v>0.1364365852311212</c:v>
                      </c:pt>
                      <c:pt idx="546">
                        <c:v>0.13344422697564079</c:v>
                      </c:pt>
                      <c:pt idx="547">
                        <c:v>0.13448837823956483</c:v>
                      </c:pt>
                      <c:pt idx="548">
                        <c:v>0.13347495426529196</c:v>
                      </c:pt>
                      <c:pt idx="549">
                        <c:v>0.13312441350604431</c:v>
                      </c:pt>
                      <c:pt idx="550">
                        <c:v>0.1377161287375373</c:v>
                      </c:pt>
                      <c:pt idx="551">
                        <c:v>0.13899607783006945</c:v>
                      </c:pt>
                      <c:pt idx="552">
                        <c:v>0.13857713943433131</c:v>
                      </c:pt>
                      <c:pt idx="553">
                        <c:v>0.1381393618574055</c:v>
                      </c:pt>
                      <c:pt idx="554">
                        <c:v>0.14465577985737907</c:v>
                      </c:pt>
                      <c:pt idx="555">
                        <c:v>0.14162232167443631</c:v>
                      </c:pt>
                      <c:pt idx="556">
                        <c:v>0.14258032623356329</c:v>
                      </c:pt>
                      <c:pt idx="557">
                        <c:v>0.14892868088941658</c:v>
                      </c:pt>
                      <c:pt idx="558">
                        <c:v>0.14609297078621045</c:v>
                      </c:pt>
                      <c:pt idx="559">
                        <c:v>0.14232185298829039</c:v>
                      </c:pt>
                      <c:pt idx="560">
                        <c:v>0.14866201576646373</c:v>
                      </c:pt>
                      <c:pt idx="561">
                        <c:v>0.15349965779208496</c:v>
                      </c:pt>
                      <c:pt idx="562">
                        <c:v>0.14846127628873287</c:v>
                      </c:pt>
                      <c:pt idx="563">
                        <c:v>0.15684323759299462</c:v>
                      </c:pt>
                      <c:pt idx="564">
                        <c:v>0.16107462188970351</c:v>
                      </c:pt>
                      <c:pt idx="565">
                        <c:v>0.16467329451721655</c:v>
                      </c:pt>
                      <c:pt idx="566">
                        <c:v>0.1692634274819248</c:v>
                      </c:pt>
                      <c:pt idx="567">
                        <c:v>0.17302888043344658</c:v>
                      </c:pt>
                      <c:pt idx="568">
                        <c:v>0.18018960110188248</c:v>
                      </c:pt>
                      <c:pt idx="569">
                        <c:v>0.18547765479209985</c:v>
                      </c:pt>
                      <c:pt idx="570">
                        <c:v>0.1873585596037374</c:v>
                      </c:pt>
                      <c:pt idx="571">
                        <c:v>0.18572123998101003</c:v>
                      </c:pt>
                      <c:pt idx="572">
                        <c:v>0.17462640612669275</c:v>
                      </c:pt>
                      <c:pt idx="573">
                        <c:v>0.16292365479316478</c:v>
                      </c:pt>
                      <c:pt idx="574">
                        <c:v>0.14872447976891917</c:v>
                      </c:pt>
                      <c:pt idx="575">
                        <c:v>0.13521547925629826</c:v>
                      </c:pt>
                      <c:pt idx="576">
                        <c:v>0.11784956585580135</c:v>
                      </c:pt>
                      <c:pt idx="577">
                        <c:v>0.10768291021719395</c:v>
                      </c:pt>
                      <c:pt idx="578">
                        <c:v>9.9838172571804315E-2</c:v>
                      </c:pt>
                      <c:pt idx="579">
                        <c:v>9.8470739248719533E-2</c:v>
                      </c:pt>
                      <c:pt idx="580">
                        <c:v>9.2372171669079281E-2</c:v>
                      </c:pt>
                      <c:pt idx="581">
                        <c:v>8.7876975245825467E-2</c:v>
                      </c:pt>
                      <c:pt idx="582">
                        <c:v>8.7566231622273463E-2</c:v>
                      </c:pt>
                      <c:pt idx="583">
                        <c:v>8.7361177114388275E-2</c:v>
                      </c:pt>
                      <c:pt idx="584">
                        <c:v>8.752893373066846E-2</c:v>
                      </c:pt>
                      <c:pt idx="585">
                        <c:v>8.91331732367764E-2</c:v>
                      </c:pt>
                      <c:pt idx="586">
                        <c:v>9.5336106834292486E-2</c:v>
                      </c:pt>
                      <c:pt idx="587">
                        <c:v>9.6085988004026346E-2</c:v>
                      </c:pt>
                      <c:pt idx="588">
                        <c:v>9.8652707410133322E-2</c:v>
                      </c:pt>
                      <c:pt idx="589">
                        <c:v>0.10094641819818385</c:v>
                      </c:pt>
                      <c:pt idx="590">
                        <c:v>0.10462881630428603</c:v>
                      </c:pt>
                      <c:pt idx="591">
                        <c:v>0.10698190671658138</c:v>
                      </c:pt>
                      <c:pt idx="592">
                        <c:v>0.11057534626789614</c:v>
                      </c:pt>
                      <c:pt idx="593">
                        <c:v>0.111975036779249</c:v>
                      </c:pt>
                      <c:pt idx="594">
                        <c:v>0.11747935336837159</c:v>
                      </c:pt>
                      <c:pt idx="595">
                        <c:v>0.12270251595186599</c:v>
                      </c:pt>
                      <c:pt idx="596">
                        <c:v>0.12642882423231364</c:v>
                      </c:pt>
                      <c:pt idx="597">
                        <c:v>0.1323323845111227</c:v>
                      </c:pt>
                      <c:pt idx="598">
                        <c:v>0.1351297573749034</c:v>
                      </c:pt>
                      <c:pt idx="599">
                        <c:v>0.14000893109818691</c:v>
                      </c:pt>
                      <c:pt idx="600">
                        <c:v>0.14643355785298939</c:v>
                      </c:pt>
                      <c:pt idx="601">
                        <c:v>0.15225624458087919</c:v>
                      </c:pt>
                      <c:pt idx="602">
                        <c:v>0.1560356146401829</c:v>
                      </c:pt>
                      <c:pt idx="603">
                        <c:v>0.15848892864140593</c:v>
                      </c:pt>
                      <c:pt idx="604">
                        <c:v>0.16484847191662402</c:v>
                      </c:pt>
                      <c:pt idx="605">
                        <c:v>0.1666144339435939</c:v>
                      </c:pt>
                      <c:pt idx="606">
                        <c:v>0.17007058660239299</c:v>
                      </c:pt>
                      <c:pt idx="607">
                        <c:v>0.17360266882957429</c:v>
                      </c:pt>
                      <c:pt idx="608">
                        <c:v>0.17820276510539426</c:v>
                      </c:pt>
                      <c:pt idx="609">
                        <c:v>0.1839538046985435</c:v>
                      </c:pt>
                      <c:pt idx="610">
                        <c:v>0.1836637582573985</c:v>
                      </c:pt>
                      <c:pt idx="611">
                        <c:v>0.18554947078746309</c:v>
                      </c:pt>
                      <c:pt idx="612">
                        <c:v>0.19066424996649334</c:v>
                      </c:pt>
                      <c:pt idx="613">
                        <c:v>0.19293206683303465</c:v>
                      </c:pt>
                      <c:pt idx="614">
                        <c:v>0.19550503247907647</c:v>
                      </c:pt>
                      <c:pt idx="615">
                        <c:v>0.19477148910896333</c:v>
                      </c:pt>
                      <c:pt idx="616">
                        <c:v>0.20111484260479012</c:v>
                      </c:pt>
                      <c:pt idx="617">
                        <c:v>0.20305873242871597</c:v>
                      </c:pt>
                      <c:pt idx="618">
                        <c:v>0.20705262227505322</c:v>
                      </c:pt>
                      <c:pt idx="619">
                        <c:v>0.20860034049701487</c:v>
                      </c:pt>
                      <c:pt idx="620">
                        <c:v>0.2122432588826427</c:v>
                      </c:pt>
                      <c:pt idx="621">
                        <c:v>0.2115524832058262</c:v>
                      </c:pt>
                      <c:pt idx="622">
                        <c:v>0.21333459653761511</c:v>
                      </c:pt>
                      <c:pt idx="623">
                        <c:v>0.21681612371119774</c:v>
                      </c:pt>
                      <c:pt idx="624">
                        <c:v>0.21654435589809717</c:v>
                      </c:pt>
                      <c:pt idx="625">
                        <c:v>0.22106162390097864</c:v>
                      </c:pt>
                      <c:pt idx="626">
                        <c:v>0.21847892632562785</c:v>
                      </c:pt>
                      <c:pt idx="627">
                        <c:v>0.22369426414298599</c:v>
                      </c:pt>
                      <c:pt idx="628">
                        <c:v>0.22600418394771402</c:v>
                      </c:pt>
                      <c:pt idx="629">
                        <c:v>0.2248961985590664</c:v>
                      </c:pt>
                      <c:pt idx="630">
                        <c:v>0.2299688170880515</c:v>
                      </c:pt>
                      <c:pt idx="631">
                        <c:v>0.23022514537592012</c:v>
                      </c:pt>
                      <c:pt idx="632">
                        <c:v>0.23241825317301079</c:v>
                      </c:pt>
                      <c:pt idx="633">
                        <c:v>0.23445903265730306</c:v>
                      </c:pt>
                      <c:pt idx="634">
                        <c:v>0.23510559570688647</c:v>
                      </c:pt>
                      <c:pt idx="635">
                        <c:v>0.2379441315536785</c:v>
                      </c:pt>
                      <c:pt idx="636">
                        <c:v>0.23679452255589037</c:v>
                      </c:pt>
                      <c:pt idx="637">
                        <c:v>0.24024682081066429</c:v>
                      </c:pt>
                      <c:pt idx="638">
                        <c:v>0.24063884784620418</c:v>
                      </c:pt>
                      <c:pt idx="639">
                        <c:v>0.24106829086891118</c:v>
                      </c:pt>
                      <c:pt idx="640">
                        <c:v>0.24618188214552247</c:v>
                      </c:pt>
                      <c:pt idx="641">
                        <c:v>0.2478672388748408</c:v>
                      </c:pt>
                      <c:pt idx="642">
                        <c:v>0.24908185066248539</c:v>
                      </c:pt>
                      <c:pt idx="643">
                        <c:v>0.25455221878526701</c:v>
                      </c:pt>
                      <c:pt idx="644">
                        <c:v>0.25140530443237974</c:v>
                      </c:pt>
                      <c:pt idx="645">
                        <c:v>0.25596765608406102</c:v>
                      </c:pt>
                      <c:pt idx="646">
                        <c:v>0.25683223957238588</c:v>
                      </c:pt>
                      <c:pt idx="647">
                        <c:v>0.25391997308589093</c:v>
                      </c:pt>
                      <c:pt idx="648">
                        <c:v>0.25935984797266948</c:v>
                      </c:pt>
                      <c:pt idx="649">
                        <c:v>0.26166469928686947</c:v>
                      </c:pt>
                      <c:pt idx="650">
                        <c:v>0.26674650415435397</c:v>
                      </c:pt>
                      <c:pt idx="651">
                        <c:v>0.26423529179991867</c:v>
                      </c:pt>
                      <c:pt idx="652">
                        <c:v>0.26649991901754455</c:v>
                      </c:pt>
                      <c:pt idx="653">
                        <c:v>0.27002038887069701</c:v>
                      </c:pt>
                      <c:pt idx="654">
                        <c:v>0.26193378136107776</c:v>
                      </c:pt>
                      <c:pt idx="655">
                        <c:v>0.26212384307626452</c:v>
                      </c:pt>
                      <c:pt idx="656">
                        <c:v>0.27014914990487066</c:v>
                      </c:pt>
                      <c:pt idx="657">
                        <c:v>0.27118612459232744</c:v>
                      </c:pt>
                      <c:pt idx="658">
                        <c:v>0.27711477349847335</c:v>
                      </c:pt>
                      <c:pt idx="659">
                        <c:v>0.27550388804437426</c:v>
                      </c:pt>
                      <c:pt idx="660">
                        <c:v>0.27912868276898489</c:v>
                      </c:pt>
                      <c:pt idx="661">
                        <c:v>0.28059141012642486</c:v>
                      </c:pt>
                      <c:pt idx="662">
                        <c:v>0.27926351156382756</c:v>
                      </c:pt>
                      <c:pt idx="663">
                        <c:v>0.28170736616396186</c:v>
                      </c:pt>
                      <c:pt idx="664">
                        <c:v>0.28304544712898516</c:v>
                      </c:pt>
                      <c:pt idx="665">
                        <c:v>0.28633042534700048</c:v>
                      </c:pt>
                      <c:pt idx="666">
                        <c:v>0.29409607369975999</c:v>
                      </c:pt>
                      <c:pt idx="667">
                        <c:v>0.28202182739305981</c:v>
                      </c:pt>
                      <c:pt idx="668">
                        <c:v>0.31303999175739572</c:v>
                      </c:pt>
                      <c:pt idx="669">
                        <c:v>0.31676668424919707</c:v>
                      </c:pt>
                      <c:pt idx="670">
                        <c:v>0.31363863258973596</c:v>
                      </c:pt>
                      <c:pt idx="671">
                        <c:v>0.327293162103244</c:v>
                      </c:pt>
                      <c:pt idx="672">
                        <c:v>0.33548483618857594</c:v>
                      </c:pt>
                      <c:pt idx="673">
                        <c:v>0.33871336419352976</c:v>
                      </c:pt>
                      <c:pt idx="674">
                        <c:v>0.33942463185503458</c:v>
                      </c:pt>
                      <c:pt idx="675">
                        <c:v>0.36388863252652009</c:v>
                      </c:pt>
                      <c:pt idx="676">
                        <c:v>0.37119547481113002</c:v>
                      </c:pt>
                      <c:pt idx="677">
                        <c:v>0.40145921960931086</c:v>
                      </c:pt>
                      <c:pt idx="678">
                        <c:v>0.41552848470590525</c:v>
                      </c:pt>
                      <c:pt idx="679">
                        <c:v>0.39207718500735528</c:v>
                      </c:pt>
                      <c:pt idx="680">
                        <c:v>0.44643885774669478</c:v>
                      </c:pt>
                      <c:pt idx="681">
                        <c:v>0.4544776531190971</c:v>
                      </c:pt>
                      <c:pt idx="682">
                        <c:v>0.43887971311070945</c:v>
                      </c:pt>
                      <c:pt idx="683">
                        <c:v>0.42692679529893629</c:v>
                      </c:pt>
                      <c:pt idx="684">
                        <c:v>0.45028405566168261</c:v>
                      </c:pt>
                      <c:pt idx="685">
                        <c:v>0.42938608140876683</c:v>
                      </c:pt>
                      <c:pt idx="686">
                        <c:v>0.39500639099303181</c:v>
                      </c:pt>
                      <c:pt idx="687">
                        <c:v>0.43770766809359518</c:v>
                      </c:pt>
                      <c:pt idx="688">
                        <c:v>0.47225123934682295</c:v>
                      </c:pt>
                      <c:pt idx="689">
                        <c:v>0.49142936227890083</c:v>
                      </c:pt>
                      <c:pt idx="690">
                        <c:v>0.36679558257524353</c:v>
                      </c:pt>
                      <c:pt idx="691">
                        <c:v>0.38806686919050237</c:v>
                      </c:pt>
                      <c:pt idx="692">
                        <c:v>0.21520254503703951</c:v>
                      </c:pt>
                      <c:pt idx="693">
                        <c:v>0.39875505620618484</c:v>
                      </c:pt>
                      <c:pt idx="694">
                        <c:v>0.35528317456939656</c:v>
                      </c:pt>
                      <c:pt idx="695">
                        <c:v>0.22830534544355918</c:v>
                      </c:pt>
                      <c:pt idx="696">
                        <c:v>0.23242234590563643</c:v>
                      </c:pt>
                      <c:pt idx="697">
                        <c:v>0.32266341208521315</c:v>
                      </c:pt>
                      <c:pt idx="698">
                        <c:v>9.7953459846249785E-2</c:v>
                      </c:pt>
                      <c:pt idx="699">
                        <c:v>0.29595011043509301</c:v>
                      </c:pt>
                      <c:pt idx="700">
                        <c:v>8.6878977437558069E-3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0"/>
                <c:order val="3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'P-A'!$AG$6</c15:sqref>
                        </c15:formulaRef>
                      </c:ext>
                    </c:extLst>
                    <c:strCache>
                      <c:ptCount val="1"/>
                      <c:pt idx="0">
                        <c:v>P-C before NSL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'P-A'!$AG$7:$AG$707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0.95230686679999998</c:v>
                      </c:pt>
                      <c:pt idx="1">
                        <c:v>0.94912453483333348</c:v>
                      </c:pt>
                      <c:pt idx="2">
                        <c:v>0.97136346473333324</c:v>
                      </c:pt>
                      <c:pt idx="3">
                        <c:v>0.97628078870000001</c:v>
                      </c:pt>
                      <c:pt idx="4">
                        <c:v>0.97282125546666665</c:v>
                      </c:pt>
                      <c:pt idx="5">
                        <c:v>0.99092471606666666</c:v>
                      </c:pt>
                      <c:pt idx="6">
                        <c:v>0.97372629246666664</c:v>
                      </c:pt>
                      <c:pt idx="7">
                        <c:v>0.99763820589999996</c:v>
                      </c:pt>
                      <c:pt idx="8">
                        <c:v>0.98900836719999996</c:v>
                      </c:pt>
                      <c:pt idx="9">
                        <c:v>0.99923686163333336</c:v>
                      </c:pt>
                      <c:pt idx="10">
                        <c:v>1.0085358221333334</c:v>
                      </c:pt>
                      <c:pt idx="11">
                        <c:v>1.0123316644333331</c:v>
                      </c:pt>
                      <c:pt idx="12">
                        <c:v>1.0092182357999999</c:v>
                      </c:pt>
                      <c:pt idx="13">
                        <c:v>1.0210654339</c:v>
                      </c:pt>
                      <c:pt idx="14">
                        <c:v>1.0348408819333332</c:v>
                      </c:pt>
                      <c:pt idx="15">
                        <c:v>1.0301726062333334</c:v>
                      </c:pt>
                      <c:pt idx="16">
                        <c:v>1.0373077192666667</c:v>
                      </c:pt>
                      <c:pt idx="17">
                        <c:v>1.0466807284999999</c:v>
                      </c:pt>
                      <c:pt idx="18">
                        <c:v>1.0614033738666666</c:v>
                      </c:pt>
                      <c:pt idx="19">
                        <c:v>1.0549509325666666</c:v>
                      </c:pt>
                      <c:pt idx="20">
                        <c:v>1.0568201342333332</c:v>
                      </c:pt>
                      <c:pt idx="21">
                        <c:v>1.0700843530666668</c:v>
                      </c:pt>
                      <c:pt idx="22">
                        <c:v>1.0743802784666667</c:v>
                      </c:pt>
                      <c:pt idx="23">
                        <c:v>1.0812748671333334</c:v>
                      </c:pt>
                      <c:pt idx="24">
                        <c:v>1.0913481114000001</c:v>
                      </c:pt>
                      <c:pt idx="25">
                        <c:v>1.0914085308333332</c:v>
                      </c:pt>
                      <c:pt idx="26">
                        <c:v>1.0947880744666667</c:v>
                      </c:pt>
                      <c:pt idx="27">
                        <c:v>1.1032951673</c:v>
                      </c:pt>
                      <c:pt idx="28">
                        <c:v>1.1066414715666666</c:v>
                      </c:pt>
                      <c:pt idx="29">
                        <c:v>1.1107773383666668</c:v>
                      </c:pt>
                      <c:pt idx="30">
                        <c:v>1.1198732855</c:v>
                      </c:pt>
                      <c:pt idx="31">
                        <c:v>1.1228020191000001</c:v>
                      </c:pt>
                      <c:pt idx="32">
                        <c:v>1.1326538124999999</c:v>
                      </c:pt>
                      <c:pt idx="33">
                        <c:v>1.1337132058333335</c:v>
                      </c:pt>
                      <c:pt idx="34">
                        <c:v>1.1418278812333333</c:v>
                      </c:pt>
                      <c:pt idx="35">
                        <c:v>1.1455047727000001</c:v>
                      </c:pt>
                      <c:pt idx="36">
                        <c:v>1.1488646666666666</c:v>
                      </c:pt>
                      <c:pt idx="37">
                        <c:v>1.1569717328666667</c:v>
                      </c:pt>
                      <c:pt idx="38">
                        <c:v>1.1625086269333333</c:v>
                      </c:pt>
                      <c:pt idx="39">
                        <c:v>1.1674711903999999</c:v>
                      </c:pt>
                      <c:pt idx="40">
                        <c:v>1.1734297075666666</c:v>
                      </c:pt>
                      <c:pt idx="41">
                        <c:v>1.1757785278999999</c:v>
                      </c:pt>
                      <c:pt idx="42">
                        <c:v>1.1822168628999998</c:v>
                      </c:pt>
                      <c:pt idx="43">
                        <c:v>1.1851432324333333</c:v>
                      </c:pt>
                      <c:pt idx="44">
                        <c:v>1.1893476246666668</c:v>
                      </c:pt>
                      <c:pt idx="45">
                        <c:v>1.1969110964333332</c:v>
                      </c:pt>
                      <c:pt idx="46">
                        <c:v>1.2001963653000001</c:v>
                      </c:pt>
                      <c:pt idx="47">
                        <c:v>1.2063859700333335</c:v>
                      </c:pt>
                      <c:pt idx="48">
                        <c:v>1.2098676563999999</c:v>
                      </c:pt>
                      <c:pt idx="49">
                        <c:v>1.2114418349333334</c:v>
                      </c:pt>
                      <c:pt idx="50">
                        <c:v>1.2189684113666666</c:v>
                      </c:pt>
                      <c:pt idx="51">
                        <c:v>1.2247142793999999</c:v>
                      </c:pt>
                      <c:pt idx="52">
                        <c:v>1.2287139694333333</c:v>
                      </c:pt>
                      <c:pt idx="53">
                        <c:v>1.2312130333999998</c:v>
                      </c:pt>
                      <c:pt idx="54">
                        <c:v>1.2363596956666667</c:v>
                      </c:pt>
                      <c:pt idx="55">
                        <c:v>1.2401404380333334</c:v>
                      </c:pt>
                      <c:pt idx="56">
                        <c:v>1.2444315354000002</c:v>
                      </c:pt>
                      <c:pt idx="57">
                        <c:v>1.2472820084666667</c:v>
                      </c:pt>
                      <c:pt idx="58">
                        <c:v>1.2539562781999998</c:v>
                      </c:pt>
                      <c:pt idx="59">
                        <c:v>1.2567525505333335</c:v>
                      </c:pt>
                      <c:pt idx="60">
                        <c:v>1.2604757547333332</c:v>
                      </c:pt>
                      <c:pt idx="61">
                        <c:v>1.2648707628</c:v>
                      </c:pt>
                      <c:pt idx="62">
                        <c:v>1.2688990234666668</c:v>
                      </c:pt>
                      <c:pt idx="63">
                        <c:v>1.2726726334666667</c:v>
                      </c:pt>
                      <c:pt idx="64">
                        <c:v>1.2759629687</c:v>
                      </c:pt>
                      <c:pt idx="65">
                        <c:v>1.2785336574333332</c:v>
                      </c:pt>
                      <c:pt idx="66">
                        <c:v>1.2837309437333333</c:v>
                      </c:pt>
                      <c:pt idx="67">
                        <c:v>1.2848539353333335</c:v>
                      </c:pt>
                      <c:pt idx="68">
                        <c:v>1.2919249135666668</c:v>
                      </c:pt>
                      <c:pt idx="69">
                        <c:v>1.2927230595999999</c:v>
                      </c:pt>
                      <c:pt idx="70">
                        <c:v>1.2961744864333333</c:v>
                      </c:pt>
                      <c:pt idx="71">
                        <c:v>1.3017189502333333</c:v>
                      </c:pt>
                      <c:pt idx="72">
                        <c:v>1.3023765287333333</c:v>
                      </c:pt>
                      <c:pt idx="73">
                        <c:v>1.3066537976999999</c:v>
                      </c:pt>
                      <c:pt idx="74">
                        <c:v>1.3089488347333333</c:v>
                      </c:pt>
                      <c:pt idx="75">
                        <c:v>1.3139056165666665</c:v>
                      </c:pt>
                      <c:pt idx="76">
                        <c:v>1.3151286839666667</c:v>
                      </c:pt>
                      <c:pt idx="77">
                        <c:v>1.3168813786</c:v>
                      </c:pt>
                      <c:pt idx="78">
                        <c:v>1.3213092880666668</c:v>
                      </c:pt>
                      <c:pt idx="79">
                        <c:v>1.3232478701000001</c:v>
                      </c:pt>
                      <c:pt idx="80">
                        <c:v>1.3263038794999999</c:v>
                      </c:pt>
                      <c:pt idx="81">
                        <c:v>1.3274182478666667</c:v>
                      </c:pt>
                      <c:pt idx="82">
                        <c:v>1.3288461762666666</c:v>
                      </c:pt>
                      <c:pt idx="83">
                        <c:v>1.3309079210000001</c:v>
                      </c:pt>
                      <c:pt idx="84">
                        <c:v>1.3361101547333334</c:v>
                      </c:pt>
                      <c:pt idx="85">
                        <c:v>1.3360721466333334</c:v>
                      </c:pt>
                      <c:pt idx="86">
                        <c:v>1.3371807138333336</c:v>
                      </c:pt>
                      <c:pt idx="87">
                        <c:v>1.3396930497666666</c:v>
                      </c:pt>
                      <c:pt idx="88">
                        <c:v>1.3422345719333333</c:v>
                      </c:pt>
                      <c:pt idx="89">
                        <c:v>1.3422826331333333</c:v>
                      </c:pt>
                      <c:pt idx="90">
                        <c:v>1.3436439630666666</c:v>
                      </c:pt>
                      <c:pt idx="91">
                        <c:v>1.3459479413333335</c:v>
                      </c:pt>
                      <c:pt idx="92">
                        <c:v>1.3472438256999999</c:v>
                      </c:pt>
                      <c:pt idx="93">
                        <c:v>1.3477205037333333</c:v>
                      </c:pt>
                      <c:pt idx="94">
                        <c:v>1.348918775966667</c:v>
                      </c:pt>
                      <c:pt idx="95">
                        <c:v>1.3499256371666668</c:v>
                      </c:pt>
                      <c:pt idx="96">
                        <c:v>1.3521039685999998</c:v>
                      </c:pt>
                      <c:pt idx="97">
                        <c:v>1.3527154526333334</c:v>
                      </c:pt>
                      <c:pt idx="98">
                        <c:v>1.3525610168666666</c:v>
                      </c:pt>
                      <c:pt idx="99">
                        <c:v>1.3531991837333335</c:v>
                      </c:pt>
                      <c:pt idx="100">
                        <c:v>1.3554823397</c:v>
                      </c:pt>
                      <c:pt idx="101">
                        <c:v>1.3542428413666665</c:v>
                      </c:pt>
                      <c:pt idx="102">
                        <c:v>1.3559683759999999</c:v>
                      </c:pt>
                      <c:pt idx="103">
                        <c:v>1.3541095652333333</c:v>
                      </c:pt>
                      <c:pt idx="104">
                        <c:v>1.3549661834333335</c:v>
                      </c:pt>
                      <c:pt idx="105">
                        <c:v>1.3545631569000001</c:v>
                      </c:pt>
                      <c:pt idx="106">
                        <c:v>1.3539780178</c:v>
                      </c:pt>
                      <c:pt idx="107">
                        <c:v>1.3545355799666667</c:v>
                      </c:pt>
                      <c:pt idx="108">
                        <c:v>1.3538626235666664</c:v>
                      </c:pt>
                      <c:pt idx="109">
                        <c:v>1.3542494573999999</c:v>
                      </c:pt>
                      <c:pt idx="110">
                        <c:v>1.3543916541999999</c:v>
                      </c:pt>
                      <c:pt idx="111">
                        <c:v>1.3532951476666666</c:v>
                      </c:pt>
                      <c:pt idx="112">
                        <c:v>1.3524824183999999</c:v>
                      </c:pt>
                      <c:pt idx="113">
                        <c:v>1.3501961228999999</c:v>
                      </c:pt>
                      <c:pt idx="114">
                        <c:v>1.3511157434000001</c:v>
                      </c:pt>
                      <c:pt idx="115">
                        <c:v>1.3500233294999999</c:v>
                      </c:pt>
                      <c:pt idx="116">
                        <c:v>1.3482193350666669</c:v>
                      </c:pt>
                      <c:pt idx="117">
                        <c:v>1.3484492699666666</c:v>
                      </c:pt>
                      <c:pt idx="118">
                        <c:v>1.3450113534666668</c:v>
                      </c:pt>
                      <c:pt idx="119">
                        <c:v>1.3454040092666666</c:v>
                      </c:pt>
                      <c:pt idx="120">
                        <c:v>1.3434453012333334</c:v>
                      </c:pt>
                      <c:pt idx="121">
                        <c:v>1.3428608575000001</c:v>
                      </c:pt>
                      <c:pt idx="122">
                        <c:v>1.3410412670999998</c:v>
                      </c:pt>
                      <c:pt idx="123">
                        <c:v>1.3390178480666666</c:v>
                      </c:pt>
                      <c:pt idx="124">
                        <c:v>1.3367620112</c:v>
                      </c:pt>
                      <c:pt idx="125">
                        <c:v>1.3348474105333334</c:v>
                      </c:pt>
                      <c:pt idx="126">
                        <c:v>1.3331456781666666</c:v>
                      </c:pt>
                      <c:pt idx="127">
                        <c:v>1.3316898546333333</c:v>
                      </c:pt>
                      <c:pt idx="128">
                        <c:v>1.3291249674000001</c:v>
                      </c:pt>
                      <c:pt idx="129">
                        <c:v>1.3282175460333334</c:v>
                      </c:pt>
                      <c:pt idx="130">
                        <c:v>1.3251668613000001</c:v>
                      </c:pt>
                      <c:pt idx="131">
                        <c:v>1.3229888083000001</c:v>
                      </c:pt>
                      <c:pt idx="132">
                        <c:v>1.3195498585000001</c:v>
                      </c:pt>
                      <c:pt idx="133">
                        <c:v>1.3182881076333335</c:v>
                      </c:pt>
                      <c:pt idx="134">
                        <c:v>1.3159359495666667</c:v>
                      </c:pt>
                      <c:pt idx="135">
                        <c:v>1.3131345115000002</c:v>
                      </c:pt>
                      <c:pt idx="136">
                        <c:v>1.3099517623666668</c:v>
                      </c:pt>
                      <c:pt idx="137">
                        <c:v>1.3071517345000001</c:v>
                      </c:pt>
                      <c:pt idx="138">
                        <c:v>1.3045656084999999</c:v>
                      </c:pt>
                      <c:pt idx="139">
                        <c:v>1.3026411336000001</c:v>
                      </c:pt>
                      <c:pt idx="140">
                        <c:v>1.2986737092</c:v>
                      </c:pt>
                      <c:pt idx="141">
                        <c:v>1.2966905436666669</c:v>
                      </c:pt>
                      <c:pt idx="142">
                        <c:v>1.2935143708333332</c:v>
                      </c:pt>
                      <c:pt idx="143">
                        <c:v>1.2904720902</c:v>
                      </c:pt>
                      <c:pt idx="144">
                        <c:v>1.2869215807333334</c:v>
                      </c:pt>
                      <c:pt idx="145">
                        <c:v>1.2838884590999999</c:v>
                      </c:pt>
                      <c:pt idx="146">
                        <c:v>1.2807342411</c:v>
                      </c:pt>
                      <c:pt idx="147">
                        <c:v>1.2774573761666668</c:v>
                      </c:pt>
                      <c:pt idx="148">
                        <c:v>1.2735355496333334</c:v>
                      </c:pt>
                      <c:pt idx="149">
                        <c:v>1.2719241383</c:v>
                      </c:pt>
                      <c:pt idx="150">
                        <c:v>1.2668004034666667</c:v>
                      </c:pt>
                      <c:pt idx="151">
                        <c:v>1.2634270984333333</c:v>
                      </c:pt>
                      <c:pt idx="152">
                        <c:v>1.2604345878666667</c:v>
                      </c:pt>
                      <c:pt idx="153">
                        <c:v>1.2565781077</c:v>
                      </c:pt>
                      <c:pt idx="154">
                        <c:v>1.2531962989000001</c:v>
                      </c:pt>
                      <c:pt idx="155">
                        <c:v>1.2497407593999998</c:v>
                      </c:pt>
                      <c:pt idx="156">
                        <c:v>1.2464954059333333</c:v>
                      </c:pt>
                      <c:pt idx="157">
                        <c:v>1.2425928711333334</c:v>
                      </c:pt>
                      <c:pt idx="158">
                        <c:v>1.2383877435666666</c:v>
                      </c:pt>
                      <c:pt idx="159">
                        <c:v>1.2342334787</c:v>
                      </c:pt>
                      <c:pt idx="160">
                        <c:v>1.2306067544666666</c:v>
                      </c:pt>
                      <c:pt idx="161">
                        <c:v>1.2267830572333331</c:v>
                      </c:pt>
                      <c:pt idx="162">
                        <c:v>1.2237044770999999</c:v>
                      </c:pt>
                      <c:pt idx="163">
                        <c:v>1.2196498118000001</c:v>
                      </c:pt>
                      <c:pt idx="164">
                        <c:v>1.2155496083333335</c:v>
                      </c:pt>
                      <c:pt idx="165">
                        <c:v>1.2119650244333333</c:v>
                      </c:pt>
                      <c:pt idx="166">
                        <c:v>1.2080909810333333</c:v>
                      </c:pt>
                      <c:pt idx="167">
                        <c:v>1.2041044033999999</c:v>
                      </c:pt>
                      <c:pt idx="168">
                        <c:v>1.2002170879666665</c:v>
                      </c:pt>
                      <c:pt idx="169">
                        <c:v>1.1963311433666666</c:v>
                      </c:pt>
                      <c:pt idx="170">
                        <c:v>1.1921799778666669</c:v>
                      </c:pt>
                      <c:pt idx="171">
                        <c:v>1.1884949404666667</c:v>
                      </c:pt>
                      <c:pt idx="172">
                        <c:v>1.1848761043666667</c:v>
                      </c:pt>
                      <c:pt idx="173">
                        <c:v>1.1811889610999999</c:v>
                      </c:pt>
                      <c:pt idx="174">
                        <c:v>1.1770728230666667</c:v>
                      </c:pt>
                      <c:pt idx="175">
                        <c:v>1.1720804970333332</c:v>
                      </c:pt>
                      <c:pt idx="176">
                        <c:v>1.1686061421</c:v>
                      </c:pt>
                      <c:pt idx="177">
                        <c:v>1.1645434102000001</c:v>
                      </c:pt>
                      <c:pt idx="178">
                        <c:v>1.1600485841999999</c:v>
                      </c:pt>
                      <c:pt idx="179">
                        <c:v>1.1564113695666667</c:v>
                      </c:pt>
                      <c:pt idx="180">
                        <c:v>1.1523966391666667</c:v>
                      </c:pt>
                      <c:pt idx="181">
                        <c:v>1.1485513247666665</c:v>
                      </c:pt>
                      <c:pt idx="182">
                        <c:v>1.1435315608666665</c:v>
                      </c:pt>
                      <c:pt idx="183">
                        <c:v>1.1402669351999999</c:v>
                      </c:pt>
                      <c:pt idx="184">
                        <c:v>1.1360231834333332</c:v>
                      </c:pt>
                      <c:pt idx="185">
                        <c:v>1.1321876647</c:v>
                      </c:pt>
                      <c:pt idx="186">
                        <c:v>1.1280471483999999</c:v>
                      </c:pt>
                      <c:pt idx="187">
                        <c:v>1.1242697238666668</c:v>
                      </c:pt>
                      <c:pt idx="188">
                        <c:v>1.1206295887</c:v>
                      </c:pt>
                      <c:pt idx="189">
                        <c:v>1.1163023114000001</c:v>
                      </c:pt>
                      <c:pt idx="190">
                        <c:v>1.1125654976000001</c:v>
                      </c:pt>
                      <c:pt idx="191">
                        <c:v>1.1080015699333334</c:v>
                      </c:pt>
                      <c:pt idx="192">
                        <c:v>1.1040075022</c:v>
                      </c:pt>
                      <c:pt idx="193">
                        <c:v>1.1001603606333334</c:v>
                      </c:pt>
                      <c:pt idx="194">
                        <c:v>1.0963323516000001</c:v>
                      </c:pt>
                      <c:pt idx="195">
                        <c:v>1.0921977958666667</c:v>
                      </c:pt>
                      <c:pt idx="196">
                        <c:v>1.0880841016</c:v>
                      </c:pt>
                      <c:pt idx="197">
                        <c:v>1.0837888718666666</c:v>
                      </c:pt>
                      <c:pt idx="198">
                        <c:v>1.0795672138333332</c:v>
                      </c:pt>
                      <c:pt idx="199">
                        <c:v>1.0757761795333334</c:v>
                      </c:pt>
                      <c:pt idx="200">
                        <c:v>1.0719089704</c:v>
                      </c:pt>
                      <c:pt idx="201">
                        <c:v>1.0678717891</c:v>
                      </c:pt>
                      <c:pt idx="202">
                        <c:v>1.0637173056</c:v>
                      </c:pt>
                      <c:pt idx="203">
                        <c:v>1.0600695607666666</c:v>
                      </c:pt>
                      <c:pt idx="204">
                        <c:v>1.0559467673</c:v>
                      </c:pt>
                      <c:pt idx="205">
                        <c:v>1.0518607494666667</c:v>
                      </c:pt>
                      <c:pt idx="206">
                        <c:v>1.0486798287333332</c:v>
                      </c:pt>
                      <c:pt idx="207">
                        <c:v>1.0447343388999999</c:v>
                      </c:pt>
                      <c:pt idx="208">
                        <c:v>1.0405309796666666</c:v>
                      </c:pt>
                      <c:pt idx="209">
                        <c:v>1.0367830395333333</c:v>
                      </c:pt>
                      <c:pt idx="210">
                        <c:v>1.0330822071333332</c:v>
                      </c:pt>
                      <c:pt idx="211">
                        <c:v>1.0291389824333332</c:v>
                      </c:pt>
                      <c:pt idx="212">
                        <c:v>1.0254253548666667</c:v>
                      </c:pt>
                      <c:pt idx="213">
                        <c:v>1.0210440954666666</c:v>
                      </c:pt>
                      <c:pt idx="214">
                        <c:v>1.0175429583333333</c:v>
                      </c:pt>
                      <c:pt idx="215">
                        <c:v>1.0138846834999999</c:v>
                      </c:pt>
                      <c:pt idx="216">
                        <c:v>1.0101569094666667</c:v>
                      </c:pt>
                      <c:pt idx="217">
                        <c:v>1.0061519146333333</c:v>
                      </c:pt>
                      <c:pt idx="218">
                        <c:v>1.0027366081666667</c:v>
                      </c:pt>
                      <c:pt idx="219">
                        <c:v>0.99935823703333337</c:v>
                      </c:pt>
                      <c:pt idx="220">
                        <c:v>0.99587476280000009</c:v>
                      </c:pt>
                      <c:pt idx="221">
                        <c:v>0.99196104213333347</c:v>
                      </c:pt>
                      <c:pt idx="222">
                        <c:v>0.9882989921333335</c:v>
                      </c:pt>
                      <c:pt idx="223">
                        <c:v>0.98449454706666673</c:v>
                      </c:pt>
                      <c:pt idx="224">
                        <c:v>0.98095313696666675</c:v>
                      </c:pt>
                      <c:pt idx="225">
                        <c:v>0.97718679916666673</c:v>
                      </c:pt>
                      <c:pt idx="226">
                        <c:v>0.97334486233333328</c:v>
                      </c:pt>
                      <c:pt idx="227">
                        <c:v>0.97054402043333321</c:v>
                      </c:pt>
                      <c:pt idx="228">
                        <c:v>0.96695593990000006</c:v>
                      </c:pt>
                      <c:pt idx="229">
                        <c:v>0.9632763862</c:v>
                      </c:pt>
                      <c:pt idx="230">
                        <c:v>0.95949627970000007</c:v>
                      </c:pt>
                      <c:pt idx="231">
                        <c:v>0.95580166576666648</c:v>
                      </c:pt>
                      <c:pt idx="232">
                        <c:v>0.95199004809999999</c:v>
                      </c:pt>
                      <c:pt idx="233">
                        <c:v>0.94937189436666669</c:v>
                      </c:pt>
                      <c:pt idx="234">
                        <c:v>0.94586741933333329</c:v>
                      </c:pt>
                      <c:pt idx="235">
                        <c:v>0.94205536443333349</c:v>
                      </c:pt>
                      <c:pt idx="236">
                        <c:v>0.93925839663333333</c:v>
                      </c:pt>
                      <c:pt idx="237">
                        <c:v>0.93560866513333341</c:v>
                      </c:pt>
                      <c:pt idx="238">
                        <c:v>0.93212046226666667</c:v>
                      </c:pt>
                      <c:pt idx="239">
                        <c:v>0.92860281466666661</c:v>
                      </c:pt>
                      <c:pt idx="240">
                        <c:v>0.92579370736666666</c:v>
                      </c:pt>
                      <c:pt idx="241">
                        <c:v>0.92203126350000009</c:v>
                      </c:pt>
                      <c:pt idx="242">
                        <c:v>0.91903344789999997</c:v>
                      </c:pt>
                      <c:pt idx="243">
                        <c:v>0.9157755176333332</c:v>
                      </c:pt>
                      <c:pt idx="244">
                        <c:v>0.91213295856666665</c:v>
                      </c:pt>
                      <c:pt idx="245">
                        <c:v>0.90911622843333328</c:v>
                      </c:pt>
                      <c:pt idx="246">
                        <c:v>0.90629941223333343</c:v>
                      </c:pt>
                      <c:pt idx="247">
                        <c:v>0.90308034416666672</c:v>
                      </c:pt>
                      <c:pt idx="248">
                        <c:v>0.89995614690000003</c:v>
                      </c:pt>
                      <c:pt idx="249">
                        <c:v>0.89706371230000004</c:v>
                      </c:pt>
                      <c:pt idx="250">
                        <c:v>0.89407332736666667</c:v>
                      </c:pt>
                      <c:pt idx="251">
                        <c:v>0.89118977386666665</c:v>
                      </c:pt>
                      <c:pt idx="252">
                        <c:v>0.8877972761666667</c:v>
                      </c:pt>
                      <c:pt idx="253">
                        <c:v>0.88490194079999995</c:v>
                      </c:pt>
                      <c:pt idx="254">
                        <c:v>0.88180698949999992</c:v>
                      </c:pt>
                      <c:pt idx="255">
                        <c:v>0.87931795913333322</c:v>
                      </c:pt>
                      <c:pt idx="256">
                        <c:v>0.87577833733333321</c:v>
                      </c:pt>
                      <c:pt idx="257">
                        <c:v>0.87317341566666673</c:v>
                      </c:pt>
                      <c:pt idx="258">
                        <c:v>0.87047390143333336</c:v>
                      </c:pt>
                      <c:pt idx="259">
                        <c:v>0.86767665543333339</c:v>
                      </c:pt>
                      <c:pt idx="260">
                        <c:v>0.8648564418000001</c:v>
                      </c:pt>
                      <c:pt idx="261">
                        <c:v>0.86222304900000013</c:v>
                      </c:pt>
                      <c:pt idx="262">
                        <c:v>0.85949697093333333</c:v>
                      </c:pt>
                      <c:pt idx="263">
                        <c:v>0.85720588763333339</c:v>
                      </c:pt>
                      <c:pt idx="264">
                        <c:v>0.85435750086666662</c:v>
                      </c:pt>
                      <c:pt idx="265">
                        <c:v>0.85154803593333328</c:v>
                      </c:pt>
                      <c:pt idx="266">
                        <c:v>0.84871002039999999</c:v>
                      </c:pt>
                      <c:pt idx="267">
                        <c:v>0.84692887463333333</c:v>
                      </c:pt>
                      <c:pt idx="268">
                        <c:v>0.84409375983333323</c:v>
                      </c:pt>
                      <c:pt idx="269">
                        <c:v>0.84163987633333337</c:v>
                      </c:pt>
                      <c:pt idx="270">
                        <c:v>0.8391462167</c:v>
                      </c:pt>
                      <c:pt idx="271">
                        <c:v>0.83733151356666669</c:v>
                      </c:pt>
                      <c:pt idx="272">
                        <c:v>0.83464914563333326</c:v>
                      </c:pt>
                      <c:pt idx="273">
                        <c:v>0.83283140263333333</c:v>
                      </c:pt>
                      <c:pt idx="274">
                        <c:v>0.83034507433333327</c:v>
                      </c:pt>
                      <c:pt idx="275">
                        <c:v>0.82789683343333342</c:v>
                      </c:pt>
                      <c:pt idx="276">
                        <c:v>0.82586268583333322</c:v>
                      </c:pt>
                      <c:pt idx="277">
                        <c:v>0.82347391046666674</c:v>
                      </c:pt>
                      <c:pt idx="278">
                        <c:v>0.82149368523333344</c:v>
                      </c:pt>
                      <c:pt idx="279">
                        <c:v>0.81940168140000003</c:v>
                      </c:pt>
                      <c:pt idx="280">
                        <c:v>0.81729376316666669</c:v>
                      </c:pt>
                      <c:pt idx="281">
                        <c:v>0.81521902480000008</c:v>
                      </c:pt>
                      <c:pt idx="282">
                        <c:v>0.81380258003333328</c:v>
                      </c:pt>
                      <c:pt idx="283">
                        <c:v>0.81141302980000007</c:v>
                      </c:pt>
                      <c:pt idx="284">
                        <c:v>0.80956087509999985</c:v>
                      </c:pt>
                      <c:pt idx="285">
                        <c:v>0.80758776269999999</c:v>
                      </c:pt>
                      <c:pt idx="286">
                        <c:v>0.80576872823333334</c:v>
                      </c:pt>
                      <c:pt idx="287">
                        <c:v>0.80335911113333325</c:v>
                      </c:pt>
                      <c:pt idx="288">
                        <c:v>0.80214321613333317</c:v>
                      </c:pt>
                      <c:pt idx="289">
                        <c:v>0.80010795593333339</c:v>
                      </c:pt>
                      <c:pt idx="290">
                        <c:v>0.79848120609999995</c:v>
                      </c:pt>
                      <c:pt idx="291">
                        <c:v>0.7968108455666667</c:v>
                      </c:pt>
                      <c:pt idx="292">
                        <c:v>0.79518373806666665</c:v>
                      </c:pt>
                      <c:pt idx="293">
                        <c:v>0.79343732200000006</c:v>
                      </c:pt>
                      <c:pt idx="294">
                        <c:v>0.79155804716666667</c:v>
                      </c:pt>
                      <c:pt idx="295">
                        <c:v>0.79054788750000016</c:v>
                      </c:pt>
                      <c:pt idx="296">
                        <c:v>0.78874192636666673</c:v>
                      </c:pt>
                      <c:pt idx="297">
                        <c:v>0.78716864190000002</c:v>
                      </c:pt>
                      <c:pt idx="298">
                        <c:v>0.78571093083333332</c:v>
                      </c:pt>
                      <c:pt idx="299">
                        <c:v>0.78375661370000005</c:v>
                      </c:pt>
                      <c:pt idx="300">
                        <c:v>0.78266350426666664</c:v>
                      </c:pt>
                      <c:pt idx="301">
                        <c:v>0.78102360169999996</c:v>
                      </c:pt>
                      <c:pt idx="302">
                        <c:v>0.78006041046666663</c:v>
                      </c:pt>
                      <c:pt idx="303">
                        <c:v>0.77863993249999996</c:v>
                      </c:pt>
                      <c:pt idx="304">
                        <c:v>0.77725601196666672</c:v>
                      </c:pt>
                      <c:pt idx="305">
                        <c:v>0.77598055203333338</c:v>
                      </c:pt>
                      <c:pt idx="306">
                        <c:v>0.77528166773333329</c:v>
                      </c:pt>
                      <c:pt idx="307">
                        <c:v>0.77373826503333332</c:v>
                      </c:pt>
                      <c:pt idx="308">
                        <c:v>0.77264722190000013</c:v>
                      </c:pt>
                      <c:pt idx="309">
                        <c:v>0.77139832576666667</c:v>
                      </c:pt>
                      <c:pt idx="310">
                        <c:v>0.77051379286666666</c:v>
                      </c:pt>
                      <c:pt idx="311">
                        <c:v>0.76926793656666659</c:v>
                      </c:pt>
                      <c:pt idx="312">
                        <c:v>0.76798186699999993</c:v>
                      </c:pt>
                      <c:pt idx="313">
                        <c:v>0.76704492173333338</c:v>
                      </c:pt>
                      <c:pt idx="314">
                        <c:v>0.76621413233333335</c:v>
                      </c:pt>
                      <c:pt idx="315">
                        <c:v>0.76509114106666676</c:v>
                      </c:pt>
                      <c:pt idx="316">
                        <c:v>0.76436477899999999</c:v>
                      </c:pt>
                      <c:pt idx="317">
                        <c:v>0.76321333646666678</c:v>
                      </c:pt>
                      <c:pt idx="318">
                        <c:v>0.76228235166666669</c:v>
                      </c:pt>
                      <c:pt idx="319">
                        <c:v>0.76126952966666683</c:v>
                      </c:pt>
                      <c:pt idx="320">
                        <c:v>0.76041988530000004</c:v>
                      </c:pt>
                      <c:pt idx="321">
                        <c:v>0.75967266160000013</c:v>
                      </c:pt>
                      <c:pt idx="322">
                        <c:v>0.75893183546666665</c:v>
                      </c:pt>
                      <c:pt idx="323">
                        <c:v>0.75791047013333335</c:v>
                      </c:pt>
                      <c:pt idx="324">
                        <c:v>0.75717024010000011</c:v>
                      </c:pt>
                      <c:pt idx="325">
                        <c:v>0.75646315019999999</c:v>
                      </c:pt>
                      <c:pt idx="326">
                        <c:v>0.75579128663333339</c:v>
                      </c:pt>
                      <c:pt idx="327">
                        <c:v>0.75498270986666671</c:v>
                      </c:pt>
                      <c:pt idx="328">
                        <c:v>0.75438435873333332</c:v>
                      </c:pt>
                      <c:pt idx="329">
                        <c:v>0.75362439950000004</c:v>
                      </c:pt>
                      <c:pt idx="330">
                        <c:v>0.75288037460000001</c:v>
                      </c:pt>
                      <c:pt idx="331">
                        <c:v>0.751942416</c:v>
                      </c:pt>
                      <c:pt idx="332">
                        <c:v>0.75092126926666669</c:v>
                      </c:pt>
                      <c:pt idx="333">
                        <c:v>0.75035142900000007</c:v>
                      </c:pt>
                      <c:pt idx="334">
                        <c:v>0.74979440369999983</c:v>
                      </c:pt>
                      <c:pt idx="335">
                        <c:v>0.7489062944999999</c:v>
                      </c:pt>
                      <c:pt idx="336">
                        <c:v>0.74837956826666663</c:v>
                      </c:pt>
                      <c:pt idx="337">
                        <c:v>0.74783225856666669</c:v>
                      </c:pt>
                      <c:pt idx="338">
                        <c:v>0.74743821226666662</c:v>
                      </c:pt>
                      <c:pt idx="339">
                        <c:v>0.74691398936666664</c:v>
                      </c:pt>
                      <c:pt idx="340">
                        <c:v>0.74642165503333324</c:v>
                      </c:pt>
                      <c:pt idx="341">
                        <c:v>0.74609220026666667</c:v>
                      </c:pt>
                      <c:pt idx="342">
                        <c:v>0.74554310239999999</c:v>
                      </c:pt>
                      <c:pt idx="343">
                        <c:v>0.74484121796666669</c:v>
                      </c:pt>
                      <c:pt idx="344">
                        <c:v>0.74428230523333327</c:v>
                      </c:pt>
                      <c:pt idx="345">
                        <c:v>0.74382690590000011</c:v>
                      </c:pt>
                      <c:pt idx="346">
                        <c:v>0.74299667280000004</c:v>
                      </c:pt>
                      <c:pt idx="347">
                        <c:v>0.74215086299999999</c:v>
                      </c:pt>
                      <c:pt idx="348">
                        <c:v>0.74165105816666677</c:v>
                      </c:pt>
                      <c:pt idx="349">
                        <c:v>0.74105739593333331</c:v>
                      </c:pt>
                      <c:pt idx="350">
                        <c:v>0.74127668140000003</c:v>
                      </c:pt>
                      <c:pt idx="351">
                        <c:v>0.7404237588</c:v>
                      </c:pt>
                      <c:pt idx="352">
                        <c:v>0.73987730343333336</c:v>
                      </c:pt>
                      <c:pt idx="353">
                        <c:v>0.73937618729999999</c:v>
                      </c:pt>
                      <c:pt idx="354">
                        <c:v>0.73900415503333328</c:v>
                      </c:pt>
                      <c:pt idx="355">
                        <c:v>0.73878904186666661</c:v>
                      </c:pt>
                      <c:pt idx="356">
                        <c:v>0.73807156086666659</c:v>
                      </c:pt>
                      <c:pt idx="357">
                        <c:v>0.73749168713333335</c:v>
                      </c:pt>
                      <c:pt idx="358">
                        <c:v>0.73712901276666665</c:v>
                      </c:pt>
                      <c:pt idx="359">
                        <c:v>0.73627001046666674</c:v>
                      </c:pt>
                      <c:pt idx="360">
                        <c:v>0.73564455906666659</c:v>
                      </c:pt>
                      <c:pt idx="361">
                        <c:v>0.73520247140000006</c:v>
                      </c:pt>
                      <c:pt idx="362">
                        <c:v>0.73476606606666672</c:v>
                      </c:pt>
                      <c:pt idx="363">
                        <c:v>0.73433399199999994</c:v>
                      </c:pt>
                      <c:pt idx="364">
                        <c:v>0.73361160356666666</c:v>
                      </c:pt>
                      <c:pt idx="365">
                        <c:v>0.73313480616666682</c:v>
                      </c:pt>
                      <c:pt idx="366">
                        <c:v>0.73269339403333333</c:v>
                      </c:pt>
                      <c:pt idx="367">
                        <c:v>0.73203068973333341</c:v>
                      </c:pt>
                      <c:pt idx="368">
                        <c:v>0.73155969379999997</c:v>
                      </c:pt>
                      <c:pt idx="369">
                        <c:v>0.73132663966666656</c:v>
                      </c:pt>
                      <c:pt idx="370">
                        <c:v>0.73031165203333337</c:v>
                      </c:pt>
                      <c:pt idx="371">
                        <c:v>0.73035007716666678</c:v>
                      </c:pt>
                      <c:pt idx="372">
                        <c:v>0.72930401563333325</c:v>
                      </c:pt>
                      <c:pt idx="373">
                        <c:v>0.72896772619999994</c:v>
                      </c:pt>
                      <c:pt idx="374">
                        <c:v>0.72823353609999997</c:v>
                      </c:pt>
                      <c:pt idx="375">
                        <c:v>0.72773547966666674</c:v>
                      </c:pt>
                      <c:pt idx="376">
                        <c:v>0.72705109913333332</c:v>
                      </c:pt>
                      <c:pt idx="377">
                        <c:v>0.72631069023333339</c:v>
                      </c:pt>
                      <c:pt idx="378">
                        <c:v>0.72572016716666665</c:v>
                      </c:pt>
                      <c:pt idx="379">
                        <c:v>0.72535292306666665</c:v>
                      </c:pt>
                      <c:pt idx="380">
                        <c:v>0.72460591793333329</c:v>
                      </c:pt>
                      <c:pt idx="381">
                        <c:v>0.72392261030000016</c:v>
                      </c:pt>
                      <c:pt idx="382">
                        <c:v>0.72341438133333336</c:v>
                      </c:pt>
                      <c:pt idx="383">
                        <c:v>0.72290287413333332</c:v>
                      </c:pt>
                      <c:pt idx="384">
                        <c:v>0.72246044873333337</c:v>
                      </c:pt>
                      <c:pt idx="385">
                        <c:v>0.72169711189999985</c:v>
                      </c:pt>
                      <c:pt idx="386">
                        <c:v>0.72134168939999999</c:v>
                      </c:pt>
                      <c:pt idx="387">
                        <c:v>0.72045663993333331</c:v>
                      </c:pt>
                      <c:pt idx="388">
                        <c:v>0.71957812706666668</c:v>
                      </c:pt>
                      <c:pt idx="389">
                        <c:v>0.71945873896666657</c:v>
                      </c:pt>
                      <c:pt idx="390">
                        <c:v>0.71831671396666652</c:v>
                      </c:pt>
                      <c:pt idx="391">
                        <c:v>0.71762885646666674</c:v>
                      </c:pt>
                      <c:pt idx="392">
                        <c:v>0.71735719840000012</c:v>
                      </c:pt>
                      <c:pt idx="393">
                        <c:v>0.71699041129999996</c:v>
                      </c:pt>
                      <c:pt idx="394">
                        <c:v>0.71609171233333335</c:v>
                      </c:pt>
                      <c:pt idx="395">
                        <c:v>0.71607222160000006</c:v>
                      </c:pt>
                      <c:pt idx="396">
                        <c:v>0.71561690173333325</c:v>
                      </c:pt>
                      <c:pt idx="397">
                        <c:v>0.71488898993333339</c:v>
                      </c:pt>
                      <c:pt idx="398">
                        <c:v>0.71472531556666663</c:v>
                      </c:pt>
                      <c:pt idx="399">
                        <c:v>0.71425463756666663</c:v>
                      </c:pt>
                      <c:pt idx="400">
                        <c:v>0.71424241859999993</c:v>
                      </c:pt>
                      <c:pt idx="401">
                        <c:v>0.71360339719999999</c:v>
                      </c:pt>
                      <c:pt idx="402">
                        <c:v>0.71331574520000007</c:v>
                      </c:pt>
                      <c:pt idx="403">
                        <c:v>0.71318676076666676</c:v>
                      </c:pt>
                      <c:pt idx="404">
                        <c:v>0.71337087949999989</c:v>
                      </c:pt>
                      <c:pt idx="405">
                        <c:v>0.71280340353333338</c:v>
                      </c:pt>
                      <c:pt idx="406">
                        <c:v>0.71266337236666677</c:v>
                      </c:pt>
                      <c:pt idx="407">
                        <c:v>0.71263817949999997</c:v>
                      </c:pt>
                      <c:pt idx="408">
                        <c:v>0.71269661186666677</c:v>
                      </c:pt>
                      <c:pt idx="409">
                        <c:v>0.71264310676666665</c:v>
                      </c:pt>
                      <c:pt idx="410">
                        <c:v>0.71307768423333329</c:v>
                      </c:pt>
                      <c:pt idx="411">
                        <c:v>0.71278474730000008</c:v>
                      </c:pt>
                      <c:pt idx="412">
                        <c:v>0.71293548743333324</c:v>
                      </c:pt>
                      <c:pt idx="413">
                        <c:v>0.71339239676666677</c:v>
                      </c:pt>
                      <c:pt idx="414">
                        <c:v>0.71350187063333337</c:v>
                      </c:pt>
                      <c:pt idx="415">
                        <c:v>0.7137463887333334</c:v>
                      </c:pt>
                      <c:pt idx="416">
                        <c:v>0.71455383303333331</c:v>
                      </c:pt>
                      <c:pt idx="417">
                        <c:v>0.71483232580000011</c:v>
                      </c:pt>
                      <c:pt idx="418">
                        <c:v>0.71551571289999993</c:v>
                      </c:pt>
                      <c:pt idx="419">
                        <c:v>0.7158476909</c:v>
                      </c:pt>
                      <c:pt idx="420">
                        <c:v>0.71669006346666675</c:v>
                      </c:pt>
                      <c:pt idx="421">
                        <c:v>0.71710099776666658</c:v>
                      </c:pt>
                      <c:pt idx="422">
                        <c:v>0.71779441833333335</c:v>
                      </c:pt>
                      <c:pt idx="423">
                        <c:v>0.71856514613333333</c:v>
                      </c:pt>
                      <c:pt idx="424">
                        <c:v>0.71897536519999994</c:v>
                      </c:pt>
                      <c:pt idx="425">
                        <c:v>0.72017852463333332</c:v>
                      </c:pt>
                      <c:pt idx="426">
                        <c:v>0.72127528986666667</c:v>
                      </c:pt>
                      <c:pt idx="427">
                        <c:v>0.72192929189999999</c:v>
                      </c:pt>
                      <c:pt idx="428">
                        <c:v>0.72290939089999995</c:v>
                      </c:pt>
                      <c:pt idx="429">
                        <c:v>0.72374079623333332</c:v>
                      </c:pt>
                      <c:pt idx="430">
                        <c:v>0.72504649556666667</c:v>
                      </c:pt>
                      <c:pt idx="431">
                        <c:v>0.72583885986666663</c:v>
                      </c:pt>
                      <c:pt idx="432">
                        <c:v>0.72712022066666659</c:v>
                      </c:pt>
                      <c:pt idx="433">
                        <c:v>0.72815752029999992</c:v>
                      </c:pt>
                      <c:pt idx="434">
                        <c:v>0.72924637793333336</c:v>
                      </c:pt>
                      <c:pt idx="435">
                        <c:v>0.73092057310000003</c:v>
                      </c:pt>
                      <c:pt idx="436">
                        <c:v>0.73190923529999996</c:v>
                      </c:pt>
                      <c:pt idx="437">
                        <c:v>0.7334220409333333</c:v>
                      </c:pt>
                      <c:pt idx="438">
                        <c:v>0.73510668673333335</c:v>
                      </c:pt>
                      <c:pt idx="439">
                        <c:v>0.73635276156666674</c:v>
                      </c:pt>
                      <c:pt idx="440">
                        <c:v>0.73774095376666671</c:v>
                      </c:pt>
                      <c:pt idx="441">
                        <c:v>0.73920053243333328</c:v>
                      </c:pt>
                      <c:pt idx="442">
                        <c:v>0.74098294973333323</c:v>
                      </c:pt>
                      <c:pt idx="443">
                        <c:v>0.74214531979999998</c:v>
                      </c:pt>
                      <c:pt idx="444">
                        <c:v>0.74422699213333343</c:v>
                      </c:pt>
                      <c:pt idx="445">
                        <c:v>0.74568792183333343</c:v>
                      </c:pt>
                      <c:pt idx="446">
                        <c:v>0.74716287853333341</c:v>
                      </c:pt>
                      <c:pt idx="447">
                        <c:v>0.74905437230000016</c:v>
                      </c:pt>
                      <c:pt idx="448">
                        <c:v>0.75088222823333339</c:v>
                      </c:pt>
                      <c:pt idx="449">
                        <c:v>0.7524551550666666</c:v>
                      </c:pt>
                      <c:pt idx="450">
                        <c:v>0.75426747403333338</c:v>
                      </c:pt>
                      <c:pt idx="451">
                        <c:v>0.75604782500000001</c:v>
                      </c:pt>
                      <c:pt idx="452">
                        <c:v>0.75792169570000001</c:v>
                      </c:pt>
                      <c:pt idx="453">
                        <c:v>0.75959543386666661</c:v>
                      </c:pt>
                      <c:pt idx="454">
                        <c:v>0.76273395616666662</c:v>
                      </c:pt>
                      <c:pt idx="455">
                        <c:v>0.76440809173333335</c:v>
                      </c:pt>
                      <c:pt idx="456">
                        <c:v>0.76644462346666664</c:v>
                      </c:pt>
                      <c:pt idx="457">
                        <c:v>0.76798286040000008</c:v>
                      </c:pt>
                      <c:pt idx="458">
                        <c:v>0.77052986619999997</c:v>
                      </c:pt>
                      <c:pt idx="459">
                        <c:v>0.77275586129999996</c:v>
                      </c:pt>
                      <c:pt idx="460">
                        <c:v>0.77464822929999999</c:v>
                      </c:pt>
                      <c:pt idx="461">
                        <c:v>0.77594492833333328</c:v>
                      </c:pt>
                      <c:pt idx="462">
                        <c:v>0.7788575490666666</c:v>
                      </c:pt>
                      <c:pt idx="463">
                        <c:v>0.7807825803666667</c:v>
                      </c:pt>
                      <c:pt idx="464">
                        <c:v>0.78302995366666661</c:v>
                      </c:pt>
                      <c:pt idx="465">
                        <c:v>0.78522282839999991</c:v>
                      </c:pt>
                      <c:pt idx="466">
                        <c:v>0.7878319024999999</c:v>
                      </c:pt>
                      <c:pt idx="467">
                        <c:v>0.79018396140000002</c:v>
                      </c:pt>
                      <c:pt idx="468">
                        <c:v>0.79276615383333338</c:v>
                      </c:pt>
                      <c:pt idx="469">
                        <c:v>0.79529350993333325</c:v>
                      </c:pt>
                      <c:pt idx="470">
                        <c:v>0.79759194456666671</c:v>
                      </c:pt>
                      <c:pt idx="471">
                        <c:v>0.80075661343333338</c:v>
                      </c:pt>
                      <c:pt idx="472">
                        <c:v>0.80321367580000003</c:v>
                      </c:pt>
                      <c:pt idx="473">
                        <c:v>0.80622253816666667</c:v>
                      </c:pt>
                      <c:pt idx="474">
                        <c:v>0.80871039626666663</c:v>
                      </c:pt>
                      <c:pt idx="475">
                        <c:v>0.8116865754</c:v>
                      </c:pt>
                      <c:pt idx="476">
                        <c:v>0.81475208203333338</c:v>
                      </c:pt>
                      <c:pt idx="477">
                        <c:v>0.81721528369999996</c:v>
                      </c:pt>
                      <c:pt idx="478">
                        <c:v>0.82086825370000005</c:v>
                      </c:pt>
                      <c:pt idx="479">
                        <c:v>0.82425711550000003</c:v>
                      </c:pt>
                      <c:pt idx="480">
                        <c:v>0.82677998146666665</c:v>
                      </c:pt>
                      <c:pt idx="481">
                        <c:v>0.83009664216666668</c:v>
                      </c:pt>
                      <c:pt idx="482">
                        <c:v>0.83360916376666661</c:v>
                      </c:pt>
                      <c:pt idx="483">
                        <c:v>0.83664568266666672</c:v>
                      </c:pt>
                      <c:pt idx="484">
                        <c:v>0.84021822613333319</c:v>
                      </c:pt>
                      <c:pt idx="485">
                        <c:v>0.84355338416666659</c:v>
                      </c:pt>
                      <c:pt idx="486">
                        <c:v>0.84701065223333327</c:v>
                      </c:pt>
                      <c:pt idx="487">
                        <c:v>0.85023709136666659</c:v>
                      </c:pt>
                      <c:pt idx="488">
                        <c:v>0.85381569460000006</c:v>
                      </c:pt>
                      <c:pt idx="489">
                        <c:v>0.85767700290000004</c:v>
                      </c:pt>
                      <c:pt idx="490">
                        <c:v>0.86123561849999997</c:v>
                      </c:pt>
                      <c:pt idx="491">
                        <c:v>0.86526513093333335</c:v>
                      </c:pt>
                      <c:pt idx="492">
                        <c:v>0.86913355206666676</c:v>
                      </c:pt>
                      <c:pt idx="493">
                        <c:v>0.87298150866666668</c:v>
                      </c:pt>
                      <c:pt idx="494">
                        <c:v>0.87721574303333327</c:v>
                      </c:pt>
                      <c:pt idx="495">
                        <c:v>0.88153396033333331</c:v>
                      </c:pt>
                      <c:pt idx="496">
                        <c:v>0.88541847470000012</c:v>
                      </c:pt>
                      <c:pt idx="497">
                        <c:v>0.88938653470000018</c:v>
                      </c:pt>
                      <c:pt idx="498">
                        <c:v>0.89394080639999995</c:v>
                      </c:pt>
                      <c:pt idx="499">
                        <c:v>0.89790062096666656</c:v>
                      </c:pt>
                      <c:pt idx="500">
                        <c:v>0.90227111189999987</c:v>
                      </c:pt>
                      <c:pt idx="501">
                        <c:v>0.90690859163333337</c:v>
                      </c:pt>
                      <c:pt idx="502">
                        <c:v>0.91159502673333337</c:v>
                      </c:pt>
                      <c:pt idx="503">
                        <c:v>0.91561826083333342</c:v>
                      </c:pt>
                      <c:pt idx="504">
                        <c:v>0.9207351407333334</c:v>
                      </c:pt>
                      <c:pt idx="505">
                        <c:v>0.92538952839999988</c:v>
                      </c:pt>
                      <c:pt idx="506">
                        <c:v>0.93006334690000003</c:v>
                      </c:pt>
                      <c:pt idx="507">
                        <c:v>0.93518807479999999</c:v>
                      </c:pt>
                      <c:pt idx="508">
                        <c:v>0.94016434739999999</c:v>
                      </c:pt>
                      <c:pt idx="509">
                        <c:v>0.94570312909999998</c:v>
                      </c:pt>
                      <c:pt idx="510">
                        <c:v>0.95100859799999993</c:v>
                      </c:pt>
                      <c:pt idx="511">
                        <c:v>0.95663026983333344</c:v>
                      </c:pt>
                      <c:pt idx="512">
                        <c:v>0.96235261373333325</c:v>
                      </c:pt>
                      <c:pt idx="513">
                        <c:v>0.9684371352333333</c:v>
                      </c:pt>
                      <c:pt idx="514">
                        <c:v>0.97471006726666654</c:v>
                      </c:pt>
                      <c:pt idx="515">
                        <c:v>0.98144421963333339</c:v>
                      </c:pt>
                      <c:pt idx="516">
                        <c:v>0.98870825756666669</c:v>
                      </c:pt>
                      <c:pt idx="517">
                        <c:v>0.99427598726666666</c:v>
                      </c:pt>
                      <c:pt idx="518">
                        <c:v>1.0017780065333333</c:v>
                      </c:pt>
                      <c:pt idx="519">
                        <c:v>1.0093257030333334</c:v>
                      </c:pt>
                      <c:pt idx="520">
                        <c:v>1.0170567235666665</c:v>
                      </c:pt>
                      <c:pt idx="521">
                        <c:v>1.0238832036666665</c:v>
                      </c:pt>
                      <c:pt idx="522">
                        <c:v>1.0323763491333333</c:v>
                      </c:pt>
                      <c:pt idx="523">
                        <c:v>1.0404886007666667</c:v>
                      </c:pt>
                      <c:pt idx="524">
                        <c:v>1.0488762457</c:v>
                      </c:pt>
                      <c:pt idx="525">
                        <c:v>1.0568005243333334</c:v>
                      </c:pt>
                      <c:pt idx="526">
                        <c:v>1.0658683778</c:v>
                      </c:pt>
                      <c:pt idx="527">
                        <c:v>1.0737649202666668</c:v>
                      </c:pt>
                      <c:pt idx="528">
                        <c:v>1.0811841686999999</c:v>
                      </c:pt>
                      <c:pt idx="529">
                        <c:v>1.0907846291666667</c:v>
                      </c:pt>
                      <c:pt idx="530">
                        <c:v>1.0979725519999999</c:v>
                      </c:pt>
                      <c:pt idx="531">
                        <c:v>1.1052011251666667</c:v>
                      </c:pt>
                      <c:pt idx="532">
                        <c:v>1.1152615548</c:v>
                      </c:pt>
                      <c:pt idx="533">
                        <c:v>1.1198823255666668</c:v>
                      </c:pt>
                      <c:pt idx="534">
                        <c:v>1.1283000112000001</c:v>
                      </c:pt>
                      <c:pt idx="535">
                        <c:v>1.1366194486666668</c:v>
                      </c:pt>
                      <c:pt idx="536">
                        <c:v>1.1439228456666666</c:v>
                      </c:pt>
                      <c:pt idx="537">
                        <c:v>1.1531028743333334</c:v>
                      </c:pt>
                      <c:pt idx="538">
                        <c:v>1.160917322</c:v>
                      </c:pt>
                      <c:pt idx="539">
                        <c:v>1.1692941983333334</c:v>
                      </c:pt>
                      <c:pt idx="540">
                        <c:v>1.1783949930000002</c:v>
                      </c:pt>
                      <c:pt idx="541">
                        <c:v>1.1847376030000001</c:v>
                      </c:pt>
                      <c:pt idx="542">
                        <c:v>1.1943653026666665</c:v>
                      </c:pt>
                      <c:pt idx="543">
                        <c:v>1.2037034036666665</c:v>
                      </c:pt>
                      <c:pt idx="544">
                        <c:v>1.2135683696666668</c:v>
                      </c:pt>
                      <c:pt idx="545">
                        <c:v>1.2234869796666668</c:v>
                      </c:pt>
                      <c:pt idx="546">
                        <c:v>1.2322702409999999</c:v>
                      </c:pt>
                      <c:pt idx="547">
                        <c:v>1.2453579506666668</c:v>
                      </c:pt>
                      <c:pt idx="548">
                        <c:v>1.2550868193333333</c:v>
                      </c:pt>
                      <c:pt idx="549">
                        <c:v>1.2638033230000001</c:v>
                      </c:pt>
                      <c:pt idx="550">
                        <c:v>1.2785497510000001</c:v>
                      </c:pt>
                      <c:pt idx="551">
                        <c:v>1.2924157780000001</c:v>
                      </c:pt>
                      <c:pt idx="552">
                        <c:v>1.3028917709999999</c:v>
                      </c:pt>
                      <c:pt idx="553">
                        <c:v>1.311952829</c:v>
                      </c:pt>
                      <c:pt idx="554">
                        <c:v>1.328666568</c:v>
                      </c:pt>
                      <c:pt idx="555">
                        <c:v>1.3433612586666666</c:v>
                      </c:pt>
                      <c:pt idx="556">
                        <c:v>1.3609948156666667</c:v>
                      </c:pt>
                      <c:pt idx="557">
                        <c:v>1.3762420816666667</c:v>
                      </c:pt>
                      <c:pt idx="558">
                        <c:v>1.3949256740000002</c:v>
                      </c:pt>
                      <c:pt idx="559">
                        <c:v>1.4202547473333336</c:v>
                      </c:pt>
                      <c:pt idx="560">
                        <c:v>1.4441194136666666</c:v>
                      </c:pt>
                      <c:pt idx="561">
                        <c:v>1.4604092043333334</c:v>
                      </c:pt>
                      <c:pt idx="562">
                        <c:v>1.4843190113333333</c:v>
                      </c:pt>
                      <c:pt idx="563">
                        <c:v>1.5017422039999999</c:v>
                      </c:pt>
                      <c:pt idx="564">
                        <c:v>1.5194352070000001</c:v>
                      </c:pt>
                      <c:pt idx="565">
                        <c:v>1.5364385843333335</c:v>
                      </c:pt>
                      <c:pt idx="566">
                        <c:v>1.5383368333333334</c:v>
                      </c:pt>
                      <c:pt idx="567">
                        <c:v>1.5336084366666667</c:v>
                      </c:pt>
                      <c:pt idx="568">
                        <c:v>1.5212273596666666</c:v>
                      </c:pt>
                      <c:pt idx="569">
                        <c:v>1.514823357</c:v>
                      </c:pt>
                      <c:pt idx="570">
                        <c:v>1.4902814626666665</c:v>
                      </c:pt>
                      <c:pt idx="571">
                        <c:v>1.4788297016666665</c:v>
                      </c:pt>
                      <c:pt idx="572">
                        <c:v>1.4714498916666667</c:v>
                      </c:pt>
                      <c:pt idx="573">
                        <c:v>1.4610167346666667</c:v>
                      </c:pt>
                      <c:pt idx="574">
                        <c:v>1.4675174553333334</c:v>
                      </c:pt>
                      <c:pt idx="575">
                        <c:v>1.4693451323333335</c:v>
                      </c:pt>
                      <c:pt idx="576">
                        <c:v>1.4760240313333333</c:v>
                      </c:pt>
                      <c:pt idx="577">
                        <c:v>1.4853554963333331</c:v>
                      </c:pt>
                      <c:pt idx="578">
                        <c:v>1.4979902106666667</c:v>
                      </c:pt>
                      <c:pt idx="579">
                        <c:v>1.5086312293333333</c:v>
                      </c:pt>
                      <c:pt idx="580">
                        <c:v>1.5160257420000001</c:v>
                      </c:pt>
                      <c:pt idx="581">
                        <c:v>1.5359709263333334</c:v>
                      </c:pt>
                      <c:pt idx="582">
                        <c:v>1.5498243173333333</c:v>
                      </c:pt>
                      <c:pt idx="583">
                        <c:v>1.5661745073333335</c:v>
                      </c:pt>
                      <c:pt idx="584">
                        <c:v>1.5792715946666667</c:v>
                      </c:pt>
                      <c:pt idx="585">
                        <c:v>1.5837244193333333</c:v>
                      </c:pt>
                      <c:pt idx="586">
                        <c:v>1.6053784689999999</c:v>
                      </c:pt>
                      <c:pt idx="587">
                        <c:v>1.624922196</c:v>
                      </c:pt>
                      <c:pt idx="588">
                        <c:v>1.6392608086666669</c:v>
                      </c:pt>
                      <c:pt idx="589">
                        <c:v>1.6535007553333332</c:v>
                      </c:pt>
                      <c:pt idx="590">
                        <c:v>1.6768165429999999</c:v>
                      </c:pt>
                      <c:pt idx="591">
                        <c:v>1.6937431493333335</c:v>
                      </c:pt>
                      <c:pt idx="592">
                        <c:v>1.7163576683333333</c:v>
                      </c:pt>
                      <c:pt idx="593">
                        <c:v>1.7149608533333334</c:v>
                      </c:pt>
                      <c:pt idx="594">
                        <c:v>1.7433742683333335</c:v>
                      </c:pt>
                      <c:pt idx="595">
                        <c:v>1.7680546443333334</c:v>
                      </c:pt>
                      <c:pt idx="596">
                        <c:v>1.7780037323333335</c:v>
                      </c:pt>
                      <c:pt idx="597">
                        <c:v>1.7977446316666665</c:v>
                      </c:pt>
                      <c:pt idx="598">
                        <c:v>1.8245786033333333</c:v>
                      </c:pt>
                      <c:pt idx="599">
                        <c:v>1.8411299386666666</c:v>
                      </c:pt>
                      <c:pt idx="600">
                        <c:v>1.8722596166666665</c:v>
                      </c:pt>
                      <c:pt idx="601">
                        <c:v>1.889901201</c:v>
                      </c:pt>
                      <c:pt idx="602">
                        <c:v>1.9078151783333333</c:v>
                      </c:pt>
                      <c:pt idx="603">
                        <c:v>1.9305129449999996</c:v>
                      </c:pt>
                      <c:pt idx="604">
                        <c:v>1.9551508033333331</c:v>
                      </c:pt>
                      <c:pt idx="605">
                        <c:v>1.9671237863333335</c:v>
                      </c:pt>
                      <c:pt idx="606">
                        <c:v>1.9823453430000002</c:v>
                      </c:pt>
                      <c:pt idx="607">
                        <c:v>2.0070723693333332</c:v>
                      </c:pt>
                      <c:pt idx="608">
                        <c:v>2.0317709046666668</c:v>
                      </c:pt>
                      <c:pt idx="609">
                        <c:v>2.0486761333333332</c:v>
                      </c:pt>
                      <c:pt idx="610">
                        <c:v>2.0659887793333334</c:v>
                      </c:pt>
                      <c:pt idx="611">
                        <c:v>2.0777465900000003</c:v>
                      </c:pt>
                      <c:pt idx="612">
                        <c:v>2.1057830253333334</c:v>
                      </c:pt>
                      <c:pt idx="613">
                        <c:v>2.1225759983333332</c:v>
                      </c:pt>
                      <c:pt idx="614">
                        <c:v>2.1449563106666667</c:v>
                      </c:pt>
                      <c:pt idx="615">
                        <c:v>2.1682398319999998</c:v>
                      </c:pt>
                      <c:pt idx="616">
                        <c:v>2.1798880496666668</c:v>
                      </c:pt>
                      <c:pt idx="617">
                        <c:v>2.2099871636666664</c:v>
                      </c:pt>
                      <c:pt idx="618">
                        <c:v>2.2161130903333333</c:v>
                      </c:pt>
                      <c:pt idx="619">
                        <c:v>2.241578499333333</c:v>
                      </c:pt>
                      <c:pt idx="620">
                        <c:v>2.2678054969999999</c:v>
                      </c:pt>
                      <c:pt idx="621">
                        <c:v>2.28722922</c:v>
                      </c:pt>
                      <c:pt idx="622">
                        <c:v>2.2973998386666667</c:v>
                      </c:pt>
                      <c:pt idx="623">
                        <c:v>2.313496430666667</c:v>
                      </c:pt>
                      <c:pt idx="624">
                        <c:v>2.3386943339999999</c:v>
                      </c:pt>
                      <c:pt idx="625">
                        <c:v>2.3552043436666668</c:v>
                      </c:pt>
                      <c:pt idx="626">
                        <c:v>2.3802622953333334</c:v>
                      </c:pt>
                      <c:pt idx="627">
                        <c:v>2.379000425333333</c:v>
                      </c:pt>
                      <c:pt idx="628">
                        <c:v>2.4175477029999999</c:v>
                      </c:pt>
                      <c:pt idx="629">
                        <c:v>2.4376343089999999</c:v>
                      </c:pt>
                      <c:pt idx="630">
                        <c:v>2.454225858333333</c:v>
                      </c:pt>
                      <c:pt idx="631">
                        <c:v>2.4685709476666666</c:v>
                      </c:pt>
                      <c:pt idx="632">
                        <c:v>2.4868090946666666</c:v>
                      </c:pt>
                      <c:pt idx="633">
                        <c:v>2.5105085373333331</c:v>
                      </c:pt>
                      <c:pt idx="634">
                        <c:v>2.5236866473333333</c:v>
                      </c:pt>
                      <c:pt idx="635">
                        <c:v>2.5340634186666668</c:v>
                      </c:pt>
                      <c:pt idx="636">
                        <c:v>2.5764876206666667</c:v>
                      </c:pt>
                      <c:pt idx="637">
                        <c:v>2.5990013283333333</c:v>
                      </c:pt>
                      <c:pt idx="638">
                        <c:v>2.5883841513333334</c:v>
                      </c:pt>
                      <c:pt idx="639">
                        <c:v>2.6157357693333334</c:v>
                      </c:pt>
                      <c:pt idx="640">
                        <c:v>2.6374102433333335</c:v>
                      </c:pt>
                      <c:pt idx="641">
                        <c:v>2.6360846360000001</c:v>
                      </c:pt>
                      <c:pt idx="642">
                        <c:v>2.6858832839999995</c:v>
                      </c:pt>
                      <c:pt idx="643">
                        <c:v>2.699896494666667</c:v>
                      </c:pt>
                      <c:pt idx="644">
                        <c:v>2.7017176946666663</c:v>
                      </c:pt>
                      <c:pt idx="645">
                        <c:v>2.7402914366666669</c:v>
                      </c:pt>
                      <c:pt idx="646">
                        <c:v>2.7078174750000001</c:v>
                      </c:pt>
                      <c:pt idx="647">
                        <c:v>2.7638383703333336</c:v>
                      </c:pt>
                      <c:pt idx="648">
                        <c:v>2.7819953759999998</c:v>
                      </c:pt>
                      <c:pt idx="649">
                        <c:v>2.776608705333333</c:v>
                      </c:pt>
                      <c:pt idx="650">
                        <c:v>2.7862954933333337</c:v>
                      </c:pt>
                      <c:pt idx="651">
                        <c:v>2.8422101340000001</c:v>
                      </c:pt>
                      <c:pt idx="652">
                        <c:v>2.8456438383333338</c:v>
                      </c:pt>
                      <c:pt idx="653">
                        <c:v>2.878571113</c:v>
                      </c:pt>
                      <c:pt idx="654">
                        <c:v>2.8300160569999999</c:v>
                      </c:pt>
                      <c:pt idx="655">
                        <c:v>2.899923722</c:v>
                      </c:pt>
                      <c:pt idx="656">
                        <c:v>2.9003020126666663</c:v>
                      </c:pt>
                      <c:pt idx="657">
                        <c:v>2.8966700236666667</c:v>
                      </c:pt>
                      <c:pt idx="658">
                        <c:v>2.8781502246666668</c:v>
                      </c:pt>
                      <c:pt idx="659">
                        <c:v>2.9860937596666663</c:v>
                      </c:pt>
                      <c:pt idx="660">
                        <c:v>3.0195122563333334</c:v>
                      </c:pt>
                      <c:pt idx="661">
                        <c:v>2.9946675299999996</c:v>
                      </c:pt>
                      <c:pt idx="662">
                        <c:v>2.937423944666667</c:v>
                      </c:pt>
                      <c:pt idx="663">
                        <c:v>2.8435463906666665</c:v>
                      </c:pt>
                      <c:pt idx="664">
                        <c:v>3.0473378500000003</c:v>
                      </c:pt>
                      <c:pt idx="665">
                        <c:v>3.3969777426666661</c:v>
                      </c:pt>
                      <c:pt idx="666">
                        <c:v>3.1151258150000003</c:v>
                      </c:pt>
                      <c:pt idx="667">
                        <c:v>3.0930507980000002</c:v>
                      </c:pt>
                      <c:pt idx="668">
                        <c:v>3.1206179459999999</c:v>
                      </c:pt>
                      <c:pt idx="669">
                        <c:v>3.0421524843333336</c:v>
                      </c:pt>
                      <c:pt idx="670">
                        <c:v>2.883678277</c:v>
                      </c:pt>
                      <c:pt idx="671">
                        <c:v>3.1018194353333328</c:v>
                      </c:pt>
                      <c:pt idx="672">
                        <c:v>3.2502608296666669</c:v>
                      </c:pt>
                      <c:pt idx="673">
                        <c:v>3.1205449103333334</c:v>
                      </c:pt>
                      <c:pt idx="674">
                        <c:v>2.8819431463333332</c:v>
                      </c:pt>
                      <c:pt idx="675">
                        <c:v>5.1832385860000008</c:v>
                      </c:pt>
                      <c:pt idx="676">
                        <c:v>5.3023627600000003</c:v>
                      </c:pt>
                      <c:pt idx="677">
                        <c:v>5.1172674496666666</c:v>
                      </c:pt>
                      <c:pt idx="678">
                        <c:v>2.8206044039999996</c:v>
                      </c:pt>
                      <c:pt idx="679">
                        <c:v>7.5514380136666661</c:v>
                      </c:pt>
                      <c:pt idx="680">
                        <c:v>2.951703071666667</c:v>
                      </c:pt>
                      <c:pt idx="681">
                        <c:v>4.9309163886666667</c:v>
                      </c:pt>
                      <c:pt idx="682">
                        <c:v>7.3726756573333327</c:v>
                      </c:pt>
                      <c:pt idx="683">
                        <c:v>5.3240505853333335</c:v>
                      </c:pt>
                      <c:pt idx="684">
                        <c:v>3.0919334890000001</c:v>
                      </c:pt>
                      <c:pt idx="685">
                        <c:v>4.6698046526666666</c:v>
                      </c:pt>
                      <c:pt idx="686">
                        <c:v>4.878127138</c:v>
                      </c:pt>
                      <c:pt idx="687">
                        <c:v>4.436977028666667</c:v>
                      </c:pt>
                      <c:pt idx="688">
                        <c:v>4.5397057930000004</c:v>
                      </c:pt>
                      <c:pt idx="689">
                        <c:v>1.6758846836666665</c:v>
                      </c:pt>
                      <c:pt idx="690">
                        <c:v>4.4813879730000004</c:v>
                      </c:pt>
                      <c:pt idx="691">
                        <c:v>1.4600562653333331</c:v>
                      </c:pt>
                      <c:pt idx="692">
                        <c:v>10</c:v>
                      </c:pt>
                      <c:pt idx="693">
                        <c:v>4.4205285706666668</c:v>
                      </c:pt>
                      <c:pt idx="694">
                        <c:v>1.9507975579999999</c:v>
                      </c:pt>
                      <c:pt idx="695">
                        <c:v>1.9248818163333332</c:v>
                      </c:pt>
                      <c:pt idx="696">
                        <c:v>4.3644201753333336</c:v>
                      </c:pt>
                      <c:pt idx="697">
                        <c:v>1.6684006453333333</c:v>
                      </c:pt>
                      <c:pt idx="698">
                        <c:v>4.0871484876999995</c:v>
                      </c:pt>
                      <c:pt idx="699">
                        <c:v>7.0886451800000003</c:v>
                      </c:pt>
                      <c:pt idx="700">
                        <c:v>4.3192184367999999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'P-A'!$AH$6</c15:sqref>
                        </c15:formulaRef>
                      </c:ext>
                    </c:extLst>
                    <c:strCache>
                      <c:ptCount val="1"/>
                      <c:pt idx="0">
                        <c:v>P-C OD before NSL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'P-A'!$AH$7:$AH$707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1.5266499738935169</c:v>
                      </c:pt>
                      <c:pt idx="1">
                        <c:v>1.5215483546747486</c:v>
                      </c:pt>
                      <c:pt idx="2">
                        <c:v>1.5571997428300592</c:v>
                      </c:pt>
                      <c:pt idx="3">
                        <c:v>1.5650827401779237</c:v>
                      </c:pt>
                      <c:pt idx="4">
                        <c:v>1.5595367376187914</c:v>
                      </c:pt>
                      <c:pt idx="5">
                        <c:v>1.5885585252545795</c:v>
                      </c:pt>
                      <c:pt idx="6">
                        <c:v>1.5609876089299115</c:v>
                      </c:pt>
                      <c:pt idx="7">
                        <c:v>1.5993209689963037</c:v>
                      </c:pt>
                      <c:pt idx="8">
                        <c:v>1.5854864126307378</c:v>
                      </c:pt>
                      <c:pt idx="9">
                        <c:v>1.6018837854776753</c:v>
                      </c:pt>
                      <c:pt idx="10">
                        <c:v>1.6167910158038252</c:v>
                      </c:pt>
                      <c:pt idx="11">
                        <c:v>1.6228761578417807</c:v>
                      </c:pt>
                      <c:pt idx="12">
                        <c:v>1.6178849980512722</c:v>
                      </c:pt>
                      <c:pt idx="13">
                        <c:v>1.6368773263654131</c:v>
                      </c:pt>
                      <c:pt idx="14">
                        <c:v>1.6589608459887955</c:v>
                      </c:pt>
                      <c:pt idx="15">
                        <c:v>1.6514770997049106</c:v>
                      </c:pt>
                      <c:pt idx="16">
                        <c:v>1.6629154506249961</c:v>
                      </c:pt>
                      <c:pt idx="17">
                        <c:v>1.6779413890070798</c:v>
                      </c:pt>
                      <c:pt idx="18">
                        <c:v>1.7015433674745788</c:v>
                      </c:pt>
                      <c:pt idx="19">
                        <c:v>1.6911994125104663</c:v>
                      </c:pt>
                      <c:pt idx="20">
                        <c:v>1.6941959431195621</c:v>
                      </c:pt>
                      <c:pt idx="21">
                        <c:v>1.7154599075427854</c:v>
                      </c:pt>
                      <c:pt idx="22">
                        <c:v>1.7223467363879834</c:v>
                      </c:pt>
                      <c:pt idx="23">
                        <c:v>1.7333995009693648</c:v>
                      </c:pt>
                      <c:pt idx="24">
                        <c:v>1.749547991159722</c:v>
                      </c:pt>
                      <c:pt idx="25">
                        <c:v>1.7496448499869937</c:v>
                      </c:pt>
                      <c:pt idx="26">
                        <c:v>1.7550626206441948</c:v>
                      </c:pt>
                      <c:pt idx="27">
                        <c:v>1.7687004022298292</c:v>
                      </c:pt>
                      <c:pt idx="28">
                        <c:v>1.7740648866197326</c:v>
                      </c:pt>
                      <c:pt idx="29">
                        <c:v>1.780695124374359</c:v>
                      </c:pt>
                      <c:pt idx="30">
                        <c:v>1.7952769025151609</c:v>
                      </c:pt>
                      <c:pt idx="31">
                        <c:v>1.7999719763719793</c:v>
                      </c:pt>
                      <c:pt idx="32">
                        <c:v>1.8157654570883925</c:v>
                      </c:pt>
                      <c:pt idx="33">
                        <c:v>1.8174637781454606</c:v>
                      </c:pt>
                      <c:pt idx="34">
                        <c:v>1.8304724725269175</c:v>
                      </c:pt>
                      <c:pt idx="35">
                        <c:v>1.8363669236301197</c:v>
                      </c:pt>
                      <c:pt idx="36">
                        <c:v>1.8417531937656408</c:v>
                      </c:pt>
                      <c:pt idx="37">
                        <c:v>1.8547496897839586</c:v>
                      </c:pt>
                      <c:pt idx="38">
                        <c:v>1.8636259244064515</c:v>
                      </c:pt>
                      <c:pt idx="39">
                        <c:v>1.8715814455214983</c:v>
                      </c:pt>
                      <c:pt idx="40">
                        <c:v>1.8811335871620418</c:v>
                      </c:pt>
                      <c:pt idx="41">
                        <c:v>1.8848989978984079</c:v>
                      </c:pt>
                      <c:pt idx="42">
                        <c:v>1.8952203389517346</c:v>
                      </c:pt>
                      <c:pt idx="43">
                        <c:v>1.89991162295631</c:v>
                      </c:pt>
                      <c:pt idx="44">
                        <c:v>1.9066517143249935</c:v>
                      </c:pt>
                      <c:pt idx="45">
                        <c:v>1.9187767702052745</c:v>
                      </c:pt>
                      <c:pt idx="46">
                        <c:v>1.9240434083073221</c:v>
                      </c:pt>
                      <c:pt idx="47">
                        <c:v>1.9339660080847518</c:v>
                      </c:pt>
                      <c:pt idx="48">
                        <c:v>1.9395475244909473</c:v>
                      </c:pt>
                      <c:pt idx="49">
                        <c:v>1.9420711013972995</c:v>
                      </c:pt>
                      <c:pt idx="50">
                        <c:v>1.9541370101038773</c:v>
                      </c:pt>
                      <c:pt idx="51">
                        <c:v>1.9633482523923633</c:v>
                      </c:pt>
                      <c:pt idx="52">
                        <c:v>1.9697601841948598</c:v>
                      </c:pt>
                      <c:pt idx="53">
                        <c:v>1.9737664515782818</c:v>
                      </c:pt>
                      <c:pt idx="54">
                        <c:v>1.9820171028010836</c:v>
                      </c:pt>
                      <c:pt idx="55">
                        <c:v>1.9880780380275245</c:v>
                      </c:pt>
                      <c:pt idx="56">
                        <c:v>1.9949571270178299</c:v>
                      </c:pt>
                      <c:pt idx="57">
                        <c:v>1.9995267408519017</c:v>
                      </c:pt>
                      <c:pt idx="58">
                        <c:v>2.0102263105697911</c:v>
                      </c:pt>
                      <c:pt idx="59">
                        <c:v>2.0147090348191998</c:v>
                      </c:pt>
                      <c:pt idx="60">
                        <c:v>2.0206777301976442</c:v>
                      </c:pt>
                      <c:pt idx="61">
                        <c:v>2.0277233991769981</c:v>
                      </c:pt>
                      <c:pt idx="62">
                        <c:v>2.0341811327668733</c:v>
                      </c:pt>
                      <c:pt idx="63">
                        <c:v>2.0402306340451144</c:v>
                      </c:pt>
                      <c:pt idx="64">
                        <c:v>2.0455053940759313</c:v>
                      </c:pt>
                      <c:pt idx="65">
                        <c:v>2.0496264836369242</c:v>
                      </c:pt>
                      <c:pt idx="66">
                        <c:v>2.0579582906109453</c:v>
                      </c:pt>
                      <c:pt idx="67">
                        <c:v>2.0597585665058191</c:v>
                      </c:pt>
                      <c:pt idx="68">
                        <c:v>2.0710941024676606</c:v>
                      </c:pt>
                      <c:pt idx="69">
                        <c:v>2.0723736161028459</c:v>
                      </c:pt>
                      <c:pt idx="70">
                        <c:v>2.0779066232339503</c:v>
                      </c:pt>
                      <c:pt idx="71">
                        <c:v>2.0867949929502854</c:v>
                      </c:pt>
                      <c:pt idx="72">
                        <c:v>2.0878491617637809</c:v>
                      </c:pt>
                      <c:pt idx="73">
                        <c:v>2.0947060823467849</c:v>
                      </c:pt>
                      <c:pt idx="74">
                        <c:v>2.0983852726888608</c:v>
                      </c:pt>
                      <c:pt idx="75">
                        <c:v>2.1063315252260097</c:v>
                      </c:pt>
                      <c:pt idx="76">
                        <c:v>2.1082922333542151</c:v>
                      </c:pt>
                      <c:pt idx="77">
                        <c:v>2.1111019907018784</c:v>
                      </c:pt>
                      <c:pt idx="78">
                        <c:v>2.1182004041517413</c:v>
                      </c:pt>
                      <c:pt idx="79">
                        <c:v>2.1213081589246574</c:v>
                      </c:pt>
                      <c:pt idx="80">
                        <c:v>2.1262072695300498</c:v>
                      </c:pt>
                      <c:pt idx="81">
                        <c:v>2.1279937214576692</c:v>
                      </c:pt>
                      <c:pt idx="82">
                        <c:v>2.1302828437254804</c:v>
                      </c:pt>
                      <c:pt idx="83">
                        <c:v>2.1335880415068376</c:v>
                      </c:pt>
                      <c:pt idx="84">
                        <c:v>2.1419277797467484</c:v>
                      </c:pt>
                      <c:pt idx="85">
                        <c:v>2.1418668486888133</c:v>
                      </c:pt>
                      <c:pt idx="86">
                        <c:v>2.1436440007245077</c:v>
                      </c:pt>
                      <c:pt idx="87">
                        <c:v>2.1476715444929599</c:v>
                      </c:pt>
                      <c:pt idx="88">
                        <c:v>2.1517458769215705</c:v>
                      </c:pt>
                      <c:pt idx="89">
                        <c:v>2.1518229241762774</c:v>
                      </c:pt>
                      <c:pt idx="90">
                        <c:v>2.1540052819641269</c:v>
                      </c:pt>
                      <c:pt idx="91">
                        <c:v>2.1576988060615405</c:v>
                      </c:pt>
                      <c:pt idx="92">
                        <c:v>2.1597762475916937</c:v>
                      </c:pt>
                      <c:pt idx="93">
                        <c:v>2.1605404135685591</c:v>
                      </c:pt>
                      <c:pt idx="94">
                        <c:v>2.1624613723870998</c:v>
                      </c:pt>
                      <c:pt idx="95">
                        <c:v>2.1640754788041408</c:v>
                      </c:pt>
                      <c:pt idx="96">
                        <c:v>2.1675675775611349</c:v>
                      </c:pt>
                      <c:pt idx="97">
                        <c:v>2.1685478520042478</c:v>
                      </c:pt>
                      <c:pt idx="98">
                        <c:v>2.1683002749181535</c:v>
                      </c:pt>
                      <c:pt idx="99">
                        <c:v>2.1693233248029142</c:v>
                      </c:pt>
                      <c:pt idx="100">
                        <c:v>2.1729834685217333</c:v>
                      </c:pt>
                      <c:pt idx="101">
                        <c:v>2.1709964198463592</c:v>
                      </c:pt>
                      <c:pt idx="102">
                        <c:v>2.1737626368030663</c:v>
                      </c:pt>
                      <c:pt idx="103">
                        <c:v>2.170782763920347</c:v>
                      </c:pt>
                      <c:pt idx="104">
                        <c:v>2.1721560147056338</c:v>
                      </c:pt>
                      <c:pt idx="105">
                        <c:v>2.1715099199770935</c:v>
                      </c:pt>
                      <c:pt idx="106">
                        <c:v>2.1705718792857134</c:v>
                      </c:pt>
                      <c:pt idx="107">
                        <c:v>2.1714657111973179</c:v>
                      </c:pt>
                      <c:pt idx="108">
                        <c:v>2.1703868899619487</c:v>
                      </c:pt>
                      <c:pt idx="109">
                        <c:v>2.1710070260568863</c:v>
                      </c:pt>
                      <c:pt idx="110">
                        <c:v>2.1712349827676651</c:v>
                      </c:pt>
                      <c:pt idx="111">
                        <c:v>2.1694771652732765</c:v>
                      </c:pt>
                      <c:pt idx="112">
                        <c:v>2.1681742731520544</c:v>
                      </c:pt>
                      <c:pt idx="113">
                        <c:v>2.1645090964248128</c:v>
                      </c:pt>
                      <c:pt idx="114">
                        <c:v>2.1659833466494645</c:v>
                      </c:pt>
                      <c:pt idx="115">
                        <c:v>2.1642320900849499</c:v>
                      </c:pt>
                      <c:pt idx="116">
                        <c:v>2.1613400936596729</c:v>
                      </c:pt>
                      <c:pt idx="117">
                        <c:v>2.1617087039483516</c:v>
                      </c:pt>
                      <c:pt idx="118">
                        <c:v>2.1561973553295926</c:v>
                      </c:pt>
                      <c:pt idx="119">
                        <c:v>2.1568268246610836</c:v>
                      </c:pt>
                      <c:pt idx="120">
                        <c:v>2.1536868057531016</c:v>
                      </c:pt>
                      <c:pt idx="121">
                        <c:v>2.1527498798090163</c:v>
                      </c:pt>
                      <c:pt idx="122">
                        <c:v>2.1498328813776264</c:v>
                      </c:pt>
                      <c:pt idx="123">
                        <c:v>2.1465891238010442</c:v>
                      </c:pt>
                      <c:pt idx="124">
                        <c:v>2.1429727755275336</c:v>
                      </c:pt>
                      <c:pt idx="125">
                        <c:v>2.1399034654556606</c:v>
                      </c:pt>
                      <c:pt idx="126">
                        <c:v>2.1371754060835011</c:v>
                      </c:pt>
                      <c:pt idx="127">
                        <c:v>2.1348415649272097</c:v>
                      </c:pt>
                      <c:pt idx="128">
                        <c:v>2.1307297757925099</c:v>
                      </c:pt>
                      <c:pt idx="129">
                        <c:v>2.1292750820860715</c:v>
                      </c:pt>
                      <c:pt idx="130">
                        <c:v>2.1243845074920329</c:v>
                      </c:pt>
                      <c:pt idx="131">
                        <c:v>2.1208928550935133</c:v>
                      </c:pt>
                      <c:pt idx="132">
                        <c:v>2.115379849984107</c:v>
                      </c:pt>
                      <c:pt idx="133">
                        <c:v>2.1133571281128165</c:v>
                      </c:pt>
                      <c:pt idx="134">
                        <c:v>2.1095863666321852</c:v>
                      </c:pt>
                      <c:pt idx="135">
                        <c:v>2.1050953611585901</c:v>
                      </c:pt>
                      <c:pt idx="136">
                        <c:v>2.0999930731769436</c:v>
                      </c:pt>
                      <c:pt idx="137">
                        <c:v>2.0955043284050912</c:v>
                      </c:pt>
                      <c:pt idx="138">
                        <c:v>2.0913584912510945</c:v>
                      </c:pt>
                      <c:pt idx="139">
                        <c:v>2.088273351724887</c:v>
                      </c:pt>
                      <c:pt idx="140">
                        <c:v>2.0819131451907924</c:v>
                      </c:pt>
                      <c:pt idx="141">
                        <c:v>2.0787339182890023</c:v>
                      </c:pt>
                      <c:pt idx="142">
                        <c:v>2.0736421728210908</c:v>
                      </c:pt>
                      <c:pt idx="143">
                        <c:v>2.0687650709000875</c:v>
                      </c:pt>
                      <c:pt idx="144">
                        <c:v>2.0630732236882645</c:v>
                      </c:pt>
                      <c:pt idx="145">
                        <c:v>2.0582108046259053</c:v>
                      </c:pt>
                      <c:pt idx="146">
                        <c:v>2.0531542551089039</c:v>
                      </c:pt>
                      <c:pt idx="147">
                        <c:v>2.0479010894127079</c:v>
                      </c:pt>
                      <c:pt idx="148">
                        <c:v>2.0416139811459715</c:v>
                      </c:pt>
                      <c:pt idx="149">
                        <c:v>2.0390307160706791</c:v>
                      </c:pt>
                      <c:pt idx="150">
                        <c:v>2.0308168199808296</c:v>
                      </c:pt>
                      <c:pt idx="151">
                        <c:v>2.0254090504680691</c:v>
                      </c:pt>
                      <c:pt idx="152">
                        <c:v>2.0206117352981923</c:v>
                      </c:pt>
                      <c:pt idx="153">
                        <c:v>2.0144293842609198</c:v>
                      </c:pt>
                      <c:pt idx="154">
                        <c:v>2.0090079822987761</c:v>
                      </c:pt>
                      <c:pt idx="155">
                        <c:v>2.0034683821222172</c:v>
                      </c:pt>
                      <c:pt idx="156">
                        <c:v>1.9982657326844258</c:v>
                      </c:pt>
                      <c:pt idx="157">
                        <c:v>1.9920095511338736</c:v>
                      </c:pt>
                      <c:pt idx="158">
                        <c:v>1.9852682809470454</c:v>
                      </c:pt>
                      <c:pt idx="159">
                        <c:v>1.9786085491196832</c:v>
                      </c:pt>
                      <c:pt idx="160">
                        <c:v>1.9727945214683418</c:v>
                      </c:pt>
                      <c:pt idx="161">
                        <c:v>1.9666647249868143</c:v>
                      </c:pt>
                      <c:pt idx="162">
                        <c:v>1.9617294310768005</c:v>
                      </c:pt>
                      <c:pt idx="163">
                        <c:v>1.955229368029695</c:v>
                      </c:pt>
                      <c:pt idx="164">
                        <c:v>1.9486563024207295</c:v>
                      </c:pt>
                      <c:pt idx="165">
                        <c:v>1.942909830240241</c:v>
                      </c:pt>
                      <c:pt idx="166">
                        <c:v>1.936699323457542</c:v>
                      </c:pt>
                      <c:pt idx="167">
                        <c:v>1.9303084122376073</c:v>
                      </c:pt>
                      <c:pt idx="168">
                        <c:v>1.9240766289630038</c:v>
                      </c:pt>
                      <c:pt idx="169">
                        <c:v>1.917847043281157</c:v>
                      </c:pt>
                      <c:pt idx="170">
                        <c:v>1.9111922800707462</c:v>
                      </c:pt>
                      <c:pt idx="171">
                        <c:v>1.9052847701633455</c:v>
                      </c:pt>
                      <c:pt idx="172">
                        <c:v>1.8994833880351725</c:v>
                      </c:pt>
                      <c:pt idx="173">
                        <c:v>1.8935725021978023</c:v>
                      </c:pt>
                      <c:pt idx="174">
                        <c:v>1.8869738917706342</c:v>
                      </c:pt>
                      <c:pt idx="175">
                        <c:v>1.8789706580713259</c:v>
                      </c:pt>
                      <c:pt idx="176">
                        <c:v>1.8734008947385326</c:v>
                      </c:pt>
                      <c:pt idx="177">
                        <c:v>1.866887900067064</c:v>
                      </c:pt>
                      <c:pt idx="178">
                        <c:v>1.8596822122422829</c:v>
                      </c:pt>
                      <c:pt idx="179">
                        <c:v>1.8538513673554011</c:v>
                      </c:pt>
                      <c:pt idx="180">
                        <c:v>1.8474153242331408</c:v>
                      </c:pt>
                      <c:pt idx="181">
                        <c:v>1.8412508731165602</c:v>
                      </c:pt>
                      <c:pt idx="182">
                        <c:v>1.8332036535762477</c:v>
                      </c:pt>
                      <c:pt idx="183">
                        <c:v>1.8279701087362992</c:v>
                      </c:pt>
                      <c:pt idx="184">
                        <c:v>1.8211669198172038</c:v>
                      </c:pt>
                      <c:pt idx="185">
                        <c:v>1.8150181722041709</c:v>
                      </c:pt>
                      <c:pt idx="186">
                        <c:v>1.8083804808027202</c:v>
                      </c:pt>
                      <c:pt idx="187">
                        <c:v>1.8023248644187118</c:v>
                      </c:pt>
                      <c:pt idx="188">
                        <c:v>1.7964893376038791</c:v>
                      </c:pt>
                      <c:pt idx="189">
                        <c:v>1.7895522483027451</c:v>
                      </c:pt>
                      <c:pt idx="190">
                        <c:v>1.7835617352768496</c:v>
                      </c:pt>
                      <c:pt idx="191">
                        <c:v>1.7762452700742188</c:v>
                      </c:pt>
                      <c:pt idx="192">
                        <c:v>1.7698423514212098</c:v>
                      </c:pt>
                      <c:pt idx="193">
                        <c:v>1.7636749711606305</c:v>
                      </c:pt>
                      <c:pt idx="194">
                        <c:v>1.757538262401573</c:v>
                      </c:pt>
                      <c:pt idx="195">
                        <c:v>1.7509101264273308</c:v>
                      </c:pt>
                      <c:pt idx="196">
                        <c:v>1.7443154336200475</c:v>
                      </c:pt>
                      <c:pt idx="197">
                        <c:v>1.7374297200030762</c:v>
                      </c:pt>
                      <c:pt idx="198">
                        <c:v>1.7306619497064777</c:v>
                      </c:pt>
                      <c:pt idx="199">
                        <c:v>1.7245845154078341</c:v>
                      </c:pt>
                      <c:pt idx="200">
                        <c:v>1.718384964687085</c:v>
                      </c:pt>
                      <c:pt idx="201">
                        <c:v>1.7119129303658804</c:v>
                      </c:pt>
                      <c:pt idx="202">
                        <c:v>1.7052528480458524</c:v>
                      </c:pt>
                      <c:pt idx="203">
                        <c:v>1.6994051221197637</c:v>
                      </c:pt>
                      <c:pt idx="204">
                        <c:v>1.6927958423196459</c:v>
                      </c:pt>
                      <c:pt idx="205">
                        <c:v>1.6862455178013023</c:v>
                      </c:pt>
                      <c:pt idx="206">
                        <c:v>1.68114616094082</c:v>
                      </c:pt>
                      <c:pt idx="207">
                        <c:v>1.6748211178679968</c:v>
                      </c:pt>
                      <c:pt idx="208">
                        <c:v>1.6680826825090287</c:v>
                      </c:pt>
                      <c:pt idx="209">
                        <c:v>1.662074332778301</c:v>
                      </c:pt>
                      <c:pt idx="210">
                        <c:v>1.6561415017930226</c:v>
                      </c:pt>
                      <c:pt idx="211">
                        <c:v>1.649820089971705</c:v>
                      </c:pt>
                      <c:pt idx="212">
                        <c:v>1.6438667469628991</c:v>
                      </c:pt>
                      <c:pt idx="213">
                        <c:v>1.6368431185697676</c:v>
                      </c:pt>
                      <c:pt idx="214">
                        <c:v>1.6312304204999095</c:v>
                      </c:pt>
                      <c:pt idx="215">
                        <c:v>1.6253658138552358</c:v>
                      </c:pt>
                      <c:pt idx="216">
                        <c:v>1.619389792544172</c:v>
                      </c:pt>
                      <c:pt idx="217">
                        <c:v>1.6129693565787173</c:v>
                      </c:pt>
                      <c:pt idx="218">
                        <c:v>1.6074942542666912</c:v>
                      </c:pt>
                      <c:pt idx="219">
                        <c:v>1.6020783632526565</c:v>
                      </c:pt>
                      <c:pt idx="220">
                        <c:v>1.5964939807045742</c:v>
                      </c:pt>
                      <c:pt idx="221">
                        <c:v>1.5902198670108754</c:v>
                      </c:pt>
                      <c:pt idx="222">
                        <c:v>1.5843492083694202</c:v>
                      </c:pt>
                      <c:pt idx="223">
                        <c:v>1.5782502751744691</c:v>
                      </c:pt>
                      <c:pt idx="224">
                        <c:v>1.5725730152226656</c:v>
                      </c:pt>
                      <c:pt idx="225">
                        <c:v>1.5665351720604448</c:v>
                      </c:pt>
                      <c:pt idx="226">
                        <c:v>1.5603761355452321</c:v>
                      </c:pt>
                      <c:pt idx="227">
                        <c:v>1.5558860857906995</c:v>
                      </c:pt>
                      <c:pt idx="228">
                        <c:v>1.5501340081322159</c:v>
                      </c:pt>
                      <c:pt idx="229">
                        <c:v>1.5442352891836475</c:v>
                      </c:pt>
                      <c:pt idx="230">
                        <c:v>1.5381753733196244</c:v>
                      </c:pt>
                      <c:pt idx="231">
                        <c:v>1.5322525112028955</c:v>
                      </c:pt>
                      <c:pt idx="232">
                        <c:v>1.5261420795613996</c:v>
                      </c:pt>
                      <c:pt idx="233">
                        <c:v>1.5219448985181994</c:v>
                      </c:pt>
                      <c:pt idx="234">
                        <c:v>1.5163268494368913</c:v>
                      </c:pt>
                      <c:pt idx="235">
                        <c:v>1.5102157168635006</c:v>
                      </c:pt>
                      <c:pt idx="236">
                        <c:v>1.5057318777064865</c:v>
                      </c:pt>
                      <c:pt idx="237">
                        <c:v>1.4998809669408042</c:v>
                      </c:pt>
                      <c:pt idx="238">
                        <c:v>1.4942890038866825</c:v>
                      </c:pt>
                      <c:pt idx="239">
                        <c:v>1.4886498377691977</c:v>
                      </c:pt>
                      <c:pt idx="240">
                        <c:v>1.4841465376925955</c:v>
                      </c:pt>
                      <c:pt idx="241">
                        <c:v>1.4781149369228528</c:v>
                      </c:pt>
                      <c:pt idx="242">
                        <c:v>1.4733091172159589</c:v>
                      </c:pt>
                      <c:pt idx="243">
                        <c:v>1.4680863058198101</c:v>
                      </c:pt>
                      <c:pt idx="244">
                        <c:v>1.4622468932334891</c:v>
                      </c:pt>
                      <c:pt idx="245">
                        <c:v>1.4574107515024388</c:v>
                      </c:pt>
                      <c:pt idx="246">
                        <c:v>1.4528950932329119</c:v>
                      </c:pt>
                      <c:pt idx="247">
                        <c:v>1.4477345821085388</c:v>
                      </c:pt>
                      <c:pt idx="248">
                        <c:v>1.4427261590446352</c:v>
                      </c:pt>
                      <c:pt idx="249">
                        <c:v>1.438089276375274</c:v>
                      </c:pt>
                      <c:pt idx="250">
                        <c:v>1.4332953688234513</c:v>
                      </c:pt>
                      <c:pt idx="251">
                        <c:v>1.4286727235092491</c:v>
                      </c:pt>
                      <c:pt idx="252">
                        <c:v>1.4232341860947897</c:v>
                      </c:pt>
                      <c:pt idx="253">
                        <c:v>1.4185926531855628</c:v>
                      </c:pt>
                      <c:pt idx="254">
                        <c:v>1.4136311145407523</c:v>
                      </c:pt>
                      <c:pt idx="255">
                        <c:v>1.4096409320935117</c:v>
                      </c:pt>
                      <c:pt idx="256">
                        <c:v>1.4039665389782747</c:v>
                      </c:pt>
                      <c:pt idx="257">
                        <c:v>1.3997905703561284</c:v>
                      </c:pt>
                      <c:pt idx="258">
                        <c:v>1.3954629597113666</c:v>
                      </c:pt>
                      <c:pt idx="259">
                        <c:v>1.390978674569936</c:v>
                      </c:pt>
                      <c:pt idx="260">
                        <c:v>1.3864575698506454</c:v>
                      </c:pt>
                      <c:pt idx="261">
                        <c:v>1.3822359589502844</c:v>
                      </c:pt>
                      <c:pt idx="262">
                        <c:v>1.3778657636336284</c:v>
                      </c:pt>
                      <c:pt idx="263">
                        <c:v>1.3741929115498397</c:v>
                      </c:pt>
                      <c:pt idx="264">
                        <c:v>1.3696266422782735</c:v>
                      </c:pt>
                      <c:pt idx="265">
                        <c:v>1.3651227688771077</c:v>
                      </c:pt>
                      <c:pt idx="266">
                        <c:v>1.3605731258041436</c:v>
                      </c:pt>
                      <c:pt idx="267">
                        <c:v>1.3577177582404094</c:v>
                      </c:pt>
                      <c:pt idx="268">
                        <c:v>1.3531727653538732</c:v>
                      </c:pt>
                      <c:pt idx="269">
                        <c:v>1.3492389271008733</c:v>
                      </c:pt>
                      <c:pt idx="270">
                        <c:v>1.3452413234430103</c:v>
                      </c:pt>
                      <c:pt idx="271">
                        <c:v>1.3423321598238955</c:v>
                      </c:pt>
                      <c:pt idx="272">
                        <c:v>1.3380320365357408</c:v>
                      </c:pt>
                      <c:pt idx="273">
                        <c:v>1.3351179996845524</c:v>
                      </c:pt>
                      <c:pt idx="274">
                        <c:v>1.3311321489397807</c:v>
                      </c:pt>
                      <c:pt idx="275">
                        <c:v>1.3272073563793436</c:v>
                      </c:pt>
                      <c:pt idx="276">
                        <c:v>1.323946399760527</c:v>
                      </c:pt>
                      <c:pt idx="277">
                        <c:v>1.3201169368234247</c:v>
                      </c:pt>
                      <c:pt idx="278">
                        <c:v>1.3169424235376705</c:v>
                      </c:pt>
                      <c:pt idx="279">
                        <c:v>1.3135887171759013</c:v>
                      </c:pt>
                      <c:pt idx="280">
                        <c:v>1.3102094983252577</c:v>
                      </c:pt>
                      <c:pt idx="281">
                        <c:v>1.3068834703570347</c:v>
                      </c:pt>
                      <c:pt idx="282">
                        <c:v>1.3046127575842499</c:v>
                      </c:pt>
                      <c:pt idx="283">
                        <c:v>1.300782052452832</c:v>
                      </c:pt>
                      <c:pt idx="284">
                        <c:v>1.2978128499583634</c:v>
                      </c:pt>
                      <c:pt idx="285">
                        <c:v>1.2946497393067822</c:v>
                      </c:pt>
                      <c:pt idx="286">
                        <c:v>1.2917336320961104</c:v>
                      </c:pt>
                      <c:pt idx="287">
                        <c:v>1.287870757626697</c:v>
                      </c:pt>
                      <c:pt idx="288">
                        <c:v>1.2859215476244161</c:v>
                      </c:pt>
                      <c:pt idx="289">
                        <c:v>1.2826588073885541</c:v>
                      </c:pt>
                      <c:pt idx="290">
                        <c:v>1.2800509530538113</c:v>
                      </c:pt>
                      <c:pt idx="291">
                        <c:v>1.2773731860928579</c:v>
                      </c:pt>
                      <c:pt idx="292">
                        <c:v>1.2747647583801145</c:v>
                      </c:pt>
                      <c:pt idx="293">
                        <c:v>1.2719650662477424</c:v>
                      </c:pt>
                      <c:pt idx="294">
                        <c:v>1.2689523872728572</c:v>
                      </c:pt>
                      <c:pt idx="295">
                        <c:v>1.2673329930602262</c:v>
                      </c:pt>
                      <c:pt idx="296">
                        <c:v>1.264437843804062</c:v>
                      </c:pt>
                      <c:pt idx="297">
                        <c:v>1.2619157001824006</c:v>
                      </c:pt>
                      <c:pt idx="298">
                        <c:v>1.2595788331078734</c:v>
                      </c:pt>
                      <c:pt idx="299">
                        <c:v>1.2564458532831997</c:v>
                      </c:pt>
                      <c:pt idx="300">
                        <c:v>1.2546934817042055</c:v>
                      </c:pt>
                      <c:pt idx="301">
                        <c:v>1.2520645421282448</c:v>
                      </c:pt>
                      <c:pt idx="302">
                        <c:v>1.2505204433482331</c:v>
                      </c:pt>
                      <c:pt idx="303">
                        <c:v>1.248243264923578</c:v>
                      </c:pt>
                      <c:pt idx="304">
                        <c:v>1.2460246919827114</c:v>
                      </c:pt>
                      <c:pt idx="305">
                        <c:v>1.2439799930082425</c:v>
                      </c:pt>
                      <c:pt idx="306">
                        <c:v>1.2428596065702711</c:v>
                      </c:pt>
                      <c:pt idx="307">
                        <c:v>1.2403853666232467</c:v>
                      </c:pt>
                      <c:pt idx="308">
                        <c:v>1.238636307544615</c:v>
                      </c:pt>
                      <c:pt idx="309">
                        <c:v>1.2366341931886029</c:v>
                      </c:pt>
                      <c:pt idx="310">
                        <c:v>1.2352161921473728</c:v>
                      </c:pt>
                      <c:pt idx="311">
                        <c:v>1.2332189509699976</c:v>
                      </c:pt>
                      <c:pt idx="312">
                        <c:v>1.2311572436161753</c:v>
                      </c:pt>
                      <c:pt idx="313">
                        <c:v>1.2296552199337225</c:v>
                      </c:pt>
                      <c:pt idx="314">
                        <c:v>1.2283233754831171</c:v>
                      </c:pt>
                      <c:pt idx="315">
                        <c:v>1.2265231001226127</c:v>
                      </c:pt>
                      <c:pt idx="316">
                        <c:v>1.2253586638796605</c:v>
                      </c:pt>
                      <c:pt idx="317">
                        <c:v>1.2235127780893376</c:v>
                      </c:pt>
                      <c:pt idx="318">
                        <c:v>1.2220203096737823</c:v>
                      </c:pt>
                      <c:pt idx="319">
                        <c:v>1.2203966474554742</c:v>
                      </c:pt>
                      <c:pt idx="320">
                        <c:v>1.2190345764724628</c:v>
                      </c:pt>
                      <c:pt idx="321">
                        <c:v>1.2178366967953682</c:v>
                      </c:pt>
                      <c:pt idx="322">
                        <c:v>1.2166490731033186</c:v>
                      </c:pt>
                      <c:pt idx="323">
                        <c:v>1.2150117150060189</c:v>
                      </c:pt>
                      <c:pt idx="324">
                        <c:v>1.2138250469261587</c:v>
                      </c:pt>
                      <c:pt idx="325">
                        <c:v>1.2126915060319268</c:v>
                      </c:pt>
                      <c:pt idx="326">
                        <c:v>1.2116144367255193</c:v>
                      </c:pt>
                      <c:pt idx="327">
                        <c:v>1.2103182015068541</c:v>
                      </c:pt>
                      <c:pt idx="328">
                        <c:v>1.2093589805100005</c:v>
                      </c:pt>
                      <c:pt idx="329">
                        <c:v>1.2081406844080025</c:v>
                      </c:pt>
                      <c:pt idx="330">
                        <c:v>1.2069479327501487</c:v>
                      </c:pt>
                      <c:pt idx="331">
                        <c:v>1.2054442845857551</c:v>
                      </c:pt>
                      <c:pt idx="332">
                        <c:v>1.2038072769276846</c:v>
                      </c:pt>
                      <c:pt idx="333">
                        <c:v>1.2028937619058373</c:v>
                      </c:pt>
                      <c:pt idx="334">
                        <c:v>1.2020007906490398</c:v>
                      </c:pt>
                      <c:pt idx="335">
                        <c:v>1.2005770564156089</c:v>
                      </c:pt>
                      <c:pt idx="336">
                        <c:v>1.199732657810074</c:v>
                      </c:pt>
                      <c:pt idx="337">
                        <c:v>1.1988552617013761</c:v>
                      </c:pt>
                      <c:pt idx="338">
                        <c:v>1.1982235632493536</c:v>
                      </c:pt>
                      <c:pt idx="339">
                        <c:v>1.1973831777554544</c:v>
                      </c:pt>
                      <c:pt idx="340">
                        <c:v>1.1965939130516767</c:v>
                      </c:pt>
                      <c:pt idx="341">
                        <c:v>1.1960657617503838</c:v>
                      </c:pt>
                      <c:pt idx="342">
                        <c:v>1.1951854990188668</c:v>
                      </c:pt>
                      <c:pt idx="343">
                        <c:v>1.1940603030456138</c:v>
                      </c:pt>
                      <c:pt idx="344">
                        <c:v>1.1931643060308916</c:v>
                      </c:pt>
                      <c:pt idx="345">
                        <c:v>1.1924342520907365</c:v>
                      </c:pt>
                      <c:pt idx="346">
                        <c:v>1.1911032994486541</c:v>
                      </c:pt>
                      <c:pt idx="347">
                        <c:v>1.1897473756869912</c:v>
                      </c:pt>
                      <c:pt idx="348">
                        <c:v>1.18894613497104</c:v>
                      </c:pt>
                      <c:pt idx="349">
                        <c:v>1.1879944307834334</c:v>
                      </c:pt>
                      <c:pt idx="350">
                        <c:v>1.1883459688890936</c:v>
                      </c:pt>
                      <c:pt idx="351">
                        <c:v>1.1869786425466944</c:v>
                      </c:pt>
                      <c:pt idx="352">
                        <c:v>1.1861026160258954</c:v>
                      </c:pt>
                      <c:pt idx="353">
                        <c:v>1.1852992731555017</c:v>
                      </c:pt>
                      <c:pt idx="354">
                        <c:v>1.184702865558334</c:v>
                      </c:pt>
                      <c:pt idx="355">
                        <c:v>1.1843580160967531</c:v>
                      </c:pt>
                      <c:pt idx="356">
                        <c:v>1.1832078171555236</c:v>
                      </c:pt>
                      <c:pt idx="357">
                        <c:v>1.1822782174112421</c:v>
                      </c:pt>
                      <c:pt idx="358">
                        <c:v>1.1816968115307362</c:v>
                      </c:pt>
                      <c:pt idx="359">
                        <c:v>1.1803197387776267</c:v>
                      </c:pt>
                      <c:pt idx="360">
                        <c:v>1.1793170731487519</c:v>
                      </c:pt>
                      <c:pt idx="361">
                        <c:v>1.178608359236982</c:v>
                      </c:pt>
                      <c:pt idx="362">
                        <c:v>1.1779087547145668</c:v>
                      </c:pt>
                      <c:pt idx="363">
                        <c:v>1.177216093676835</c:v>
                      </c:pt>
                      <c:pt idx="364">
                        <c:v>1.1760580275940029</c:v>
                      </c:pt>
                      <c:pt idx="365">
                        <c:v>1.1752936702595773</c:v>
                      </c:pt>
                      <c:pt idx="366">
                        <c:v>1.1745860393001428</c:v>
                      </c:pt>
                      <c:pt idx="367">
                        <c:v>1.1735236532798743</c:v>
                      </c:pt>
                      <c:pt idx="368">
                        <c:v>1.1727685963183052</c:v>
                      </c:pt>
                      <c:pt idx="369">
                        <c:v>1.1723949855642792</c:v>
                      </c:pt>
                      <c:pt idx="370">
                        <c:v>1.1707678516036293</c:v>
                      </c:pt>
                      <c:pt idx="371">
                        <c:v>1.1708294512106945</c:v>
                      </c:pt>
                      <c:pt idx="372">
                        <c:v>1.1691525024579035</c:v>
                      </c:pt>
                      <c:pt idx="373">
                        <c:v>1.1686133944534172</c:v>
                      </c:pt>
                      <c:pt idx="374">
                        <c:v>1.1674364090340386</c:v>
                      </c:pt>
                      <c:pt idx="375">
                        <c:v>1.1666379711906776</c:v>
                      </c:pt>
                      <c:pt idx="376">
                        <c:v>1.1655408358451584</c:v>
                      </c:pt>
                      <c:pt idx="377">
                        <c:v>1.1643538810228611</c:v>
                      </c:pt>
                      <c:pt idx="378">
                        <c:v>1.1634072092558709</c:v>
                      </c:pt>
                      <c:pt idx="379">
                        <c:v>1.1628184776030568</c:v>
                      </c:pt>
                      <c:pt idx="380">
                        <c:v>1.1616209483117539</c:v>
                      </c:pt>
                      <c:pt idx="381">
                        <c:v>1.1605255329399267</c:v>
                      </c:pt>
                      <c:pt idx="382">
                        <c:v>1.1597107874353596</c:v>
                      </c:pt>
                      <c:pt idx="383">
                        <c:v>1.1588907865714044</c:v>
                      </c:pt>
                      <c:pt idx="384">
                        <c:v>1.1581815312369035</c:v>
                      </c:pt>
                      <c:pt idx="385">
                        <c:v>1.1569578204801005</c:v>
                      </c:pt>
                      <c:pt idx="386">
                        <c:v>1.1563880401191027</c:v>
                      </c:pt>
                      <c:pt idx="387">
                        <c:v>1.1549692109661411</c:v>
                      </c:pt>
                      <c:pt idx="388">
                        <c:v>1.1535608606835601</c:v>
                      </c:pt>
                      <c:pt idx="389">
                        <c:v>1.1533694687634737</c:v>
                      </c:pt>
                      <c:pt idx="390">
                        <c:v>1.1515386802884369</c:v>
                      </c:pt>
                      <c:pt idx="391">
                        <c:v>1.1504359709926972</c:v>
                      </c:pt>
                      <c:pt idx="392">
                        <c:v>1.150000473996043</c:v>
                      </c:pt>
                      <c:pt idx="393">
                        <c:v>1.1494124749632089</c:v>
                      </c:pt>
                      <c:pt idx="394">
                        <c:v>1.1479717641988205</c:v>
                      </c:pt>
                      <c:pt idx="395">
                        <c:v>1.1479405184643079</c:v>
                      </c:pt>
                      <c:pt idx="396">
                        <c:v>1.1472105919177362</c:v>
                      </c:pt>
                      <c:pt idx="397">
                        <c:v>1.1460436712861537</c:v>
                      </c:pt>
                      <c:pt idx="398">
                        <c:v>1.1457812837340839</c:v>
                      </c:pt>
                      <c:pt idx="399">
                        <c:v>1.1450267364537237</c:v>
                      </c:pt>
                      <c:pt idx="400">
                        <c:v>1.1450071481405517</c:v>
                      </c:pt>
                      <c:pt idx="401">
                        <c:v>1.1439827283472708</c:v>
                      </c:pt>
                      <c:pt idx="402">
                        <c:v>1.1435215913612844</c:v>
                      </c:pt>
                      <c:pt idx="403">
                        <c:v>1.1433148154903483</c:v>
                      </c:pt>
                      <c:pt idx="404">
                        <c:v>1.1436099775533721</c:v>
                      </c:pt>
                      <c:pt idx="405">
                        <c:v>1.1427002527578261</c:v>
                      </c:pt>
                      <c:pt idx="406">
                        <c:v>1.1424757677893891</c:v>
                      </c:pt>
                      <c:pt idx="407">
                        <c:v>1.1424353809239993</c:v>
                      </c:pt>
                      <c:pt idx="408">
                        <c:v>1.1425290542704345</c:v>
                      </c:pt>
                      <c:pt idx="409">
                        <c:v>1.142443279860561</c:v>
                      </c:pt>
                      <c:pt idx="410">
                        <c:v>1.1431399541168024</c:v>
                      </c:pt>
                      <c:pt idx="411">
                        <c:v>1.1426703448162536</c:v>
                      </c:pt>
                      <c:pt idx="412">
                        <c:v>1.1429119974060236</c:v>
                      </c:pt>
                      <c:pt idx="413">
                        <c:v>1.1436444720380181</c:v>
                      </c:pt>
                      <c:pt idx="414">
                        <c:v>1.1438199703794827</c:v>
                      </c:pt>
                      <c:pt idx="415">
                        <c:v>1.1442119591007609</c:v>
                      </c:pt>
                      <c:pt idx="416">
                        <c:v>1.1455063788539834</c:v>
                      </c:pt>
                      <c:pt idx="417">
                        <c:v>1.1459528326072679</c:v>
                      </c:pt>
                      <c:pt idx="418">
                        <c:v>1.1470483753726788</c:v>
                      </c:pt>
                      <c:pt idx="419">
                        <c:v>1.1475805716874408</c:v>
                      </c:pt>
                      <c:pt idx="420">
                        <c:v>1.1489309851956742</c:v>
                      </c:pt>
                      <c:pt idx="421">
                        <c:v>1.1495897569217197</c:v>
                      </c:pt>
                      <c:pt idx="422">
                        <c:v>1.1507013844095653</c:v>
                      </c:pt>
                      <c:pt idx="423">
                        <c:v>1.1519369436780844</c:v>
                      </c:pt>
                      <c:pt idx="424">
                        <c:v>1.1525945688084391</c:v>
                      </c:pt>
                      <c:pt idx="425">
                        <c:v>1.1545233623323798</c:v>
                      </c:pt>
                      <c:pt idx="426">
                        <c:v>1.1562815945505955</c:v>
                      </c:pt>
                      <c:pt idx="427">
                        <c:v>1.1573300299047053</c:v>
                      </c:pt>
                      <c:pt idx="428">
                        <c:v>1.1589012336468256</c:v>
                      </c:pt>
                      <c:pt idx="429">
                        <c:v>1.1602340655045789</c:v>
                      </c:pt>
                      <c:pt idx="430">
                        <c:v>1.1623272414782484</c:v>
                      </c:pt>
                      <c:pt idx="431">
                        <c:v>1.1635974863752254</c:v>
                      </c:pt>
                      <c:pt idx="432">
                        <c:v>1.1656516450714045</c:v>
                      </c:pt>
                      <c:pt idx="433">
                        <c:v>1.1673145475594118</c:v>
                      </c:pt>
                      <c:pt idx="434">
                        <c:v>1.169060103047306</c:v>
                      </c:pt>
                      <c:pt idx="435">
                        <c:v>1.1717440173364813</c:v>
                      </c:pt>
                      <c:pt idx="436">
                        <c:v>1.1733289488059888</c:v>
                      </c:pt>
                      <c:pt idx="437">
                        <c:v>1.1757541383758121</c:v>
                      </c:pt>
                      <c:pt idx="438">
                        <c:v>1.1784548061502995</c:v>
                      </c:pt>
                      <c:pt idx="439">
                        <c:v>1.1804523976600301</c:v>
                      </c:pt>
                      <c:pt idx="440">
                        <c:v>1.1826778185403923</c:v>
                      </c:pt>
                      <c:pt idx="441">
                        <c:v>1.1850176795778851</c:v>
                      </c:pt>
                      <c:pt idx="442">
                        <c:v>1.1878750855458331</c:v>
                      </c:pt>
                      <c:pt idx="443">
                        <c:v>1.1897384893432816</c:v>
                      </c:pt>
                      <c:pt idx="444">
                        <c:v>1.1930756332032406</c:v>
                      </c:pt>
                      <c:pt idx="445">
                        <c:v>1.1954176600919679</c:v>
                      </c:pt>
                      <c:pt idx="446">
                        <c:v>1.197782173765082</c:v>
                      </c:pt>
                      <c:pt idx="447">
                        <c:v>1.2008144409997021</c:v>
                      </c:pt>
                      <c:pt idx="448">
                        <c:v>1.2037446899669089</c:v>
                      </c:pt>
                      <c:pt idx="449">
                        <c:v>1.206266260264006</c:v>
                      </c:pt>
                      <c:pt idx="450">
                        <c:v>1.2091716018084238</c:v>
                      </c:pt>
                      <c:pt idx="451">
                        <c:v>1.2120256952225732</c:v>
                      </c:pt>
                      <c:pt idx="452">
                        <c:v>1.2150297107925203</c:v>
                      </c:pt>
                      <c:pt idx="453">
                        <c:v>1.2177128924617151</c:v>
                      </c:pt>
                      <c:pt idx="454">
                        <c:v>1.2227442800893815</c:v>
                      </c:pt>
                      <c:pt idx="455">
                        <c:v>1.2254280988333692</c:v>
                      </c:pt>
                      <c:pt idx="456">
                        <c:v>1.2286928774734454</c:v>
                      </c:pt>
                      <c:pt idx="457">
                        <c:v>1.2311588361428463</c:v>
                      </c:pt>
                      <c:pt idx="458">
                        <c:v>1.235241959423415</c:v>
                      </c:pt>
                      <c:pt idx="459">
                        <c:v>1.2388104681465761</c:v>
                      </c:pt>
                      <c:pt idx="460">
                        <c:v>1.2418441368709283</c:v>
                      </c:pt>
                      <c:pt idx="461">
                        <c:v>1.2439228843990628</c:v>
                      </c:pt>
                      <c:pt idx="462">
                        <c:v>1.2485921276036682</c:v>
                      </c:pt>
                      <c:pt idx="463">
                        <c:v>1.2516781590987101</c:v>
                      </c:pt>
                      <c:pt idx="464">
                        <c:v>1.2552809393677453</c:v>
                      </c:pt>
                      <c:pt idx="465">
                        <c:v>1.2587963525933628</c:v>
                      </c:pt>
                      <c:pt idx="466">
                        <c:v>1.2629789780111922</c:v>
                      </c:pt>
                      <c:pt idx="467">
                        <c:v>1.2667495805170286</c:v>
                      </c:pt>
                      <c:pt idx="468">
                        <c:v>1.2708891117420662</c:v>
                      </c:pt>
                      <c:pt idx="469">
                        <c:v>1.2749407344475179</c:v>
                      </c:pt>
                      <c:pt idx="470">
                        <c:v>1.2786253715065421</c:v>
                      </c:pt>
                      <c:pt idx="471">
                        <c:v>1.2836986748829136</c:v>
                      </c:pt>
                      <c:pt idx="472">
                        <c:v>1.2876376091998856</c:v>
                      </c:pt>
                      <c:pt idx="473">
                        <c:v>1.2924611380577169</c:v>
                      </c:pt>
                      <c:pt idx="474">
                        <c:v>1.2964494412358492</c:v>
                      </c:pt>
                      <c:pt idx="475">
                        <c:v>1.3012205753677215</c:v>
                      </c:pt>
                      <c:pt idx="476">
                        <c:v>1.306134911056043</c:v>
                      </c:pt>
                      <c:pt idx="477">
                        <c:v>1.3100836873289128</c:v>
                      </c:pt>
                      <c:pt idx="478">
                        <c:v>1.3159397897571916</c:v>
                      </c:pt>
                      <c:pt idx="479">
                        <c:v>1.3213724984342627</c:v>
                      </c:pt>
                      <c:pt idx="480">
                        <c:v>1.3254169229747375</c:v>
                      </c:pt>
                      <c:pt idx="481">
                        <c:v>1.3307338855501338</c:v>
                      </c:pt>
                      <c:pt idx="482">
                        <c:v>1.3363648341402237</c:v>
                      </c:pt>
                      <c:pt idx="483">
                        <c:v>1.3412326993851624</c:v>
                      </c:pt>
                      <c:pt idx="484">
                        <c:v>1.3469598694605467</c:v>
                      </c:pt>
                      <c:pt idx="485">
                        <c:v>1.3523064852437849</c:v>
                      </c:pt>
                      <c:pt idx="486">
                        <c:v>1.3578488564979745</c:v>
                      </c:pt>
                      <c:pt idx="487">
                        <c:v>1.3630211842322308</c:v>
                      </c:pt>
                      <c:pt idx="488">
                        <c:v>1.3687580687630565</c:v>
                      </c:pt>
                      <c:pt idx="489">
                        <c:v>1.374948159815532</c:v>
                      </c:pt>
                      <c:pt idx="490">
                        <c:v>1.3806530020278878</c:v>
                      </c:pt>
                      <c:pt idx="491">
                        <c:v>1.3871127423338914</c:v>
                      </c:pt>
                      <c:pt idx="492">
                        <c:v>1.3933142360205404</c:v>
                      </c:pt>
                      <c:pt idx="493">
                        <c:v>1.3994829228669066</c:v>
                      </c:pt>
                      <c:pt idx="494">
                        <c:v>1.406270854373745</c:v>
                      </c:pt>
                      <c:pt idx="495">
                        <c:v>1.4131934195238463</c:v>
                      </c:pt>
                      <c:pt idx="496">
                        <c:v>1.4194207123883702</c:v>
                      </c:pt>
                      <c:pt idx="497">
                        <c:v>1.4257819378573873</c:v>
                      </c:pt>
                      <c:pt idx="498">
                        <c:v>1.4330829235105431</c:v>
                      </c:pt>
                      <c:pt idx="499">
                        <c:v>1.439430930666197</c:v>
                      </c:pt>
                      <c:pt idx="500">
                        <c:v>1.4464372960531184</c:v>
                      </c:pt>
                      <c:pt idx="501">
                        <c:v>1.4538716731017849</c:v>
                      </c:pt>
                      <c:pt idx="502">
                        <c:v>1.4613845308501594</c:v>
                      </c:pt>
                      <c:pt idx="503">
                        <c:v>1.4678342063149299</c:v>
                      </c:pt>
                      <c:pt idx="504">
                        <c:v>1.4760371132119481</c:v>
                      </c:pt>
                      <c:pt idx="505">
                        <c:v>1.4834985954899069</c:v>
                      </c:pt>
                      <c:pt idx="506">
                        <c:v>1.4909912274762587</c:v>
                      </c:pt>
                      <c:pt idx="507">
                        <c:v>1.4992067155584101</c:v>
                      </c:pt>
                      <c:pt idx="508">
                        <c:v>1.507184213883509</c:v>
                      </c:pt>
                      <c:pt idx="509">
                        <c:v>1.516063474584548</c:v>
                      </c:pt>
                      <c:pt idx="510">
                        <c:v>1.5245687098611711</c:v>
                      </c:pt>
                      <c:pt idx="511">
                        <c:v>1.5335808523299483</c:v>
                      </c:pt>
                      <c:pt idx="512">
                        <c:v>1.5427543829114296</c:v>
                      </c:pt>
                      <c:pt idx="513">
                        <c:v>1.5525085230032079</c:v>
                      </c:pt>
                      <c:pt idx="514">
                        <c:v>1.5625647053733969</c:v>
                      </c:pt>
                      <c:pt idx="515">
                        <c:v>1.5733602733706251</c:v>
                      </c:pt>
                      <c:pt idx="516">
                        <c:v>1.5850053047233328</c:v>
                      </c:pt>
                      <c:pt idx="517">
                        <c:v>1.5939309721709627</c:v>
                      </c:pt>
                      <c:pt idx="518">
                        <c:v>1.6059575131073838</c:v>
                      </c:pt>
                      <c:pt idx="519">
                        <c:v>1.6180572795444366</c:v>
                      </c:pt>
                      <c:pt idx="520">
                        <c:v>1.6304509340552382</c:v>
                      </c:pt>
                      <c:pt idx="521">
                        <c:v>1.641394513304508</c:v>
                      </c:pt>
                      <c:pt idx="522">
                        <c:v>1.6550099357665238</c:v>
                      </c:pt>
                      <c:pt idx="523">
                        <c:v>1.66801474459024</c:v>
                      </c:pt>
                      <c:pt idx="524">
                        <c:v>1.6814610383899786</c:v>
                      </c:pt>
                      <c:pt idx="525">
                        <c:v>1.694164506348111</c:v>
                      </c:pt>
                      <c:pt idx="526">
                        <c:v>1.7087012473302214</c:v>
                      </c:pt>
                      <c:pt idx="527">
                        <c:v>1.7213602512404786</c:v>
                      </c:pt>
                      <c:pt idx="528">
                        <c:v>1.7332541016598479</c:v>
                      </c:pt>
                      <c:pt idx="529">
                        <c:v>1.7486446687467498</c:v>
                      </c:pt>
                      <c:pt idx="530">
                        <c:v>1.7601676794362877</c:v>
                      </c:pt>
                      <c:pt idx="531">
                        <c:v>1.7717558569669838</c:v>
                      </c:pt>
                      <c:pt idx="532">
                        <c:v>1.78788380392666</c:v>
                      </c:pt>
                      <c:pt idx="533">
                        <c:v>1.7952913947109248</c:v>
                      </c:pt>
                      <c:pt idx="534">
                        <c:v>1.8087858469724676</c:v>
                      </c:pt>
                      <c:pt idx="535">
                        <c:v>1.8221227968927949</c:v>
                      </c:pt>
                      <c:pt idx="536">
                        <c:v>1.833830925047798</c:v>
                      </c:pt>
                      <c:pt idx="537">
                        <c:v>1.8485474948982303</c:v>
                      </c:pt>
                      <c:pt idx="538">
                        <c:v>1.8610748920453248</c:v>
                      </c:pt>
                      <c:pt idx="539">
                        <c:v>1.8745039226251057</c:v>
                      </c:pt>
                      <c:pt idx="540">
                        <c:v>1.8890934718813908</c:v>
                      </c:pt>
                      <c:pt idx="541">
                        <c:v>1.8992613555000966</c:v>
                      </c:pt>
                      <c:pt idx="542">
                        <c:v>1.9146955899440428</c:v>
                      </c:pt>
                      <c:pt idx="543">
                        <c:v>1.929665566686696</c:v>
                      </c:pt>
                      <c:pt idx="544">
                        <c:v>1.9454801644927242</c:v>
                      </c:pt>
                      <c:pt idx="545">
                        <c:v>1.9613807593802122</c:v>
                      </c:pt>
                      <c:pt idx="546">
                        <c:v>1.9754612686705533</c:v>
                      </c:pt>
                      <c:pt idx="547">
                        <c:v>1.9964422699816982</c:v>
                      </c:pt>
                      <c:pt idx="548">
                        <c:v>2.0120386891757427</c:v>
                      </c:pt>
                      <c:pt idx="549">
                        <c:v>2.0260121787714596</c:v>
                      </c:pt>
                      <c:pt idx="550">
                        <c:v>2.0496522833491686</c:v>
                      </c:pt>
                      <c:pt idx="551">
                        <c:v>2.071881010764197</c:v>
                      </c:pt>
                      <c:pt idx="552">
                        <c:v>2.0886751503399195</c:v>
                      </c:pt>
                      <c:pt idx="553">
                        <c:v>2.1032009974606387</c:v>
                      </c:pt>
                      <c:pt idx="554">
                        <c:v>2.1299949124239466</c:v>
                      </c:pt>
                      <c:pt idx="555">
                        <c:v>2.1535520765112146</c:v>
                      </c:pt>
                      <c:pt idx="556">
                        <c:v>2.1818205583128414</c:v>
                      </c:pt>
                      <c:pt idx="557">
                        <c:v>2.2062635598834013</c:v>
                      </c:pt>
                      <c:pt idx="558">
                        <c:v>2.2362153608651232</c:v>
                      </c:pt>
                      <c:pt idx="559">
                        <c:v>2.2768205801396801</c:v>
                      </c:pt>
                      <c:pt idx="560">
                        <c:v>2.315078198040919</c:v>
                      </c:pt>
                      <c:pt idx="561">
                        <c:v>2.3411924783879288</c:v>
                      </c:pt>
                      <c:pt idx="562">
                        <c:v>2.3795224616159243</c:v>
                      </c:pt>
                      <c:pt idx="563">
                        <c:v>2.4074537068447737</c:v>
                      </c:pt>
                      <c:pt idx="564">
                        <c:v>2.4358174869557088</c:v>
                      </c:pt>
                      <c:pt idx="565">
                        <c:v>2.4630757232102272</c:v>
                      </c:pt>
                      <c:pt idx="566">
                        <c:v>2.4661188198078934</c:v>
                      </c:pt>
                      <c:pt idx="567">
                        <c:v>2.4585386931707927</c:v>
                      </c:pt>
                      <c:pt idx="568">
                        <c:v>2.4386904997598409</c:v>
                      </c:pt>
                      <c:pt idx="569">
                        <c:v>2.428424197116521</c:v>
                      </c:pt>
                      <c:pt idx="570">
                        <c:v>2.3890809101472907</c:v>
                      </c:pt>
                      <c:pt idx="571">
                        <c:v>2.3707225098866354</c:v>
                      </c:pt>
                      <c:pt idx="572">
                        <c:v>2.3588918835028347</c:v>
                      </c:pt>
                      <c:pt idx="573">
                        <c:v>2.3421664146261914</c:v>
                      </c:pt>
                      <c:pt idx="574">
                        <c:v>2.35258776658956</c:v>
                      </c:pt>
                      <c:pt idx="575">
                        <c:v>2.355517728707456</c:v>
                      </c:pt>
                      <c:pt idx="576">
                        <c:v>2.3662247196359676</c:v>
                      </c:pt>
                      <c:pt idx="577">
                        <c:v>2.3811840581593868</c:v>
                      </c:pt>
                      <c:pt idx="578">
                        <c:v>2.4014388594000322</c:v>
                      </c:pt>
                      <c:pt idx="579">
                        <c:v>2.4184975528065547</c:v>
                      </c:pt>
                      <c:pt idx="580">
                        <c:v>2.4303517491408262</c:v>
                      </c:pt>
                      <c:pt idx="581">
                        <c:v>2.4623260173135448</c:v>
                      </c:pt>
                      <c:pt idx="582">
                        <c:v>2.484534487866271</c:v>
                      </c:pt>
                      <c:pt idx="583">
                        <c:v>2.5107455948180979</c:v>
                      </c:pt>
                      <c:pt idx="584">
                        <c:v>2.5317416295339892</c:v>
                      </c:pt>
                      <c:pt idx="585">
                        <c:v>2.5388799847198147</c:v>
                      </c:pt>
                      <c:pt idx="586">
                        <c:v>2.5735937471747565</c:v>
                      </c:pt>
                      <c:pt idx="587">
                        <c:v>2.6049244362147199</c:v>
                      </c:pt>
                      <c:pt idx="588">
                        <c:v>2.6279107691042354</c:v>
                      </c:pt>
                      <c:pt idx="589">
                        <c:v>2.6507389298209181</c:v>
                      </c:pt>
                      <c:pt idx="590">
                        <c:v>2.6881166363917344</c:v>
                      </c:pt>
                      <c:pt idx="591">
                        <c:v>2.7152518005050856</c:v>
                      </c:pt>
                      <c:pt idx="592">
                        <c:v>2.7515052982426114</c:v>
                      </c:pt>
                      <c:pt idx="593">
                        <c:v>2.7492660540896741</c:v>
                      </c:pt>
                      <c:pt idx="594">
                        <c:v>2.7948158036296888</c:v>
                      </c:pt>
                      <c:pt idx="595">
                        <c:v>2.8343810915527832</c:v>
                      </c:pt>
                      <c:pt idx="596">
                        <c:v>2.850330545940845</c:v>
                      </c:pt>
                      <c:pt idx="597">
                        <c:v>2.8819773233636905</c:v>
                      </c:pt>
                      <c:pt idx="598">
                        <c:v>2.9249950559586817</c:v>
                      </c:pt>
                      <c:pt idx="599">
                        <c:v>2.9515286204382112</c:v>
                      </c:pt>
                      <c:pt idx="600">
                        <c:v>3.001432830691054</c:v>
                      </c:pt>
                      <c:pt idx="601">
                        <c:v>3.0297141811683681</c:v>
                      </c:pt>
                      <c:pt idx="602">
                        <c:v>3.0584322068192384</c:v>
                      </c:pt>
                      <c:pt idx="603">
                        <c:v>3.0948191594887553</c:v>
                      </c:pt>
                      <c:pt idx="604">
                        <c:v>3.1343162870352219</c:v>
                      </c:pt>
                      <c:pt idx="605">
                        <c:v>3.1535102620254465</c:v>
                      </c:pt>
                      <c:pt idx="606">
                        <c:v>3.1779120487791963</c:v>
                      </c:pt>
                      <c:pt idx="607">
                        <c:v>3.2175521221865164</c:v>
                      </c:pt>
                      <c:pt idx="608">
                        <c:v>3.2571465214672273</c:v>
                      </c:pt>
                      <c:pt idx="609">
                        <c:v>3.2842474148896939</c:v>
                      </c:pt>
                      <c:pt idx="610">
                        <c:v>3.3120014419636989</c:v>
                      </c:pt>
                      <c:pt idx="611">
                        <c:v>3.3308504726418344</c:v>
                      </c:pt>
                      <c:pt idx="612">
                        <c:v>3.3757958833722275</c:v>
                      </c:pt>
                      <c:pt idx="613">
                        <c:v>3.4027168189296821</c:v>
                      </c:pt>
                      <c:pt idx="614">
                        <c:v>3.4385948582787234</c:v>
                      </c:pt>
                      <c:pt idx="615">
                        <c:v>3.4759208384589622</c:v>
                      </c:pt>
                      <c:pt idx="616">
                        <c:v>3.4945941798121307</c:v>
                      </c:pt>
                      <c:pt idx="617">
                        <c:v>3.5428462855191118</c:v>
                      </c:pt>
                      <c:pt idx="618">
                        <c:v>3.5526668025307826</c:v>
                      </c:pt>
                      <c:pt idx="619">
                        <c:v>3.5934905824911998</c:v>
                      </c:pt>
                      <c:pt idx="620">
                        <c:v>3.6355352707098887</c:v>
                      </c:pt>
                      <c:pt idx="621">
                        <c:v>3.6666735804760542</c:v>
                      </c:pt>
                      <c:pt idx="622">
                        <c:v>3.682978172266012</c:v>
                      </c:pt>
                      <c:pt idx="623">
                        <c:v>3.708782734443695</c:v>
                      </c:pt>
                      <c:pt idx="624">
                        <c:v>3.749177674149704</c:v>
                      </c:pt>
                      <c:pt idx="625">
                        <c:v>3.775644989156361</c:v>
                      </c:pt>
                      <c:pt idx="626">
                        <c:v>3.8158155713409543</c:v>
                      </c:pt>
                      <c:pt idx="627">
                        <c:v>3.813792658486161</c:v>
                      </c:pt>
                      <c:pt idx="628">
                        <c:v>3.8755880760086958</c:v>
                      </c:pt>
                      <c:pt idx="629">
                        <c:v>3.9077890582703829</c:v>
                      </c:pt>
                      <c:pt idx="630">
                        <c:v>3.9343870901019704</c:v>
                      </c:pt>
                      <c:pt idx="631">
                        <c:v>3.9573838057823099</c:v>
                      </c:pt>
                      <c:pt idx="632">
                        <c:v>3.9866215101527263</c:v>
                      </c:pt>
                      <c:pt idx="633">
                        <c:v>4.0246142568079453</c:v>
                      </c:pt>
                      <c:pt idx="634">
                        <c:v>4.0457401795423564</c:v>
                      </c:pt>
                      <c:pt idx="635">
                        <c:v>4.0623752561520252</c:v>
                      </c:pt>
                      <c:pt idx="636">
                        <c:v>4.1303857989021662</c:v>
                      </c:pt>
                      <c:pt idx="637">
                        <c:v>4.1664776852675942</c:v>
                      </c:pt>
                      <c:pt idx="638">
                        <c:v>4.1494572126080422</c:v>
                      </c:pt>
                      <c:pt idx="639">
                        <c:v>4.1933047877557019</c:v>
                      </c:pt>
                      <c:pt idx="640">
                        <c:v>4.2280512926060192</c:v>
                      </c:pt>
                      <c:pt idx="641">
                        <c:v>4.225926201974648</c:v>
                      </c:pt>
                      <c:pt idx="642">
                        <c:v>4.3057587720416857</c:v>
                      </c:pt>
                      <c:pt idx="643">
                        <c:v>4.3282234506492427</c:v>
                      </c:pt>
                      <c:pt idx="644">
                        <c:v>4.3311430294419448</c:v>
                      </c:pt>
                      <c:pt idx="645">
                        <c:v>4.3929808721272101</c:v>
                      </c:pt>
                      <c:pt idx="646">
                        <c:v>4.3409216310789693</c:v>
                      </c:pt>
                      <c:pt idx="647">
                        <c:v>4.4307291305098087</c:v>
                      </c:pt>
                      <c:pt idx="648">
                        <c:v>4.45983675662632</c:v>
                      </c:pt>
                      <c:pt idx="649">
                        <c:v>4.4512013462146811</c:v>
                      </c:pt>
                      <c:pt idx="650">
                        <c:v>4.4667303055899348</c:v>
                      </c:pt>
                      <c:pt idx="651">
                        <c:v>4.5563674674019365</c:v>
                      </c:pt>
                      <c:pt idx="652">
                        <c:v>4.5618720634660779</c:v>
                      </c:pt>
                      <c:pt idx="653">
                        <c:v>4.6146580138385307</c:v>
                      </c:pt>
                      <c:pt idx="654">
                        <c:v>4.5368190550332841</c:v>
                      </c:pt>
                      <c:pt idx="655">
                        <c:v>4.6488885345969768</c:v>
                      </c:pt>
                      <c:pt idx="656">
                        <c:v>4.6494949750801071</c:v>
                      </c:pt>
                      <c:pt idx="657">
                        <c:v>4.6436725074435321</c:v>
                      </c:pt>
                      <c:pt idx="658">
                        <c:v>4.6139832847301969</c:v>
                      </c:pt>
                      <c:pt idx="659">
                        <c:v>4.7870283405150706</c:v>
                      </c:pt>
                      <c:pt idx="660">
                        <c:v>4.84060177240175</c:v>
                      </c:pt>
                      <c:pt idx="661">
                        <c:v>4.8007730132795698</c:v>
                      </c:pt>
                      <c:pt idx="662">
                        <c:v>4.7090054107331767</c:v>
                      </c:pt>
                      <c:pt idx="663">
                        <c:v>4.5585096300560144</c:v>
                      </c:pt>
                      <c:pt idx="664">
                        <c:v>4.8852091813428755</c:v>
                      </c:pt>
                      <c:pt idx="665">
                        <c:v>5.4457194030168301</c:v>
                      </c:pt>
                      <c:pt idx="666">
                        <c:v>4.9938805546212102</c:v>
                      </c:pt>
                      <c:pt idx="667">
                        <c:v>4.958491936412468</c:v>
                      </c:pt>
                      <c:pt idx="668">
                        <c:v>5.002685029250217</c:v>
                      </c:pt>
                      <c:pt idx="669">
                        <c:v>4.8768964844217182</c:v>
                      </c:pt>
                      <c:pt idx="670">
                        <c:v>4.6228453451065166</c:v>
                      </c:pt>
                      <c:pt idx="671">
                        <c:v>4.9725490018634364</c:v>
                      </c:pt>
                      <c:pt idx="672">
                        <c:v>5.2105164666420922</c:v>
                      </c:pt>
                      <c:pt idx="673">
                        <c:v>5.0025679452487282</c:v>
                      </c:pt>
                      <c:pt idx="674">
                        <c:v>4.620063744679892</c:v>
                      </c:pt>
                      <c:pt idx="675">
                        <c:v>8.3092869828719067</c:v>
                      </c:pt>
                      <c:pt idx="676">
                        <c:v>8.5002558012931004</c:v>
                      </c:pt>
                      <c:pt idx="677">
                        <c:v>8.2035281806704283</c:v>
                      </c:pt>
                      <c:pt idx="678">
                        <c:v>4.5217311665514686</c:v>
                      </c:pt>
                      <c:pt idx="679">
                        <c:v>12.105764484468303</c:v>
                      </c:pt>
                      <c:pt idx="680">
                        <c:v>4.731896381723466</c:v>
                      </c:pt>
                      <c:pt idx="681">
                        <c:v>7.9047874571401566</c:v>
                      </c:pt>
                      <c:pt idx="682">
                        <c:v>11.819189267861425</c:v>
                      </c:pt>
                      <c:pt idx="683">
                        <c:v>8.5350237097617203</c:v>
                      </c:pt>
                      <c:pt idx="684">
                        <c:v>4.9567007703344439</c:v>
                      </c:pt>
                      <c:pt idx="685">
                        <c:v>7.4861973588799398</c:v>
                      </c:pt>
                      <c:pt idx="686">
                        <c:v>7.8201606304714266</c:v>
                      </c:pt>
                      <c:pt idx="687">
                        <c:v>7.1129497235922914</c:v>
                      </c:pt>
                      <c:pt idx="688">
                        <c:v>7.2776349430894367</c:v>
                      </c:pt>
                      <c:pt idx="689">
                        <c:v>2.6866227660055144</c:v>
                      </c:pt>
                      <c:pt idx="690">
                        <c:v>7.1841452272379769</c:v>
                      </c:pt>
                      <c:pt idx="691">
                        <c:v>2.340626679343607</c:v>
                      </c:pt>
                      <c:pt idx="692">
                        <c:v>16.0310717807114</c:v>
                      </c:pt>
                      <c:pt idx="693">
                        <c:v>7.0865810825042894</c:v>
                      </c:pt>
                      <c:pt idx="694">
                        <c:v>3.1273375681934503</c:v>
                      </c:pt>
                      <c:pt idx="695">
                        <c:v>3.0857918567025804</c:v>
                      </c:pt>
                      <c:pt idx="696">
                        <c:v>6.99663331119537</c:v>
                      </c:pt>
                      <c:pt idx="697">
                        <c:v>2.6746250504323887</c:v>
                      </c:pt>
                      <c:pt idx="698">
                        <c:v>6.5521370784744732</c:v>
                      </c:pt>
                      <c:pt idx="699">
                        <c:v>11.363857970857389</c:v>
                      </c:pt>
                      <c:pt idx="700">
                        <c:v>6.9241700796912884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'P-A'!$AI$6</c15:sqref>
                        </c15:formulaRef>
                      </c:ext>
                    </c:extLst>
                    <c:strCache>
                      <c:ptCount val="1"/>
                      <c:pt idx="0">
                        <c:v>P-C after NSL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'P-A'!$AI$7:$AI$707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0.28025260566666671</c:v>
                      </c:pt>
                      <c:pt idx="1">
                        <c:v>0.27209069333333336</c:v>
                      </c:pt>
                      <c:pt idx="2">
                        <c:v>0.27707636366666666</c:v>
                      </c:pt>
                      <c:pt idx="3">
                        <c:v>0.28819666799999999</c:v>
                      </c:pt>
                      <c:pt idx="4">
                        <c:v>0.28666963200000001</c:v>
                      </c:pt>
                      <c:pt idx="5">
                        <c:v>0.28779497766666667</c:v>
                      </c:pt>
                      <c:pt idx="6">
                        <c:v>0.29654476033333332</c:v>
                      </c:pt>
                      <c:pt idx="7">
                        <c:v>0.28955792366666666</c:v>
                      </c:pt>
                      <c:pt idx="8">
                        <c:v>0.28863680866666669</c:v>
                      </c:pt>
                      <c:pt idx="9">
                        <c:v>0.28997509666666665</c:v>
                      </c:pt>
                      <c:pt idx="10">
                        <c:v>0.29244373233333332</c:v>
                      </c:pt>
                      <c:pt idx="11">
                        <c:v>0.29689016433333332</c:v>
                      </c:pt>
                      <c:pt idx="12">
                        <c:v>0.30099732699999998</c:v>
                      </c:pt>
                      <c:pt idx="13">
                        <c:v>0.30556624133333332</c:v>
                      </c:pt>
                      <c:pt idx="14">
                        <c:v>0.30657335633333332</c:v>
                      </c:pt>
                      <c:pt idx="15">
                        <c:v>0.30986642333333331</c:v>
                      </c:pt>
                      <c:pt idx="16">
                        <c:v>0.31298634399999997</c:v>
                      </c:pt>
                      <c:pt idx="17">
                        <c:v>0.31184742866666665</c:v>
                      </c:pt>
                      <c:pt idx="18">
                        <c:v>0.31853219366666669</c:v>
                      </c:pt>
                      <c:pt idx="19">
                        <c:v>0.32181295766666668</c:v>
                      </c:pt>
                      <c:pt idx="20">
                        <c:v>0.32157897466666668</c:v>
                      </c:pt>
                      <c:pt idx="21">
                        <c:v>0.32475288700000005</c:v>
                      </c:pt>
                      <c:pt idx="22">
                        <c:v>0.329335039</c:v>
                      </c:pt>
                      <c:pt idx="23">
                        <c:v>0.33323025700000003</c:v>
                      </c:pt>
                      <c:pt idx="24">
                        <c:v>0.33185244066666669</c:v>
                      </c:pt>
                      <c:pt idx="25">
                        <c:v>0.33970544733333335</c:v>
                      </c:pt>
                      <c:pt idx="26">
                        <c:v>0.34113280499999998</c:v>
                      </c:pt>
                      <c:pt idx="27">
                        <c:v>0.34038072833333333</c:v>
                      </c:pt>
                      <c:pt idx="28">
                        <c:v>0.34593389933333335</c:v>
                      </c:pt>
                      <c:pt idx="29">
                        <c:v>0.34869524333333329</c:v>
                      </c:pt>
                      <c:pt idx="30">
                        <c:v>0.34924832000000006</c:v>
                      </c:pt>
                      <c:pt idx="31">
                        <c:v>0.35293940700000004</c:v>
                      </c:pt>
                      <c:pt idx="32">
                        <c:v>0.35373354966666665</c:v>
                      </c:pt>
                      <c:pt idx="33">
                        <c:v>0.36268514866666668</c:v>
                      </c:pt>
                      <c:pt idx="34">
                        <c:v>0.36116454000000003</c:v>
                      </c:pt>
                      <c:pt idx="35">
                        <c:v>0.36531459299999997</c:v>
                      </c:pt>
                      <c:pt idx="36">
                        <c:v>0.36953336533333331</c:v>
                      </c:pt>
                      <c:pt idx="37">
                        <c:v>0.37285235</c:v>
                      </c:pt>
                      <c:pt idx="38">
                        <c:v>0.37479464700000004</c:v>
                      </c:pt>
                      <c:pt idx="39">
                        <c:v>0.378810182</c:v>
                      </c:pt>
                      <c:pt idx="40">
                        <c:v>0.37993095299999996</c:v>
                      </c:pt>
                      <c:pt idx="41">
                        <c:v>0.38421414300000006</c:v>
                      </c:pt>
                      <c:pt idx="42">
                        <c:v>0.38808830100000002</c:v>
                      </c:pt>
                      <c:pt idx="43">
                        <c:v>0.39158653733333332</c:v>
                      </c:pt>
                      <c:pt idx="44">
                        <c:v>0.39323690533333333</c:v>
                      </c:pt>
                      <c:pt idx="45">
                        <c:v>0.39808940933333331</c:v>
                      </c:pt>
                      <c:pt idx="46">
                        <c:v>0.40057467899999999</c:v>
                      </c:pt>
                      <c:pt idx="47">
                        <c:v>0.40558760366666663</c:v>
                      </c:pt>
                      <c:pt idx="48">
                        <c:v>0.40845073300000001</c:v>
                      </c:pt>
                      <c:pt idx="49">
                        <c:v>0.4107815723333334</c:v>
                      </c:pt>
                      <c:pt idx="50">
                        <c:v>0.41473032033333329</c:v>
                      </c:pt>
                      <c:pt idx="51">
                        <c:v>0.41756334433333331</c:v>
                      </c:pt>
                      <c:pt idx="52">
                        <c:v>0.42178667599999997</c:v>
                      </c:pt>
                      <c:pt idx="53">
                        <c:v>0.4241847296666667</c:v>
                      </c:pt>
                      <c:pt idx="54">
                        <c:v>0.42774377266666663</c:v>
                      </c:pt>
                      <c:pt idx="55">
                        <c:v>0.43211417866666668</c:v>
                      </c:pt>
                      <c:pt idx="56">
                        <c:v>0.43521078933333329</c:v>
                      </c:pt>
                      <c:pt idx="57">
                        <c:v>0.43929975699999996</c:v>
                      </c:pt>
                      <c:pt idx="58">
                        <c:v>0.4422203753333333</c:v>
                      </c:pt>
                      <c:pt idx="59">
                        <c:v>0.44667331400000004</c:v>
                      </c:pt>
                      <c:pt idx="60">
                        <c:v>0.44957676533333329</c:v>
                      </c:pt>
                      <c:pt idx="61">
                        <c:v>0.45365718999999999</c:v>
                      </c:pt>
                      <c:pt idx="62">
                        <c:v>0.45810104899999998</c:v>
                      </c:pt>
                      <c:pt idx="63">
                        <c:v>0.46144576400000004</c:v>
                      </c:pt>
                      <c:pt idx="64">
                        <c:v>0.46505738799999996</c:v>
                      </c:pt>
                      <c:pt idx="65">
                        <c:v>0.46826410766666671</c:v>
                      </c:pt>
                      <c:pt idx="66">
                        <c:v>0.47343106566666665</c:v>
                      </c:pt>
                      <c:pt idx="67">
                        <c:v>0.476746748</c:v>
                      </c:pt>
                      <c:pt idx="68">
                        <c:v>0.48053858666666666</c:v>
                      </c:pt>
                      <c:pt idx="69">
                        <c:v>0.48440967966666665</c:v>
                      </c:pt>
                      <c:pt idx="70">
                        <c:v>0.48841770499999998</c:v>
                      </c:pt>
                      <c:pt idx="71">
                        <c:v>0.49251261366666671</c:v>
                      </c:pt>
                      <c:pt idx="72">
                        <c:v>0.49637287366666666</c:v>
                      </c:pt>
                      <c:pt idx="73">
                        <c:v>0.50067214666666671</c:v>
                      </c:pt>
                      <c:pt idx="74">
                        <c:v>0.50405578799999995</c:v>
                      </c:pt>
                      <c:pt idx="75">
                        <c:v>0.50863655900000004</c:v>
                      </c:pt>
                      <c:pt idx="76">
                        <c:v>0.51222513633333333</c:v>
                      </c:pt>
                      <c:pt idx="77">
                        <c:v>0.51702665833333328</c:v>
                      </c:pt>
                      <c:pt idx="78">
                        <c:v>0.52094709899999991</c:v>
                      </c:pt>
                      <c:pt idx="79">
                        <c:v>0.52402075166666673</c:v>
                      </c:pt>
                      <c:pt idx="80">
                        <c:v>0.5289848943333334</c:v>
                      </c:pt>
                      <c:pt idx="81">
                        <c:v>0.53376089999999998</c:v>
                      </c:pt>
                      <c:pt idx="82">
                        <c:v>0.53593567033333334</c:v>
                      </c:pt>
                      <c:pt idx="83">
                        <c:v>0.54110038799999993</c:v>
                      </c:pt>
                      <c:pt idx="84">
                        <c:v>0.54603825033333331</c:v>
                      </c:pt>
                      <c:pt idx="85">
                        <c:v>0.549875632</c:v>
                      </c:pt>
                      <c:pt idx="86">
                        <c:v>0.55454418566666663</c:v>
                      </c:pt>
                      <c:pt idx="87">
                        <c:v>0.55862944333333331</c:v>
                      </c:pt>
                      <c:pt idx="88">
                        <c:v>0.56377307099999996</c:v>
                      </c:pt>
                      <c:pt idx="89">
                        <c:v>0.5680530966666667</c:v>
                      </c:pt>
                      <c:pt idx="90">
                        <c:v>0.57127180200000005</c:v>
                      </c:pt>
                      <c:pt idx="91">
                        <c:v>0.57599013066666671</c:v>
                      </c:pt>
                      <c:pt idx="92">
                        <c:v>0.57975296200000004</c:v>
                      </c:pt>
                      <c:pt idx="93">
                        <c:v>0.58431390933333338</c:v>
                      </c:pt>
                      <c:pt idx="94">
                        <c:v>0.5884238083333333</c:v>
                      </c:pt>
                      <c:pt idx="95">
                        <c:v>0.59277978066666659</c:v>
                      </c:pt>
                      <c:pt idx="96">
                        <c:v>0.59816290933333327</c:v>
                      </c:pt>
                      <c:pt idx="97">
                        <c:v>0.6013379293333333</c:v>
                      </c:pt>
                      <c:pt idx="98">
                        <c:v>0.60576309800000006</c:v>
                      </c:pt>
                      <c:pt idx="99">
                        <c:v>0.61067491266666662</c:v>
                      </c:pt>
                      <c:pt idx="100">
                        <c:v>0.61536082133333325</c:v>
                      </c:pt>
                      <c:pt idx="101">
                        <c:v>0.61999297166666667</c:v>
                      </c:pt>
                      <c:pt idx="102">
                        <c:v>0.62437729033333333</c:v>
                      </c:pt>
                      <c:pt idx="103">
                        <c:v>0.62839265666666666</c:v>
                      </c:pt>
                      <c:pt idx="104">
                        <c:v>0.63368426766666663</c:v>
                      </c:pt>
                      <c:pt idx="105">
                        <c:v>0.6384603826666666</c:v>
                      </c:pt>
                      <c:pt idx="106">
                        <c:v>0.6427987466666667</c:v>
                      </c:pt>
                      <c:pt idx="107">
                        <c:v>0.64803496999999999</c:v>
                      </c:pt>
                      <c:pt idx="108">
                        <c:v>0.65204153966666667</c:v>
                      </c:pt>
                      <c:pt idx="109">
                        <c:v>0.65705522900000002</c:v>
                      </c:pt>
                      <c:pt idx="110">
                        <c:v>0.66155111799999999</c:v>
                      </c:pt>
                      <c:pt idx="111">
                        <c:v>0.66587743166666669</c:v>
                      </c:pt>
                      <c:pt idx="112">
                        <c:v>0.67046573766666662</c:v>
                      </c:pt>
                      <c:pt idx="113">
                        <c:v>0.67522337033333335</c:v>
                      </c:pt>
                      <c:pt idx="114">
                        <c:v>0.67941382566666653</c:v>
                      </c:pt>
                      <c:pt idx="115">
                        <c:v>0.68459730366666671</c:v>
                      </c:pt>
                      <c:pt idx="116">
                        <c:v>0.68909656033333333</c:v>
                      </c:pt>
                      <c:pt idx="117">
                        <c:v>0.69348606466666673</c:v>
                      </c:pt>
                      <c:pt idx="118">
                        <c:v>0.69713645166666671</c:v>
                      </c:pt>
                      <c:pt idx="119">
                        <c:v>0.7024810709999999</c:v>
                      </c:pt>
                      <c:pt idx="120">
                        <c:v>0.70814458533333335</c:v>
                      </c:pt>
                      <c:pt idx="121">
                        <c:v>0.71206244833333343</c:v>
                      </c:pt>
                      <c:pt idx="122">
                        <c:v>0.71750142166666675</c:v>
                      </c:pt>
                      <c:pt idx="123">
                        <c:v>0.72157160433333323</c:v>
                      </c:pt>
                      <c:pt idx="124">
                        <c:v>0.72609459366666673</c:v>
                      </c:pt>
                      <c:pt idx="125">
                        <c:v>0.73074841499999998</c:v>
                      </c:pt>
                      <c:pt idx="126">
                        <c:v>0.73503651233333345</c:v>
                      </c:pt>
                      <c:pt idx="127">
                        <c:v>0.73937744900000002</c:v>
                      </c:pt>
                      <c:pt idx="128">
                        <c:v>0.74505854633333335</c:v>
                      </c:pt>
                      <c:pt idx="129">
                        <c:v>0.74892446400000001</c:v>
                      </c:pt>
                      <c:pt idx="130">
                        <c:v>0.7539916636666667</c:v>
                      </c:pt>
                      <c:pt idx="131">
                        <c:v>0.758586973</c:v>
                      </c:pt>
                      <c:pt idx="132">
                        <c:v>0.76331501233333332</c:v>
                      </c:pt>
                      <c:pt idx="133">
                        <c:v>0.76838769500000004</c:v>
                      </c:pt>
                      <c:pt idx="134">
                        <c:v>0.77276213966666651</c:v>
                      </c:pt>
                      <c:pt idx="135">
                        <c:v>0.77691927566666663</c:v>
                      </c:pt>
                      <c:pt idx="136">
                        <c:v>0.78223728133333337</c:v>
                      </c:pt>
                      <c:pt idx="137">
                        <c:v>0.78667081399999994</c:v>
                      </c:pt>
                      <c:pt idx="138">
                        <c:v>0.78988250133333338</c:v>
                      </c:pt>
                      <c:pt idx="139">
                        <c:v>0.79528409233333341</c:v>
                      </c:pt>
                      <c:pt idx="140">
                        <c:v>0.79966615633333327</c:v>
                      </c:pt>
                      <c:pt idx="141">
                        <c:v>0.80466192933333336</c:v>
                      </c:pt>
                      <c:pt idx="142">
                        <c:v>0.80865151699999993</c:v>
                      </c:pt>
                      <c:pt idx="143">
                        <c:v>0.81405755866666674</c:v>
                      </c:pt>
                      <c:pt idx="144">
                        <c:v>0.81816711000000009</c:v>
                      </c:pt>
                      <c:pt idx="145">
                        <c:v>0.82287464533333343</c:v>
                      </c:pt>
                      <c:pt idx="146">
                        <c:v>0.82733692766666656</c:v>
                      </c:pt>
                      <c:pt idx="147">
                        <c:v>0.83164402833333329</c:v>
                      </c:pt>
                      <c:pt idx="148">
                        <c:v>0.83595555033333335</c:v>
                      </c:pt>
                      <c:pt idx="149">
                        <c:v>0.84036553866666663</c:v>
                      </c:pt>
                      <c:pt idx="150">
                        <c:v>0.84416443099999994</c:v>
                      </c:pt>
                      <c:pt idx="151">
                        <c:v>0.84839195999999995</c:v>
                      </c:pt>
                      <c:pt idx="152">
                        <c:v>0.85377419966666668</c:v>
                      </c:pt>
                      <c:pt idx="153">
                        <c:v>0.8574505349999999</c:v>
                      </c:pt>
                      <c:pt idx="154">
                        <c:v>0.86178467666666669</c:v>
                      </c:pt>
                      <c:pt idx="155">
                        <c:v>0.86592937533333336</c:v>
                      </c:pt>
                      <c:pt idx="156">
                        <c:v>0.87070106466666664</c:v>
                      </c:pt>
                      <c:pt idx="157">
                        <c:v>0.8752428590000001</c:v>
                      </c:pt>
                      <c:pt idx="158">
                        <c:v>0.8788892330000001</c:v>
                      </c:pt>
                      <c:pt idx="159">
                        <c:v>0.8829203246666667</c:v>
                      </c:pt>
                      <c:pt idx="160">
                        <c:v>0.8872787453333334</c:v>
                      </c:pt>
                      <c:pt idx="161">
                        <c:v>0.89116431266666662</c:v>
                      </c:pt>
                      <c:pt idx="162">
                        <c:v>0.89538028833333339</c:v>
                      </c:pt>
                      <c:pt idx="163">
                        <c:v>0.89933941733333345</c:v>
                      </c:pt>
                      <c:pt idx="164">
                        <c:v>0.90318456299999994</c:v>
                      </c:pt>
                      <c:pt idx="165">
                        <c:v>0.90760204200000005</c:v>
                      </c:pt>
                      <c:pt idx="166">
                        <c:v>0.91172140833333337</c:v>
                      </c:pt>
                      <c:pt idx="167">
                        <c:v>0.91549208766666668</c:v>
                      </c:pt>
                      <c:pt idx="168">
                        <c:v>0.91956682033333337</c:v>
                      </c:pt>
                      <c:pt idx="169">
                        <c:v>0.92361918066666659</c:v>
                      </c:pt>
                      <c:pt idx="170">
                        <c:v>0.92757464466666673</c:v>
                      </c:pt>
                      <c:pt idx="171">
                        <c:v>0.93121683599999994</c:v>
                      </c:pt>
                      <c:pt idx="172">
                        <c:v>0.93534887833333336</c:v>
                      </c:pt>
                      <c:pt idx="173">
                        <c:v>0.93897258233333336</c:v>
                      </c:pt>
                      <c:pt idx="174">
                        <c:v>0.94337561766666667</c:v>
                      </c:pt>
                      <c:pt idx="175">
                        <c:v>0.94663629966666674</c:v>
                      </c:pt>
                      <c:pt idx="176">
                        <c:v>0.95044540366666652</c:v>
                      </c:pt>
                      <c:pt idx="177">
                        <c:v>0.95431335799999994</c:v>
                      </c:pt>
                      <c:pt idx="178">
                        <c:v>0.95780164000000001</c:v>
                      </c:pt>
                      <c:pt idx="179">
                        <c:v>0.96237330666666665</c:v>
                      </c:pt>
                      <c:pt idx="180">
                        <c:v>0.96544221066666669</c:v>
                      </c:pt>
                      <c:pt idx="181">
                        <c:v>0.96915786466666665</c:v>
                      </c:pt>
                      <c:pt idx="182">
                        <c:v>0.97298229733333341</c:v>
                      </c:pt>
                      <c:pt idx="183">
                        <c:v>0.97618294766666658</c:v>
                      </c:pt>
                      <c:pt idx="184">
                        <c:v>0.97984305033333341</c:v>
                      </c:pt>
                      <c:pt idx="185">
                        <c:v>0.98315407833333335</c:v>
                      </c:pt>
                      <c:pt idx="186">
                        <c:v>0.98658667033333325</c:v>
                      </c:pt>
                      <c:pt idx="187">
                        <c:v>0.99013257033333335</c:v>
                      </c:pt>
                      <c:pt idx="188">
                        <c:v>0.99387225499999998</c:v>
                      </c:pt>
                      <c:pt idx="189">
                        <c:v>0.99740017466666675</c:v>
                      </c:pt>
                      <c:pt idx="190">
                        <c:v>1.0005955596666667</c:v>
                      </c:pt>
                      <c:pt idx="191">
                        <c:v>1.0038716893333335</c:v>
                      </c:pt>
                      <c:pt idx="192">
                        <c:v>1.0074247716666667</c:v>
                      </c:pt>
                      <c:pt idx="193">
                        <c:v>1.0109545786666667</c:v>
                      </c:pt>
                      <c:pt idx="194">
                        <c:v>1.0142165323333334</c:v>
                      </c:pt>
                      <c:pt idx="195">
                        <c:v>1.0166802903333334</c:v>
                      </c:pt>
                      <c:pt idx="196">
                        <c:v>1.0204494100000001</c:v>
                      </c:pt>
                      <c:pt idx="197">
                        <c:v>1.0235658089999999</c:v>
                      </c:pt>
                      <c:pt idx="198">
                        <c:v>1.0264289279999999</c:v>
                      </c:pt>
                      <c:pt idx="199">
                        <c:v>1.0295585196666668</c:v>
                      </c:pt>
                      <c:pt idx="200">
                        <c:v>1.0328024626666668</c:v>
                      </c:pt>
                      <c:pt idx="201">
                        <c:v>1.0359760920000001</c:v>
                      </c:pt>
                      <c:pt idx="202">
                        <c:v>1.0387571453333333</c:v>
                      </c:pt>
                      <c:pt idx="203">
                        <c:v>1.0423274440000001</c:v>
                      </c:pt>
                      <c:pt idx="204">
                        <c:v>1.0451782743333335</c:v>
                      </c:pt>
                      <c:pt idx="205">
                        <c:v>1.0475219286666668</c:v>
                      </c:pt>
                      <c:pt idx="206">
                        <c:v>1.0509367383333335</c:v>
                      </c:pt>
                      <c:pt idx="207">
                        <c:v>1.0543926556666665</c:v>
                      </c:pt>
                      <c:pt idx="208">
                        <c:v>1.0574623743333333</c:v>
                      </c:pt>
                      <c:pt idx="209">
                        <c:v>1.0599574446666666</c:v>
                      </c:pt>
                      <c:pt idx="210">
                        <c:v>1.0629932880000001</c:v>
                      </c:pt>
                      <c:pt idx="211">
                        <c:v>1.0653055706666665</c:v>
                      </c:pt>
                      <c:pt idx="212">
                        <c:v>1.0689591366666666</c:v>
                      </c:pt>
                      <c:pt idx="213">
                        <c:v>1.0720463990000002</c:v>
                      </c:pt>
                      <c:pt idx="214">
                        <c:v>1.0747017860000001</c:v>
                      </c:pt>
                      <c:pt idx="215">
                        <c:v>1.0780557789999998</c:v>
                      </c:pt>
                      <c:pt idx="216">
                        <c:v>1.0808209776666666</c:v>
                      </c:pt>
                      <c:pt idx="217">
                        <c:v>1.0830057263333333</c:v>
                      </c:pt>
                      <c:pt idx="218">
                        <c:v>1.0862157940000001</c:v>
                      </c:pt>
                      <c:pt idx="219">
                        <c:v>1.0881845156666667</c:v>
                      </c:pt>
                      <c:pt idx="220">
                        <c:v>1.0904534459999999</c:v>
                      </c:pt>
                      <c:pt idx="221">
                        <c:v>1.0935093759999999</c:v>
                      </c:pt>
                      <c:pt idx="222">
                        <c:v>1.0956725873333333</c:v>
                      </c:pt>
                      <c:pt idx="223">
                        <c:v>1.0987519819999998</c:v>
                      </c:pt>
                      <c:pt idx="224">
                        <c:v>1.1012400186666667</c:v>
                      </c:pt>
                      <c:pt idx="225">
                        <c:v>1.1032872200000001</c:v>
                      </c:pt>
                      <c:pt idx="226">
                        <c:v>1.1059091093333333</c:v>
                      </c:pt>
                      <c:pt idx="227">
                        <c:v>1.1081067920000001</c:v>
                      </c:pt>
                      <c:pt idx="228">
                        <c:v>1.1105081833333335</c:v>
                      </c:pt>
                      <c:pt idx="229">
                        <c:v>1.1133218006666665</c:v>
                      </c:pt>
                      <c:pt idx="230">
                        <c:v>1.115693708</c:v>
                      </c:pt>
                      <c:pt idx="231">
                        <c:v>1.1178402306666666</c:v>
                      </c:pt>
                      <c:pt idx="232">
                        <c:v>1.1198475160000001</c:v>
                      </c:pt>
                      <c:pt idx="233">
                        <c:v>1.1224118869999999</c:v>
                      </c:pt>
                      <c:pt idx="234">
                        <c:v>1.1244361203333331</c:v>
                      </c:pt>
                      <c:pt idx="235">
                        <c:v>1.1261879603333333</c:v>
                      </c:pt>
                      <c:pt idx="236">
                        <c:v>1.1288817923333332</c:v>
                      </c:pt>
                      <c:pt idx="237">
                        <c:v>1.1308327913333331</c:v>
                      </c:pt>
                      <c:pt idx="238">
                        <c:v>1.1328569250000002</c:v>
                      </c:pt>
                      <c:pt idx="239">
                        <c:v>1.1351985930000001</c:v>
                      </c:pt>
                      <c:pt idx="240">
                        <c:v>1.1372528076666668</c:v>
                      </c:pt>
                      <c:pt idx="241">
                        <c:v>1.1389520166666667</c:v>
                      </c:pt>
                      <c:pt idx="242">
                        <c:v>1.1411031486666665</c:v>
                      </c:pt>
                      <c:pt idx="243">
                        <c:v>1.1425980926666668</c:v>
                      </c:pt>
                      <c:pt idx="244">
                        <c:v>1.1446253853333335</c:v>
                      </c:pt>
                      <c:pt idx="245">
                        <c:v>1.1466968260000001</c:v>
                      </c:pt>
                      <c:pt idx="246">
                        <c:v>1.1479311783333335</c:v>
                      </c:pt>
                      <c:pt idx="247">
                        <c:v>1.1500618856666667</c:v>
                      </c:pt>
                      <c:pt idx="248">
                        <c:v>1.1517306166666668</c:v>
                      </c:pt>
                      <c:pt idx="249">
                        <c:v>1.153817793</c:v>
                      </c:pt>
                      <c:pt idx="250">
                        <c:v>1.155928751</c:v>
                      </c:pt>
                      <c:pt idx="251">
                        <c:v>1.157506347</c:v>
                      </c:pt>
                      <c:pt idx="252">
                        <c:v>1.1591921846666666</c:v>
                      </c:pt>
                      <c:pt idx="253">
                        <c:v>1.1605595346666666</c:v>
                      </c:pt>
                      <c:pt idx="254">
                        <c:v>1.1614924076666666</c:v>
                      </c:pt>
                      <c:pt idx="255">
                        <c:v>1.1631628476666667</c:v>
                      </c:pt>
                      <c:pt idx="256">
                        <c:v>1.1640947856666666</c:v>
                      </c:pt>
                      <c:pt idx="257">
                        <c:v>1.1658862433333335</c:v>
                      </c:pt>
                      <c:pt idx="258">
                        <c:v>1.1672243279999999</c:v>
                      </c:pt>
                      <c:pt idx="259">
                        <c:v>1.1686886946666668</c:v>
                      </c:pt>
                      <c:pt idx="260">
                        <c:v>1.1701221463333333</c:v>
                      </c:pt>
                      <c:pt idx="261">
                        <c:v>1.1713890433333334</c:v>
                      </c:pt>
                      <c:pt idx="262">
                        <c:v>1.1717743473333335</c:v>
                      </c:pt>
                      <c:pt idx="263">
                        <c:v>1.1731633743333332</c:v>
                      </c:pt>
                      <c:pt idx="264">
                        <c:v>1.1748074096666665</c:v>
                      </c:pt>
                      <c:pt idx="265">
                        <c:v>1.1760026813333333</c:v>
                      </c:pt>
                      <c:pt idx="266">
                        <c:v>1.1771533489999999</c:v>
                      </c:pt>
                      <c:pt idx="267">
                        <c:v>1.1783788006666667</c:v>
                      </c:pt>
                      <c:pt idx="268">
                        <c:v>1.179353476</c:v>
                      </c:pt>
                      <c:pt idx="269">
                        <c:v>1.1802683473333333</c:v>
                      </c:pt>
                      <c:pt idx="270">
                        <c:v>1.1814703146666667</c:v>
                      </c:pt>
                      <c:pt idx="271">
                        <c:v>1.1826126376666668</c:v>
                      </c:pt>
                      <c:pt idx="272">
                        <c:v>1.1835280260000001</c:v>
                      </c:pt>
                      <c:pt idx="273">
                        <c:v>1.1837933063333335</c:v>
                      </c:pt>
                      <c:pt idx="274">
                        <c:v>1.1849141320000001</c:v>
                      </c:pt>
                      <c:pt idx="275">
                        <c:v>1.1861544253333334</c:v>
                      </c:pt>
                      <c:pt idx="276">
                        <c:v>1.1866970856666665</c:v>
                      </c:pt>
                      <c:pt idx="277">
                        <c:v>1.1878010233333332</c:v>
                      </c:pt>
                      <c:pt idx="278">
                        <c:v>1.1875622473333334</c:v>
                      </c:pt>
                      <c:pt idx="279">
                        <c:v>1.189081013</c:v>
                      </c:pt>
                      <c:pt idx="280">
                        <c:v>1.1898809873333334</c:v>
                      </c:pt>
                      <c:pt idx="281">
                        <c:v>1.190231343</c:v>
                      </c:pt>
                      <c:pt idx="282">
                        <c:v>1.1905649306666666</c:v>
                      </c:pt>
                      <c:pt idx="283">
                        <c:v>1.1909924943333334</c:v>
                      </c:pt>
                      <c:pt idx="284">
                        <c:v>1.191416681</c:v>
                      </c:pt>
                      <c:pt idx="285">
                        <c:v>1.1912827886666666</c:v>
                      </c:pt>
                      <c:pt idx="286">
                        <c:v>1.191988826</c:v>
                      </c:pt>
                      <c:pt idx="287">
                        <c:v>1.1925815343333335</c:v>
                      </c:pt>
                      <c:pt idx="288">
                        <c:v>1.1925604940000001</c:v>
                      </c:pt>
                      <c:pt idx="289">
                        <c:v>1.1920644643333334</c:v>
                      </c:pt>
                      <c:pt idx="290">
                        <c:v>1.1929238436666667</c:v>
                      </c:pt>
                      <c:pt idx="291">
                        <c:v>1.1926586233333334</c:v>
                      </c:pt>
                      <c:pt idx="292">
                        <c:v>1.1932525436666666</c:v>
                      </c:pt>
                      <c:pt idx="293">
                        <c:v>1.192935844</c:v>
                      </c:pt>
                      <c:pt idx="294">
                        <c:v>1.1932157676666666</c:v>
                      </c:pt>
                      <c:pt idx="295">
                        <c:v>1.1935440303333333</c:v>
                      </c:pt>
                      <c:pt idx="296">
                        <c:v>1.1936548950000001</c:v>
                      </c:pt>
                      <c:pt idx="297">
                        <c:v>1.1932969093333334</c:v>
                      </c:pt>
                      <c:pt idx="298">
                        <c:v>1.1934931276666665</c:v>
                      </c:pt>
                      <c:pt idx="299">
                        <c:v>1.1930591663333334</c:v>
                      </c:pt>
                      <c:pt idx="300">
                        <c:v>1.1934162776666668</c:v>
                      </c:pt>
                      <c:pt idx="301">
                        <c:v>1.1927302280000001</c:v>
                      </c:pt>
                      <c:pt idx="302">
                        <c:v>1.1927138766666667</c:v>
                      </c:pt>
                      <c:pt idx="303">
                        <c:v>1.1924518543333333</c:v>
                      </c:pt>
                      <c:pt idx="304">
                        <c:v>1.1923109890000001</c:v>
                      </c:pt>
                      <c:pt idx="305">
                        <c:v>1.1915725070000001</c:v>
                      </c:pt>
                      <c:pt idx="306">
                        <c:v>1.1911594866666668</c:v>
                      </c:pt>
                      <c:pt idx="307">
                        <c:v>1.1911662023333334</c:v>
                      </c:pt>
                      <c:pt idx="308">
                        <c:v>1.1907682816666667</c:v>
                      </c:pt>
                      <c:pt idx="309">
                        <c:v>1.1898554960000001</c:v>
                      </c:pt>
                      <c:pt idx="310">
                        <c:v>1.1899214586666667</c:v>
                      </c:pt>
                      <c:pt idx="311">
                        <c:v>1.189269344</c:v>
                      </c:pt>
                      <c:pt idx="312">
                        <c:v>1.1886748073333333</c:v>
                      </c:pt>
                      <c:pt idx="313">
                        <c:v>1.1878933509999998</c:v>
                      </c:pt>
                      <c:pt idx="314">
                        <c:v>1.1870639323333334</c:v>
                      </c:pt>
                      <c:pt idx="315">
                        <c:v>1.1861172120000001</c:v>
                      </c:pt>
                      <c:pt idx="316">
                        <c:v>1.1852750776666667</c:v>
                      </c:pt>
                      <c:pt idx="317">
                        <c:v>1.1844988266666665</c:v>
                      </c:pt>
                      <c:pt idx="318">
                        <c:v>1.1839725176666667</c:v>
                      </c:pt>
                      <c:pt idx="319">
                        <c:v>1.1831863323333334</c:v>
                      </c:pt>
                      <c:pt idx="320">
                        <c:v>1.1822737460000001</c:v>
                      </c:pt>
                      <c:pt idx="321">
                        <c:v>1.1809712646666668</c:v>
                      </c:pt>
                      <c:pt idx="322">
                        <c:v>1.1802141666666668</c:v>
                      </c:pt>
                      <c:pt idx="323">
                        <c:v>1.1788493793333332</c:v>
                      </c:pt>
                      <c:pt idx="324">
                        <c:v>1.1783742110000002</c:v>
                      </c:pt>
                      <c:pt idx="325">
                        <c:v>1.1768428883333335</c:v>
                      </c:pt>
                      <c:pt idx="326">
                        <c:v>1.176055471</c:v>
                      </c:pt>
                      <c:pt idx="327">
                        <c:v>1.1751400233333333</c:v>
                      </c:pt>
                      <c:pt idx="328">
                        <c:v>1.1736835640000001</c:v>
                      </c:pt>
                      <c:pt idx="329">
                        <c:v>1.1720852056666666</c:v>
                      </c:pt>
                      <c:pt idx="330">
                        <c:v>1.170761903</c:v>
                      </c:pt>
                      <c:pt idx="331">
                        <c:v>1.1692338386666667</c:v>
                      </c:pt>
                      <c:pt idx="332">
                        <c:v>1.167420149</c:v>
                      </c:pt>
                      <c:pt idx="333">
                        <c:v>1.1665575106666666</c:v>
                      </c:pt>
                      <c:pt idx="334">
                        <c:v>1.1647089719999999</c:v>
                      </c:pt>
                      <c:pt idx="335">
                        <c:v>1.1633208990000001</c:v>
                      </c:pt>
                      <c:pt idx="336">
                        <c:v>1.1621729133333334</c:v>
                      </c:pt>
                      <c:pt idx="337">
                        <c:v>1.1606495380000001</c:v>
                      </c:pt>
                      <c:pt idx="338">
                        <c:v>1.159472386</c:v>
                      </c:pt>
                      <c:pt idx="339">
                        <c:v>1.1577927666666668</c:v>
                      </c:pt>
                      <c:pt idx="340">
                        <c:v>1.1558670996666667</c:v>
                      </c:pt>
                      <c:pt idx="341">
                        <c:v>1.154420614</c:v>
                      </c:pt>
                      <c:pt idx="342">
                        <c:v>1.1525605916666668</c:v>
                      </c:pt>
                      <c:pt idx="343">
                        <c:v>1.1510947543333332</c:v>
                      </c:pt>
                      <c:pt idx="344">
                        <c:v>1.1497755446666666</c:v>
                      </c:pt>
                      <c:pt idx="345">
                        <c:v>1.1480429966666668</c:v>
                      </c:pt>
                      <c:pt idx="346">
                        <c:v>1.1462243000000001</c:v>
                      </c:pt>
                      <c:pt idx="347">
                        <c:v>1.1442843673333334</c:v>
                      </c:pt>
                      <c:pt idx="348">
                        <c:v>1.1423363290000002</c:v>
                      </c:pt>
                      <c:pt idx="349">
                        <c:v>1.1404300533333334</c:v>
                      </c:pt>
                      <c:pt idx="350">
                        <c:v>1.13887465</c:v>
                      </c:pt>
                      <c:pt idx="351">
                        <c:v>1.1369825203333332</c:v>
                      </c:pt>
                      <c:pt idx="352">
                        <c:v>1.1350553829999999</c:v>
                      </c:pt>
                      <c:pt idx="353">
                        <c:v>1.1332897743333334</c:v>
                      </c:pt>
                      <c:pt idx="354">
                        <c:v>1.1315895716666666</c:v>
                      </c:pt>
                      <c:pt idx="355">
                        <c:v>1.1294312873333332</c:v>
                      </c:pt>
                      <c:pt idx="356">
                        <c:v>1.127658407</c:v>
                      </c:pt>
                      <c:pt idx="357">
                        <c:v>1.1255152623333335</c:v>
                      </c:pt>
                      <c:pt idx="358">
                        <c:v>1.1235867736666665</c:v>
                      </c:pt>
                      <c:pt idx="359">
                        <c:v>1.1217546463333334</c:v>
                      </c:pt>
                      <c:pt idx="360">
                        <c:v>1.1191095113333334</c:v>
                      </c:pt>
                      <c:pt idx="361">
                        <c:v>1.117266536</c:v>
                      </c:pt>
                      <c:pt idx="362">
                        <c:v>1.1154034933333334</c:v>
                      </c:pt>
                      <c:pt idx="363">
                        <c:v>1.1133509476666668</c:v>
                      </c:pt>
                      <c:pt idx="364">
                        <c:v>1.1111014283333331</c:v>
                      </c:pt>
                      <c:pt idx="365">
                        <c:v>1.1090806723333335</c:v>
                      </c:pt>
                      <c:pt idx="366">
                        <c:v>1.1066648163333335</c:v>
                      </c:pt>
                      <c:pt idx="367">
                        <c:v>1.1047588586666666</c:v>
                      </c:pt>
                      <c:pt idx="368">
                        <c:v>1.1027494273333334</c:v>
                      </c:pt>
                      <c:pt idx="369">
                        <c:v>1.1006937226666667</c:v>
                      </c:pt>
                      <c:pt idx="370">
                        <c:v>1.0986637673333333</c:v>
                      </c:pt>
                      <c:pt idx="371">
                        <c:v>1.0963471933333333</c:v>
                      </c:pt>
                      <c:pt idx="372">
                        <c:v>1.0943213306666666</c:v>
                      </c:pt>
                      <c:pt idx="373">
                        <c:v>1.0921056866666667</c:v>
                      </c:pt>
                      <c:pt idx="374">
                        <c:v>1.0900115369999999</c:v>
                      </c:pt>
                      <c:pt idx="375">
                        <c:v>1.0876058339999999</c:v>
                      </c:pt>
                      <c:pt idx="376">
                        <c:v>1.0855001806666666</c:v>
                      </c:pt>
                      <c:pt idx="377">
                        <c:v>1.0835753283333334</c:v>
                      </c:pt>
                      <c:pt idx="378">
                        <c:v>1.0811727246666667</c:v>
                      </c:pt>
                      <c:pt idx="379">
                        <c:v>1.0792364079999999</c:v>
                      </c:pt>
                      <c:pt idx="380">
                        <c:v>1.0769744516666666</c:v>
                      </c:pt>
                      <c:pt idx="381">
                        <c:v>1.0746926663333334</c:v>
                      </c:pt>
                      <c:pt idx="382">
                        <c:v>1.0723154350000002</c:v>
                      </c:pt>
                      <c:pt idx="383">
                        <c:v>1.0699594220000002</c:v>
                      </c:pt>
                      <c:pt idx="384">
                        <c:v>1.068472783</c:v>
                      </c:pt>
                      <c:pt idx="385">
                        <c:v>1.0658131239999999</c:v>
                      </c:pt>
                      <c:pt idx="386">
                        <c:v>1.0636989476666667</c:v>
                      </c:pt>
                      <c:pt idx="387">
                        <c:v>1.0617407163333332</c:v>
                      </c:pt>
                      <c:pt idx="388">
                        <c:v>1.0590960979999999</c:v>
                      </c:pt>
                      <c:pt idx="389">
                        <c:v>1.057192028</c:v>
                      </c:pt>
                      <c:pt idx="390">
                        <c:v>1.05507193</c:v>
                      </c:pt>
                      <c:pt idx="391">
                        <c:v>1.0525024133333334</c:v>
                      </c:pt>
                      <c:pt idx="392">
                        <c:v>1.0502087076666666</c:v>
                      </c:pt>
                      <c:pt idx="393">
                        <c:v>1.0477660499999999</c:v>
                      </c:pt>
                      <c:pt idx="394">
                        <c:v>1.0460373956666666</c:v>
                      </c:pt>
                      <c:pt idx="395">
                        <c:v>1.0441081526666667</c:v>
                      </c:pt>
                      <c:pt idx="396">
                        <c:v>1.0416558186666667</c:v>
                      </c:pt>
                      <c:pt idx="397">
                        <c:v>1.0395051439999998</c:v>
                      </c:pt>
                      <c:pt idx="398">
                        <c:v>1.0375285146666666</c:v>
                      </c:pt>
                      <c:pt idx="399">
                        <c:v>1.0351655883333333</c:v>
                      </c:pt>
                      <c:pt idx="400">
                        <c:v>1.032986621</c:v>
                      </c:pt>
                      <c:pt idx="401">
                        <c:v>1.031343162</c:v>
                      </c:pt>
                      <c:pt idx="402">
                        <c:v>1.0291897456666665</c:v>
                      </c:pt>
                      <c:pt idx="403">
                        <c:v>1.0270475149999998</c:v>
                      </c:pt>
                      <c:pt idx="404">
                        <c:v>1.0252012013333334</c:v>
                      </c:pt>
                      <c:pt idx="405">
                        <c:v>1.0226036310000002</c:v>
                      </c:pt>
                      <c:pt idx="406">
                        <c:v>1.0211017133333333</c:v>
                      </c:pt>
                      <c:pt idx="407">
                        <c:v>1.0188820163333332</c:v>
                      </c:pt>
                      <c:pt idx="408">
                        <c:v>1.0166930356666668</c:v>
                      </c:pt>
                      <c:pt idx="409">
                        <c:v>1.0149699249999999</c:v>
                      </c:pt>
                      <c:pt idx="410">
                        <c:v>1.0127791563333333</c:v>
                      </c:pt>
                      <c:pt idx="411">
                        <c:v>1.0109468499999998</c:v>
                      </c:pt>
                      <c:pt idx="412">
                        <c:v>1.0092330973333334</c:v>
                      </c:pt>
                      <c:pt idx="413">
                        <c:v>1.0071211856666666</c:v>
                      </c:pt>
                      <c:pt idx="414">
                        <c:v>1.0048297049999999</c:v>
                      </c:pt>
                      <c:pt idx="415">
                        <c:v>1.0033963123333334</c:v>
                      </c:pt>
                      <c:pt idx="416">
                        <c:v>1.001732608</c:v>
                      </c:pt>
                      <c:pt idx="417">
                        <c:v>0.99964769666666664</c:v>
                      </c:pt>
                      <c:pt idx="418">
                        <c:v>0.99774883199999997</c:v>
                      </c:pt>
                      <c:pt idx="419">
                        <c:v>0.99593081066666667</c:v>
                      </c:pt>
                      <c:pt idx="420">
                        <c:v>0.99406027800000007</c:v>
                      </c:pt>
                      <c:pt idx="421">
                        <c:v>0.99236261833333339</c:v>
                      </c:pt>
                      <c:pt idx="422">
                        <c:v>0.99029209233333326</c:v>
                      </c:pt>
                      <c:pt idx="423">
                        <c:v>0.98867330933333342</c:v>
                      </c:pt>
                      <c:pt idx="424">
                        <c:v>0.98701224733333337</c:v>
                      </c:pt>
                      <c:pt idx="425">
                        <c:v>0.98469201733333334</c:v>
                      </c:pt>
                      <c:pt idx="426">
                        <c:v>0.98342609433333339</c:v>
                      </c:pt>
                      <c:pt idx="427">
                        <c:v>0.98144880933333345</c:v>
                      </c:pt>
                      <c:pt idx="428">
                        <c:v>0.97981248300000001</c:v>
                      </c:pt>
                      <c:pt idx="429">
                        <c:v>0.97808255733333327</c:v>
                      </c:pt>
                      <c:pt idx="430">
                        <c:v>0.97649842500000006</c:v>
                      </c:pt>
                      <c:pt idx="431">
                        <c:v>0.97476557899999994</c:v>
                      </c:pt>
                      <c:pt idx="432">
                        <c:v>0.97218587033333337</c:v>
                      </c:pt>
                      <c:pt idx="433">
                        <c:v>0.97122442733333336</c:v>
                      </c:pt>
                      <c:pt idx="434">
                        <c:v>0.96948595833333329</c:v>
                      </c:pt>
                      <c:pt idx="435">
                        <c:v>0.96764614199999999</c:v>
                      </c:pt>
                      <c:pt idx="436">
                        <c:v>0.96601963033333338</c:v>
                      </c:pt>
                      <c:pt idx="437">
                        <c:v>0.96476560866666661</c:v>
                      </c:pt>
                      <c:pt idx="438">
                        <c:v>0.96335293866666671</c:v>
                      </c:pt>
                      <c:pt idx="439">
                        <c:v>0.96209617466666664</c:v>
                      </c:pt>
                      <c:pt idx="440">
                        <c:v>0.95988744500000001</c:v>
                      </c:pt>
                      <c:pt idx="441">
                        <c:v>0.95851675666666658</c:v>
                      </c:pt>
                      <c:pt idx="442">
                        <c:v>0.95696250566666663</c:v>
                      </c:pt>
                      <c:pt idx="443">
                        <c:v>0.95554290233333339</c:v>
                      </c:pt>
                      <c:pt idx="444">
                        <c:v>0.95396188866666665</c:v>
                      </c:pt>
                      <c:pt idx="445">
                        <c:v>0.95258273700000007</c:v>
                      </c:pt>
                      <c:pt idx="446">
                        <c:v>0.95080570400000008</c:v>
                      </c:pt>
                      <c:pt idx="447">
                        <c:v>0.94990003099999998</c:v>
                      </c:pt>
                      <c:pt idx="448">
                        <c:v>0.94804493600000006</c:v>
                      </c:pt>
                      <c:pt idx="449">
                        <c:v>0.94689812266666673</c:v>
                      </c:pt>
                      <c:pt idx="450">
                        <c:v>0.94570275166666662</c:v>
                      </c:pt>
                      <c:pt idx="451">
                        <c:v>0.944544037</c:v>
                      </c:pt>
                      <c:pt idx="452">
                        <c:v>0.94285684833333328</c:v>
                      </c:pt>
                      <c:pt idx="453">
                        <c:v>0.94119433566666666</c:v>
                      </c:pt>
                      <c:pt idx="454">
                        <c:v>0.94072995599999987</c:v>
                      </c:pt>
                      <c:pt idx="455">
                        <c:v>0.93978683166666654</c:v>
                      </c:pt>
                      <c:pt idx="456">
                        <c:v>0.93839744733333319</c:v>
                      </c:pt>
                      <c:pt idx="457">
                        <c:v>0.93753008066666688</c:v>
                      </c:pt>
                      <c:pt idx="458">
                        <c:v>0.93570429099999997</c:v>
                      </c:pt>
                      <c:pt idx="459">
                        <c:v>0.93511182066666654</c:v>
                      </c:pt>
                      <c:pt idx="460">
                        <c:v>0.93338314666666655</c:v>
                      </c:pt>
                      <c:pt idx="461">
                        <c:v>0.93211672700000003</c:v>
                      </c:pt>
                      <c:pt idx="462">
                        <c:v>0.93135736366666677</c:v>
                      </c:pt>
                      <c:pt idx="463">
                        <c:v>0.93069215599999999</c:v>
                      </c:pt>
                      <c:pt idx="464">
                        <c:v>0.92946519466666677</c:v>
                      </c:pt>
                      <c:pt idx="465">
                        <c:v>0.9287369849999999</c:v>
                      </c:pt>
                      <c:pt idx="466">
                        <c:v>0.92789427466666663</c:v>
                      </c:pt>
                      <c:pt idx="467">
                        <c:v>0.92739671466666662</c:v>
                      </c:pt>
                      <c:pt idx="468">
                        <c:v>0.92620497933333334</c:v>
                      </c:pt>
                      <c:pt idx="469">
                        <c:v>0.92561223100000012</c:v>
                      </c:pt>
                      <c:pt idx="470">
                        <c:v>0.92514042066666669</c:v>
                      </c:pt>
                      <c:pt idx="471">
                        <c:v>0.92488501466666673</c:v>
                      </c:pt>
                      <c:pt idx="472">
                        <c:v>0.92498012366666682</c:v>
                      </c:pt>
                      <c:pt idx="473">
                        <c:v>0.92441066133333327</c:v>
                      </c:pt>
                      <c:pt idx="474">
                        <c:v>0.92393598933333332</c:v>
                      </c:pt>
                      <c:pt idx="475">
                        <c:v>0.92381040233333334</c:v>
                      </c:pt>
                      <c:pt idx="476">
                        <c:v>0.92385860300000011</c:v>
                      </c:pt>
                      <c:pt idx="477">
                        <c:v>0.92374326800000006</c:v>
                      </c:pt>
                      <c:pt idx="478">
                        <c:v>0.92360031599999992</c:v>
                      </c:pt>
                      <c:pt idx="479">
                        <c:v>0.92338258066666679</c:v>
                      </c:pt>
                      <c:pt idx="480">
                        <c:v>0.92394916199999999</c:v>
                      </c:pt>
                      <c:pt idx="481">
                        <c:v>0.92459732300000008</c:v>
                      </c:pt>
                      <c:pt idx="482">
                        <c:v>0.92432661866666666</c:v>
                      </c:pt>
                      <c:pt idx="483">
                        <c:v>0.92488197500000002</c:v>
                      </c:pt>
                      <c:pt idx="484">
                        <c:v>0.92516487833333338</c:v>
                      </c:pt>
                      <c:pt idx="485">
                        <c:v>0.92587294199999992</c:v>
                      </c:pt>
                      <c:pt idx="486">
                        <c:v>0.92593387766666668</c:v>
                      </c:pt>
                      <c:pt idx="487">
                        <c:v>0.92757060133333324</c:v>
                      </c:pt>
                      <c:pt idx="488">
                        <c:v>0.92823616666666675</c:v>
                      </c:pt>
                      <c:pt idx="489">
                        <c:v>0.92950302366666671</c:v>
                      </c:pt>
                      <c:pt idx="490">
                        <c:v>0.93053710466666661</c:v>
                      </c:pt>
                      <c:pt idx="491">
                        <c:v>0.93138792133333326</c:v>
                      </c:pt>
                      <c:pt idx="492">
                        <c:v>0.93314075499999982</c:v>
                      </c:pt>
                      <c:pt idx="493">
                        <c:v>0.93455078199999997</c:v>
                      </c:pt>
                      <c:pt idx="494">
                        <c:v>0.93611276166666668</c:v>
                      </c:pt>
                      <c:pt idx="495">
                        <c:v>0.9376406473333333</c:v>
                      </c:pt>
                      <c:pt idx="496">
                        <c:v>0.9390081566666667</c:v>
                      </c:pt>
                      <c:pt idx="497">
                        <c:v>0.94102495899999994</c:v>
                      </c:pt>
                      <c:pt idx="498">
                        <c:v>0.94289449866666664</c:v>
                      </c:pt>
                      <c:pt idx="499">
                        <c:v>0.94558004500000015</c:v>
                      </c:pt>
                      <c:pt idx="500">
                        <c:v>0.94777472800000007</c:v>
                      </c:pt>
                      <c:pt idx="501">
                        <c:v>0.94963880366666675</c:v>
                      </c:pt>
                      <c:pt idx="502">
                        <c:v>0.95189497899999997</c:v>
                      </c:pt>
                      <c:pt idx="503">
                        <c:v>0.95456141233333336</c:v>
                      </c:pt>
                      <c:pt idx="504">
                        <c:v>0.95669885499999996</c:v>
                      </c:pt>
                      <c:pt idx="505">
                        <c:v>0.95966368899999999</c:v>
                      </c:pt>
                      <c:pt idx="506">
                        <c:v>0.96236058099999988</c:v>
                      </c:pt>
                      <c:pt idx="507">
                        <c:v>0.96542662366666665</c:v>
                      </c:pt>
                      <c:pt idx="508">
                        <c:v>0.96869798533333329</c:v>
                      </c:pt>
                      <c:pt idx="509">
                        <c:v>0.9710369706666665</c:v>
                      </c:pt>
                      <c:pt idx="510">
                        <c:v>0.97405354199999994</c:v>
                      </c:pt>
                      <c:pt idx="511">
                        <c:v>0.9780312183333334</c:v>
                      </c:pt>
                      <c:pt idx="512">
                        <c:v>0.98131418266666659</c:v>
                      </c:pt>
                      <c:pt idx="513">
                        <c:v>0.98523402199999988</c:v>
                      </c:pt>
                      <c:pt idx="514">
                        <c:v>0.98912396066666675</c:v>
                      </c:pt>
                      <c:pt idx="515">
                        <c:v>0.99255516133333332</c:v>
                      </c:pt>
                      <c:pt idx="516">
                        <c:v>0.99759636333333335</c:v>
                      </c:pt>
                      <c:pt idx="517">
                        <c:v>1.0003812706666666</c:v>
                      </c:pt>
                      <c:pt idx="518">
                        <c:v>1.0050768456666666</c:v>
                      </c:pt>
                      <c:pt idx="519">
                        <c:v>1.0096703766666666</c:v>
                      </c:pt>
                      <c:pt idx="520">
                        <c:v>1.0136791469999999</c:v>
                      </c:pt>
                      <c:pt idx="521">
                        <c:v>1.0177350043333335</c:v>
                      </c:pt>
                      <c:pt idx="522">
                        <c:v>1.0227161843333334</c:v>
                      </c:pt>
                      <c:pt idx="523">
                        <c:v>1.0273941753333333</c:v>
                      </c:pt>
                      <c:pt idx="524">
                        <c:v>1.0322091976666665</c:v>
                      </c:pt>
                      <c:pt idx="525">
                        <c:v>1.038102726</c:v>
                      </c:pt>
                      <c:pt idx="526">
                        <c:v>1.042540153</c:v>
                      </c:pt>
                      <c:pt idx="527">
                        <c:v>1.048304578</c:v>
                      </c:pt>
                      <c:pt idx="528">
                        <c:v>1.0524477159999999</c:v>
                      </c:pt>
                      <c:pt idx="529">
                        <c:v>1.0606376923333334</c:v>
                      </c:pt>
                      <c:pt idx="530">
                        <c:v>1.0644829870000001</c:v>
                      </c:pt>
                      <c:pt idx="531">
                        <c:v>1.0690823596666665</c:v>
                      </c:pt>
                      <c:pt idx="532">
                        <c:v>1.0764028430000001</c:v>
                      </c:pt>
                      <c:pt idx="533">
                        <c:v>1.0807244579999999</c:v>
                      </c:pt>
                      <c:pt idx="534">
                        <c:v>1.0858428279999999</c:v>
                      </c:pt>
                      <c:pt idx="535">
                        <c:v>1.0923617283333333</c:v>
                      </c:pt>
                      <c:pt idx="536">
                        <c:v>1.0967763069999998</c:v>
                      </c:pt>
                      <c:pt idx="537">
                        <c:v>1.1050963003333334</c:v>
                      </c:pt>
                      <c:pt idx="538">
                        <c:v>1.1116476453333333</c:v>
                      </c:pt>
                      <c:pt idx="539">
                        <c:v>1.1167736849999998</c:v>
                      </c:pt>
                      <c:pt idx="540">
                        <c:v>1.1220283906666666</c:v>
                      </c:pt>
                      <c:pt idx="541">
                        <c:v>1.1321032046666668</c:v>
                      </c:pt>
                      <c:pt idx="542">
                        <c:v>1.1383825940000001</c:v>
                      </c:pt>
                      <c:pt idx="543">
                        <c:v>1.1448427043333333</c:v>
                      </c:pt>
                      <c:pt idx="544">
                        <c:v>1.1541957856666667</c:v>
                      </c:pt>
                      <c:pt idx="545">
                        <c:v>1.1618394053333334</c:v>
                      </c:pt>
                      <c:pt idx="546">
                        <c:v>1.1737596986666665</c:v>
                      </c:pt>
                      <c:pt idx="547">
                        <c:v>1.186799685</c:v>
                      </c:pt>
                      <c:pt idx="548">
                        <c:v>1.1927149693333332</c:v>
                      </c:pt>
                      <c:pt idx="549">
                        <c:v>1.2012331086666668</c:v>
                      </c:pt>
                      <c:pt idx="550">
                        <c:v>1.2177648146666666</c:v>
                      </c:pt>
                      <c:pt idx="551">
                        <c:v>1.2277332146666666</c:v>
                      </c:pt>
                      <c:pt idx="552">
                        <c:v>1.2469891310000001</c:v>
                      </c:pt>
                      <c:pt idx="553">
                        <c:v>1.2539236943333334</c:v>
                      </c:pt>
                      <c:pt idx="554">
                        <c:v>1.2755459546666668</c:v>
                      </c:pt>
                      <c:pt idx="555">
                        <c:v>1.2931171656666667</c:v>
                      </c:pt>
                      <c:pt idx="556">
                        <c:v>1.3120122353333334</c:v>
                      </c:pt>
                      <c:pt idx="557">
                        <c:v>1.332150181</c:v>
                      </c:pt>
                      <c:pt idx="558">
                        <c:v>1.3472126723333335</c:v>
                      </c:pt>
                      <c:pt idx="559">
                        <c:v>1.3641940753333335</c:v>
                      </c:pt>
                      <c:pt idx="560">
                        <c:v>1.3772105773333336</c:v>
                      </c:pt>
                      <c:pt idx="561">
                        <c:v>1.3959797223333332</c:v>
                      </c:pt>
                      <c:pt idx="562">
                        <c:v>1.3933808803333332</c:v>
                      </c:pt>
                      <c:pt idx="563">
                        <c:v>1.3987681073333331</c:v>
                      </c:pt>
                      <c:pt idx="564">
                        <c:v>1.3892143966666666</c:v>
                      </c:pt>
                      <c:pt idx="565">
                        <c:v>1.3714872199999999</c:v>
                      </c:pt>
                      <c:pt idx="566">
                        <c:v>1.3515977066666667</c:v>
                      </c:pt>
                      <c:pt idx="567">
                        <c:v>1.3257665633333333</c:v>
                      </c:pt>
                      <c:pt idx="568">
                        <c:v>1.3129618166666666</c:v>
                      </c:pt>
                      <c:pt idx="569">
                        <c:v>1.290204525</c:v>
                      </c:pt>
                      <c:pt idx="570">
                        <c:v>1.2791430553333332</c:v>
                      </c:pt>
                      <c:pt idx="571">
                        <c:v>1.2732323803333332</c:v>
                      </c:pt>
                      <c:pt idx="572">
                        <c:v>1.2726370096666668</c:v>
                      </c:pt>
                      <c:pt idx="573">
                        <c:v>1.2760121823333332</c:v>
                      </c:pt>
                      <c:pt idx="574">
                        <c:v>1.2867133616666668</c:v>
                      </c:pt>
                      <c:pt idx="575">
                        <c:v>1.2963865996666666</c:v>
                      </c:pt>
                      <c:pt idx="576">
                        <c:v>1.3044338623333334</c:v>
                      </c:pt>
                      <c:pt idx="577">
                        <c:v>1.3173535266666667</c:v>
                      </c:pt>
                      <c:pt idx="578">
                        <c:v>1.3267724516666668</c:v>
                      </c:pt>
                      <c:pt idx="579">
                        <c:v>1.3366530336666667</c:v>
                      </c:pt>
                      <c:pt idx="580">
                        <c:v>1.3443129063333332</c:v>
                      </c:pt>
                      <c:pt idx="581">
                        <c:v>1.3535132409999999</c:v>
                      </c:pt>
                      <c:pt idx="582">
                        <c:v>1.3660647473333334</c:v>
                      </c:pt>
                      <c:pt idx="583">
                        <c:v>1.373288989</c:v>
                      </c:pt>
                      <c:pt idx="584">
                        <c:v>1.3943413893333334</c:v>
                      </c:pt>
                      <c:pt idx="585">
                        <c:v>1.4033065636666666</c:v>
                      </c:pt>
                      <c:pt idx="586">
                        <c:v>1.4169382256666667</c:v>
                      </c:pt>
                      <c:pt idx="587">
                        <c:v>1.4354029500000001</c:v>
                      </c:pt>
                      <c:pt idx="588">
                        <c:v>1.4457952976666668</c:v>
                      </c:pt>
                      <c:pt idx="589">
                        <c:v>1.4703105689999998</c:v>
                      </c:pt>
                      <c:pt idx="590">
                        <c:v>1.4790520666666669</c:v>
                      </c:pt>
                      <c:pt idx="591">
                        <c:v>1.5004063446666667</c:v>
                      </c:pt>
                      <c:pt idx="592">
                        <c:v>1.523233692</c:v>
                      </c:pt>
                      <c:pt idx="593">
                        <c:v>1.5322123763333331</c:v>
                      </c:pt>
                      <c:pt idx="594">
                        <c:v>1.5579580466666669</c:v>
                      </c:pt>
                      <c:pt idx="595">
                        <c:v>1.5779480136666668</c:v>
                      </c:pt>
                      <c:pt idx="596">
                        <c:v>1.5986065070000002</c:v>
                      </c:pt>
                      <c:pt idx="597">
                        <c:v>1.6235268513333334</c:v>
                      </c:pt>
                      <c:pt idx="598">
                        <c:v>1.6348929403333334</c:v>
                      </c:pt>
                      <c:pt idx="599">
                        <c:v>1.6579159099999998</c:v>
                      </c:pt>
                      <c:pt idx="600">
                        <c:v>1.6829629736666665</c:v>
                      </c:pt>
                      <c:pt idx="601">
                        <c:v>1.7076668740000001</c:v>
                      </c:pt>
                      <c:pt idx="602">
                        <c:v>1.7291764416666666</c:v>
                      </c:pt>
                      <c:pt idx="603">
                        <c:v>1.7404199046666669</c:v>
                      </c:pt>
                      <c:pt idx="604">
                        <c:v>1.764983376</c:v>
                      </c:pt>
                      <c:pt idx="605">
                        <c:v>1.7853497266666667</c:v>
                      </c:pt>
                      <c:pt idx="606">
                        <c:v>1.810269793</c:v>
                      </c:pt>
                      <c:pt idx="607">
                        <c:v>1.8367000423333331</c:v>
                      </c:pt>
                      <c:pt idx="608">
                        <c:v>1.8475646576666669</c:v>
                      </c:pt>
                      <c:pt idx="609">
                        <c:v>1.8715682026666667</c:v>
                      </c:pt>
                      <c:pt idx="610">
                        <c:v>1.885269324</c:v>
                      </c:pt>
                      <c:pt idx="611">
                        <c:v>1.9052811463333335</c:v>
                      </c:pt>
                      <c:pt idx="612">
                        <c:v>1.9248859086666668</c:v>
                      </c:pt>
                      <c:pt idx="613">
                        <c:v>1.9389537573333333</c:v>
                      </c:pt>
                      <c:pt idx="614">
                        <c:v>1.9538996616666664</c:v>
                      </c:pt>
                      <c:pt idx="615">
                        <c:v>1.9774097206666665</c:v>
                      </c:pt>
                      <c:pt idx="616">
                        <c:v>1.9940652053333334</c:v>
                      </c:pt>
                      <c:pt idx="617">
                        <c:v>2.0263778370000001</c:v>
                      </c:pt>
                      <c:pt idx="618">
                        <c:v>2.0341691576666663</c:v>
                      </c:pt>
                      <c:pt idx="619">
                        <c:v>2.0515900850000004</c:v>
                      </c:pt>
                      <c:pt idx="620">
                        <c:v>2.0730478366666665</c:v>
                      </c:pt>
                      <c:pt idx="621">
                        <c:v>2.0889436403333335</c:v>
                      </c:pt>
                      <c:pt idx="622">
                        <c:v>2.1079354286666665</c:v>
                      </c:pt>
                      <c:pt idx="623">
                        <c:v>2.1308194793333333</c:v>
                      </c:pt>
                      <c:pt idx="624">
                        <c:v>2.1468948523333333</c:v>
                      </c:pt>
                      <c:pt idx="625">
                        <c:v>2.1641258400000001</c:v>
                      </c:pt>
                      <c:pt idx="626">
                        <c:v>2.1832811833333334</c:v>
                      </c:pt>
                      <c:pt idx="627">
                        <c:v>2.2003023623333333</c:v>
                      </c:pt>
                      <c:pt idx="628">
                        <c:v>2.2191335359999997</c:v>
                      </c:pt>
                      <c:pt idx="629">
                        <c:v>2.2366072340000001</c:v>
                      </c:pt>
                      <c:pt idx="630">
                        <c:v>2.2738000550000002</c:v>
                      </c:pt>
                      <c:pt idx="631">
                        <c:v>2.2731832663333331</c:v>
                      </c:pt>
                      <c:pt idx="632">
                        <c:v>2.309051672666667</c:v>
                      </c:pt>
                      <c:pt idx="633">
                        <c:v>2.309896071666667</c:v>
                      </c:pt>
                      <c:pt idx="634">
                        <c:v>2.3265278340000002</c:v>
                      </c:pt>
                      <c:pt idx="635">
                        <c:v>2.3464815616666663</c:v>
                      </c:pt>
                      <c:pt idx="636">
                        <c:v>2.3646122616666667</c:v>
                      </c:pt>
                      <c:pt idx="637">
                        <c:v>2.3927210969999999</c:v>
                      </c:pt>
                      <c:pt idx="638">
                        <c:v>2.3903568583333334</c:v>
                      </c:pt>
                      <c:pt idx="639">
                        <c:v>2.414902369</c:v>
                      </c:pt>
                      <c:pt idx="640">
                        <c:v>2.4358748593333335</c:v>
                      </c:pt>
                      <c:pt idx="641">
                        <c:v>2.4394892850000001</c:v>
                      </c:pt>
                      <c:pt idx="642">
                        <c:v>2.454446554</c:v>
                      </c:pt>
                      <c:pt idx="643">
                        <c:v>2.4811015920000004</c:v>
                      </c:pt>
                      <c:pt idx="644">
                        <c:v>2.5007088183333335</c:v>
                      </c:pt>
                      <c:pt idx="645">
                        <c:v>2.5127568243333331</c:v>
                      </c:pt>
                      <c:pt idx="646">
                        <c:v>2.5650128523333331</c:v>
                      </c:pt>
                      <c:pt idx="647">
                        <c:v>2.5506438413333332</c:v>
                      </c:pt>
                      <c:pt idx="648">
                        <c:v>2.5622255009999999</c:v>
                      </c:pt>
                      <c:pt idx="649">
                        <c:v>2.5721682706666669</c:v>
                      </c:pt>
                      <c:pt idx="650">
                        <c:v>2.6207782430000002</c:v>
                      </c:pt>
                      <c:pt idx="651">
                        <c:v>2.6269691783333333</c:v>
                      </c:pt>
                      <c:pt idx="652">
                        <c:v>2.6079504486666667</c:v>
                      </c:pt>
                      <c:pt idx="653">
                        <c:v>2.6655117673333333</c:v>
                      </c:pt>
                      <c:pt idx="654">
                        <c:v>2.6665843326666665</c:v>
                      </c:pt>
                      <c:pt idx="655">
                        <c:v>2.6756245296666665</c:v>
                      </c:pt>
                      <c:pt idx="656">
                        <c:v>2.6489458880000001</c:v>
                      </c:pt>
                      <c:pt idx="657">
                        <c:v>2.7008934813333334</c:v>
                      </c:pt>
                      <c:pt idx="658">
                        <c:v>2.7555873396666666</c:v>
                      </c:pt>
                      <c:pt idx="659">
                        <c:v>2.6823321186666669</c:v>
                      </c:pt>
                      <c:pt idx="660">
                        <c:v>2.7723751066666669</c:v>
                      </c:pt>
                      <c:pt idx="661">
                        <c:v>2.829301675</c:v>
                      </c:pt>
                      <c:pt idx="662">
                        <c:v>2.8272750379999998</c:v>
                      </c:pt>
                      <c:pt idx="663">
                        <c:v>2.7899605433333332</c:v>
                      </c:pt>
                      <c:pt idx="664">
                        <c:v>2.7593733466666666</c:v>
                      </c:pt>
                      <c:pt idx="665">
                        <c:v>2.8259685833333332</c:v>
                      </c:pt>
                      <c:pt idx="666">
                        <c:v>2.8065443040000004</c:v>
                      </c:pt>
                      <c:pt idx="667">
                        <c:v>2.7928580446666671</c:v>
                      </c:pt>
                      <c:pt idx="668">
                        <c:v>2.8727083206666664</c:v>
                      </c:pt>
                      <c:pt idx="669">
                        <c:v>2.9526242416666668</c:v>
                      </c:pt>
                      <c:pt idx="670">
                        <c:v>2.9276267686666668</c:v>
                      </c:pt>
                      <c:pt idx="671">
                        <c:v>3.111089309</c:v>
                      </c:pt>
                      <c:pt idx="672">
                        <c:v>2.8308587870000004</c:v>
                      </c:pt>
                      <c:pt idx="673">
                        <c:v>5.2605275310000001</c:v>
                      </c:pt>
                      <c:pt idx="674">
                        <c:v>3.0154031116666666</c:v>
                      </c:pt>
                      <c:pt idx="675">
                        <c:v>2.8947304086666663</c:v>
                      </c:pt>
                      <c:pt idx="676">
                        <c:v>5.2322197753333333</c:v>
                      </c:pt>
                      <c:pt idx="677">
                        <c:v>3.2361037733333333</c:v>
                      </c:pt>
                      <c:pt idx="678">
                        <c:v>5.3697148960000005</c:v>
                      </c:pt>
                      <c:pt idx="679">
                        <c:v>5.1730233033333333</c:v>
                      </c:pt>
                      <c:pt idx="680">
                        <c:v>5.6584985256666664</c:v>
                      </c:pt>
                      <c:pt idx="681">
                        <c:v>2.888551235</c:v>
                      </c:pt>
                      <c:pt idx="682">
                        <c:v>7.4982128936666657</c:v>
                      </c:pt>
                      <c:pt idx="683">
                        <c:v>4.8047674496666666</c:v>
                      </c:pt>
                      <c:pt idx="684">
                        <c:v>2.3495539026666665</c:v>
                      </c:pt>
                      <c:pt idx="685">
                        <c:v>2.1365824143333332</c:v>
                      </c:pt>
                      <c:pt idx="686">
                        <c:v>7.3683360416666668</c:v>
                      </c:pt>
                      <c:pt idx="687">
                        <c:v>7.2440554300000004</c:v>
                      </c:pt>
                      <c:pt idx="688">
                        <c:v>4.6224747896666667</c:v>
                      </c:pt>
                      <c:pt idx="689">
                        <c:v>4.5598435400000001</c:v>
                      </c:pt>
                      <c:pt idx="690">
                        <c:v>4.3216774066666668</c:v>
                      </c:pt>
                      <c:pt idx="691">
                        <c:v>4.4629365206666662</c:v>
                      </c:pt>
                      <c:pt idx="692">
                        <c:v>4.276782671666667</c:v>
                      </c:pt>
                      <c:pt idx="693">
                        <c:v>4.2622427539999999</c:v>
                      </c:pt>
                      <c:pt idx="694">
                        <c:v>4.5782262086666661</c:v>
                      </c:pt>
                      <c:pt idx="695">
                        <c:v>4.0710524320000001</c:v>
                      </c:pt>
                      <c:pt idx="696">
                        <c:v>7.0233455099999995</c:v>
                      </c:pt>
                      <c:pt idx="697">
                        <c:v>4.5975033840000004</c:v>
                      </c:pt>
                      <c:pt idx="698">
                        <c:v>7.0166877506666667</c:v>
                      </c:pt>
                      <c:pt idx="699">
                        <c:v>1.7153627873333335</c:v>
                      </c:pt>
                      <c:pt idx="700">
                        <c:v>4.1876142423333329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3"/>
                <c:order val="3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'P-A'!$AJ$6</c15:sqref>
                        </c15:formulaRef>
                      </c:ext>
                    </c:extLst>
                    <c:strCache>
                      <c:ptCount val="1"/>
                      <c:pt idx="0">
                        <c:v>P-C OD after NSL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'P-A'!$AJ$7:$AJ$707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0.44927496381737397</c:v>
                      </c:pt>
                      <c:pt idx="1">
                        <c:v>0.43619054356901998</c:v>
                      </c:pt>
                      <c:pt idx="2">
                        <c:v>0.44418310746788292</c:v>
                      </c:pt>
                      <c:pt idx="3">
                        <c:v>0.46201014716698513</c:v>
                      </c:pt>
                      <c:pt idx="4">
                        <c:v>0.45956214479421215</c:v>
                      </c:pt>
                      <c:pt idx="5">
                        <c:v>0.46136619451025673</c:v>
                      </c:pt>
                      <c:pt idx="6">
                        <c:v>0.47539303390975252</c:v>
                      </c:pt>
                      <c:pt idx="7">
                        <c:v>0.46419238589740852</c:v>
                      </c:pt>
                      <c:pt idx="8">
                        <c:v>0.4627157398290796</c:v>
                      </c:pt>
                      <c:pt idx="9">
                        <c:v>0.46486115892820595</c:v>
                      </c:pt>
                      <c:pt idx="10">
                        <c:v>0.46881864648548177</c:v>
                      </c:pt>
                      <c:pt idx="11">
                        <c:v>0.47594675354148697</c:v>
                      </c:pt>
                      <c:pt idx="12">
                        <c:v>0.4825309754939261</c:v>
                      </c:pt>
                      <c:pt idx="13">
                        <c:v>0.4898554348576849</c:v>
                      </c:pt>
                      <c:pt idx="14">
                        <c:v>0.49146994814332801</c:v>
                      </c:pt>
                      <c:pt idx="15">
                        <c:v>0.49674908748889718</c:v>
                      </c:pt>
                      <c:pt idx="16">
                        <c:v>0.50175065470464297</c:v>
                      </c:pt>
                      <c:pt idx="17">
                        <c:v>0.49992485135856107</c:v>
                      </c:pt>
                      <c:pt idx="18">
                        <c:v>0.51064124611377981</c:v>
                      </c:pt>
                      <c:pt idx="19">
                        <c:v>0.51590066243173727</c:v>
                      </c:pt>
                      <c:pt idx="20">
                        <c:v>0.51552556260489057</c:v>
                      </c:pt>
                      <c:pt idx="21">
                        <c:v>0.52061368424902588</c:v>
                      </c:pt>
                      <c:pt idx="22">
                        <c:v>0.52795936501123875</c:v>
                      </c:pt>
                      <c:pt idx="23">
                        <c:v>0.53420381694719077</c:v>
                      </c:pt>
                      <c:pt idx="24">
                        <c:v>0.53199502969316037</c:v>
                      </c:pt>
                      <c:pt idx="25">
                        <c:v>0.54458424104993419</c:v>
                      </c:pt>
                      <c:pt idx="26">
                        <c:v>0.54687244837104243</c:v>
                      </c:pt>
                      <c:pt idx="27">
                        <c:v>0.54566678886824926</c:v>
                      </c:pt>
                      <c:pt idx="28">
                        <c:v>0.55456911715940582</c:v>
                      </c:pt>
                      <c:pt idx="29">
                        <c:v>0.55899584754692944</c:v>
                      </c:pt>
                      <c:pt idx="30">
                        <c:v>0.55988248872128654</c:v>
                      </c:pt>
                      <c:pt idx="31">
                        <c:v>0.56579969678587161</c:v>
                      </c:pt>
                      <c:pt idx="32">
                        <c:v>0.56707279259521737</c:v>
                      </c:pt>
                      <c:pt idx="33">
                        <c:v>0.58142316520733195</c:v>
                      </c:pt>
                      <c:pt idx="34">
                        <c:v>0.57898546653876137</c:v>
                      </c:pt>
                      <c:pt idx="35">
                        <c:v>0.585638446292437</c:v>
                      </c:pt>
                      <c:pt idx="36">
                        <c:v>0.59240159050265162</c:v>
                      </c:pt>
                      <c:pt idx="37">
                        <c:v>0.59772227864569294</c:v>
                      </c:pt>
                      <c:pt idx="38">
                        <c:v>0.600835988908339</c:v>
                      </c:pt>
                      <c:pt idx="39">
                        <c:v>0.60727332189063488</c:v>
                      </c:pt>
                      <c:pt idx="40">
                        <c:v>0.6090700379257088</c:v>
                      </c:pt>
                      <c:pt idx="41">
                        <c:v>0.61593645055975144</c:v>
                      </c:pt>
                      <c:pt idx="42">
                        <c:v>0.62214714105853319</c:v>
                      </c:pt>
                      <c:pt idx="43">
                        <c:v>0.62775518883508907</c:v>
                      </c:pt>
                      <c:pt idx="44">
                        <c:v>0.63040090562234796</c:v>
                      </c:pt>
                      <c:pt idx="45">
                        <c:v>0.63817998961636679</c:v>
                      </c:pt>
                      <c:pt idx="46">
                        <c:v>0.64216414325844273</c:v>
                      </c:pt>
                      <c:pt idx="47">
                        <c:v>0.65020039877470581</c:v>
                      </c:pt>
                      <c:pt idx="48">
                        <c:v>0.65479030196071863</c:v>
                      </c:pt>
                      <c:pt idx="49">
                        <c:v>0.65852688722691599</c:v>
                      </c:pt>
                      <c:pt idx="50">
                        <c:v>0.66485715349010976</c:v>
                      </c:pt>
                      <c:pt idx="51">
                        <c:v>0.66939879460015772</c:v>
                      </c:pt>
                      <c:pt idx="52">
                        <c:v>0.67616924791036614</c:v>
                      </c:pt>
                      <c:pt idx="53">
                        <c:v>0.68001358495679942</c:v>
                      </c:pt>
                      <c:pt idx="54">
                        <c:v>0.68571911233716321</c:v>
                      </c:pt>
                      <c:pt idx="55">
                        <c:v>0.6927253415668484</c:v>
                      </c:pt>
                      <c:pt idx="56">
                        <c:v>0.69768954035427333</c:v>
                      </c:pt>
                      <c:pt idx="57">
                        <c:v>0.70424459377160742</c:v>
                      </c:pt>
                      <c:pt idx="58">
                        <c:v>0.70892665798618038</c:v>
                      </c:pt>
                      <c:pt idx="59">
                        <c:v>0.71606519592622431</c:v>
                      </c:pt>
                      <c:pt idx="60">
                        <c:v>0.72071973959987101</c:v>
                      </c:pt>
                      <c:pt idx="61">
                        <c:v>0.72726109767258285</c:v>
                      </c:pt>
                      <c:pt idx="62">
                        <c:v>0.73438507993381896</c:v>
                      </c:pt>
                      <c:pt idx="63">
                        <c:v>0.73974701655892128</c:v>
                      </c:pt>
                      <c:pt idx="64">
                        <c:v>0.74553683691781514</c:v>
                      </c:pt>
                      <c:pt idx="65">
                        <c:v>0.75067755223351051</c:v>
                      </c:pt>
                      <c:pt idx="66">
                        <c:v>0.75896073969210254</c:v>
                      </c:pt>
                      <c:pt idx="67">
                        <c:v>0.7642761338408729</c:v>
                      </c:pt>
                      <c:pt idx="68">
                        <c:v>0.77035485762549394</c:v>
                      </c:pt>
                      <c:pt idx="69">
                        <c:v>0.77656063460077485</c:v>
                      </c:pt>
                      <c:pt idx="70">
                        <c:v>0.78298592878253248</c:v>
                      </c:pt>
                      <c:pt idx="71">
                        <c:v>0.78955050625961165</c:v>
                      </c:pt>
                      <c:pt idx="72">
                        <c:v>0.79573891677483233</c:v>
                      </c:pt>
                      <c:pt idx="73">
                        <c:v>0.80263111218161998</c:v>
                      </c:pt>
                      <c:pt idx="74">
                        <c:v>0.80805545189110461</c:v>
                      </c:pt>
                      <c:pt idx="75">
                        <c:v>0.81539891876230486</c:v>
                      </c:pt>
                      <c:pt idx="76">
                        <c:v>0.82115179284443485</c:v>
                      </c:pt>
                      <c:pt idx="77">
                        <c:v>0.82884914722830128</c:v>
                      </c:pt>
                      <c:pt idx="78">
                        <c:v>0.83513403380223661</c:v>
                      </c:pt>
                      <c:pt idx="79">
                        <c:v>0.84006142845506759</c:v>
                      </c:pt>
                      <c:pt idx="80">
                        <c:v>0.84801948119697013</c:v>
                      </c:pt>
                      <c:pt idx="81">
                        <c:v>0.85567593016371191</c:v>
                      </c:pt>
                      <c:pt idx="82">
                        <c:v>0.85916232009573468</c:v>
                      </c:pt>
                      <c:pt idx="83">
                        <c:v>0.86744191605987875</c:v>
                      </c:pt>
                      <c:pt idx="84">
                        <c:v>0.87535783861077254</c:v>
                      </c:pt>
                      <c:pt idx="85">
                        <c:v>0.88150957270560459</c:v>
                      </c:pt>
                      <c:pt idx="86">
                        <c:v>0.88899376459984814</c:v>
                      </c:pt>
                      <c:pt idx="87">
                        <c:v>0.89554287048955161</c:v>
                      </c:pt>
                      <c:pt idx="88">
                        <c:v>0.90378865692331034</c:v>
                      </c:pt>
                      <c:pt idx="89">
                        <c:v>0.91064999679187253</c:v>
                      </c:pt>
                      <c:pt idx="90">
                        <c:v>0.91580992641583514</c:v>
                      </c:pt>
                      <c:pt idx="91">
                        <c:v>0.92337391296986715</c:v>
                      </c:pt>
                      <c:pt idx="92">
                        <c:v>0.92940613489020485</c:v>
                      </c:pt>
                      <c:pt idx="93">
                        <c:v>0.93671782229907596</c:v>
                      </c:pt>
                      <c:pt idx="94">
                        <c:v>0.94330643088712329</c:v>
                      </c:pt>
                      <c:pt idx="95">
                        <c:v>0.95028952140216916</c:v>
                      </c:pt>
                      <c:pt idx="96">
                        <c:v>0.95891925360818298</c:v>
                      </c:pt>
                      <c:pt idx="97">
                        <c:v>0.96400915096070239</c:v>
                      </c:pt>
                      <c:pt idx="98">
                        <c:v>0.97110317061441143</c:v>
                      </c:pt>
                      <c:pt idx="99">
                        <c:v>0.9789773359638998</c:v>
                      </c:pt>
                      <c:pt idx="100">
                        <c:v>0.98648934978321878</c:v>
                      </c:pt>
                      <c:pt idx="101">
                        <c:v>0.99391518323249017</c:v>
                      </c:pt>
                      <c:pt idx="102">
                        <c:v>1.0009437159579748</c:v>
                      </c:pt>
                      <c:pt idx="103">
                        <c:v>1.0073807785495268</c:v>
                      </c:pt>
                      <c:pt idx="104">
                        <c:v>1.0158637981271867</c:v>
                      </c:pt>
                      <c:pt idx="105">
                        <c:v>1.02352042236698</c:v>
                      </c:pt>
                      <c:pt idx="106">
                        <c:v>1.0304752848364656</c:v>
                      </c:pt>
                      <c:pt idx="107">
                        <c:v>1.0388695120481157</c:v>
                      </c:pt>
                      <c:pt idx="108">
                        <c:v>1.0452924726401913</c:v>
                      </c:pt>
                      <c:pt idx="109">
                        <c:v>1.0533299539990766</c:v>
                      </c:pt>
                      <c:pt idx="110">
                        <c:v>1.0605373459267877</c:v>
                      </c:pt>
                      <c:pt idx="111">
                        <c:v>1.0674728904204083</c:v>
                      </c:pt>
                      <c:pt idx="112">
                        <c:v>1.0748284367041951</c:v>
                      </c:pt>
                      <c:pt idx="113">
                        <c:v>1.0824554317827544</c:v>
                      </c:pt>
                      <c:pt idx="114">
                        <c:v>1.0891731808070071</c:v>
                      </c:pt>
                      <c:pt idx="115">
                        <c:v>1.0974828515961814</c:v>
                      </c:pt>
                      <c:pt idx="116">
                        <c:v>1.1046956422544991</c:v>
                      </c:pt>
                      <c:pt idx="117">
                        <c:v>1.1117324881594401</c:v>
                      </c:pt>
                      <c:pt idx="118">
                        <c:v>1.1175844497618777</c:v>
                      </c:pt>
                      <c:pt idx="119">
                        <c:v>1.1261524473792019</c:v>
                      </c:pt>
                      <c:pt idx="120">
                        <c:v>1.1352316678600776</c:v>
                      </c:pt>
                      <c:pt idx="121">
                        <c:v>1.141512422158077</c:v>
                      </c:pt>
                      <c:pt idx="122">
                        <c:v>1.1502316793500811</c:v>
                      </c:pt>
                      <c:pt idx="123">
                        <c:v>1.156756618399075</c:v>
                      </c:pt>
                      <c:pt idx="124">
                        <c:v>1.1640074550656812</c:v>
                      </c:pt>
                      <c:pt idx="125">
                        <c:v>1.1714680294506081</c:v>
                      </c:pt>
                      <c:pt idx="126">
                        <c:v>1.1783423090659428</c:v>
                      </c:pt>
                      <c:pt idx="127">
                        <c:v>1.1853012957958282</c:v>
                      </c:pt>
                      <c:pt idx="128">
                        <c:v>1.1944087037102156</c:v>
                      </c:pt>
                      <c:pt idx="129">
                        <c:v>1.200606184071481</c:v>
                      </c:pt>
                      <c:pt idx="130">
                        <c:v>1.2087294482298341</c:v>
                      </c:pt>
                      <c:pt idx="131">
                        <c:v>1.2160962216075579</c:v>
                      </c:pt>
                      <c:pt idx="132">
                        <c:v>1.2236757754010272</c:v>
                      </c:pt>
                      <c:pt idx="133">
                        <c:v>1.2318078293960377</c:v>
                      </c:pt>
                      <c:pt idx="134">
                        <c:v>1.2388205330412458</c:v>
                      </c:pt>
                      <c:pt idx="135">
                        <c:v>1.2454848676030639</c:v>
                      </c:pt>
                      <c:pt idx="136">
                        <c:v>1.2540102006603204</c:v>
                      </c:pt>
                      <c:pt idx="137">
                        <c:v>1.2611176287024666</c:v>
                      </c:pt>
                      <c:pt idx="138">
                        <c:v>1.2662663077202534</c:v>
                      </c:pt>
                      <c:pt idx="139">
                        <c:v>1.2749256370253579</c:v>
                      </c:pt>
                      <c:pt idx="140">
                        <c:v>1.2819505552785249</c:v>
                      </c:pt>
                      <c:pt idx="141">
                        <c:v>1.2899593148348389</c:v>
                      </c:pt>
                      <c:pt idx="142">
                        <c:v>1.2963550514608162</c:v>
                      </c:pt>
                      <c:pt idx="143">
                        <c:v>1.3050215156616016</c:v>
                      </c:pt>
                      <c:pt idx="144">
                        <c:v>1.3116095669027201</c:v>
                      </c:pt>
                      <c:pt idx="145">
                        <c:v>1.3191562505866103</c:v>
                      </c:pt>
                      <c:pt idx="146">
                        <c:v>1.3263097674257567</c:v>
                      </c:pt>
                      <c:pt idx="147">
                        <c:v>1.3332145114211649</c:v>
                      </c:pt>
                      <c:pt idx="148">
                        <c:v>1.3401263432877768</c:v>
                      </c:pt>
                      <c:pt idx="149">
                        <c:v>1.3471960272401533</c:v>
                      </c:pt>
                      <c:pt idx="150">
                        <c:v>1.3532860588084394</c:v>
                      </c:pt>
                      <c:pt idx="151">
                        <c:v>1.3600632408938431</c:v>
                      </c:pt>
                      <c:pt idx="152">
                        <c:v>1.3686915479375759</c:v>
                      </c:pt>
                      <c:pt idx="153">
                        <c:v>1.3745851074994391</c:v>
                      </c:pt>
                      <c:pt idx="154">
                        <c:v>1.3815332011160497</c:v>
                      </c:pt>
                      <c:pt idx="155">
                        <c:v>1.3881775972995249</c:v>
                      </c:pt>
                      <c:pt idx="156">
                        <c:v>1.3958271267213169</c:v>
                      </c:pt>
                      <c:pt idx="157">
                        <c:v>1.4031081098184068</c:v>
                      </c:pt>
                      <c:pt idx="158">
                        <c:v>1.4089536381517389</c:v>
                      </c:pt>
                      <c:pt idx="159">
                        <c:v>1.4154159101380348</c:v>
                      </c:pt>
                      <c:pt idx="160">
                        <c:v>1.4224029255938218</c:v>
                      </c:pt>
                      <c:pt idx="161">
                        <c:v>1.428631906476767</c:v>
                      </c:pt>
                      <c:pt idx="162">
                        <c:v>1.4353905673305736</c:v>
                      </c:pt>
                      <c:pt idx="163">
                        <c:v>1.4417374754493832</c:v>
                      </c:pt>
                      <c:pt idx="164">
                        <c:v>1.4479016560683458</c:v>
                      </c:pt>
                      <c:pt idx="165">
                        <c:v>1.4549833483622243</c:v>
                      </c:pt>
                      <c:pt idx="166">
                        <c:v>1.4615871341002955</c:v>
                      </c:pt>
                      <c:pt idx="167">
                        <c:v>1.4676319372057667</c:v>
                      </c:pt>
                      <c:pt idx="168">
                        <c:v>1.4741641703924211</c:v>
                      </c:pt>
                      <c:pt idx="169">
                        <c:v>1.4806605383309182</c:v>
                      </c:pt>
                      <c:pt idx="170">
                        <c:v>1.4870015710619202</c:v>
                      </c:pt>
                      <c:pt idx="171">
                        <c:v>1.4928403941322954</c:v>
                      </c:pt>
                      <c:pt idx="172">
                        <c:v>1.499464500856956</c:v>
                      </c:pt>
                      <c:pt idx="173">
                        <c:v>1.5052736867505609</c:v>
                      </c:pt>
                      <c:pt idx="174">
                        <c:v>1.5123322242987285</c:v>
                      </c:pt>
                      <c:pt idx="175">
                        <c:v>1.5175594470183362</c:v>
                      </c:pt>
                      <c:pt idx="176">
                        <c:v>1.5236658489827553</c:v>
                      </c:pt>
                      <c:pt idx="177">
                        <c:v>1.5298665943389735</c:v>
                      </c:pt>
                      <c:pt idx="178">
                        <c:v>1.5354586842523097</c:v>
                      </c:pt>
                      <c:pt idx="179">
                        <c:v>1.5427875559013917</c:v>
                      </c:pt>
                      <c:pt idx="180">
                        <c:v>1.5477073379326032</c:v>
                      </c:pt>
                      <c:pt idx="181">
                        <c:v>1.5536639295312318</c:v>
                      </c:pt>
                      <c:pt idx="182">
                        <c:v>1.559794904991215</c:v>
                      </c:pt>
                      <c:pt idx="183">
                        <c:v>1.5649258905150771</c:v>
                      </c:pt>
                      <c:pt idx="184">
                        <c:v>1.5707934273724879</c:v>
                      </c:pt>
                      <c:pt idx="185">
                        <c:v>1.5761013601260825</c:v>
                      </c:pt>
                      <c:pt idx="186">
                        <c:v>1.5816041730006718</c:v>
                      </c:pt>
                      <c:pt idx="187">
                        <c:v>1.5872886307433944</c:v>
                      </c:pt>
                      <c:pt idx="188">
                        <c:v>1.5932837460762503</c:v>
                      </c:pt>
                      <c:pt idx="189">
                        <c:v>1.5989393794175422</c:v>
                      </c:pt>
                      <c:pt idx="190">
                        <c:v>1.6040619240477429</c:v>
                      </c:pt>
                      <c:pt idx="191">
                        <c:v>1.6093139110326682</c:v>
                      </c:pt>
                      <c:pt idx="192">
                        <c:v>1.6150098828255124</c:v>
                      </c:pt>
                      <c:pt idx="193">
                        <c:v>1.6206685417644182</c:v>
                      </c:pt>
                      <c:pt idx="194">
                        <c:v>1.6258978031019871</c:v>
                      </c:pt>
                      <c:pt idx="195">
                        <c:v>1.6298474712368174</c:v>
                      </c:pt>
                      <c:pt idx="196">
                        <c:v>1.6358897740294598</c:v>
                      </c:pt>
                      <c:pt idx="197">
                        <c:v>1.6408856956360933</c:v>
                      </c:pt>
                      <c:pt idx="198">
                        <c:v>1.6454755822566649</c:v>
                      </c:pt>
                      <c:pt idx="199">
                        <c:v>1.6504926531219304</c:v>
                      </c:pt>
                      <c:pt idx="200">
                        <c:v>1.6556930414304838</c:v>
                      </c:pt>
                      <c:pt idx="201">
                        <c:v>1.6607807093952875</c:v>
                      </c:pt>
                      <c:pt idx="202">
                        <c:v>1.665239035956553</c:v>
                      </c:pt>
                      <c:pt idx="203">
                        <c:v>1.6709626073769441</c:v>
                      </c:pt>
                      <c:pt idx="204">
                        <c:v>1.675532793947774</c:v>
                      </c:pt>
                      <c:pt idx="205">
                        <c:v>1.6792899230324583</c:v>
                      </c:pt>
                      <c:pt idx="206">
                        <c:v>1.6847642289208382</c:v>
                      </c:pt>
                      <c:pt idx="207">
                        <c:v>1.6903044348047247</c:v>
                      </c:pt>
                      <c:pt idx="208">
                        <c:v>1.6952255228339175</c:v>
                      </c:pt>
                      <c:pt idx="209">
                        <c:v>1.6992253879950763</c:v>
                      </c:pt>
                      <c:pt idx="210">
                        <c:v>1.7040921702342426</c:v>
                      </c:pt>
                      <c:pt idx="211">
                        <c:v>1.7077990071749052</c:v>
                      </c:pt>
                      <c:pt idx="212">
                        <c:v>1.7136560650550619</c:v>
                      </c:pt>
                      <c:pt idx="213">
                        <c:v>1.7186052774622176</c:v>
                      </c:pt>
                      <c:pt idx="214">
                        <c:v>1.7228621474224741</c:v>
                      </c:pt>
                      <c:pt idx="215">
                        <c:v>1.7282389576759742</c:v>
                      </c:pt>
                      <c:pt idx="216">
                        <c:v>1.7326718675073003</c:v>
                      </c:pt>
                      <c:pt idx="217">
                        <c:v>1.736174253777115</c:v>
                      </c:pt>
                      <c:pt idx="218">
                        <c:v>1.7413203362956429</c:v>
                      </c:pt>
                      <c:pt idx="219">
                        <c:v>1.7444764081311004</c:v>
                      </c:pt>
                      <c:pt idx="220">
                        <c:v>1.7481137466350101</c:v>
                      </c:pt>
                      <c:pt idx="221">
                        <c:v>1.7530127299536928</c:v>
                      </c:pt>
                      <c:pt idx="222">
                        <c:v>1.7564805895698443</c:v>
                      </c:pt>
                      <c:pt idx="223">
                        <c:v>1.7614171892640915</c:v>
                      </c:pt>
                      <c:pt idx="224">
                        <c:v>1.7654057787037294</c:v>
                      </c:pt>
                      <c:pt idx="225">
                        <c:v>1.7686876618561529</c:v>
                      </c:pt>
                      <c:pt idx="226">
                        <c:v>1.7728908314665277</c:v>
                      </c:pt>
                      <c:pt idx="227">
                        <c:v>1.7764139523245839</c:v>
                      </c:pt>
                      <c:pt idx="228">
                        <c:v>1.7802636400084082</c:v>
                      </c:pt>
                      <c:pt idx="229">
                        <c:v>1.7847741701518198</c:v>
                      </c:pt>
                      <c:pt idx="230">
                        <c:v>1.7885765918236063</c:v>
                      </c:pt>
                      <c:pt idx="231">
                        <c:v>1.7920176977184321</c:v>
                      </c:pt>
                      <c:pt idx="232">
                        <c:v>1.795235591244736</c:v>
                      </c:pt>
                      <c:pt idx="233">
                        <c:v>1.7993465528020729</c:v>
                      </c:pt>
                      <c:pt idx="234">
                        <c:v>1.8025916157888302</c:v>
                      </c:pt>
                      <c:pt idx="235">
                        <c:v>1.8054000030676627</c:v>
                      </c:pt>
                      <c:pt idx="236">
                        <c:v>1.8097185044833803</c:v>
                      </c:pt>
                      <c:pt idx="237">
                        <c:v>1.8128461649846899</c:v>
                      </c:pt>
                      <c:pt idx="238">
                        <c:v>1.8160910681950992</c:v>
                      </c:pt>
                      <c:pt idx="239">
                        <c:v>1.8198450129745587</c:v>
                      </c:pt>
                      <c:pt idx="240">
                        <c:v>1.823138139251991</c:v>
                      </c:pt>
                      <c:pt idx="241">
                        <c:v>1.8258621533969337</c:v>
                      </c:pt>
                      <c:pt idx="242">
                        <c:v>1.829310648547112</c:v>
                      </c:pt>
                      <c:pt idx="243">
                        <c:v>1.8317072040043272</c:v>
                      </c:pt>
                      <c:pt idx="244">
                        <c:v>1.8349571714303112</c:v>
                      </c:pt>
                      <c:pt idx="245">
                        <c:v>1.838277912831993</c:v>
                      </c:pt>
                      <c:pt idx="246">
                        <c:v>1.8402567119178286</c:v>
                      </c:pt>
                      <c:pt idx="247">
                        <c:v>1.8436724641382638</c:v>
                      </c:pt>
                      <c:pt idx="248">
                        <c:v>1.846347618782634</c:v>
                      </c:pt>
                      <c:pt idx="249">
                        <c:v>1.8496935861445007</c:v>
                      </c:pt>
                      <c:pt idx="250">
                        <c:v>1.8530776780669072</c:v>
                      </c:pt>
                      <c:pt idx="251">
                        <c:v>1.8556067335386037</c:v>
                      </c:pt>
                      <c:pt idx="252">
                        <c:v>1.8583093120030996</c:v>
                      </c:pt>
                      <c:pt idx="253">
                        <c:v>1.8605013206030352</c:v>
                      </c:pt>
                      <c:pt idx="254">
                        <c:v>1.861996816005564</c:v>
                      </c:pt>
                      <c:pt idx="255">
                        <c:v>1.8646747103601011</c:v>
                      </c:pt>
                      <c:pt idx="256">
                        <c:v>1.8661687068574182</c:v>
                      </c:pt>
                      <c:pt idx="257">
                        <c:v>1.8690406055020627</c:v>
                      </c:pt>
                      <c:pt idx="258">
                        <c:v>1.8711856986360624</c:v>
                      </c:pt>
                      <c:pt idx="259">
                        <c:v>1.8735332353507244</c:v>
                      </c:pt>
                      <c:pt idx="260">
                        <c:v>1.8758312120069753</c:v>
                      </c:pt>
                      <c:pt idx="261">
                        <c:v>1.8778621836815523</c:v>
                      </c:pt>
                      <c:pt idx="262">
                        <c:v>1.8784798672896919</c:v>
                      </c:pt>
                      <c:pt idx="263">
                        <c:v>1.8807066264439261</c:v>
                      </c:pt>
                      <c:pt idx="264">
                        <c:v>1.8833421912877955</c:v>
                      </c:pt>
                      <c:pt idx="265">
                        <c:v>1.885258339876374</c:v>
                      </c:pt>
                      <c:pt idx="266">
                        <c:v>1.8871029834723814</c:v>
                      </c:pt>
                      <c:pt idx="267">
                        <c:v>1.8890675138355943</c:v>
                      </c:pt>
                      <c:pt idx="268">
                        <c:v>1.8906300228587496</c:v>
                      </c:pt>
                      <c:pt idx="269">
                        <c:v>1.8920966596602278</c:v>
                      </c:pt>
                      <c:pt idx="270">
                        <c:v>1.8940235421201017</c:v>
                      </c:pt>
                      <c:pt idx="271">
                        <c:v>1.8958548083210778</c:v>
                      </c:pt>
                      <c:pt idx="272">
                        <c:v>1.8973222739289666</c:v>
                      </c:pt>
                      <c:pt idx="273">
                        <c:v>1.8977475467355347</c:v>
                      </c:pt>
                      <c:pt idx="274">
                        <c:v>1.8995443504071341</c:v>
                      </c:pt>
                      <c:pt idx="275">
                        <c:v>1.9015326735527147</c:v>
                      </c:pt>
                      <c:pt idx="276">
                        <c:v>1.9024026162283356</c:v>
                      </c:pt>
                      <c:pt idx="277">
                        <c:v>1.9041723466259119</c:v>
                      </c:pt>
                      <c:pt idx="278">
                        <c:v>1.9037895631063613</c:v>
                      </c:pt>
                      <c:pt idx="279">
                        <c:v>1.9062243072484026</c:v>
                      </c:pt>
                      <c:pt idx="280">
                        <c:v>1.9075067518444417</c:v>
                      </c:pt>
                      <c:pt idx="281">
                        <c:v>1.9080684095285529</c:v>
                      </c:pt>
                      <c:pt idx="282">
                        <c:v>1.9086031863115023</c:v>
                      </c:pt>
                      <c:pt idx="283">
                        <c:v>1.9092886166946181</c:v>
                      </c:pt>
                      <c:pt idx="284">
                        <c:v>1.9099686333847934</c:v>
                      </c:pt>
                      <c:pt idx="285">
                        <c:v>1.909753989624138</c:v>
                      </c:pt>
                      <c:pt idx="286">
                        <c:v>1.9108858431411908</c:v>
                      </c:pt>
                      <c:pt idx="287">
                        <c:v>1.9118360181248604</c:v>
                      </c:pt>
                      <c:pt idx="288">
                        <c:v>1.9118022882154646</c:v>
                      </c:pt>
                      <c:pt idx="289">
                        <c:v>1.9110070994962949</c:v>
                      </c:pt>
                      <c:pt idx="290">
                        <c:v>1.9123847766742479</c:v>
                      </c:pt>
                      <c:pt idx="291">
                        <c:v>1.9119596000541106</c:v>
                      </c:pt>
                      <c:pt idx="292">
                        <c:v>1.9129117180036797</c:v>
                      </c:pt>
                      <c:pt idx="293">
                        <c:v>1.9124040144947536</c:v>
                      </c:pt>
                      <c:pt idx="294">
                        <c:v>1.9128527621340989</c:v>
                      </c:pt>
                      <c:pt idx="295">
                        <c:v>1.9133790023713251</c:v>
                      </c:pt>
                      <c:pt idx="296">
                        <c:v>1.9135567303142529</c:v>
                      </c:pt>
                      <c:pt idx="297">
                        <c:v>1.912982840922373</c:v>
                      </c:pt>
                      <c:pt idx="298">
                        <c:v>1.9132973999410083</c:v>
                      </c:pt>
                      <c:pt idx="299">
                        <c:v>1.9126017134125368</c:v>
                      </c:pt>
                      <c:pt idx="300">
                        <c:v>1.9131742011543742</c:v>
                      </c:pt>
                      <c:pt idx="301">
                        <c:v>1.9120743900092272</c:v>
                      </c:pt>
                      <c:pt idx="302">
                        <c:v>1.9120481770693898</c:v>
                      </c:pt>
                      <c:pt idx="303">
                        <c:v>1.9116281271860081</c:v>
                      </c:pt>
                      <c:pt idx="304">
                        <c:v>1.9114023049590001</c:v>
                      </c:pt>
                      <c:pt idx="305">
                        <c:v>1.9102184391639239</c:v>
                      </c:pt>
                      <c:pt idx="306">
                        <c:v>1.9095563233028678</c:v>
                      </c:pt>
                      <c:pt idx="307">
                        <c:v>1.9095670892363066</c:v>
                      </c:pt>
                      <c:pt idx="308">
                        <c:v>1.9089291797592702</c:v>
                      </c:pt>
                      <c:pt idx="309">
                        <c:v>1.9074658865049967</c:v>
                      </c:pt>
                      <c:pt idx="310">
                        <c:v>1.9075716317294145</c:v>
                      </c:pt>
                      <c:pt idx="311">
                        <c:v>1.9065262220263557</c:v>
                      </c:pt>
                      <c:pt idx="312">
                        <c:v>1.905573116028396</c:v>
                      </c:pt>
                      <c:pt idx="313">
                        <c:v>1.9043203577710799</c:v>
                      </c:pt>
                      <c:pt idx="314">
                        <c:v>1.9029907107529207</c:v>
                      </c:pt>
                      <c:pt idx="315">
                        <c:v>1.9014730165909282</c:v>
                      </c:pt>
                      <c:pt idx="316">
                        <c:v>1.9001229849962613</c:v>
                      </c:pt>
                      <c:pt idx="317">
                        <c:v>1.898878571446176</c:v>
                      </c:pt>
                      <c:pt idx="318">
                        <c:v>1.8980348417103929</c:v>
                      </c:pt>
                      <c:pt idx="319">
                        <c:v>1.896774502359232</c:v>
                      </c:pt>
                      <c:pt idx="320">
                        <c:v>1.8953115286576558</c:v>
                      </c:pt>
                      <c:pt idx="321">
                        <c:v>1.8932235114828857</c:v>
                      </c:pt>
                      <c:pt idx="322">
                        <c:v>1.8920098022445822</c:v>
                      </c:pt>
                      <c:pt idx="323">
                        <c:v>1.8898219018739746</c:v>
                      </c:pt>
                      <c:pt idx="324">
                        <c:v>1.889060156108016</c:v>
                      </c:pt>
                      <c:pt idx="325">
                        <c:v>1.8866052817491397</c:v>
                      </c:pt>
                      <c:pt idx="326">
                        <c:v>1.8853429673699353</c:v>
                      </c:pt>
                      <c:pt idx="327">
                        <c:v>1.8838754066443535</c:v>
                      </c:pt>
                      <c:pt idx="328">
                        <c:v>1.8815405462325183</c:v>
                      </c:pt>
                      <c:pt idx="329">
                        <c:v>1.8789782065152214</c:v>
                      </c:pt>
                      <c:pt idx="330">
                        <c:v>1.8768568105115278</c:v>
                      </c:pt>
                      <c:pt idx="331">
                        <c:v>1.8744071596102065</c:v>
                      </c:pt>
                      <c:pt idx="332">
                        <c:v>1.8714996206867798</c:v>
                      </c:pt>
                      <c:pt idx="333">
                        <c:v>1.8701167189825336</c:v>
                      </c:pt>
                      <c:pt idx="334">
                        <c:v>1.8671533133770581</c:v>
                      </c:pt>
                      <c:pt idx="335">
                        <c:v>1.8649280835870716</c:v>
                      </c:pt>
                      <c:pt idx="336">
                        <c:v>1.8630877395245156</c:v>
                      </c:pt>
                      <c:pt idx="337">
                        <c:v>1.8606456055927523</c:v>
                      </c:pt>
                      <c:pt idx="338">
                        <c:v>1.8587585047718715</c:v>
                      </c:pt>
                      <c:pt idx="339">
                        <c:v>1.856065894962178</c:v>
                      </c:pt>
                      <c:pt idx="340">
                        <c:v>1.8529788443719031</c:v>
                      </c:pt>
                      <c:pt idx="341">
                        <c:v>1.8506599728166924</c:v>
                      </c:pt>
                      <c:pt idx="342">
                        <c:v>1.8476781576627535</c:v>
                      </c:pt>
                      <c:pt idx="343">
                        <c:v>1.845328263311802</c:v>
                      </c:pt>
                      <c:pt idx="344">
                        <c:v>1.8432134288257878</c:v>
                      </c:pt>
                      <c:pt idx="345">
                        <c:v>1.8404359686906353</c:v>
                      </c:pt>
                      <c:pt idx="346">
                        <c:v>1.837520403009568</c:v>
                      </c:pt>
                      <c:pt idx="347">
                        <c:v>1.8344104830266599</c:v>
                      </c:pt>
                      <c:pt idx="348">
                        <c:v>1.8312875687913355</c:v>
                      </c:pt>
                      <c:pt idx="349">
                        <c:v>1.8282316045867195</c:v>
                      </c:pt>
                      <c:pt idx="350">
                        <c:v>1.8257381263382573</c:v>
                      </c:pt>
                      <c:pt idx="351">
                        <c:v>1.8227048396877821</c:v>
                      </c:pt>
                      <c:pt idx="352">
                        <c:v>1.8196154319955866</c:v>
                      </c:pt>
                      <c:pt idx="353">
                        <c:v>1.8167849720683891</c:v>
                      </c:pt>
                      <c:pt idx="354">
                        <c:v>1.8140593649692798</c:v>
                      </c:pt>
                      <c:pt idx="355">
                        <c:v>1.8105994038621944</c:v>
                      </c:pt>
                      <c:pt idx="356">
                        <c:v>1.8077572866739668</c:v>
                      </c:pt>
                      <c:pt idx="357">
                        <c:v>1.804321596075189</c:v>
                      </c:pt>
                      <c:pt idx="358">
                        <c:v>1.8012300220508264</c:v>
                      </c:pt>
                      <c:pt idx="359">
                        <c:v>1.7982929255716196</c:v>
                      </c:pt>
                      <c:pt idx="360">
                        <c:v>1.7940524906661524</c:v>
                      </c:pt>
                      <c:pt idx="361">
                        <c:v>1.7910980036802777</c:v>
                      </c:pt>
                      <c:pt idx="362">
                        <c:v>1.7881113466082916</c:v>
                      </c:pt>
                      <c:pt idx="363">
                        <c:v>1.7848208959167395</c:v>
                      </c:pt>
                      <c:pt idx="364">
                        <c:v>1.7812146753262625</c:v>
                      </c:pt>
                      <c:pt idx="365">
                        <c:v>1.7779751868775329</c:v>
                      </c:pt>
                      <c:pt idx="366">
                        <c:v>1.7741023107827465</c:v>
                      </c:pt>
                      <c:pt idx="367">
                        <c:v>1.771046856366213</c:v>
                      </c:pt>
                      <c:pt idx="368">
                        <c:v>1.7678255225719057</c:v>
                      </c:pt>
                      <c:pt idx="369">
                        <c:v>1.7645300076647779</c:v>
                      </c:pt>
                      <c:pt idx="370">
                        <c:v>1.7612757716987473</c:v>
                      </c:pt>
                      <c:pt idx="371">
                        <c:v>1.7575620552908144</c:v>
                      </c:pt>
                      <c:pt idx="372">
                        <c:v>1.7543143803080947</c:v>
                      </c:pt>
                      <c:pt idx="373">
                        <c:v>1.7507624655076448</c:v>
                      </c:pt>
                      <c:pt idx="374">
                        <c:v>1.7474053191450556</c:v>
                      </c:pt>
                      <c:pt idx="375">
                        <c:v>1.7435487193974484</c:v>
                      </c:pt>
                      <c:pt idx="376">
                        <c:v>1.7401731314242523</c:v>
                      </c:pt>
                      <c:pt idx="377">
                        <c:v>1.7370873868319587</c:v>
                      </c:pt>
                      <c:pt idx="378">
                        <c:v>1.7332357556478657</c:v>
                      </c:pt>
                      <c:pt idx="379">
                        <c:v>1.7301316325005132</c:v>
                      </c:pt>
                      <c:pt idx="380">
                        <c:v>1.7265054740660633</c:v>
                      </c:pt>
                      <c:pt idx="381">
                        <c:v>1.7228475276193793</c:v>
                      </c:pt>
                      <c:pt idx="382">
                        <c:v>1.7190365710049771</c:v>
                      </c:pt>
                      <c:pt idx="383">
                        <c:v>1.7152596296530482</c:v>
                      </c:pt>
                      <c:pt idx="384">
                        <c:v>1.7128763880009474</c:v>
                      </c:pt>
                      <c:pt idx="385">
                        <c:v>1.708612669566826</c:v>
                      </c:pt>
                      <c:pt idx="386">
                        <c:v>1.7052234183111512</c:v>
                      </c:pt>
                      <c:pt idx="387">
                        <c:v>1.7020841636043604</c:v>
                      </c:pt>
                      <c:pt idx="388">
                        <c:v>1.6978445569709353</c:v>
                      </c:pt>
                      <c:pt idx="389">
                        <c:v>1.6947921286863854</c:v>
                      </c:pt>
                      <c:pt idx="390">
                        <c:v>1.6913933843643711</c:v>
                      </c:pt>
                      <c:pt idx="391">
                        <c:v>1.6872741737518646</c:v>
                      </c:pt>
                      <c:pt idx="392">
                        <c:v>1.6835971177332485</c:v>
                      </c:pt>
                      <c:pt idx="393">
                        <c:v>1.6796812756942447</c:v>
                      </c:pt>
                      <c:pt idx="394">
                        <c:v>1.6769100575240745</c:v>
                      </c:pt>
                      <c:pt idx="395">
                        <c:v>1.673817274222531</c:v>
                      </c:pt>
                      <c:pt idx="396">
                        <c:v>1.669885919984103</c:v>
                      </c:pt>
                      <c:pt idx="397">
                        <c:v>1.6664381579882737</c:v>
                      </c:pt>
                      <c:pt idx="398">
                        <c:v>1.6632694093156213</c:v>
                      </c:pt>
                      <c:pt idx="399">
                        <c:v>1.6594813851494012</c:v>
                      </c:pt>
                      <c:pt idx="400">
                        <c:v>1.6559882669765522</c:v>
                      </c:pt>
                      <c:pt idx="401">
                        <c:v>1.6533536260567865</c:v>
                      </c:pt>
                      <c:pt idx="402">
                        <c:v>1.6499014688754439</c:v>
                      </c:pt>
                      <c:pt idx="403">
                        <c:v>1.6464672435166263</c:v>
                      </c:pt>
                      <c:pt idx="404">
                        <c:v>1.6435074048246225</c:v>
                      </c:pt>
                      <c:pt idx="405">
                        <c:v>1.6393432211777115</c:v>
                      </c:pt>
                      <c:pt idx="406">
                        <c:v>1.636935486185406</c:v>
                      </c:pt>
                      <c:pt idx="407">
                        <c:v>1.6333770739915627</c:v>
                      </c:pt>
                      <c:pt idx="408">
                        <c:v>1.6298679033721708</c:v>
                      </c:pt>
                      <c:pt idx="409">
                        <c:v>1.6271055722938266</c:v>
                      </c:pt>
                      <c:pt idx="410">
                        <c:v>1.6235935353187998</c:v>
                      </c:pt>
                      <c:pt idx="411">
                        <c:v>1.6206561518834077</c:v>
                      </c:pt>
                      <c:pt idx="412">
                        <c:v>1.6179088226820364</c:v>
                      </c:pt>
                      <c:pt idx="413">
                        <c:v>1.6145232019297506</c:v>
                      </c:pt>
                      <c:pt idx="414">
                        <c:v>1.6108497128246058</c:v>
                      </c:pt>
                      <c:pt idx="415">
                        <c:v>1.6085518307516782</c:v>
                      </c:pt>
                      <c:pt idx="416">
                        <c:v>1.6058847343927232</c:v>
                      </c:pt>
                      <c:pt idx="417">
                        <c:v>1.6025423980686149</c:v>
                      </c:pt>
                      <c:pt idx="418">
                        <c:v>1.5994983144912958</c:v>
                      </c:pt>
                      <c:pt idx="419">
                        <c:v>1.5965838314419427</c:v>
                      </c:pt>
                      <c:pt idx="420">
                        <c:v>1.593585167097193</c:v>
                      </c:pt>
                      <c:pt idx="421">
                        <c:v>1.5908636366996376</c:v>
                      </c:pt>
                      <c:pt idx="422">
                        <c:v>1.5875443616066545</c:v>
                      </c:pt>
                      <c:pt idx="423">
                        <c:v>1.5849492789596153</c:v>
                      </c:pt>
                      <c:pt idx="424">
                        <c:v>1.5822864185441941</c:v>
                      </c:pt>
                      <c:pt idx="425">
                        <c:v>1.578566841176418</c:v>
                      </c:pt>
                      <c:pt idx="426">
                        <c:v>1.5765374309282327</c:v>
                      </c:pt>
                      <c:pt idx="427">
                        <c:v>1.5733676311516405</c:v>
                      </c:pt>
                      <c:pt idx="428">
                        <c:v>1.5707444246610067</c:v>
                      </c:pt>
                      <c:pt idx="429">
                        <c:v>1.5679711684072439</c:v>
                      </c:pt>
                      <c:pt idx="430">
                        <c:v>1.5654316344926626</c:v>
                      </c:pt>
                      <c:pt idx="431">
                        <c:v>1.5626536966315707</c:v>
                      </c:pt>
                      <c:pt idx="432">
                        <c:v>1.5585181471507052</c:v>
                      </c:pt>
                      <c:pt idx="433">
                        <c:v>1.5569768509760988</c:v>
                      </c:pt>
                      <c:pt idx="434">
                        <c:v>1.5541898988433447</c:v>
                      </c:pt>
                      <c:pt idx="435">
                        <c:v>1.5512404760730454</c:v>
                      </c:pt>
                      <c:pt idx="436">
                        <c:v>1.5486330035449958</c:v>
                      </c:pt>
                      <c:pt idx="437">
                        <c:v>1.5466226724097056</c:v>
                      </c:pt>
                      <c:pt idx="438">
                        <c:v>1.54435801099246</c:v>
                      </c:pt>
                      <c:pt idx="439">
                        <c:v>1.5423432836029185</c:v>
                      </c:pt>
                      <c:pt idx="440">
                        <c:v>1.5388024532198665</c:v>
                      </c:pt>
                      <c:pt idx="441">
                        <c:v>1.5366050929138013</c:v>
                      </c:pt>
                      <c:pt idx="442">
                        <c:v>1.5341134619791772</c:v>
                      </c:pt>
                      <c:pt idx="443">
                        <c:v>1.5318376856854969</c:v>
                      </c:pt>
                      <c:pt idx="444">
                        <c:v>1.529303151327835</c:v>
                      </c:pt>
                      <c:pt idx="445">
                        <c:v>1.5270922233913529</c:v>
                      </c:pt>
                      <c:pt idx="446">
                        <c:v>1.5242434490333836</c:v>
                      </c:pt>
                      <c:pt idx="447">
                        <c:v>1.5227915581460982</c:v>
                      </c:pt>
                      <c:pt idx="448">
                        <c:v>1.5198176420355944</c:v>
                      </c:pt>
                      <c:pt idx="449">
                        <c:v>1.5179791773490201</c:v>
                      </c:pt>
                      <c:pt idx="450">
                        <c:v>1.5160628695184619</c:v>
                      </c:pt>
                      <c:pt idx="451">
                        <c:v>1.5142053257189925</c:v>
                      </c:pt>
                      <c:pt idx="452">
                        <c:v>1.5115005814566986</c:v>
                      </c:pt>
                      <c:pt idx="453">
                        <c:v>1.5088353954671314</c:v>
                      </c:pt>
                      <c:pt idx="454">
                        <c:v>1.5080909450901474</c:v>
                      </c:pt>
                      <c:pt idx="455">
                        <c:v>1.5065790157015673</c:v>
                      </c:pt>
                      <c:pt idx="456">
                        <c:v>1.504351683703701</c:v>
                      </c:pt>
                      <c:pt idx="457">
                        <c:v>1.5029612019743486</c:v>
                      </c:pt>
                      <c:pt idx="458">
                        <c:v>1.5000342654540666</c:v>
                      </c:pt>
                      <c:pt idx="459">
                        <c:v>1.4990844720099057</c:v>
                      </c:pt>
                      <c:pt idx="460">
                        <c:v>1.4963132223119606</c:v>
                      </c:pt>
                      <c:pt idx="461">
                        <c:v>1.4942830158538771</c:v>
                      </c:pt>
                      <c:pt idx="462">
                        <c:v>1.4930656750434466</c:v>
                      </c:pt>
                      <c:pt idx="463">
                        <c:v>1.4919992758581051</c:v>
                      </c:pt>
                      <c:pt idx="464">
                        <c:v>1.4900323253374228</c:v>
                      </c:pt>
                      <c:pt idx="465">
                        <c:v>1.4888649271936485</c:v>
                      </c:pt>
                      <c:pt idx="466">
                        <c:v>1.487513972209247</c:v>
                      </c:pt>
                      <c:pt idx="467">
                        <c:v>1.4867163302017259</c:v>
                      </c:pt>
                      <c:pt idx="468">
                        <c:v>1.4848058507344983</c:v>
                      </c:pt>
                      <c:pt idx="469">
                        <c:v>1.4838556116265422</c:v>
                      </c:pt>
                      <c:pt idx="470">
                        <c:v>1.4830992490944874</c:v>
                      </c:pt>
                      <c:pt idx="471">
                        <c:v>1.4826898059025651</c:v>
                      </c:pt>
                      <c:pt idx="472">
                        <c:v>1.4828422758231643</c:v>
                      </c:pt>
                      <c:pt idx="473">
                        <c:v>1.4819293666689561</c:v>
                      </c:pt>
                      <c:pt idx="474">
                        <c:v>1.4811684165785268</c:v>
                      </c:pt>
                      <c:pt idx="475">
                        <c:v>1.4809670871573544</c:v>
                      </c:pt>
                      <c:pt idx="476">
                        <c:v>1.4810443579920758</c:v>
                      </c:pt>
                      <c:pt idx="477">
                        <c:v>1.4808594636256927</c:v>
                      </c:pt>
                      <c:pt idx="478">
                        <c:v>1.4806302962483731</c:v>
                      </c:pt>
                      <c:pt idx="479">
                        <c:v>1.4802812431725869</c:v>
                      </c:pt>
                      <c:pt idx="480">
                        <c:v>1.4811895337750145</c:v>
                      </c:pt>
                      <c:pt idx="481">
                        <c:v>1.4822286053266605</c:v>
                      </c:pt>
                      <c:pt idx="482">
                        <c:v>1.4817946372667588</c:v>
                      </c:pt>
                      <c:pt idx="483">
                        <c:v>1.4826849329911125</c:v>
                      </c:pt>
                      <c:pt idx="484">
                        <c:v>1.4831384573554796</c:v>
                      </c:pt>
                      <c:pt idx="485">
                        <c:v>1.484273559302044</c:v>
                      </c:pt>
                      <c:pt idx="486">
                        <c:v>1.4843712457066782</c:v>
                      </c:pt>
                      <c:pt idx="487">
                        <c:v>1.4869950891652302</c:v>
                      </c:pt>
                      <c:pt idx="488">
                        <c:v>1.4880620617285722</c:v>
                      </c:pt>
                      <c:pt idx="489">
                        <c:v>1.490092969278862</c:v>
                      </c:pt>
                      <c:pt idx="490">
                        <c:v>1.491750711952669</c:v>
                      </c:pt>
                      <c:pt idx="491">
                        <c:v>1.4931146622582245</c:v>
                      </c:pt>
                      <c:pt idx="492">
                        <c:v>1.4959246424912227</c:v>
                      </c:pt>
                      <c:pt idx="493">
                        <c:v>1.4981850668961971</c:v>
                      </c:pt>
                      <c:pt idx="494">
                        <c:v>1.5006890877118315</c:v>
                      </c:pt>
                      <c:pt idx="495">
                        <c:v>1.5031384521913369</c:v>
                      </c:pt>
                      <c:pt idx="496">
                        <c:v>1.5053307162196827</c:v>
                      </c:pt>
                      <c:pt idx="497">
                        <c:v>1.508563866517</c:v>
                      </c:pt>
                      <c:pt idx="498">
                        <c:v>1.5115609389763223</c:v>
                      </c:pt>
                      <c:pt idx="499">
                        <c:v>1.5158661575803318</c:v>
                      </c:pt>
                      <c:pt idx="500">
                        <c:v>1.5193844696512224</c:v>
                      </c:pt>
                      <c:pt idx="501">
                        <c:v>1.5223727827329234</c:v>
                      </c:pt>
                      <c:pt idx="502">
                        <c:v>1.5259896736047769</c:v>
                      </c:pt>
                      <c:pt idx="503">
                        <c:v>1.5302642520212919</c:v>
                      </c:pt>
                      <c:pt idx="504">
                        <c:v>1.5336908017029407</c:v>
                      </c:pt>
                      <c:pt idx="505">
                        <c:v>1.5384437483701299</c:v>
                      </c:pt>
                      <c:pt idx="506">
                        <c:v>1.5427671552938125</c:v>
                      </c:pt>
                      <c:pt idx="507">
                        <c:v>1.5476823503010184</c:v>
                      </c:pt>
                      <c:pt idx="508">
                        <c:v>1.5529266936709183</c:v>
                      </c:pt>
                      <c:pt idx="509">
                        <c:v>1.556676337848188</c:v>
                      </c:pt>
                      <c:pt idx="510">
                        <c:v>1.5615122250058184</c:v>
                      </c:pt>
                      <c:pt idx="511">
                        <c:v>1.567888866487829</c:v>
                      </c:pt>
                      <c:pt idx="512">
                        <c:v>1.573151810175947</c:v>
                      </c:pt>
                      <c:pt idx="513">
                        <c:v>1.5794357327480992</c:v>
                      </c:pt>
                      <c:pt idx="514">
                        <c:v>1.5856717213468894</c:v>
                      </c:pt>
                      <c:pt idx="515">
                        <c:v>1.5911723037650249</c:v>
                      </c:pt>
                      <c:pt idx="516">
                        <c:v>1.5992538908773315</c:v>
                      </c:pt>
                      <c:pt idx="517">
                        <c:v>1.6037183958136609</c:v>
                      </c:pt>
                      <c:pt idx="518">
                        <c:v>1.6112459058013324</c:v>
                      </c:pt>
                      <c:pt idx="519">
                        <c:v>1.6186098283201249</c:v>
                      </c:pt>
                      <c:pt idx="520">
                        <c:v>1.6250363168167301</c:v>
                      </c:pt>
                      <c:pt idx="521">
                        <c:v>1.6315382908210294</c:v>
                      </c:pt>
                      <c:pt idx="522">
                        <c:v>1.6395236562342941</c:v>
                      </c:pt>
                      <c:pt idx="523">
                        <c:v>1.647022977185346</c:v>
                      </c:pt>
                      <c:pt idx="524">
                        <c:v>1.6547419740504852</c:v>
                      </c:pt>
                      <c:pt idx="525">
                        <c:v>1.6641899316258177</c:v>
                      </c:pt>
                      <c:pt idx="526">
                        <c:v>1.6713036027016845</c:v>
                      </c:pt>
                      <c:pt idx="527">
                        <c:v>1.6805445937966372</c:v>
                      </c:pt>
                      <c:pt idx="528">
                        <c:v>1.6871864880641763</c:v>
                      </c:pt>
                      <c:pt idx="529">
                        <c:v>1.7003158979123758</c:v>
                      </c:pt>
                      <c:pt idx="530">
                        <c:v>1.7064803173943082</c:v>
                      </c:pt>
                      <c:pt idx="531">
                        <c:v>1.7138536047308652</c:v>
                      </c:pt>
                      <c:pt idx="532">
                        <c:v>1.7255891241094823</c:v>
                      </c:pt>
                      <c:pt idx="533">
                        <c:v>1.7325171361368421</c:v>
                      </c:pt>
                      <c:pt idx="534">
                        <c:v>1.7407224318238659</c:v>
                      </c:pt>
                      <c:pt idx="535">
                        <c:v>1.751172927741363</c:v>
                      </c:pt>
                      <c:pt idx="536">
                        <c:v>1.758249970490056</c:v>
                      </c:pt>
                      <c:pt idx="537">
                        <c:v>1.771587811524227</c:v>
                      </c:pt>
                      <c:pt idx="538">
                        <c:v>1.7820903197197473</c:v>
                      </c:pt>
                      <c:pt idx="539">
                        <c:v>1.7903079107044577</c:v>
                      </c:pt>
                      <c:pt idx="540">
                        <c:v>1.7987317670773424</c:v>
                      </c:pt>
                      <c:pt idx="541">
                        <c:v>1.8148827737184743</c:v>
                      </c:pt>
                      <c:pt idx="542">
                        <c:v>1.8249493078326442</c:v>
                      </c:pt>
                      <c:pt idx="543">
                        <c:v>1.8353055570791423</c:v>
                      </c:pt>
                      <c:pt idx="544">
                        <c:v>1.8502995489016922</c:v>
                      </c:pt>
                      <c:pt idx="545">
                        <c:v>1.8625530904557712</c:v>
                      </c:pt>
                      <c:pt idx="546">
                        <c:v>1.8816625982631512</c:v>
                      </c:pt>
                      <c:pt idx="547">
                        <c:v>1.9025670939560677</c:v>
                      </c:pt>
                      <c:pt idx="548">
                        <c:v>1.9120499287311661</c:v>
                      </c:pt>
                      <c:pt idx="549">
                        <c:v>1.9257054190402429</c:v>
                      </c:pt>
                      <c:pt idx="550">
                        <c:v>1.9522075155946046</c:v>
                      </c:pt>
                      <c:pt idx="551">
                        <c:v>1.9681879291884889</c:v>
                      </c:pt>
                      <c:pt idx="552">
                        <c:v>1.9990572268827931</c:v>
                      </c:pt>
                      <c:pt idx="553">
                        <c:v>2.0101740751392487</c:v>
                      </c:pt>
                      <c:pt idx="554">
                        <c:v>2.0448368758857383</c:v>
                      </c:pt>
                      <c:pt idx="555">
                        <c:v>2.0730054103672408</c:v>
                      </c:pt>
                      <c:pt idx="556">
                        <c:v>2.1032962321800284</c:v>
                      </c:pt>
                      <c:pt idx="557">
                        <c:v>2.1355795174298682</c:v>
                      </c:pt>
                      <c:pt idx="558">
                        <c:v>2.1597263054059694</c:v>
                      </c:pt>
                      <c:pt idx="559">
                        <c:v>2.186949314448988</c:v>
                      </c:pt>
                      <c:pt idx="560">
                        <c:v>2.2078161622385659</c:v>
                      </c:pt>
                      <c:pt idx="561">
                        <c:v>2.2379051133143233</c:v>
                      </c:pt>
                      <c:pt idx="562">
                        <c:v>2.2337388910494504</c:v>
                      </c:pt>
                      <c:pt idx="563">
                        <c:v>2.2423751933230491</c:v>
                      </c:pt>
                      <c:pt idx="564">
                        <c:v>2.2270595711761012</c:v>
                      </c:pt>
                      <c:pt idx="565">
                        <c:v>2.1986410070148326</c:v>
                      </c:pt>
                      <c:pt idx="566">
                        <c:v>2.1667559854218243</c:v>
                      </c:pt>
                      <c:pt idx="567">
                        <c:v>2.1253458941263732</c:v>
                      </c:pt>
                      <c:pt idx="568">
                        <c:v>2.104818512831657</c:v>
                      </c:pt>
                      <c:pt idx="569">
                        <c:v>2.0683361352073657</c:v>
                      </c:pt>
                      <c:pt idx="570">
                        <c:v>2.0506034137847156</c:v>
                      </c:pt>
                      <c:pt idx="571">
                        <c:v>2.0411279682649703</c:v>
                      </c:pt>
                      <c:pt idx="572">
                        <c:v>2.0401735252756241</c:v>
                      </c:pt>
                      <c:pt idx="573">
                        <c:v>2.0455842888047866</c:v>
                      </c:pt>
                      <c:pt idx="574">
                        <c:v>2.0627394262078802</c:v>
                      </c:pt>
                      <c:pt idx="575">
                        <c:v>2.0782466634808707</c:v>
                      </c:pt>
                      <c:pt idx="576">
                        <c:v>2.0911472880256277</c:v>
                      </c:pt>
                      <c:pt idx="577">
                        <c:v>2.1118588946566641</c:v>
                      </c:pt>
                      <c:pt idx="578">
                        <c:v>2.126958440933878</c:v>
                      </c:pt>
                      <c:pt idx="579">
                        <c:v>2.1427980728615981</c:v>
                      </c:pt>
                      <c:pt idx="580">
                        <c:v>2.1550776697166425</c:v>
                      </c:pt>
                      <c:pt idx="581">
                        <c:v>2.1698267922614325</c:v>
                      </c:pt>
                      <c:pt idx="582">
                        <c:v>2.1899482021600045</c:v>
                      </c:pt>
                      <c:pt idx="583">
                        <c:v>2.2015294358319588</c:v>
                      </c:pt>
                      <c:pt idx="584">
                        <c:v>2.235278689921953</c:v>
                      </c:pt>
                      <c:pt idx="585">
                        <c:v>2.2496508252483784</c:v>
                      </c:pt>
                      <c:pt idx="586">
                        <c:v>2.2715038404496184</c:v>
                      </c:pt>
                      <c:pt idx="587">
                        <c:v>2.3011047725694893</c:v>
                      </c:pt>
                      <c:pt idx="588">
                        <c:v>2.3177648197109342</c:v>
                      </c:pt>
                      <c:pt idx="589">
                        <c:v>2.3570654271577616</c:v>
                      </c:pt>
                      <c:pt idx="590">
                        <c:v>2.3710789848142877</c:v>
                      </c:pt>
                      <c:pt idx="591">
                        <c:v>2.4053121811586142</c:v>
                      </c:pt>
                      <c:pt idx="592">
                        <c:v>2.441906865525004</c:v>
                      </c:pt>
                      <c:pt idx="593">
                        <c:v>2.456300658829405</c:v>
                      </c:pt>
                      <c:pt idx="594">
                        <c:v>2.4975737277450256</c:v>
                      </c:pt>
                      <c:pt idx="595">
                        <c:v>2.5296197873321304</c:v>
                      </c:pt>
                      <c:pt idx="596">
                        <c:v>2.5627375662829324</c:v>
                      </c:pt>
                      <c:pt idx="597">
                        <c:v>2.6026875491637034</c:v>
                      </c:pt>
                      <c:pt idx="598">
                        <c:v>2.6209086080261987</c:v>
                      </c:pt>
                      <c:pt idx="599">
                        <c:v>2.6578168959593458</c:v>
                      </c:pt>
                      <c:pt idx="600">
                        <c:v>2.6979700235129838</c:v>
                      </c:pt>
                      <c:pt idx="601">
                        <c:v>2.7375730234637046</c:v>
                      </c:pt>
                      <c:pt idx="602">
                        <c:v>2.7720551657873451</c:v>
                      </c:pt>
                      <c:pt idx="603">
                        <c:v>2.7900796420290228</c:v>
                      </c:pt>
                      <c:pt idx="604">
                        <c:v>2.8294575192418336</c:v>
                      </c:pt>
                      <c:pt idx="605">
                        <c:v>2.8621069621866808</c:v>
                      </c:pt>
                      <c:pt idx="606">
                        <c:v>2.9020564994036562</c:v>
                      </c:pt>
                      <c:pt idx="607">
                        <c:v>2.9444270218281328</c:v>
                      </c:pt>
                      <c:pt idx="608">
                        <c:v>2.9618441646559823</c:v>
                      </c:pt>
                      <c:pt idx="609">
                        <c:v>3.0003244199446355</c:v>
                      </c:pt>
                      <c:pt idx="610">
                        <c:v>3.022288785901726</c:v>
                      </c:pt>
                      <c:pt idx="611">
                        <c:v>3.0543698819305769</c:v>
                      </c:pt>
                      <c:pt idx="612">
                        <c:v>3.0857984171515218</c:v>
                      </c:pt>
                      <c:pt idx="613">
                        <c:v>3.1083506863290737</c:v>
                      </c:pt>
                      <c:pt idx="614">
                        <c:v>3.1323105728486045</c:v>
                      </c:pt>
                      <c:pt idx="615">
                        <c:v>3.1699997171883805</c:v>
                      </c:pt>
                      <c:pt idx="616">
                        <c:v>3.1967002442117685</c:v>
                      </c:pt>
                      <c:pt idx="617">
                        <c:v>3.2485008559789708</c:v>
                      </c:pt>
                      <c:pt idx="618">
                        <c:v>3.260991178066357</c:v>
                      </c:pt>
                      <c:pt idx="619">
                        <c:v>3.2889187917230802</c:v>
                      </c:pt>
                      <c:pt idx="620">
                        <c:v>3.3233178674451809</c:v>
                      </c:pt>
                      <c:pt idx="621">
                        <c:v>3.3488005444044244</c:v>
                      </c:pt>
                      <c:pt idx="622">
                        <c:v>3.3792464166059983</c:v>
                      </c:pt>
                      <c:pt idx="623">
                        <c:v>3.4159320024930757</c:v>
                      </c:pt>
                      <c:pt idx="624">
                        <c:v>3.4417025483395465</c:v>
                      </c:pt>
                      <c:pt idx="625">
                        <c:v>3.469325668353235</c:v>
                      </c:pt>
                      <c:pt idx="626">
                        <c:v>3.5000337367493195</c:v>
                      </c:pt>
                      <c:pt idx="627">
                        <c:v>3.5273205109834525</c:v>
                      </c:pt>
                      <c:pt idx="628">
                        <c:v>3.55750890065999</c:v>
                      </c:pt>
                      <c:pt idx="629">
                        <c:v>3.5855211113512375</c:v>
                      </c:pt>
                      <c:pt idx="630">
                        <c:v>3.6451451896690528</c:v>
                      </c:pt>
                      <c:pt idx="631">
                        <c:v>3.6441564113301657</c:v>
                      </c:pt>
                      <c:pt idx="632">
                        <c:v>3.7016573109891056</c:v>
                      </c:pt>
                      <c:pt idx="633">
                        <c:v>3.7030109730871619</c:v>
                      </c:pt>
                      <c:pt idx="634">
                        <c:v>3.7296734706677017</c:v>
                      </c:pt>
                      <c:pt idx="635">
                        <c:v>3.7616614347194108</c:v>
                      </c:pt>
                      <c:pt idx="636">
                        <c:v>3.7907268900328659</c:v>
                      </c:pt>
                      <c:pt idx="637">
                        <c:v>3.8357883657229519</c:v>
                      </c:pt>
                      <c:pt idx="638">
                        <c:v>3.8319982377457453</c:v>
                      </c:pt>
                      <c:pt idx="639">
                        <c:v>3.8713473220849006</c:v>
                      </c:pt>
                      <c:pt idx="640">
                        <c:v>3.9049684718802951</c:v>
                      </c:pt>
                      <c:pt idx="641">
                        <c:v>3.9107627836111325</c:v>
                      </c:pt>
                      <c:pt idx="642">
                        <c:v>3.9347408889093733</c:v>
                      </c:pt>
                      <c:pt idx="643">
                        <c:v>3.9774717716589332</c:v>
                      </c:pt>
                      <c:pt idx="644">
                        <c:v>4.0089042569359652</c:v>
                      </c:pt>
                      <c:pt idx="645">
                        <c:v>4.0282185018360082</c:v>
                      </c:pt>
                      <c:pt idx="646">
                        <c:v>4.1119905154202954</c:v>
                      </c:pt>
                      <c:pt idx="647">
                        <c:v>4.0889554507444119</c:v>
                      </c:pt>
                      <c:pt idx="648">
                        <c:v>4.1075220924900222</c:v>
                      </c:pt>
                      <c:pt idx="649">
                        <c:v>4.1234614179125639</c:v>
                      </c:pt>
                      <c:pt idx="650">
                        <c:v>4.2013884134859705</c:v>
                      </c:pt>
                      <c:pt idx="651">
                        <c:v>4.2113131463578108</c:v>
                      </c:pt>
                      <c:pt idx="652">
                        <c:v>4.1808240843113831</c:v>
                      </c:pt>
                      <c:pt idx="653">
                        <c:v>4.2731010474451567</c:v>
                      </c:pt>
                      <c:pt idx="654">
                        <c:v>4.2748204846299735</c:v>
                      </c:pt>
                      <c:pt idx="655">
                        <c:v>4.2893128893318506</c:v>
                      </c:pt>
                      <c:pt idx="656">
                        <c:v>4.2465441673748305</c:v>
                      </c:pt>
                      <c:pt idx="657">
                        <c:v>4.3298217271310175</c:v>
                      </c:pt>
                      <c:pt idx="658">
                        <c:v>4.4175018440215901</c:v>
                      </c:pt>
                      <c:pt idx="659">
                        <c:v>4.3000658734053028</c:v>
                      </c:pt>
                      <c:pt idx="660">
                        <c:v>4.4444144338030762</c:v>
                      </c:pt>
                      <c:pt idx="661">
                        <c:v>4.5356738241211998</c:v>
                      </c:pt>
                      <c:pt idx="662">
                        <c:v>4.5324249077991547</c:v>
                      </c:pt>
                      <c:pt idx="663">
                        <c:v>4.4726057735529245</c:v>
                      </c:pt>
                      <c:pt idx="664">
                        <c:v>4.4235712190195171</c:v>
                      </c:pt>
                      <c:pt idx="665">
                        <c:v>4.5303305209451974</c:v>
                      </c:pt>
                      <c:pt idx="666">
                        <c:v>4.4991913193170721</c:v>
                      </c:pt>
                      <c:pt idx="667">
                        <c:v>4.4772507787388625</c:v>
                      </c:pt>
                      <c:pt idx="668">
                        <c:v>4.6052593293654231</c:v>
                      </c:pt>
                      <c:pt idx="669">
                        <c:v>4.7333731159626895</c:v>
                      </c:pt>
                      <c:pt idx="670">
                        <c:v>4.6932994875627498</c:v>
                      </c:pt>
                      <c:pt idx="671">
                        <c:v>4.9874096028782828</c:v>
                      </c:pt>
                      <c:pt idx="672">
                        <c:v>4.5381700415454613</c:v>
                      </c:pt>
                      <c:pt idx="673">
                        <c:v>8.4331894453869509</c:v>
                      </c:pt>
                      <c:pt idx="674">
                        <c:v>4.8340143730908842</c:v>
                      </c:pt>
                      <c:pt idx="675">
                        <c:v>4.6405630967143372</c:v>
                      </c:pt>
                      <c:pt idx="676">
                        <c:v>8.3878090790826327</c:v>
                      </c:pt>
                      <c:pt idx="677">
                        <c:v>5.1878211880137677</c:v>
                      </c:pt>
                      <c:pt idx="678">
                        <c:v>8.6082284939731242</c:v>
                      </c:pt>
                      <c:pt idx="679">
                        <c:v>8.2929107899029457</c:v>
                      </c:pt>
                      <c:pt idx="680">
                        <c:v>9.0711796036011947</c:v>
                      </c:pt>
                      <c:pt idx="681">
                        <c:v>4.6306572190547559</c:v>
                      </c:pt>
                      <c:pt idx="682">
                        <c:v>12.020438912542605</c:v>
                      </c:pt>
                      <c:pt idx="683">
                        <c:v>7.7025571875231975</c:v>
                      </c:pt>
                      <c:pt idx="684">
                        <c:v>3.7665867266299933</c:v>
                      </c:pt>
                      <c:pt idx="685">
                        <c:v>3.4251706049583328</c:v>
                      </c:pt>
                      <c:pt idx="686">
                        <c:v>11.812232398836123</c:v>
                      </c:pt>
                      <c:pt idx="687">
                        <c:v>11.612997258178218</c:v>
                      </c:pt>
                      <c:pt idx="688">
                        <c:v>7.4103225157675157</c:v>
                      </c:pt>
                      <c:pt idx="689">
                        <c:v>7.3099179098553169</c:v>
                      </c:pt>
                      <c:pt idx="690">
                        <c:v>6.9281120719352023</c:v>
                      </c:pt>
                      <c:pt idx="691">
                        <c:v>7.1545655715565708</c:v>
                      </c:pt>
                      <c:pt idx="692">
                        <c:v>6.8561409999991012</c:v>
                      </c:pt>
                      <c:pt idx="693">
                        <c:v>6.8328319536191033</c:v>
                      </c:pt>
                      <c:pt idx="694">
                        <c:v>7.3393872979469519</c:v>
                      </c:pt>
                      <c:pt idx="695">
                        <c:v>6.526333376043171</c:v>
                      </c:pt>
                      <c:pt idx="696">
                        <c:v>11.259175601154709</c:v>
                      </c:pt>
                      <c:pt idx="697">
                        <c:v>7.370290676096757</c:v>
                      </c:pt>
                      <c:pt idx="698">
                        <c:v>11.248502499377574</c:v>
                      </c:pt>
                      <c:pt idx="699">
                        <c:v>2.7499103973701851</c:v>
                      </c:pt>
                      <c:pt idx="700">
                        <c:v>6.7131944508775039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4"/>
                <c:order val="3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'P-A'!$AK$6</c15:sqref>
                        </c15:formulaRef>
                      </c:ext>
                    </c:extLst>
                    <c:strCache>
                      <c:ptCount val="1"/>
                      <c:pt idx="0">
                        <c:v>P-B before SSL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'P-A'!$AK$7:$AK$707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1.270947933</c:v>
                      </c:pt>
                      <c:pt idx="1">
                        <c:v>1.3011368116666666</c:v>
                      </c:pt>
                      <c:pt idx="2">
                        <c:v>1.278582017</c:v>
                      </c:pt>
                      <c:pt idx="3">
                        <c:v>1.3061135213333335</c:v>
                      </c:pt>
                      <c:pt idx="4">
                        <c:v>1.3027882176666667</c:v>
                      </c:pt>
                      <c:pt idx="5">
                        <c:v>1.3205624423333335</c:v>
                      </c:pt>
                      <c:pt idx="6">
                        <c:v>1.3361174266666669</c:v>
                      </c:pt>
                      <c:pt idx="7">
                        <c:v>1.3337891500000001</c:v>
                      </c:pt>
                      <c:pt idx="8">
                        <c:v>1.3515228433333333</c:v>
                      </c:pt>
                      <c:pt idx="9">
                        <c:v>1.3493275643333333</c:v>
                      </c:pt>
                      <c:pt idx="10">
                        <c:v>1.3670963046666664</c:v>
                      </c:pt>
                      <c:pt idx="11">
                        <c:v>1.3849478563333333</c:v>
                      </c:pt>
                      <c:pt idx="12">
                        <c:v>1.3858572243333331</c:v>
                      </c:pt>
                      <c:pt idx="13">
                        <c:v>1.3858667613333333</c:v>
                      </c:pt>
                      <c:pt idx="14">
                        <c:v>1.3850693700000001</c:v>
                      </c:pt>
                      <c:pt idx="15">
                        <c:v>1.4068992933333335</c:v>
                      </c:pt>
                      <c:pt idx="16">
                        <c:v>1.4070917763333333</c:v>
                      </c:pt>
                      <c:pt idx="17">
                        <c:v>1.4234044153333334</c:v>
                      </c:pt>
                      <c:pt idx="18">
                        <c:v>1.4285478593333334</c:v>
                      </c:pt>
                      <c:pt idx="19">
                        <c:v>1.4425669113333335</c:v>
                      </c:pt>
                      <c:pt idx="20">
                        <c:v>1.4454508226666665</c:v>
                      </c:pt>
                      <c:pt idx="21">
                        <c:v>1.4468241533333333</c:v>
                      </c:pt>
                      <c:pt idx="22">
                        <c:v>1.4522040286666666</c:v>
                      </c:pt>
                      <c:pt idx="23">
                        <c:v>1.4600417213333332</c:v>
                      </c:pt>
                      <c:pt idx="24">
                        <c:v>1.470687190666667</c:v>
                      </c:pt>
                      <c:pt idx="25">
                        <c:v>1.477630019</c:v>
                      </c:pt>
                      <c:pt idx="26">
                        <c:v>1.4838357766666668</c:v>
                      </c:pt>
                      <c:pt idx="27">
                        <c:v>1.4909425976666666</c:v>
                      </c:pt>
                      <c:pt idx="28">
                        <c:v>1.4997885623333334</c:v>
                      </c:pt>
                      <c:pt idx="29">
                        <c:v>1.5100142556666667</c:v>
                      </c:pt>
                      <c:pt idx="30">
                        <c:v>1.5113332269999999</c:v>
                      </c:pt>
                      <c:pt idx="31">
                        <c:v>1.5249755379999999</c:v>
                      </c:pt>
                      <c:pt idx="32">
                        <c:v>1.5269665716666667</c:v>
                      </c:pt>
                      <c:pt idx="33">
                        <c:v>1.5335706076666664</c:v>
                      </c:pt>
                      <c:pt idx="34">
                        <c:v>1.5420730113333334</c:v>
                      </c:pt>
                      <c:pt idx="35">
                        <c:v>1.5538214050000001</c:v>
                      </c:pt>
                      <c:pt idx="36">
                        <c:v>1.5580033063333332</c:v>
                      </c:pt>
                      <c:pt idx="37">
                        <c:v>1.5645583073333331</c:v>
                      </c:pt>
                      <c:pt idx="38">
                        <c:v>1.568075458</c:v>
                      </c:pt>
                      <c:pt idx="39">
                        <c:v>1.5799957116666665</c:v>
                      </c:pt>
                      <c:pt idx="40">
                        <c:v>1.5818565686666668</c:v>
                      </c:pt>
                      <c:pt idx="41">
                        <c:v>1.5850131110000001</c:v>
                      </c:pt>
                      <c:pt idx="42">
                        <c:v>1.5977619489999999</c:v>
                      </c:pt>
                      <c:pt idx="43">
                        <c:v>1.6013077500000001</c:v>
                      </c:pt>
                      <c:pt idx="44">
                        <c:v>1.6056960819999999</c:v>
                      </c:pt>
                      <c:pt idx="45">
                        <c:v>1.6138251226666667</c:v>
                      </c:pt>
                      <c:pt idx="46">
                        <c:v>1.6201583543333333</c:v>
                      </c:pt>
                      <c:pt idx="47">
                        <c:v>1.6315182846666667</c:v>
                      </c:pt>
                      <c:pt idx="48">
                        <c:v>1.6319760483333334</c:v>
                      </c:pt>
                      <c:pt idx="49">
                        <c:v>1.6405666669999999</c:v>
                      </c:pt>
                      <c:pt idx="50">
                        <c:v>1.6447239716666668</c:v>
                      </c:pt>
                      <c:pt idx="51">
                        <c:v>1.6513758103333334</c:v>
                      </c:pt>
                      <c:pt idx="52">
                        <c:v>1.6584559676666668</c:v>
                      </c:pt>
                      <c:pt idx="53">
                        <c:v>1.6599023739999998</c:v>
                      </c:pt>
                      <c:pt idx="54">
                        <c:v>1.6663397550000001</c:v>
                      </c:pt>
                      <c:pt idx="55">
                        <c:v>1.6744918029999998</c:v>
                      </c:pt>
                      <c:pt idx="56">
                        <c:v>1.6793918213333334</c:v>
                      </c:pt>
                      <c:pt idx="57">
                        <c:v>1.6810266973333334</c:v>
                      </c:pt>
                      <c:pt idx="58">
                        <c:v>1.6899104119999999</c:v>
                      </c:pt>
                      <c:pt idx="59">
                        <c:v>1.6917158366666667</c:v>
                      </c:pt>
                      <c:pt idx="60">
                        <c:v>1.6995300849999999</c:v>
                      </c:pt>
                      <c:pt idx="61">
                        <c:v>1.7048440773333333</c:v>
                      </c:pt>
                      <c:pt idx="62">
                        <c:v>1.7093217373333334</c:v>
                      </c:pt>
                      <c:pt idx="63">
                        <c:v>1.7156851289999999</c:v>
                      </c:pt>
                      <c:pt idx="64">
                        <c:v>1.7181987763333335</c:v>
                      </c:pt>
                      <c:pt idx="65">
                        <c:v>1.7227820556666666</c:v>
                      </c:pt>
                      <c:pt idx="66">
                        <c:v>1.7271745999999999</c:v>
                      </c:pt>
                      <c:pt idx="67">
                        <c:v>1.7301045660000003</c:v>
                      </c:pt>
                      <c:pt idx="68">
                        <c:v>1.7364474133333332</c:v>
                      </c:pt>
                      <c:pt idx="69">
                        <c:v>1.7392811776666666</c:v>
                      </c:pt>
                      <c:pt idx="70">
                        <c:v>1.7443030276666667</c:v>
                      </c:pt>
                      <c:pt idx="71">
                        <c:v>1.7453268366666668</c:v>
                      </c:pt>
                      <c:pt idx="72">
                        <c:v>1.7521541120000002</c:v>
                      </c:pt>
                      <c:pt idx="73">
                        <c:v>1.7534345783333334</c:v>
                      </c:pt>
                      <c:pt idx="74">
                        <c:v>1.7568113803333334</c:v>
                      </c:pt>
                      <c:pt idx="75">
                        <c:v>1.7633496523333332</c:v>
                      </c:pt>
                      <c:pt idx="76">
                        <c:v>1.7631284793333333</c:v>
                      </c:pt>
                      <c:pt idx="77">
                        <c:v>1.7678453923333333</c:v>
                      </c:pt>
                      <c:pt idx="78">
                        <c:v>1.7713437079999999</c:v>
                      </c:pt>
                      <c:pt idx="79">
                        <c:v>1.7728184459999998</c:v>
                      </c:pt>
                      <c:pt idx="80">
                        <c:v>1.7795252799999999</c:v>
                      </c:pt>
                      <c:pt idx="81">
                        <c:v>1.7785941363333333</c:v>
                      </c:pt>
                      <c:pt idx="82">
                        <c:v>1.7840739093333333</c:v>
                      </c:pt>
                      <c:pt idx="83">
                        <c:v>1.7853575150000001</c:v>
                      </c:pt>
                      <c:pt idx="84">
                        <c:v>1.7866274513333333</c:v>
                      </c:pt>
                      <c:pt idx="85">
                        <c:v>1.7878046829999998</c:v>
                      </c:pt>
                      <c:pt idx="86">
                        <c:v>1.7902623416666668</c:v>
                      </c:pt>
                      <c:pt idx="87">
                        <c:v>1.7915097476666668</c:v>
                      </c:pt>
                      <c:pt idx="88">
                        <c:v>1.7917442716666667</c:v>
                      </c:pt>
                      <c:pt idx="89">
                        <c:v>1.7940819259999998</c:v>
                      </c:pt>
                      <c:pt idx="90">
                        <c:v>1.7955274579999998</c:v>
                      </c:pt>
                      <c:pt idx="91">
                        <c:v>1.7964801393333334</c:v>
                      </c:pt>
                      <c:pt idx="92">
                        <c:v>1.7986399333333332</c:v>
                      </c:pt>
                      <c:pt idx="93">
                        <c:v>1.7986497483333335</c:v>
                      </c:pt>
                      <c:pt idx="94">
                        <c:v>1.8016818366666667</c:v>
                      </c:pt>
                      <c:pt idx="95">
                        <c:v>1.8017743030000002</c:v>
                      </c:pt>
                      <c:pt idx="96">
                        <c:v>1.799194773</c:v>
                      </c:pt>
                      <c:pt idx="97">
                        <c:v>1.7984475293333333</c:v>
                      </c:pt>
                      <c:pt idx="98">
                        <c:v>1.8010306356666668</c:v>
                      </c:pt>
                      <c:pt idx="99">
                        <c:v>1.7997066576666665</c:v>
                      </c:pt>
                      <c:pt idx="100">
                        <c:v>1.7985390423333332</c:v>
                      </c:pt>
                      <c:pt idx="101">
                        <c:v>1.8004662593333334</c:v>
                      </c:pt>
                      <c:pt idx="102">
                        <c:v>1.8022598823333336</c:v>
                      </c:pt>
                      <c:pt idx="103">
                        <c:v>1.8005574546666665</c:v>
                      </c:pt>
                      <c:pt idx="104">
                        <c:v>1.7972857949999999</c:v>
                      </c:pt>
                      <c:pt idx="105">
                        <c:v>1.7964752516666669</c:v>
                      </c:pt>
                      <c:pt idx="106">
                        <c:v>1.7949077683333332</c:v>
                      </c:pt>
                      <c:pt idx="107">
                        <c:v>1.7954020103333335</c:v>
                      </c:pt>
                      <c:pt idx="108">
                        <c:v>1.7933191063333334</c:v>
                      </c:pt>
                      <c:pt idx="109">
                        <c:v>1.793538332</c:v>
                      </c:pt>
                      <c:pt idx="110">
                        <c:v>1.7884875533333335</c:v>
                      </c:pt>
                      <c:pt idx="111">
                        <c:v>1.7878019410000003</c:v>
                      </c:pt>
                      <c:pt idx="112">
                        <c:v>1.7865980466666667</c:v>
                      </c:pt>
                      <c:pt idx="113">
                        <c:v>1.7828754186666667</c:v>
                      </c:pt>
                      <c:pt idx="114">
                        <c:v>1.7807635463333333</c:v>
                      </c:pt>
                      <c:pt idx="115">
                        <c:v>1.7796883983333334</c:v>
                      </c:pt>
                      <c:pt idx="116">
                        <c:v>1.7751018206666667</c:v>
                      </c:pt>
                      <c:pt idx="117">
                        <c:v>1.7730653683333333</c:v>
                      </c:pt>
                      <c:pt idx="118">
                        <c:v>1.7705423036666668</c:v>
                      </c:pt>
                      <c:pt idx="119">
                        <c:v>1.7689377070000001</c:v>
                      </c:pt>
                      <c:pt idx="120">
                        <c:v>1.764080326</c:v>
                      </c:pt>
                      <c:pt idx="121">
                        <c:v>1.7600583233333331</c:v>
                      </c:pt>
                      <c:pt idx="122">
                        <c:v>1.7577038209999998</c:v>
                      </c:pt>
                      <c:pt idx="123">
                        <c:v>1.7536383470000001</c:v>
                      </c:pt>
                      <c:pt idx="124">
                        <c:v>1.7502858636666667</c:v>
                      </c:pt>
                      <c:pt idx="125">
                        <c:v>1.7445227703333333</c:v>
                      </c:pt>
                      <c:pt idx="126">
                        <c:v>1.7421602409999999</c:v>
                      </c:pt>
                      <c:pt idx="127">
                        <c:v>1.737299323</c:v>
                      </c:pt>
                      <c:pt idx="128">
                        <c:v>1.7338295779999999</c:v>
                      </c:pt>
                      <c:pt idx="129">
                        <c:v>1.7291646796666666</c:v>
                      </c:pt>
                      <c:pt idx="130">
                        <c:v>1.7247348226666668</c:v>
                      </c:pt>
                      <c:pt idx="131">
                        <c:v>1.719147126</c:v>
                      </c:pt>
                      <c:pt idx="132">
                        <c:v>1.7161503629999999</c:v>
                      </c:pt>
                      <c:pt idx="133">
                        <c:v>1.7091749906666667</c:v>
                      </c:pt>
                      <c:pt idx="134">
                        <c:v>1.704495152</c:v>
                      </c:pt>
                      <c:pt idx="135">
                        <c:v>1.7014260293333334</c:v>
                      </c:pt>
                      <c:pt idx="136">
                        <c:v>1.6949527660000001</c:v>
                      </c:pt>
                      <c:pt idx="137">
                        <c:v>1.6904573440000001</c:v>
                      </c:pt>
                      <c:pt idx="138">
                        <c:v>1.6832812626666669</c:v>
                      </c:pt>
                      <c:pt idx="139">
                        <c:v>1.6783289910000001</c:v>
                      </c:pt>
                      <c:pt idx="140">
                        <c:v>1.6731167636666668</c:v>
                      </c:pt>
                      <c:pt idx="141">
                        <c:v>1.6663957043333333</c:v>
                      </c:pt>
                      <c:pt idx="142">
                        <c:v>1.6612833339999999</c:v>
                      </c:pt>
                      <c:pt idx="143">
                        <c:v>1.655417363</c:v>
                      </c:pt>
                      <c:pt idx="144">
                        <c:v>1.6490517456666669</c:v>
                      </c:pt>
                      <c:pt idx="145">
                        <c:v>1.641494314</c:v>
                      </c:pt>
                      <c:pt idx="146">
                        <c:v>1.6353084646666669</c:v>
                      </c:pt>
                      <c:pt idx="147">
                        <c:v>1.6295056743333334</c:v>
                      </c:pt>
                      <c:pt idx="148">
                        <c:v>1.6235666276666667</c:v>
                      </c:pt>
                      <c:pt idx="149">
                        <c:v>1.6166671516666666</c:v>
                      </c:pt>
                      <c:pt idx="150">
                        <c:v>1.6115378536666665</c:v>
                      </c:pt>
                      <c:pt idx="151">
                        <c:v>1.6040567556666667</c:v>
                      </c:pt>
                      <c:pt idx="152">
                        <c:v>1.5966451566666666</c:v>
                      </c:pt>
                      <c:pt idx="153">
                        <c:v>1.5904848176666668</c:v>
                      </c:pt>
                      <c:pt idx="154">
                        <c:v>1.5835408766666665</c:v>
                      </c:pt>
                      <c:pt idx="155">
                        <c:v>1.5757534106666669</c:v>
                      </c:pt>
                      <c:pt idx="156">
                        <c:v>1.5694894393333332</c:v>
                      </c:pt>
                      <c:pt idx="157">
                        <c:v>1.5627789099999998</c:v>
                      </c:pt>
                      <c:pt idx="158">
                        <c:v>1.5558538043333332</c:v>
                      </c:pt>
                      <c:pt idx="159">
                        <c:v>1.5490979749999998</c:v>
                      </c:pt>
                      <c:pt idx="160">
                        <c:v>1.5414886873333333</c:v>
                      </c:pt>
                      <c:pt idx="161">
                        <c:v>1.5343621169999999</c:v>
                      </c:pt>
                      <c:pt idx="162">
                        <c:v>1.5265896716666667</c:v>
                      </c:pt>
                      <c:pt idx="163">
                        <c:v>1.5193582773333334</c:v>
                      </c:pt>
                      <c:pt idx="164">
                        <c:v>1.5126360656666666</c:v>
                      </c:pt>
                      <c:pt idx="165">
                        <c:v>1.5052186253333335</c:v>
                      </c:pt>
                      <c:pt idx="166">
                        <c:v>1.4974854786666665</c:v>
                      </c:pt>
                      <c:pt idx="167">
                        <c:v>1.4902588130000003</c:v>
                      </c:pt>
                      <c:pt idx="168">
                        <c:v>1.4824429749999999</c:v>
                      </c:pt>
                      <c:pt idx="169">
                        <c:v>1.4751432736666665</c:v>
                      </c:pt>
                      <c:pt idx="170">
                        <c:v>1.4677097400000001</c:v>
                      </c:pt>
                      <c:pt idx="171">
                        <c:v>1.4606362580000001</c:v>
                      </c:pt>
                      <c:pt idx="172">
                        <c:v>1.4527629216666667</c:v>
                      </c:pt>
                      <c:pt idx="173">
                        <c:v>1.4450815519999998</c:v>
                      </c:pt>
                      <c:pt idx="174">
                        <c:v>1.4373273849999999</c:v>
                      </c:pt>
                      <c:pt idx="175">
                        <c:v>1.4296824136666668</c:v>
                      </c:pt>
                      <c:pt idx="176">
                        <c:v>1.421598514</c:v>
                      </c:pt>
                      <c:pt idx="177">
                        <c:v>1.4138748249999999</c:v>
                      </c:pt>
                      <c:pt idx="178">
                        <c:v>1.4066507020000001</c:v>
                      </c:pt>
                      <c:pt idx="179">
                        <c:v>1.39840579</c:v>
                      </c:pt>
                      <c:pt idx="180">
                        <c:v>1.3904482523333332</c:v>
                      </c:pt>
                      <c:pt idx="181">
                        <c:v>1.3825662136666665</c:v>
                      </c:pt>
                      <c:pt idx="182">
                        <c:v>1.3729654549999999</c:v>
                      </c:pt>
                      <c:pt idx="183">
                        <c:v>1.3669399816666667</c:v>
                      </c:pt>
                      <c:pt idx="184">
                        <c:v>1.3593922456666665</c:v>
                      </c:pt>
                      <c:pt idx="185">
                        <c:v>1.3514436086666668</c:v>
                      </c:pt>
                      <c:pt idx="186">
                        <c:v>1.3435930013333335</c:v>
                      </c:pt>
                      <c:pt idx="187">
                        <c:v>1.3350650469999998</c:v>
                      </c:pt>
                      <c:pt idx="188">
                        <c:v>1.3273699683333333</c:v>
                      </c:pt>
                      <c:pt idx="189">
                        <c:v>1.3195463816666666</c:v>
                      </c:pt>
                      <c:pt idx="190">
                        <c:v>1.3108954426666666</c:v>
                      </c:pt>
                      <c:pt idx="191">
                        <c:v>1.3036903543333331</c:v>
                      </c:pt>
                      <c:pt idx="192">
                        <c:v>1.2950651646666667</c:v>
                      </c:pt>
                      <c:pt idx="193">
                        <c:v>1.2870922483333331</c:v>
                      </c:pt>
                      <c:pt idx="194">
                        <c:v>1.2793514330000002</c:v>
                      </c:pt>
                      <c:pt idx="195">
                        <c:v>1.2713815366666665</c:v>
                      </c:pt>
                      <c:pt idx="196">
                        <c:v>1.2631144523333335</c:v>
                      </c:pt>
                      <c:pt idx="197">
                        <c:v>1.2547530730000001</c:v>
                      </c:pt>
                      <c:pt idx="198">
                        <c:v>1.2466651996666664</c:v>
                      </c:pt>
                      <c:pt idx="199">
                        <c:v>1.2384289500000001</c:v>
                      </c:pt>
                      <c:pt idx="200">
                        <c:v>1.230674386</c:v>
                      </c:pt>
                      <c:pt idx="201">
                        <c:v>1.2220783633333332</c:v>
                      </c:pt>
                      <c:pt idx="202">
                        <c:v>1.213886738</c:v>
                      </c:pt>
                      <c:pt idx="203">
                        <c:v>1.2050609586666665</c:v>
                      </c:pt>
                      <c:pt idx="204">
                        <c:v>1.1975984176666665</c:v>
                      </c:pt>
                      <c:pt idx="205">
                        <c:v>1.1892558729999998</c:v>
                      </c:pt>
                      <c:pt idx="206">
                        <c:v>1.180942138</c:v>
                      </c:pt>
                      <c:pt idx="207">
                        <c:v>1.1732845700000001</c:v>
                      </c:pt>
                      <c:pt idx="208">
                        <c:v>1.165103038</c:v>
                      </c:pt>
                      <c:pt idx="209">
                        <c:v>1.1568695306666665</c:v>
                      </c:pt>
                      <c:pt idx="210">
                        <c:v>1.1488233806666668</c:v>
                      </c:pt>
                      <c:pt idx="211">
                        <c:v>1.1404938696666669</c:v>
                      </c:pt>
                      <c:pt idx="212">
                        <c:v>1.1323088013333331</c:v>
                      </c:pt>
                      <c:pt idx="213">
                        <c:v>1.1235655546666667</c:v>
                      </c:pt>
                      <c:pt idx="214">
                        <c:v>1.115113775</c:v>
                      </c:pt>
                      <c:pt idx="215">
                        <c:v>1.1080234446666668</c:v>
                      </c:pt>
                      <c:pt idx="216">
                        <c:v>1.0996120773333333</c:v>
                      </c:pt>
                      <c:pt idx="217">
                        <c:v>1.0915194750000001</c:v>
                      </c:pt>
                      <c:pt idx="218">
                        <c:v>1.0835659105</c:v>
                      </c:pt>
                      <c:pt idx="219">
                        <c:v>1.0759271384333333</c:v>
                      </c:pt>
                      <c:pt idx="220">
                        <c:v>1.0673334796666667</c:v>
                      </c:pt>
                      <c:pt idx="221">
                        <c:v>1.0596497656666666</c:v>
                      </c:pt>
                      <c:pt idx="222">
                        <c:v>1.0517174999333334</c:v>
                      </c:pt>
                      <c:pt idx="223">
                        <c:v>1.0430930655666668</c:v>
                      </c:pt>
                      <c:pt idx="224">
                        <c:v>1.0362117886666666</c:v>
                      </c:pt>
                      <c:pt idx="225">
                        <c:v>1.0286645688333331</c:v>
                      </c:pt>
                      <c:pt idx="226">
                        <c:v>1.0210304458666668</c:v>
                      </c:pt>
                      <c:pt idx="227">
                        <c:v>1.0126445691666666</c:v>
                      </c:pt>
                      <c:pt idx="228">
                        <c:v>1.0042507651333332</c:v>
                      </c:pt>
                      <c:pt idx="229">
                        <c:v>0.99679831689999998</c:v>
                      </c:pt>
                      <c:pt idx="230">
                        <c:v>0.98926629636666663</c:v>
                      </c:pt>
                      <c:pt idx="231">
                        <c:v>0.98154232906666661</c:v>
                      </c:pt>
                      <c:pt idx="232">
                        <c:v>0.97419981173333337</c:v>
                      </c:pt>
                      <c:pt idx="233">
                        <c:v>0.96592883279999997</c:v>
                      </c:pt>
                      <c:pt idx="234">
                        <c:v>0.95880792533333337</c:v>
                      </c:pt>
                      <c:pt idx="235">
                        <c:v>0.95071661466666679</c:v>
                      </c:pt>
                      <c:pt idx="236">
                        <c:v>0.94336611036666662</c:v>
                      </c:pt>
                      <c:pt idx="237">
                        <c:v>0.93597233280000003</c:v>
                      </c:pt>
                      <c:pt idx="238">
                        <c:v>0.92841811973333332</c:v>
                      </c:pt>
                      <c:pt idx="239">
                        <c:v>0.92065527043333339</c:v>
                      </c:pt>
                      <c:pt idx="240">
                        <c:v>0.91334940990000002</c:v>
                      </c:pt>
                      <c:pt idx="241">
                        <c:v>0.90577542780000009</c:v>
                      </c:pt>
                      <c:pt idx="242">
                        <c:v>0.8986063202333332</c:v>
                      </c:pt>
                      <c:pt idx="243">
                        <c:v>0.89113279186666672</c:v>
                      </c:pt>
                      <c:pt idx="244">
                        <c:v>0.88374443849999995</c:v>
                      </c:pt>
                      <c:pt idx="245">
                        <c:v>0.87651485203333335</c:v>
                      </c:pt>
                      <c:pt idx="246">
                        <c:v>0.86909856400000007</c:v>
                      </c:pt>
                      <c:pt idx="247">
                        <c:v>0.86203962563333336</c:v>
                      </c:pt>
                      <c:pt idx="248">
                        <c:v>0.85543068250000009</c:v>
                      </c:pt>
                      <c:pt idx="249">
                        <c:v>0.8477619886333333</c:v>
                      </c:pt>
                      <c:pt idx="250">
                        <c:v>0.84090852736666666</c:v>
                      </c:pt>
                      <c:pt idx="251">
                        <c:v>0.83379648129999995</c:v>
                      </c:pt>
                      <c:pt idx="252">
                        <c:v>0.82674594723333339</c:v>
                      </c:pt>
                      <c:pt idx="253">
                        <c:v>0.81971865889999995</c:v>
                      </c:pt>
                      <c:pt idx="254">
                        <c:v>0.81308897336666675</c:v>
                      </c:pt>
                      <c:pt idx="255">
                        <c:v>0.80655676126666664</c:v>
                      </c:pt>
                      <c:pt idx="256">
                        <c:v>0.79935548703333337</c:v>
                      </c:pt>
                      <c:pt idx="257">
                        <c:v>0.79305998483333318</c:v>
                      </c:pt>
                      <c:pt idx="258">
                        <c:v>0.78606055180000001</c:v>
                      </c:pt>
                      <c:pt idx="259">
                        <c:v>0.77957836786666668</c:v>
                      </c:pt>
                      <c:pt idx="260">
                        <c:v>0.77291717133333337</c:v>
                      </c:pt>
                      <c:pt idx="261">
                        <c:v>0.76685152449999994</c:v>
                      </c:pt>
                      <c:pt idx="262">
                        <c:v>0.76033141216666655</c:v>
                      </c:pt>
                      <c:pt idx="263">
                        <c:v>0.75386403006666669</c:v>
                      </c:pt>
                      <c:pt idx="264">
                        <c:v>0.74773504336666663</c:v>
                      </c:pt>
                      <c:pt idx="265">
                        <c:v>0.74185301859999997</c:v>
                      </c:pt>
                      <c:pt idx="266">
                        <c:v>0.73528889816666665</c:v>
                      </c:pt>
                      <c:pt idx="267">
                        <c:v>0.72923507293333334</c:v>
                      </c:pt>
                      <c:pt idx="268">
                        <c:v>0.72303162016666667</c:v>
                      </c:pt>
                      <c:pt idx="269">
                        <c:v>0.71725634733333321</c:v>
                      </c:pt>
                      <c:pt idx="270">
                        <c:v>0.71156014996666672</c:v>
                      </c:pt>
                      <c:pt idx="271">
                        <c:v>0.70555138586666677</c:v>
                      </c:pt>
                      <c:pt idx="272">
                        <c:v>0.69962223373333332</c:v>
                      </c:pt>
                      <c:pt idx="273">
                        <c:v>0.69397930306666655</c:v>
                      </c:pt>
                      <c:pt idx="274">
                        <c:v>0.6879858374333333</c:v>
                      </c:pt>
                      <c:pt idx="275">
                        <c:v>0.68257184823333328</c:v>
                      </c:pt>
                      <c:pt idx="276">
                        <c:v>0.67758228379999996</c:v>
                      </c:pt>
                      <c:pt idx="277">
                        <c:v>0.67171096799999985</c:v>
                      </c:pt>
                      <c:pt idx="278">
                        <c:v>0.6665573914666667</c:v>
                      </c:pt>
                      <c:pt idx="279">
                        <c:v>0.66114930310000009</c:v>
                      </c:pt>
                      <c:pt idx="280">
                        <c:v>0.65592245263333326</c:v>
                      </c:pt>
                      <c:pt idx="281">
                        <c:v>0.65039380393333335</c:v>
                      </c:pt>
                      <c:pt idx="282">
                        <c:v>0.64525715510000003</c:v>
                      </c:pt>
                      <c:pt idx="283">
                        <c:v>0.64099393286666662</c:v>
                      </c:pt>
                      <c:pt idx="284">
                        <c:v>0.63568186760000001</c:v>
                      </c:pt>
                      <c:pt idx="285">
                        <c:v>0.63099467756666672</c:v>
                      </c:pt>
                      <c:pt idx="286">
                        <c:v>0.62553550800000002</c:v>
                      </c:pt>
                      <c:pt idx="287">
                        <c:v>0.62153766553333334</c:v>
                      </c:pt>
                      <c:pt idx="288">
                        <c:v>0.61671582856666662</c:v>
                      </c:pt>
                      <c:pt idx="289">
                        <c:v>0.61179165043333328</c:v>
                      </c:pt>
                      <c:pt idx="290">
                        <c:v>0.60744720696666665</c:v>
                      </c:pt>
                      <c:pt idx="291">
                        <c:v>0.60301524399999995</c:v>
                      </c:pt>
                      <c:pt idx="292">
                        <c:v>0.59867139656666668</c:v>
                      </c:pt>
                      <c:pt idx="293">
                        <c:v>0.59449366729999997</c:v>
                      </c:pt>
                      <c:pt idx="294">
                        <c:v>0.59036223093333329</c:v>
                      </c:pt>
                      <c:pt idx="295">
                        <c:v>0.58611484366666666</c:v>
                      </c:pt>
                      <c:pt idx="296">
                        <c:v>0.58187524479999997</c:v>
                      </c:pt>
                      <c:pt idx="297">
                        <c:v>0.57827299833333334</c:v>
                      </c:pt>
                      <c:pt idx="298">
                        <c:v>0.57420070963333325</c:v>
                      </c:pt>
                      <c:pt idx="299">
                        <c:v>0.57017602526666666</c:v>
                      </c:pt>
                      <c:pt idx="300">
                        <c:v>0.56655655306666663</c:v>
                      </c:pt>
                      <c:pt idx="301">
                        <c:v>0.56337110199999996</c:v>
                      </c:pt>
                      <c:pt idx="302">
                        <c:v>0.55926835539999997</c:v>
                      </c:pt>
                      <c:pt idx="303">
                        <c:v>0.55595513183333334</c:v>
                      </c:pt>
                      <c:pt idx="304">
                        <c:v>0.55236139893333336</c:v>
                      </c:pt>
                      <c:pt idx="305">
                        <c:v>0.54957654079999996</c:v>
                      </c:pt>
                      <c:pt idx="306">
                        <c:v>0.54606132706666666</c:v>
                      </c:pt>
                      <c:pt idx="307">
                        <c:v>0.54282884796666664</c:v>
                      </c:pt>
                      <c:pt idx="308">
                        <c:v>0.53984884420000001</c:v>
                      </c:pt>
                      <c:pt idx="309">
                        <c:v>0.53658101956666659</c:v>
                      </c:pt>
                      <c:pt idx="310">
                        <c:v>0.53377568720000002</c:v>
                      </c:pt>
                      <c:pt idx="311">
                        <c:v>0.53073168793333336</c:v>
                      </c:pt>
                      <c:pt idx="312">
                        <c:v>0.5279210011333334</c:v>
                      </c:pt>
                      <c:pt idx="313">
                        <c:v>0.52538941303333331</c:v>
                      </c:pt>
                      <c:pt idx="314">
                        <c:v>0.52255531150000001</c:v>
                      </c:pt>
                      <c:pt idx="315">
                        <c:v>0.51986577113333332</c:v>
                      </c:pt>
                      <c:pt idx="316">
                        <c:v>0.51743050416666669</c:v>
                      </c:pt>
                      <c:pt idx="317">
                        <c:v>0.5148455699333333</c:v>
                      </c:pt>
                      <c:pt idx="318">
                        <c:v>0.51266849043333329</c:v>
                      </c:pt>
                      <c:pt idx="319">
                        <c:v>0.5105540355</c:v>
                      </c:pt>
                      <c:pt idx="320">
                        <c:v>0.50854796170000005</c:v>
                      </c:pt>
                      <c:pt idx="321">
                        <c:v>0.50617243846666671</c:v>
                      </c:pt>
                      <c:pt idx="322">
                        <c:v>0.50396678846666665</c:v>
                      </c:pt>
                      <c:pt idx="323">
                        <c:v>0.50215159853333324</c:v>
                      </c:pt>
                      <c:pt idx="324">
                        <c:v>0.50001550713333331</c:v>
                      </c:pt>
                      <c:pt idx="325">
                        <c:v>0.49802079796666671</c:v>
                      </c:pt>
                      <c:pt idx="326">
                        <c:v>0.49648308753333331</c:v>
                      </c:pt>
                      <c:pt idx="327">
                        <c:v>0.4948756695</c:v>
                      </c:pt>
                      <c:pt idx="328">
                        <c:v>0.49265261493333329</c:v>
                      </c:pt>
                      <c:pt idx="329">
                        <c:v>0.49171780546666666</c:v>
                      </c:pt>
                      <c:pt idx="330">
                        <c:v>0.49050463239999997</c:v>
                      </c:pt>
                      <c:pt idx="331">
                        <c:v>0.48872454963333328</c:v>
                      </c:pt>
                      <c:pt idx="332">
                        <c:v>0.48702907563333331</c:v>
                      </c:pt>
                      <c:pt idx="333">
                        <c:v>0.48581154146666666</c:v>
                      </c:pt>
                      <c:pt idx="334">
                        <c:v>0.48444278043333339</c:v>
                      </c:pt>
                      <c:pt idx="335">
                        <c:v>0.4833175341</c:v>
                      </c:pt>
                      <c:pt idx="336">
                        <c:v>0.48205541573333338</c:v>
                      </c:pt>
                      <c:pt idx="337">
                        <c:v>0.48080373803333326</c:v>
                      </c:pt>
                      <c:pt idx="338">
                        <c:v>0.47946424283333333</c:v>
                      </c:pt>
                      <c:pt idx="339">
                        <c:v>0.47871371113333333</c:v>
                      </c:pt>
                      <c:pt idx="340">
                        <c:v>0.47776453693333337</c:v>
                      </c:pt>
                      <c:pt idx="341">
                        <c:v>0.47644892336666667</c:v>
                      </c:pt>
                      <c:pt idx="342">
                        <c:v>0.47574921450000002</c:v>
                      </c:pt>
                      <c:pt idx="343">
                        <c:v>0.47457953293333333</c:v>
                      </c:pt>
                      <c:pt idx="344">
                        <c:v>0.47384352486666664</c:v>
                      </c:pt>
                      <c:pt idx="345">
                        <c:v>0.4730617205333334</c:v>
                      </c:pt>
                      <c:pt idx="346">
                        <c:v>0.47229404250000001</c:v>
                      </c:pt>
                      <c:pt idx="347">
                        <c:v>0.4716483454</c:v>
                      </c:pt>
                      <c:pt idx="348">
                        <c:v>0.47090908883333332</c:v>
                      </c:pt>
                      <c:pt idx="349">
                        <c:v>0.47002911566666672</c:v>
                      </c:pt>
                      <c:pt idx="350">
                        <c:v>0.46946150066666664</c:v>
                      </c:pt>
                      <c:pt idx="351">
                        <c:v>0.46878696483333332</c:v>
                      </c:pt>
                      <c:pt idx="352">
                        <c:v>0.4679782291666667</c:v>
                      </c:pt>
                      <c:pt idx="353">
                        <c:v>0.46778396766666669</c:v>
                      </c:pt>
                      <c:pt idx="354">
                        <c:v>0.46699957053333335</c:v>
                      </c:pt>
                      <c:pt idx="355">
                        <c:v>0.46621816356666668</c:v>
                      </c:pt>
                      <c:pt idx="356">
                        <c:v>0.46586540343333338</c:v>
                      </c:pt>
                      <c:pt idx="357">
                        <c:v>0.46549029153333338</c:v>
                      </c:pt>
                      <c:pt idx="358">
                        <c:v>0.46496460833333336</c:v>
                      </c:pt>
                      <c:pt idx="359">
                        <c:v>0.46454411746666668</c:v>
                      </c:pt>
                      <c:pt idx="360">
                        <c:v>0.46399242679999997</c:v>
                      </c:pt>
                      <c:pt idx="361">
                        <c:v>0.46346884966666674</c:v>
                      </c:pt>
                      <c:pt idx="362">
                        <c:v>0.46318513156666663</c:v>
                      </c:pt>
                      <c:pt idx="363">
                        <c:v>0.46271985770000001</c:v>
                      </c:pt>
                      <c:pt idx="364">
                        <c:v>0.46217494209999993</c:v>
                      </c:pt>
                      <c:pt idx="365">
                        <c:v>0.46169002850000002</c:v>
                      </c:pt>
                      <c:pt idx="366">
                        <c:v>0.46123284103333334</c:v>
                      </c:pt>
                      <c:pt idx="367">
                        <c:v>0.46066787843333334</c:v>
                      </c:pt>
                      <c:pt idx="368">
                        <c:v>0.46040261786666664</c:v>
                      </c:pt>
                      <c:pt idx="369">
                        <c:v>0.45983789363333338</c:v>
                      </c:pt>
                      <c:pt idx="370">
                        <c:v>0.45890673003333332</c:v>
                      </c:pt>
                      <c:pt idx="371">
                        <c:v>0.45866446693333335</c:v>
                      </c:pt>
                      <c:pt idx="372">
                        <c:v>0.45813198883333328</c:v>
                      </c:pt>
                      <c:pt idx="373">
                        <c:v>0.45758860306666671</c:v>
                      </c:pt>
                      <c:pt idx="374">
                        <c:v>0.45679003000000001</c:v>
                      </c:pt>
                      <c:pt idx="375">
                        <c:v>0.45626933376666673</c:v>
                      </c:pt>
                      <c:pt idx="376">
                        <c:v>0.45547793310000001</c:v>
                      </c:pt>
                      <c:pt idx="377">
                        <c:v>0.45504682260000001</c:v>
                      </c:pt>
                      <c:pt idx="378">
                        <c:v>0.45415908096666668</c:v>
                      </c:pt>
                      <c:pt idx="379">
                        <c:v>0.45342232783333336</c:v>
                      </c:pt>
                      <c:pt idx="380">
                        <c:v>0.45252301296666664</c:v>
                      </c:pt>
                      <c:pt idx="381">
                        <c:v>0.45174793399999996</c:v>
                      </c:pt>
                      <c:pt idx="382">
                        <c:v>0.45095111926666664</c:v>
                      </c:pt>
                      <c:pt idx="383">
                        <c:v>0.4500760535333333</c:v>
                      </c:pt>
                      <c:pt idx="384">
                        <c:v>0.44902980330000003</c:v>
                      </c:pt>
                      <c:pt idx="385">
                        <c:v>0.44792137543333332</c:v>
                      </c:pt>
                      <c:pt idx="386">
                        <c:v>0.44698286056666664</c:v>
                      </c:pt>
                      <c:pt idx="387">
                        <c:v>0.44575747846666669</c:v>
                      </c:pt>
                      <c:pt idx="388">
                        <c:v>0.44463090100000002</c:v>
                      </c:pt>
                      <c:pt idx="389">
                        <c:v>0.44295495746666669</c:v>
                      </c:pt>
                      <c:pt idx="390">
                        <c:v>0.44184259576666668</c:v>
                      </c:pt>
                      <c:pt idx="391">
                        <c:v>0.44021389883333334</c:v>
                      </c:pt>
                      <c:pt idx="392">
                        <c:v>0.43882122636666665</c:v>
                      </c:pt>
                      <c:pt idx="393">
                        <c:v>0.43728411196666667</c:v>
                      </c:pt>
                      <c:pt idx="394">
                        <c:v>0.43596990903333332</c:v>
                      </c:pt>
                      <c:pt idx="395">
                        <c:v>0.43389248846666667</c:v>
                      </c:pt>
                      <c:pt idx="396">
                        <c:v>0.43214605249999999</c:v>
                      </c:pt>
                      <c:pt idx="397">
                        <c:v>0.43021854756666666</c:v>
                      </c:pt>
                      <c:pt idx="398">
                        <c:v>0.42853890856666665</c:v>
                      </c:pt>
                      <c:pt idx="399">
                        <c:v>0.42644919953333332</c:v>
                      </c:pt>
                      <c:pt idx="400">
                        <c:v>0.42443217833333335</c:v>
                      </c:pt>
                      <c:pt idx="401">
                        <c:v>0.42236163216666672</c:v>
                      </c:pt>
                      <c:pt idx="402">
                        <c:v>0.42020836473333328</c:v>
                      </c:pt>
                      <c:pt idx="403">
                        <c:v>0.41740504900000003</c:v>
                      </c:pt>
                      <c:pt idx="404">
                        <c:v>0.41539424660000002</c:v>
                      </c:pt>
                      <c:pt idx="405">
                        <c:v>0.41293564436666669</c:v>
                      </c:pt>
                      <c:pt idx="406">
                        <c:v>0.41027112803333332</c:v>
                      </c:pt>
                      <c:pt idx="407">
                        <c:v>0.40788089236666664</c:v>
                      </c:pt>
                      <c:pt idx="408">
                        <c:v>0.40514449280000003</c:v>
                      </c:pt>
                      <c:pt idx="409">
                        <c:v>0.40208325786666665</c:v>
                      </c:pt>
                      <c:pt idx="410">
                        <c:v>0.39949475726666667</c:v>
                      </c:pt>
                      <c:pt idx="411">
                        <c:v>0.39634243646666673</c:v>
                      </c:pt>
                      <c:pt idx="412">
                        <c:v>0.39343854783333332</c:v>
                      </c:pt>
                      <c:pt idx="413">
                        <c:v>0.39026777943333335</c:v>
                      </c:pt>
                      <c:pt idx="414">
                        <c:v>0.38693423069999994</c:v>
                      </c:pt>
                      <c:pt idx="415">
                        <c:v>0.38403545820000007</c:v>
                      </c:pt>
                      <c:pt idx="416">
                        <c:v>0.38077204426666666</c:v>
                      </c:pt>
                      <c:pt idx="417">
                        <c:v>0.37725956239999997</c:v>
                      </c:pt>
                      <c:pt idx="418">
                        <c:v>0.37400352956666666</c:v>
                      </c:pt>
                      <c:pt idx="419">
                        <c:v>0.37033946313333327</c:v>
                      </c:pt>
                      <c:pt idx="420">
                        <c:v>0.36712495486666663</c:v>
                      </c:pt>
                      <c:pt idx="421">
                        <c:v>0.36318521696666667</c:v>
                      </c:pt>
                      <c:pt idx="422">
                        <c:v>0.35947573186666659</c:v>
                      </c:pt>
                      <c:pt idx="423">
                        <c:v>0.35616370043333334</c:v>
                      </c:pt>
                      <c:pt idx="424">
                        <c:v>0.35221371053333339</c:v>
                      </c:pt>
                      <c:pt idx="425">
                        <c:v>0.34868025776666661</c:v>
                      </c:pt>
                      <c:pt idx="426">
                        <c:v>0.34475309650000002</c:v>
                      </c:pt>
                      <c:pt idx="427">
                        <c:v>0.34075170756666662</c:v>
                      </c:pt>
                      <c:pt idx="428">
                        <c:v>0.33720130719999997</c:v>
                      </c:pt>
                      <c:pt idx="429">
                        <c:v>0.33318571250000001</c:v>
                      </c:pt>
                      <c:pt idx="430">
                        <c:v>0.32920590043333331</c:v>
                      </c:pt>
                      <c:pt idx="431">
                        <c:v>0.32563849290000002</c:v>
                      </c:pt>
                      <c:pt idx="432">
                        <c:v>0.32121758660000005</c:v>
                      </c:pt>
                      <c:pt idx="433">
                        <c:v>0.31759296853333335</c:v>
                      </c:pt>
                      <c:pt idx="434">
                        <c:v>0.3133003513</c:v>
                      </c:pt>
                      <c:pt idx="435">
                        <c:v>0.30924400686666664</c:v>
                      </c:pt>
                      <c:pt idx="436">
                        <c:v>0.30536010860000001</c:v>
                      </c:pt>
                      <c:pt idx="437">
                        <c:v>0.30120553573333331</c:v>
                      </c:pt>
                      <c:pt idx="438">
                        <c:v>0.29686761896666664</c:v>
                      </c:pt>
                      <c:pt idx="439">
                        <c:v>0.29280755916666662</c:v>
                      </c:pt>
                      <c:pt idx="440">
                        <c:v>0.28879560033333335</c:v>
                      </c:pt>
                      <c:pt idx="441">
                        <c:v>0.28490518526666669</c:v>
                      </c:pt>
                      <c:pt idx="442">
                        <c:v>0.28068940836666667</c:v>
                      </c:pt>
                      <c:pt idx="443">
                        <c:v>0.27673731246666661</c:v>
                      </c:pt>
                      <c:pt idx="444">
                        <c:v>0.27241103849999998</c:v>
                      </c:pt>
                      <c:pt idx="445">
                        <c:v>0.26850244403333334</c:v>
                      </c:pt>
                      <c:pt idx="446">
                        <c:v>0.26420226693333332</c:v>
                      </c:pt>
                      <c:pt idx="447">
                        <c:v>0.26086537039999996</c:v>
                      </c:pt>
                      <c:pt idx="448">
                        <c:v>0.25625408193333338</c:v>
                      </c:pt>
                      <c:pt idx="449">
                        <c:v>0.25247886280000004</c:v>
                      </c:pt>
                      <c:pt idx="450">
                        <c:v>0.2484385868</c:v>
                      </c:pt>
                      <c:pt idx="451">
                        <c:v>0.24432839453333333</c:v>
                      </c:pt>
                      <c:pt idx="452">
                        <c:v>0.24060499170000002</c:v>
                      </c:pt>
                      <c:pt idx="453">
                        <c:v>0.23656536636666667</c:v>
                      </c:pt>
                      <c:pt idx="454">
                        <c:v>0.23295876883333333</c:v>
                      </c:pt>
                      <c:pt idx="455">
                        <c:v>0.22934820256666666</c:v>
                      </c:pt>
                      <c:pt idx="456">
                        <c:v>0.22503465413333334</c:v>
                      </c:pt>
                      <c:pt idx="457">
                        <c:v>0.2214602977</c:v>
                      </c:pt>
                      <c:pt idx="458">
                        <c:v>0.21759855250000001</c:v>
                      </c:pt>
                      <c:pt idx="459">
                        <c:v>0.21413904426666666</c:v>
                      </c:pt>
                      <c:pt idx="460">
                        <c:v>0.2102539688</c:v>
                      </c:pt>
                      <c:pt idx="461">
                        <c:v>0.20717546840000001</c:v>
                      </c:pt>
                      <c:pt idx="462">
                        <c:v>0.20338583986666667</c:v>
                      </c:pt>
                      <c:pt idx="463">
                        <c:v>0.20026278990000002</c:v>
                      </c:pt>
                      <c:pt idx="464">
                        <c:v>0.19664821030000001</c:v>
                      </c:pt>
                      <c:pt idx="465">
                        <c:v>0.1932421624666667</c:v>
                      </c:pt>
                      <c:pt idx="466">
                        <c:v>0.18980406223333335</c:v>
                      </c:pt>
                      <c:pt idx="467">
                        <c:v>0.1864662369</c:v>
                      </c:pt>
                      <c:pt idx="468">
                        <c:v>0.18320305150000002</c:v>
                      </c:pt>
                      <c:pt idx="469">
                        <c:v>0.1803355217</c:v>
                      </c:pt>
                      <c:pt idx="470">
                        <c:v>0.17701474826666663</c:v>
                      </c:pt>
                      <c:pt idx="471">
                        <c:v>0.17456791299999999</c:v>
                      </c:pt>
                      <c:pt idx="472">
                        <c:v>0.17094752690000001</c:v>
                      </c:pt>
                      <c:pt idx="473">
                        <c:v>0.16825884583333331</c:v>
                      </c:pt>
                      <c:pt idx="474">
                        <c:v>0.16507027049999998</c:v>
                      </c:pt>
                      <c:pt idx="475">
                        <c:v>0.16250649096666667</c:v>
                      </c:pt>
                      <c:pt idx="476">
                        <c:v>0.15956609446666667</c:v>
                      </c:pt>
                      <c:pt idx="477">
                        <c:v>0.157234927</c:v>
                      </c:pt>
                      <c:pt idx="478">
                        <c:v>0.15467367070000002</c:v>
                      </c:pt>
                      <c:pt idx="479">
                        <c:v>0.15180804333333331</c:v>
                      </c:pt>
                      <c:pt idx="480">
                        <c:v>0.1495456745</c:v>
                      </c:pt>
                      <c:pt idx="481">
                        <c:v>0.147402212</c:v>
                      </c:pt>
                      <c:pt idx="482">
                        <c:v>0.14494271076666665</c:v>
                      </c:pt>
                      <c:pt idx="483">
                        <c:v>0.1427435577</c:v>
                      </c:pt>
                      <c:pt idx="484">
                        <c:v>0.14093455673333333</c:v>
                      </c:pt>
                      <c:pt idx="485">
                        <c:v>0.13903747993333335</c:v>
                      </c:pt>
                      <c:pt idx="486">
                        <c:v>0.13697545726666663</c:v>
                      </c:pt>
                      <c:pt idx="487">
                        <c:v>0.13518106939999999</c:v>
                      </c:pt>
                      <c:pt idx="488">
                        <c:v>0.13320012393333333</c:v>
                      </c:pt>
                      <c:pt idx="489">
                        <c:v>0.13145647943333333</c:v>
                      </c:pt>
                      <c:pt idx="490">
                        <c:v>0.12964066116666667</c:v>
                      </c:pt>
                      <c:pt idx="491">
                        <c:v>0.12856426086666664</c:v>
                      </c:pt>
                      <c:pt idx="492">
                        <c:v>0.12666346380000001</c:v>
                      </c:pt>
                      <c:pt idx="493">
                        <c:v>0.12518694750000001</c:v>
                      </c:pt>
                      <c:pt idx="494">
                        <c:v>0.1239700541</c:v>
                      </c:pt>
                      <c:pt idx="495">
                        <c:v>0.12247511</c:v>
                      </c:pt>
                      <c:pt idx="496">
                        <c:v>0.1209969595</c:v>
                      </c:pt>
                      <c:pt idx="497">
                        <c:v>0.11978586016666666</c:v>
                      </c:pt>
                      <c:pt idx="498">
                        <c:v>0.11860859643333334</c:v>
                      </c:pt>
                      <c:pt idx="499">
                        <c:v>0.1175926725</c:v>
                      </c:pt>
                      <c:pt idx="500">
                        <c:v>0.116514273</c:v>
                      </c:pt>
                      <c:pt idx="501">
                        <c:v>0.11553388336666666</c:v>
                      </c:pt>
                      <c:pt idx="502">
                        <c:v>0.1147796611</c:v>
                      </c:pt>
                      <c:pt idx="503">
                        <c:v>0.1141407465</c:v>
                      </c:pt>
                      <c:pt idx="504">
                        <c:v>0.1133351574</c:v>
                      </c:pt>
                      <c:pt idx="505">
                        <c:v>0.11244758466666667</c:v>
                      </c:pt>
                      <c:pt idx="506">
                        <c:v>0.1116447896</c:v>
                      </c:pt>
                      <c:pt idx="507">
                        <c:v>0.1112909019</c:v>
                      </c:pt>
                      <c:pt idx="508">
                        <c:v>0.11042919755666665</c:v>
                      </c:pt>
                      <c:pt idx="509">
                        <c:v>0.11012344312</c:v>
                      </c:pt>
                      <c:pt idx="510">
                        <c:v>0.10964172581333333</c:v>
                      </c:pt>
                      <c:pt idx="511">
                        <c:v>0.10894975811333334</c:v>
                      </c:pt>
                      <c:pt idx="512">
                        <c:v>0.10843079537666667</c:v>
                      </c:pt>
                      <c:pt idx="513">
                        <c:v>0.10825852551333333</c:v>
                      </c:pt>
                      <c:pt idx="514">
                        <c:v>0.10754469534666666</c:v>
                      </c:pt>
                      <c:pt idx="515">
                        <c:v>0.10784420123999999</c:v>
                      </c:pt>
                      <c:pt idx="516">
                        <c:v>0.10752920558333334</c:v>
                      </c:pt>
                      <c:pt idx="517">
                        <c:v>0.10805979621333334</c:v>
                      </c:pt>
                      <c:pt idx="518">
                        <c:v>0.10761643947333333</c:v>
                      </c:pt>
                      <c:pt idx="519">
                        <c:v>0.10772510866333333</c:v>
                      </c:pt>
                      <c:pt idx="520">
                        <c:v>0.10793530442999999</c:v>
                      </c:pt>
                      <c:pt idx="521">
                        <c:v>0.10680001478000001</c:v>
                      </c:pt>
                      <c:pt idx="522">
                        <c:v>0.10702477398333334</c:v>
                      </c:pt>
                      <c:pt idx="523">
                        <c:v>0.10707455874333334</c:v>
                      </c:pt>
                      <c:pt idx="524">
                        <c:v>0.10659806679666667</c:v>
                      </c:pt>
                      <c:pt idx="525">
                        <c:v>0.10721036541333333</c:v>
                      </c:pt>
                      <c:pt idx="526">
                        <c:v>0.10678692660666667</c:v>
                      </c:pt>
                      <c:pt idx="527">
                        <c:v>0.10726673903</c:v>
                      </c:pt>
                      <c:pt idx="528">
                        <c:v>0.10737389077333333</c:v>
                      </c:pt>
                      <c:pt idx="529">
                        <c:v>0.10738995670333333</c:v>
                      </c:pt>
                      <c:pt idx="530">
                        <c:v>0.10765124112333334</c:v>
                      </c:pt>
                      <c:pt idx="531">
                        <c:v>0.10815562805666666</c:v>
                      </c:pt>
                      <c:pt idx="532">
                        <c:v>0.10771952319666667</c:v>
                      </c:pt>
                      <c:pt idx="533">
                        <c:v>0.10726411640333333</c:v>
                      </c:pt>
                      <c:pt idx="534">
                        <c:v>0.10877130925</c:v>
                      </c:pt>
                      <c:pt idx="535">
                        <c:v>0.10900873692</c:v>
                      </c:pt>
                      <c:pt idx="536">
                        <c:v>0.10888480395</c:v>
                      </c:pt>
                      <c:pt idx="537">
                        <c:v>0.10936331751999999</c:v>
                      </c:pt>
                      <c:pt idx="538">
                        <c:v>0.10955659296999999</c:v>
                      </c:pt>
                      <c:pt idx="539">
                        <c:v>0.11015369497666667</c:v>
                      </c:pt>
                      <c:pt idx="540">
                        <c:v>0.1101965954</c:v>
                      </c:pt>
                      <c:pt idx="541">
                        <c:v>0.11099071055333333</c:v>
                      </c:pt>
                      <c:pt idx="542">
                        <c:v>0.11133107046333335</c:v>
                      </c:pt>
                      <c:pt idx="543">
                        <c:v>0.11038577058333333</c:v>
                      </c:pt>
                      <c:pt idx="544">
                        <c:v>0.11099265764666666</c:v>
                      </c:pt>
                      <c:pt idx="545">
                        <c:v>0.1126521627</c:v>
                      </c:pt>
                      <c:pt idx="546">
                        <c:v>0.11277291926666666</c:v>
                      </c:pt>
                      <c:pt idx="547">
                        <c:v>0.11361428103333333</c:v>
                      </c:pt>
                      <c:pt idx="548">
                        <c:v>0.1141143441</c:v>
                      </c:pt>
                      <c:pt idx="549">
                        <c:v>0.11331912129999999</c:v>
                      </c:pt>
                      <c:pt idx="550">
                        <c:v>0.11379237473333333</c:v>
                      </c:pt>
                      <c:pt idx="551">
                        <c:v>0.11544695743333333</c:v>
                      </c:pt>
                      <c:pt idx="552">
                        <c:v>0.11038188386666666</c:v>
                      </c:pt>
                      <c:pt idx="553">
                        <c:v>0.11380379646666666</c:v>
                      </c:pt>
                      <c:pt idx="554">
                        <c:v>0.11700363209999999</c:v>
                      </c:pt>
                      <c:pt idx="555">
                        <c:v>0.1162352686</c:v>
                      </c:pt>
                      <c:pt idx="556">
                        <c:v>0.1159709692</c:v>
                      </c:pt>
                      <c:pt idx="557">
                        <c:v>0.11701652159999999</c:v>
                      </c:pt>
                      <c:pt idx="558">
                        <c:v>0.12015713503333332</c:v>
                      </c:pt>
                      <c:pt idx="559">
                        <c:v>0.12520447123333334</c:v>
                      </c:pt>
                      <c:pt idx="560">
                        <c:v>0.12668170033333334</c:v>
                      </c:pt>
                      <c:pt idx="561">
                        <c:v>0.13200021536666665</c:v>
                      </c:pt>
                      <c:pt idx="562">
                        <c:v>0.1372371614</c:v>
                      </c:pt>
                      <c:pt idx="563">
                        <c:v>0.14477491876666668</c:v>
                      </c:pt>
                      <c:pt idx="564">
                        <c:v>0.1530391723</c:v>
                      </c:pt>
                      <c:pt idx="565">
                        <c:v>0.16436997056666669</c:v>
                      </c:pt>
                      <c:pt idx="566">
                        <c:v>0.17669357360000001</c:v>
                      </c:pt>
                      <c:pt idx="567">
                        <c:v>0.19540851810000001</c:v>
                      </c:pt>
                      <c:pt idx="568">
                        <c:v>0.21519478659999999</c:v>
                      </c:pt>
                      <c:pt idx="569">
                        <c:v>0.23614463206666667</c:v>
                      </c:pt>
                      <c:pt idx="570">
                        <c:v>0.25861099363333334</c:v>
                      </c:pt>
                      <c:pt idx="571">
                        <c:v>0.27130555610000001</c:v>
                      </c:pt>
                      <c:pt idx="572">
                        <c:v>0.27314423523333337</c:v>
                      </c:pt>
                      <c:pt idx="573">
                        <c:v>0.26053713756666669</c:v>
                      </c:pt>
                      <c:pt idx="574">
                        <c:v>0.23528275393333331</c:v>
                      </c:pt>
                      <c:pt idx="575">
                        <c:v>0.20396617553333332</c:v>
                      </c:pt>
                      <c:pt idx="576">
                        <c:v>0.17433882753333332</c:v>
                      </c:pt>
                      <c:pt idx="577">
                        <c:v>0.15110695856666667</c:v>
                      </c:pt>
                      <c:pt idx="578">
                        <c:v>0.13129694759999999</c:v>
                      </c:pt>
                      <c:pt idx="579">
                        <c:v>0.12184084703333332</c:v>
                      </c:pt>
                      <c:pt idx="580">
                        <c:v>0.10850160818666667</c:v>
                      </c:pt>
                      <c:pt idx="581">
                        <c:v>0.10445513079333334</c:v>
                      </c:pt>
                      <c:pt idx="582">
                        <c:v>0.10238992174666667</c:v>
                      </c:pt>
                      <c:pt idx="583">
                        <c:v>0.10111914326</c:v>
                      </c:pt>
                      <c:pt idx="584">
                        <c:v>9.83278031E-2</c:v>
                      </c:pt>
                      <c:pt idx="585">
                        <c:v>9.7893213243333332E-2</c:v>
                      </c:pt>
                      <c:pt idx="586">
                        <c:v>9.8502476993333324E-2</c:v>
                      </c:pt>
                      <c:pt idx="587">
                        <c:v>0.10147958002</c:v>
                      </c:pt>
                      <c:pt idx="588">
                        <c:v>0.10480467976666667</c:v>
                      </c:pt>
                      <c:pt idx="589">
                        <c:v>0.10473645229333334</c:v>
                      </c:pt>
                      <c:pt idx="590">
                        <c:v>0.10930762193666665</c:v>
                      </c:pt>
                      <c:pt idx="591">
                        <c:v>0.11597842723333333</c:v>
                      </c:pt>
                      <c:pt idx="592">
                        <c:v>0.1188885172</c:v>
                      </c:pt>
                      <c:pt idx="593">
                        <c:v>0.12331808856666666</c:v>
                      </c:pt>
                      <c:pt idx="594">
                        <c:v>0.12717531123333334</c:v>
                      </c:pt>
                      <c:pt idx="595">
                        <c:v>0.13344728449999999</c:v>
                      </c:pt>
                      <c:pt idx="596">
                        <c:v>0.13723666963333334</c:v>
                      </c:pt>
                      <c:pt idx="597">
                        <c:v>0.14471731086666667</c:v>
                      </c:pt>
                      <c:pt idx="598">
                        <c:v>0.1503577431333333</c:v>
                      </c:pt>
                      <c:pt idx="599">
                        <c:v>0.1559549868</c:v>
                      </c:pt>
                      <c:pt idx="600">
                        <c:v>0.16250095766666667</c:v>
                      </c:pt>
                      <c:pt idx="601">
                        <c:v>0.1694762806</c:v>
                      </c:pt>
                      <c:pt idx="602">
                        <c:v>0.1766606023</c:v>
                      </c:pt>
                      <c:pt idx="603">
                        <c:v>0.17859025303333334</c:v>
                      </c:pt>
                      <c:pt idx="604">
                        <c:v>0.18669517833333335</c:v>
                      </c:pt>
                      <c:pt idx="605">
                        <c:v>0.18987563253333337</c:v>
                      </c:pt>
                      <c:pt idx="606">
                        <c:v>0.19414313636666666</c:v>
                      </c:pt>
                      <c:pt idx="607">
                        <c:v>0.20040526489999999</c:v>
                      </c:pt>
                      <c:pt idx="608">
                        <c:v>0.20424993336666666</c:v>
                      </c:pt>
                      <c:pt idx="609">
                        <c:v>0.20768834650000001</c:v>
                      </c:pt>
                      <c:pt idx="610">
                        <c:v>0.21332291763333333</c:v>
                      </c:pt>
                      <c:pt idx="611">
                        <c:v>0.21515130996666668</c:v>
                      </c:pt>
                      <c:pt idx="612">
                        <c:v>0.22087232766666665</c:v>
                      </c:pt>
                      <c:pt idx="613">
                        <c:v>0.22394196690000001</c:v>
                      </c:pt>
                      <c:pt idx="614">
                        <c:v>0.22606307266666667</c:v>
                      </c:pt>
                      <c:pt idx="615">
                        <c:v>0.22613563640000001</c:v>
                      </c:pt>
                      <c:pt idx="616">
                        <c:v>0.23226625223333333</c:v>
                      </c:pt>
                      <c:pt idx="617">
                        <c:v>0.2357603858</c:v>
                      </c:pt>
                      <c:pt idx="618">
                        <c:v>0.23625278969999999</c:v>
                      </c:pt>
                      <c:pt idx="619">
                        <c:v>0.23840295773333334</c:v>
                      </c:pt>
                      <c:pt idx="620">
                        <c:v>0.24413700900000002</c:v>
                      </c:pt>
                      <c:pt idx="621">
                        <c:v>0.24292056263333336</c:v>
                      </c:pt>
                      <c:pt idx="622">
                        <c:v>0.24580003320000002</c:v>
                      </c:pt>
                      <c:pt idx="623">
                        <c:v>0.24730776746666669</c:v>
                      </c:pt>
                      <c:pt idx="624">
                        <c:v>0.25167120993333331</c:v>
                      </c:pt>
                      <c:pt idx="625">
                        <c:v>0.25302340586666666</c:v>
                      </c:pt>
                      <c:pt idx="626">
                        <c:v>0.25246410073333331</c:v>
                      </c:pt>
                      <c:pt idx="627">
                        <c:v>0.25620864329999998</c:v>
                      </c:pt>
                      <c:pt idx="628">
                        <c:v>0.25637626149999998</c:v>
                      </c:pt>
                      <c:pt idx="629">
                        <c:v>0.25919777153333334</c:v>
                      </c:pt>
                      <c:pt idx="630">
                        <c:v>0.26349490883333332</c:v>
                      </c:pt>
                      <c:pt idx="631">
                        <c:v>0.26326560476666666</c:v>
                      </c:pt>
                      <c:pt idx="632">
                        <c:v>0.26524795593333333</c:v>
                      </c:pt>
                      <c:pt idx="633">
                        <c:v>0.26795060933333331</c:v>
                      </c:pt>
                      <c:pt idx="634">
                        <c:v>0.26924609143333333</c:v>
                      </c:pt>
                      <c:pt idx="635">
                        <c:v>0.27009331186666669</c:v>
                      </c:pt>
                      <c:pt idx="636">
                        <c:v>0.27176117896666668</c:v>
                      </c:pt>
                      <c:pt idx="637">
                        <c:v>0.27195620536666665</c:v>
                      </c:pt>
                      <c:pt idx="638">
                        <c:v>0.27432975173333335</c:v>
                      </c:pt>
                      <c:pt idx="639">
                        <c:v>0.27605317036666666</c:v>
                      </c:pt>
                      <c:pt idx="640">
                        <c:v>0.27842395506666667</c:v>
                      </c:pt>
                      <c:pt idx="641">
                        <c:v>0.27955976126666665</c:v>
                      </c:pt>
                      <c:pt idx="642">
                        <c:v>0.28158732253333335</c:v>
                      </c:pt>
                      <c:pt idx="643">
                        <c:v>0.28130785623333332</c:v>
                      </c:pt>
                      <c:pt idx="644">
                        <c:v>0.28362335760000001</c:v>
                      </c:pt>
                      <c:pt idx="645">
                        <c:v>0.28746351599999997</c:v>
                      </c:pt>
                      <c:pt idx="646">
                        <c:v>0.28632333873333332</c:v>
                      </c:pt>
                      <c:pt idx="647">
                        <c:v>0.29198753833333335</c:v>
                      </c:pt>
                      <c:pt idx="648">
                        <c:v>0.29161626099999999</c:v>
                      </c:pt>
                      <c:pt idx="649">
                        <c:v>0.2922111948333333</c:v>
                      </c:pt>
                      <c:pt idx="650">
                        <c:v>0.29094555976666664</c:v>
                      </c:pt>
                      <c:pt idx="651">
                        <c:v>0.29650101066666662</c:v>
                      </c:pt>
                      <c:pt idx="652">
                        <c:v>0.29590511320000001</c:v>
                      </c:pt>
                      <c:pt idx="653">
                        <c:v>0.29459459583333336</c:v>
                      </c:pt>
                      <c:pt idx="654">
                        <c:v>0.29640670619999998</c:v>
                      </c:pt>
                      <c:pt idx="655">
                        <c:v>0.30594258506666666</c:v>
                      </c:pt>
                      <c:pt idx="656">
                        <c:v>0.29645430046666665</c:v>
                      </c:pt>
                      <c:pt idx="657">
                        <c:v>0.30373557410000002</c:v>
                      </c:pt>
                      <c:pt idx="658">
                        <c:v>0.30075019600000003</c:v>
                      </c:pt>
                      <c:pt idx="659">
                        <c:v>0.30674150589999999</c:v>
                      </c:pt>
                      <c:pt idx="660">
                        <c:v>0.30471911036666666</c:v>
                      </c:pt>
                      <c:pt idx="661">
                        <c:v>0.31193615996666663</c:v>
                      </c:pt>
                      <c:pt idx="662">
                        <c:v>0.3136479556666667</c:v>
                      </c:pt>
                      <c:pt idx="663">
                        <c:v>0.31289387740000002</c:v>
                      </c:pt>
                      <c:pt idx="664">
                        <c:v>0.3013992508333333</c:v>
                      </c:pt>
                      <c:pt idx="665">
                        <c:v>0.32011382780000003</c:v>
                      </c:pt>
                      <c:pt idx="666">
                        <c:v>0.32337265213333333</c:v>
                      </c:pt>
                      <c:pt idx="667">
                        <c:v>0.33103233576666663</c:v>
                      </c:pt>
                      <c:pt idx="668">
                        <c:v>0.33907160163333333</c:v>
                      </c:pt>
                      <c:pt idx="669">
                        <c:v>0.33572724463333331</c:v>
                      </c:pt>
                      <c:pt idx="670">
                        <c:v>0.32893345753333331</c:v>
                      </c:pt>
                      <c:pt idx="671">
                        <c:v>0.33581631383333338</c:v>
                      </c:pt>
                      <c:pt idx="672">
                        <c:v>0.35564924276666671</c:v>
                      </c:pt>
                      <c:pt idx="673">
                        <c:v>0.35603384173333336</c:v>
                      </c:pt>
                      <c:pt idx="674">
                        <c:v>0.35154987376666669</c:v>
                      </c:pt>
                      <c:pt idx="675">
                        <c:v>0.38503867386666668</c:v>
                      </c:pt>
                      <c:pt idx="676">
                        <c:v>0.3714465995666667</c:v>
                      </c:pt>
                      <c:pt idx="677">
                        <c:v>0.39008190233333334</c:v>
                      </c:pt>
                      <c:pt idx="678">
                        <c:v>0.39700753493333335</c:v>
                      </c:pt>
                      <c:pt idx="679">
                        <c:v>0.41662560900000001</c:v>
                      </c:pt>
                      <c:pt idx="680">
                        <c:v>0.42593552670000001</c:v>
                      </c:pt>
                      <c:pt idx="681">
                        <c:v>0.38017096123333333</c:v>
                      </c:pt>
                      <c:pt idx="682">
                        <c:v>0.3549735546333333</c:v>
                      </c:pt>
                      <c:pt idx="683">
                        <c:v>0.39875881870000002</c:v>
                      </c:pt>
                      <c:pt idx="684">
                        <c:v>0.4067209363</c:v>
                      </c:pt>
                      <c:pt idx="685">
                        <c:v>0.30662765106666667</c:v>
                      </c:pt>
                      <c:pt idx="686">
                        <c:v>0.39728543163333335</c:v>
                      </c:pt>
                      <c:pt idx="687">
                        <c:v>0.35985359546666668</c:v>
                      </c:pt>
                      <c:pt idx="688">
                        <c:v>0.27360680203333332</c:v>
                      </c:pt>
                      <c:pt idx="689">
                        <c:v>0.27647592126666665</c:v>
                      </c:pt>
                      <c:pt idx="690">
                        <c:v>0.32675231496666662</c:v>
                      </c:pt>
                      <c:pt idx="691">
                        <c:v>0.31714467206666663</c:v>
                      </c:pt>
                      <c:pt idx="692">
                        <c:v>0.30163779856666667</c:v>
                      </c:pt>
                      <c:pt idx="693">
                        <c:v>0.45122321449999997</c:v>
                      </c:pt>
                      <c:pt idx="694">
                        <c:v>0.31842667856666668</c:v>
                      </c:pt>
                      <c:pt idx="695">
                        <c:v>0.51739352940000005</c:v>
                      </c:pt>
                      <c:pt idx="696">
                        <c:v>0.32269752023333331</c:v>
                      </c:pt>
                      <c:pt idx="697">
                        <c:v>0.45950423676666663</c:v>
                      </c:pt>
                      <c:pt idx="698">
                        <c:v>0.43754045166666672</c:v>
                      </c:pt>
                      <c:pt idx="699">
                        <c:v>0.44959131876666669</c:v>
                      </c:pt>
                      <c:pt idx="700">
                        <c:v>0.46042729666666671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6"/>
                <c:order val="3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'P-A'!$AM$6</c15:sqref>
                        </c15:formulaRef>
                      </c:ext>
                    </c:extLst>
                    <c:strCache>
                      <c:ptCount val="1"/>
                      <c:pt idx="0">
                        <c:v>P-B after 12 hours SSL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70000"/>
                        <a:lumOff val="3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'P-A'!$AM$7:$AM$707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0.25657497843333332</c:v>
                      </c:pt>
                      <c:pt idx="1">
                        <c:v>0.25741732123333327</c:v>
                      </c:pt>
                      <c:pt idx="2">
                        <c:v>0.2564863562666666</c:v>
                      </c:pt>
                      <c:pt idx="3">
                        <c:v>0.25883586206666664</c:v>
                      </c:pt>
                      <c:pt idx="4">
                        <c:v>0.2659678956</c:v>
                      </c:pt>
                      <c:pt idx="5">
                        <c:v>0.27615893879999998</c:v>
                      </c:pt>
                      <c:pt idx="6">
                        <c:v>0.28428201873333336</c:v>
                      </c:pt>
                      <c:pt idx="7">
                        <c:v>0.28319215776666662</c:v>
                      </c:pt>
                      <c:pt idx="8">
                        <c:v>0.28658117853333331</c:v>
                      </c:pt>
                      <c:pt idx="9">
                        <c:v>0.28774550556666667</c:v>
                      </c:pt>
                      <c:pt idx="10">
                        <c:v>0.30104735493333334</c:v>
                      </c:pt>
                      <c:pt idx="11">
                        <c:v>0.30828419326666667</c:v>
                      </c:pt>
                      <c:pt idx="12">
                        <c:v>0.3118659456666667</c:v>
                      </c:pt>
                      <c:pt idx="13">
                        <c:v>0.31617289780000002</c:v>
                      </c:pt>
                      <c:pt idx="14">
                        <c:v>0.32437441746666662</c:v>
                      </c:pt>
                      <c:pt idx="15">
                        <c:v>0.32669938603333337</c:v>
                      </c:pt>
                      <c:pt idx="16">
                        <c:v>0.33799298603333328</c:v>
                      </c:pt>
                      <c:pt idx="17">
                        <c:v>0.34025775393333335</c:v>
                      </c:pt>
                      <c:pt idx="18">
                        <c:v>0.33868352570000004</c:v>
                      </c:pt>
                      <c:pt idx="19">
                        <c:v>0.35131951173333331</c:v>
                      </c:pt>
                      <c:pt idx="20">
                        <c:v>0.35290935636666665</c:v>
                      </c:pt>
                      <c:pt idx="21">
                        <c:v>0.36467194556666671</c:v>
                      </c:pt>
                      <c:pt idx="22">
                        <c:v>0.37391305959999999</c:v>
                      </c:pt>
                      <c:pt idx="23">
                        <c:v>0.37374058363333329</c:v>
                      </c:pt>
                      <c:pt idx="24">
                        <c:v>0.3815706968</c:v>
                      </c:pt>
                      <c:pt idx="25">
                        <c:v>0.38809602460000003</c:v>
                      </c:pt>
                      <c:pt idx="26">
                        <c:v>0.39345588286666666</c:v>
                      </c:pt>
                      <c:pt idx="27">
                        <c:v>0.40206306179999995</c:v>
                      </c:pt>
                      <c:pt idx="28">
                        <c:v>0.40891056259999992</c:v>
                      </c:pt>
                      <c:pt idx="29">
                        <c:v>0.41161348423333333</c:v>
                      </c:pt>
                      <c:pt idx="30">
                        <c:v>0.42071105043333334</c:v>
                      </c:pt>
                      <c:pt idx="31">
                        <c:v>0.42647884289999993</c:v>
                      </c:pt>
                      <c:pt idx="32">
                        <c:v>0.43634200096666664</c:v>
                      </c:pt>
                      <c:pt idx="33">
                        <c:v>0.44568302233333335</c:v>
                      </c:pt>
                      <c:pt idx="34">
                        <c:v>0.44979087510000004</c:v>
                      </c:pt>
                      <c:pt idx="35">
                        <c:v>0.45609688759999989</c:v>
                      </c:pt>
                      <c:pt idx="36">
                        <c:v>0.46300361556666658</c:v>
                      </c:pt>
                      <c:pt idx="37">
                        <c:v>0.47118298209999987</c:v>
                      </c:pt>
                      <c:pt idx="38">
                        <c:v>0.47673463823333329</c:v>
                      </c:pt>
                      <c:pt idx="39">
                        <c:v>0.48363053796666666</c:v>
                      </c:pt>
                      <c:pt idx="40">
                        <c:v>0.49162654083333335</c:v>
                      </c:pt>
                      <c:pt idx="41">
                        <c:v>0.4978391727</c:v>
                      </c:pt>
                      <c:pt idx="42">
                        <c:v>0.5080008904333333</c:v>
                      </c:pt>
                      <c:pt idx="43">
                        <c:v>0.51506213346666663</c:v>
                      </c:pt>
                      <c:pt idx="44">
                        <c:v>0.52154872813333331</c:v>
                      </c:pt>
                      <c:pt idx="45">
                        <c:v>0.53017109633333337</c:v>
                      </c:pt>
                      <c:pt idx="46">
                        <c:v>0.53845856596666675</c:v>
                      </c:pt>
                      <c:pt idx="47">
                        <c:v>0.5444050631666667</c:v>
                      </c:pt>
                      <c:pt idx="48">
                        <c:v>0.55274818339999998</c:v>
                      </c:pt>
                      <c:pt idx="49">
                        <c:v>0.56162059316666679</c:v>
                      </c:pt>
                      <c:pt idx="50">
                        <c:v>0.56825403376666672</c:v>
                      </c:pt>
                      <c:pt idx="51">
                        <c:v>0.57550452166666677</c:v>
                      </c:pt>
                      <c:pt idx="52">
                        <c:v>0.5863700110333333</c:v>
                      </c:pt>
                      <c:pt idx="53">
                        <c:v>0.59331613763333335</c:v>
                      </c:pt>
                      <c:pt idx="54">
                        <c:v>0.60131667050000004</c:v>
                      </c:pt>
                      <c:pt idx="55">
                        <c:v>0.61067144063333334</c:v>
                      </c:pt>
                      <c:pt idx="56">
                        <c:v>0.61857614896666668</c:v>
                      </c:pt>
                      <c:pt idx="57">
                        <c:v>0.62741299453333321</c:v>
                      </c:pt>
                      <c:pt idx="58">
                        <c:v>0.63543613753333339</c:v>
                      </c:pt>
                      <c:pt idx="59">
                        <c:v>0.64402381580000012</c:v>
                      </c:pt>
                      <c:pt idx="60">
                        <c:v>0.65286072083333335</c:v>
                      </c:pt>
                      <c:pt idx="61">
                        <c:v>0.6618374588</c:v>
                      </c:pt>
                      <c:pt idx="62">
                        <c:v>0.66968995343333326</c:v>
                      </c:pt>
                      <c:pt idx="63">
                        <c:v>0.67864666386666661</c:v>
                      </c:pt>
                      <c:pt idx="64">
                        <c:v>0.68722132850000006</c:v>
                      </c:pt>
                      <c:pt idx="65">
                        <c:v>0.69666540636666674</c:v>
                      </c:pt>
                      <c:pt idx="66">
                        <c:v>0.70619674523333342</c:v>
                      </c:pt>
                      <c:pt idx="67">
                        <c:v>0.71389291686666667</c:v>
                      </c:pt>
                      <c:pt idx="68">
                        <c:v>0.72458505643333337</c:v>
                      </c:pt>
                      <c:pt idx="69">
                        <c:v>0.73283382259999996</c:v>
                      </c:pt>
                      <c:pt idx="70">
                        <c:v>0.74228755626666665</c:v>
                      </c:pt>
                      <c:pt idx="71">
                        <c:v>0.75175650903333335</c:v>
                      </c:pt>
                      <c:pt idx="72">
                        <c:v>0.76050275559999991</c:v>
                      </c:pt>
                      <c:pt idx="73">
                        <c:v>0.77044075720000005</c:v>
                      </c:pt>
                      <c:pt idx="74">
                        <c:v>0.77920287860000004</c:v>
                      </c:pt>
                      <c:pt idx="75">
                        <c:v>0.78715123723333336</c:v>
                      </c:pt>
                      <c:pt idx="76">
                        <c:v>0.79824568843333332</c:v>
                      </c:pt>
                      <c:pt idx="77">
                        <c:v>0.80779333940000009</c:v>
                      </c:pt>
                      <c:pt idx="78">
                        <c:v>0.81658639509999986</c:v>
                      </c:pt>
                      <c:pt idx="79">
                        <c:v>0.82527625553333328</c:v>
                      </c:pt>
                      <c:pt idx="80">
                        <c:v>0.83455709616666662</c:v>
                      </c:pt>
                      <c:pt idx="81">
                        <c:v>0.84714202100000002</c:v>
                      </c:pt>
                      <c:pt idx="82">
                        <c:v>0.85608838023333345</c:v>
                      </c:pt>
                      <c:pt idx="83">
                        <c:v>0.86595076333333321</c:v>
                      </c:pt>
                      <c:pt idx="84">
                        <c:v>0.87386149193333318</c:v>
                      </c:pt>
                      <c:pt idx="85">
                        <c:v>0.88407166813333338</c:v>
                      </c:pt>
                      <c:pt idx="86">
                        <c:v>0.89370826879999998</c:v>
                      </c:pt>
                      <c:pt idx="87">
                        <c:v>0.90304942929999998</c:v>
                      </c:pt>
                      <c:pt idx="88">
                        <c:v>0.91305337359999994</c:v>
                      </c:pt>
                      <c:pt idx="89">
                        <c:v>0.92348011333333324</c:v>
                      </c:pt>
                      <c:pt idx="90">
                        <c:v>0.93323632069999984</c:v>
                      </c:pt>
                      <c:pt idx="91">
                        <c:v>0.94295879189999998</c:v>
                      </c:pt>
                      <c:pt idx="92">
                        <c:v>0.95211571459999988</c:v>
                      </c:pt>
                      <c:pt idx="93">
                        <c:v>0.96227455133333328</c:v>
                      </c:pt>
                      <c:pt idx="94">
                        <c:v>0.9731562533</c:v>
                      </c:pt>
                      <c:pt idx="95">
                        <c:v>0.98248704256666652</c:v>
                      </c:pt>
                      <c:pt idx="96">
                        <c:v>0.99165823076666659</c:v>
                      </c:pt>
                      <c:pt idx="97">
                        <c:v>1.0020897190333333</c:v>
                      </c:pt>
                      <c:pt idx="98">
                        <c:v>1.0119866331</c:v>
                      </c:pt>
                      <c:pt idx="99">
                        <c:v>1.0217677154666667</c:v>
                      </c:pt>
                      <c:pt idx="100">
                        <c:v>1.0317533414</c:v>
                      </c:pt>
                      <c:pt idx="101">
                        <c:v>1.0410356321333334</c:v>
                      </c:pt>
                      <c:pt idx="102">
                        <c:v>1.0506825844333332</c:v>
                      </c:pt>
                      <c:pt idx="103">
                        <c:v>1.0629593926666665</c:v>
                      </c:pt>
                      <c:pt idx="104">
                        <c:v>1.0706896383333333</c:v>
                      </c:pt>
                      <c:pt idx="105">
                        <c:v>1.0806898673333334</c:v>
                      </c:pt>
                      <c:pt idx="106">
                        <c:v>1.0890043973333334</c:v>
                      </c:pt>
                      <c:pt idx="107">
                        <c:v>1.0994980733333335</c:v>
                      </c:pt>
                      <c:pt idx="108">
                        <c:v>1.1096194190000002</c:v>
                      </c:pt>
                      <c:pt idx="109">
                        <c:v>1.118601958</c:v>
                      </c:pt>
                      <c:pt idx="110">
                        <c:v>1.1283348799999999</c:v>
                      </c:pt>
                      <c:pt idx="111">
                        <c:v>1.1381679773333335</c:v>
                      </c:pt>
                      <c:pt idx="112">
                        <c:v>1.1468976736666665</c:v>
                      </c:pt>
                      <c:pt idx="113">
                        <c:v>1.157825152</c:v>
                      </c:pt>
                      <c:pt idx="114">
                        <c:v>1.1659960746666667</c:v>
                      </c:pt>
                      <c:pt idx="115">
                        <c:v>1.1752821206666664</c:v>
                      </c:pt>
                      <c:pt idx="116">
                        <c:v>1.1855256156666665</c:v>
                      </c:pt>
                      <c:pt idx="117">
                        <c:v>1.194438219</c:v>
                      </c:pt>
                      <c:pt idx="118">
                        <c:v>1.2041511930000002</c:v>
                      </c:pt>
                      <c:pt idx="119">
                        <c:v>1.2122340600000001</c:v>
                      </c:pt>
                      <c:pt idx="120">
                        <c:v>1.220610142</c:v>
                      </c:pt>
                      <c:pt idx="121">
                        <c:v>1.2306533656666667</c:v>
                      </c:pt>
                      <c:pt idx="122">
                        <c:v>1.2392018236666669</c:v>
                      </c:pt>
                      <c:pt idx="123">
                        <c:v>1.2474258343333335</c:v>
                      </c:pt>
                      <c:pt idx="124">
                        <c:v>1.2562843959999999</c:v>
                      </c:pt>
                      <c:pt idx="125">
                        <c:v>1.2655798196666668</c:v>
                      </c:pt>
                      <c:pt idx="126">
                        <c:v>1.2740992703333334</c:v>
                      </c:pt>
                      <c:pt idx="127">
                        <c:v>1.2817418176666668</c:v>
                      </c:pt>
                      <c:pt idx="128">
                        <c:v>1.2905337813333333</c:v>
                      </c:pt>
                      <c:pt idx="129">
                        <c:v>1.2999291023333335</c:v>
                      </c:pt>
                      <c:pt idx="130">
                        <c:v>1.3081898293333332</c:v>
                      </c:pt>
                      <c:pt idx="131">
                        <c:v>1.315741976</c:v>
                      </c:pt>
                      <c:pt idx="132">
                        <c:v>1.3247493506666668</c:v>
                      </c:pt>
                      <c:pt idx="133">
                        <c:v>1.3317112130000002</c:v>
                      </c:pt>
                      <c:pt idx="134">
                        <c:v>1.338946899</c:v>
                      </c:pt>
                      <c:pt idx="135">
                        <c:v>1.3473651806666667</c:v>
                      </c:pt>
                      <c:pt idx="136">
                        <c:v>1.3547548450000002</c:v>
                      </c:pt>
                      <c:pt idx="137">
                        <c:v>1.3612231809999999</c:v>
                      </c:pt>
                      <c:pt idx="138">
                        <c:v>1.3691396713333335</c:v>
                      </c:pt>
                      <c:pt idx="139">
                        <c:v>1.3755743899999999</c:v>
                      </c:pt>
                      <c:pt idx="140">
                        <c:v>1.3832622370000001</c:v>
                      </c:pt>
                      <c:pt idx="141">
                        <c:v>1.3909587463333335</c:v>
                      </c:pt>
                      <c:pt idx="142">
                        <c:v>1.3982936543333333</c:v>
                      </c:pt>
                      <c:pt idx="143">
                        <c:v>1.4039332866666667</c:v>
                      </c:pt>
                      <c:pt idx="144">
                        <c:v>1.412044088</c:v>
                      </c:pt>
                      <c:pt idx="145">
                        <c:v>1.4185360673333334</c:v>
                      </c:pt>
                      <c:pt idx="146">
                        <c:v>1.4251735606666667</c:v>
                      </c:pt>
                      <c:pt idx="147">
                        <c:v>1.4326225916666668</c:v>
                      </c:pt>
                      <c:pt idx="148">
                        <c:v>1.4367190996666668</c:v>
                      </c:pt>
                      <c:pt idx="149">
                        <c:v>1.4453482626666669</c:v>
                      </c:pt>
                      <c:pt idx="150">
                        <c:v>1.4509916306666666</c:v>
                      </c:pt>
                      <c:pt idx="151">
                        <c:v>1.4572228193333334</c:v>
                      </c:pt>
                      <c:pt idx="152">
                        <c:v>1.4638504983333334</c:v>
                      </c:pt>
                      <c:pt idx="153">
                        <c:v>1.4684112466666666</c:v>
                      </c:pt>
                      <c:pt idx="154">
                        <c:v>1.4741624990000002</c:v>
                      </c:pt>
                      <c:pt idx="155">
                        <c:v>1.4805996816666667</c:v>
                      </c:pt>
                      <c:pt idx="156">
                        <c:v>1.4853648743333334</c:v>
                      </c:pt>
                      <c:pt idx="157">
                        <c:v>1.4912755090000001</c:v>
                      </c:pt>
                      <c:pt idx="158">
                        <c:v>1.4961620170000003</c:v>
                      </c:pt>
                      <c:pt idx="159">
                        <c:v>1.5007783970000002</c:v>
                      </c:pt>
                      <c:pt idx="160">
                        <c:v>1.5070366463333331</c:v>
                      </c:pt>
                      <c:pt idx="161">
                        <c:v>1.5116193693333333</c:v>
                      </c:pt>
                      <c:pt idx="162">
                        <c:v>1.5163366793333333</c:v>
                      </c:pt>
                      <c:pt idx="163">
                        <c:v>1.5220369496666664</c:v>
                      </c:pt>
                      <c:pt idx="164">
                        <c:v>1.5255395969999999</c:v>
                      </c:pt>
                      <c:pt idx="165">
                        <c:v>1.5298759936666668</c:v>
                      </c:pt>
                      <c:pt idx="166">
                        <c:v>1.5354473193333333</c:v>
                      </c:pt>
                      <c:pt idx="167">
                        <c:v>1.5395913126666667</c:v>
                      </c:pt>
                      <c:pt idx="168">
                        <c:v>1.5439880293333335</c:v>
                      </c:pt>
                      <c:pt idx="169">
                        <c:v>1.5492950676666668</c:v>
                      </c:pt>
                      <c:pt idx="170">
                        <c:v>1.5536764066666668</c:v>
                      </c:pt>
                      <c:pt idx="171">
                        <c:v>1.5564451220000002</c:v>
                      </c:pt>
                      <c:pt idx="172">
                        <c:v>1.5614749589999999</c:v>
                      </c:pt>
                      <c:pt idx="173">
                        <c:v>1.5637074710000001</c:v>
                      </c:pt>
                      <c:pt idx="174">
                        <c:v>1.5670967499999999</c:v>
                      </c:pt>
                      <c:pt idx="175">
                        <c:v>1.5711446206666668</c:v>
                      </c:pt>
                      <c:pt idx="176">
                        <c:v>1.5754448173333333</c:v>
                      </c:pt>
                      <c:pt idx="177">
                        <c:v>1.5788561903333334</c:v>
                      </c:pt>
                      <c:pt idx="178">
                        <c:v>1.5816334093333333</c:v>
                      </c:pt>
                      <c:pt idx="179">
                        <c:v>1.5866542656666667</c:v>
                      </c:pt>
                      <c:pt idx="180">
                        <c:v>1.5885326066666667</c:v>
                      </c:pt>
                      <c:pt idx="181">
                        <c:v>1.5914578436666666</c:v>
                      </c:pt>
                      <c:pt idx="182">
                        <c:v>1.5940505663333333</c:v>
                      </c:pt>
                      <c:pt idx="183">
                        <c:v>1.5964007376666667</c:v>
                      </c:pt>
                      <c:pt idx="184">
                        <c:v>1.5986096856666665</c:v>
                      </c:pt>
                      <c:pt idx="185">
                        <c:v>1.6021544929999998</c:v>
                      </c:pt>
                      <c:pt idx="186">
                        <c:v>1.6036449273333335</c:v>
                      </c:pt>
                      <c:pt idx="187">
                        <c:v>1.6062673329999999</c:v>
                      </c:pt>
                      <c:pt idx="188">
                        <c:v>1.60943079</c:v>
                      </c:pt>
                      <c:pt idx="189">
                        <c:v>1.6104918319999999</c:v>
                      </c:pt>
                      <c:pt idx="190">
                        <c:v>1.6122641959999999</c:v>
                      </c:pt>
                      <c:pt idx="191">
                        <c:v>1.6160569589999998</c:v>
                      </c:pt>
                      <c:pt idx="192">
                        <c:v>1.6170287133333334</c:v>
                      </c:pt>
                      <c:pt idx="193">
                        <c:v>1.6178175213333332</c:v>
                      </c:pt>
                      <c:pt idx="194">
                        <c:v>1.6208837029999998</c:v>
                      </c:pt>
                      <c:pt idx="195">
                        <c:v>1.6219480036666667</c:v>
                      </c:pt>
                      <c:pt idx="196">
                        <c:v>1.6236910819999999</c:v>
                      </c:pt>
                      <c:pt idx="197">
                        <c:v>1.6243993043333333</c:v>
                      </c:pt>
                      <c:pt idx="198">
                        <c:v>1.6258869963333333</c:v>
                      </c:pt>
                      <c:pt idx="199">
                        <c:v>1.6261678139999998</c:v>
                      </c:pt>
                      <c:pt idx="200">
                        <c:v>1.6267235280000001</c:v>
                      </c:pt>
                      <c:pt idx="201">
                        <c:v>1.6284507116666667</c:v>
                      </c:pt>
                      <c:pt idx="202">
                        <c:v>1.628867507</c:v>
                      </c:pt>
                      <c:pt idx="203">
                        <c:v>1.629899303</c:v>
                      </c:pt>
                      <c:pt idx="204">
                        <c:v>1.6309329669999999</c:v>
                      </c:pt>
                      <c:pt idx="205">
                        <c:v>1.6303023103333334</c:v>
                      </c:pt>
                      <c:pt idx="206">
                        <c:v>1.6308900116666667</c:v>
                      </c:pt>
                      <c:pt idx="207">
                        <c:v>1.631236315</c:v>
                      </c:pt>
                      <c:pt idx="208">
                        <c:v>1.6316551763333333</c:v>
                      </c:pt>
                      <c:pt idx="209">
                        <c:v>1.6327575840000002</c:v>
                      </c:pt>
                      <c:pt idx="210">
                        <c:v>1.6302576860000002</c:v>
                      </c:pt>
                      <c:pt idx="211">
                        <c:v>1.6306785343333334</c:v>
                      </c:pt>
                      <c:pt idx="212">
                        <c:v>1.6312800249999999</c:v>
                      </c:pt>
                      <c:pt idx="213">
                        <c:v>1.6312412023333334</c:v>
                      </c:pt>
                      <c:pt idx="214">
                        <c:v>1.6284717320000002</c:v>
                      </c:pt>
                      <c:pt idx="215">
                        <c:v>1.6279640596666667</c:v>
                      </c:pt>
                      <c:pt idx="216">
                        <c:v>1.6268877190000002</c:v>
                      </c:pt>
                      <c:pt idx="217">
                        <c:v>1.6261500516666667</c:v>
                      </c:pt>
                      <c:pt idx="218">
                        <c:v>1.6249458393333331</c:v>
                      </c:pt>
                      <c:pt idx="219">
                        <c:v>1.624198397</c:v>
                      </c:pt>
                      <c:pt idx="220">
                        <c:v>1.623396039</c:v>
                      </c:pt>
                      <c:pt idx="221">
                        <c:v>1.6220250926666668</c:v>
                      </c:pt>
                      <c:pt idx="222">
                        <c:v>1.6199183860000002</c:v>
                      </c:pt>
                      <c:pt idx="223">
                        <c:v>1.6186439196666667</c:v>
                      </c:pt>
                      <c:pt idx="224">
                        <c:v>1.6178599200000001</c:v>
                      </c:pt>
                      <c:pt idx="225">
                        <c:v>1.6154719986666668</c:v>
                      </c:pt>
                      <c:pt idx="226">
                        <c:v>1.6121855976666666</c:v>
                      </c:pt>
                      <c:pt idx="227">
                        <c:v>1.6088867983333335</c:v>
                      </c:pt>
                      <c:pt idx="228">
                        <c:v>1.6069945096666667</c:v>
                      </c:pt>
                      <c:pt idx="229">
                        <c:v>1.6038519540000002</c:v>
                      </c:pt>
                      <c:pt idx="230">
                        <c:v>1.6020964383333334</c:v>
                      </c:pt>
                      <c:pt idx="231">
                        <c:v>1.5988620119999999</c:v>
                      </c:pt>
                      <c:pt idx="232">
                        <c:v>1.596590956</c:v>
                      </c:pt>
                      <c:pt idx="233">
                        <c:v>1.5929569803333334</c:v>
                      </c:pt>
                      <c:pt idx="234">
                        <c:v>1.5890973406666664</c:v>
                      </c:pt>
                      <c:pt idx="235">
                        <c:v>1.5875428516666668</c:v>
                      </c:pt>
                      <c:pt idx="236">
                        <c:v>1.5842671793333334</c:v>
                      </c:pt>
                      <c:pt idx="237">
                        <c:v>1.5794694426666667</c:v>
                      </c:pt>
                      <c:pt idx="238">
                        <c:v>1.5777148403333332</c:v>
                      </c:pt>
                      <c:pt idx="239">
                        <c:v>1.5726635853333333</c:v>
                      </c:pt>
                      <c:pt idx="240">
                        <c:v>1.5696971016666668</c:v>
                      </c:pt>
                      <c:pt idx="241">
                        <c:v>1.5645564396666669</c:v>
                      </c:pt>
                      <c:pt idx="242">
                        <c:v>1.5609668493333333</c:v>
                      </c:pt>
                      <c:pt idx="243">
                        <c:v>1.5566026369999999</c:v>
                      </c:pt>
                      <c:pt idx="244">
                        <c:v>1.5517289240000001</c:v>
                      </c:pt>
                      <c:pt idx="245">
                        <c:v>1.5481065116666664</c:v>
                      </c:pt>
                      <c:pt idx="246">
                        <c:v>1.5434436800000002</c:v>
                      </c:pt>
                      <c:pt idx="247">
                        <c:v>1.5398296913333336</c:v>
                      </c:pt>
                      <c:pt idx="248">
                        <c:v>1.5343066853333331</c:v>
                      </c:pt>
                      <c:pt idx="249">
                        <c:v>1.5292516946666668</c:v>
                      </c:pt>
                      <c:pt idx="250">
                        <c:v>1.5250380439999998</c:v>
                      </c:pt>
                      <c:pt idx="251">
                        <c:v>1.5204250016666665</c:v>
                      </c:pt>
                      <c:pt idx="252">
                        <c:v>1.5146264633333335</c:v>
                      </c:pt>
                      <c:pt idx="253">
                        <c:v>1.5087345839999999</c:v>
                      </c:pt>
                      <c:pt idx="254">
                        <c:v>1.504927675</c:v>
                      </c:pt>
                      <c:pt idx="255">
                        <c:v>1.4981087443333336</c:v>
                      </c:pt>
                      <c:pt idx="256">
                        <c:v>1.493280371</c:v>
                      </c:pt>
                      <c:pt idx="257">
                        <c:v>1.4885768096666669</c:v>
                      </c:pt>
                      <c:pt idx="258">
                        <c:v>1.4814734059999999</c:v>
                      </c:pt>
                      <c:pt idx="259">
                        <c:v>1.4767231543333335</c:v>
                      </c:pt>
                      <c:pt idx="260">
                        <c:v>1.4709941943333333</c:v>
                      </c:pt>
                      <c:pt idx="261">
                        <c:v>1.4655553896666664</c:v>
                      </c:pt>
                      <c:pt idx="262">
                        <c:v>1.4589070079999999</c:v>
                      </c:pt>
                      <c:pt idx="263">
                        <c:v>1.4541190466666667</c:v>
                      </c:pt>
                      <c:pt idx="264">
                        <c:v>1.4476069210000002</c:v>
                      </c:pt>
                      <c:pt idx="265">
                        <c:v>1.441367785</c:v>
                      </c:pt>
                      <c:pt idx="266">
                        <c:v>1.4347296953333333</c:v>
                      </c:pt>
                      <c:pt idx="267">
                        <c:v>1.4286355973333336</c:v>
                      </c:pt>
                      <c:pt idx="268">
                        <c:v>1.4214624563333331</c:v>
                      </c:pt>
                      <c:pt idx="269">
                        <c:v>1.4159479936666666</c:v>
                      </c:pt>
                      <c:pt idx="270">
                        <c:v>1.4083143473333335</c:v>
                      </c:pt>
                      <c:pt idx="271">
                        <c:v>1.4014401830000001</c:v>
                      </c:pt>
                      <c:pt idx="272">
                        <c:v>1.3946057160000001</c:v>
                      </c:pt>
                      <c:pt idx="273">
                        <c:v>1.3876962263333334</c:v>
                      </c:pt>
                      <c:pt idx="274">
                        <c:v>1.3809596696666666</c:v>
                      </c:pt>
                      <c:pt idx="275">
                        <c:v>1.3738623856666665</c:v>
                      </c:pt>
                      <c:pt idx="276">
                        <c:v>1.3659063580000002</c:v>
                      </c:pt>
                      <c:pt idx="277">
                        <c:v>1.3587578933333333</c:v>
                      </c:pt>
                      <c:pt idx="278">
                        <c:v>1.3502569596666667</c:v>
                      </c:pt>
                      <c:pt idx="279">
                        <c:v>1.3431121906666668</c:v>
                      </c:pt>
                      <c:pt idx="280">
                        <c:v>1.3357360760000001</c:v>
                      </c:pt>
                      <c:pt idx="281">
                        <c:v>1.3276416463333334</c:v>
                      </c:pt>
                      <c:pt idx="282">
                        <c:v>1.3194233180000001</c:v>
                      </c:pt>
                      <c:pt idx="283">
                        <c:v>1.312165896</c:v>
                      </c:pt>
                      <c:pt idx="284">
                        <c:v>1.3032975196666665</c:v>
                      </c:pt>
                      <c:pt idx="285">
                        <c:v>1.2954583170000002</c:v>
                      </c:pt>
                      <c:pt idx="286">
                        <c:v>1.2874022326666665</c:v>
                      </c:pt>
                      <c:pt idx="287">
                        <c:v>1.2783561546666666</c:v>
                      </c:pt>
                      <c:pt idx="288">
                        <c:v>1.2704646586666666</c:v>
                      </c:pt>
                      <c:pt idx="289">
                        <c:v>1.2616443636666668</c:v>
                      </c:pt>
                      <c:pt idx="290">
                        <c:v>1.2541999023333332</c:v>
                      </c:pt>
                      <c:pt idx="291">
                        <c:v>1.245668451</c:v>
                      </c:pt>
                      <c:pt idx="292">
                        <c:v>1.2370583613333335</c:v>
                      </c:pt>
                      <c:pt idx="293">
                        <c:v>1.2288472256666667</c:v>
                      </c:pt>
                      <c:pt idx="294">
                        <c:v>1.2206681966666668</c:v>
                      </c:pt>
                      <c:pt idx="295">
                        <c:v>1.2119191886666665</c:v>
                      </c:pt>
                      <c:pt idx="296">
                        <c:v>1.2027821143333333</c:v>
                      </c:pt>
                      <c:pt idx="297">
                        <c:v>1.1940778096666669</c:v>
                      </c:pt>
                      <c:pt idx="298">
                        <c:v>1.1863588490000001</c:v>
                      </c:pt>
                      <c:pt idx="299">
                        <c:v>1.1770588156666666</c:v>
                      </c:pt>
                      <c:pt idx="300">
                        <c:v>1.167887052</c:v>
                      </c:pt>
                      <c:pt idx="301">
                        <c:v>1.1596775053333335</c:v>
                      </c:pt>
                      <c:pt idx="302">
                        <c:v>1.1505953470000001</c:v>
                      </c:pt>
                      <c:pt idx="303">
                        <c:v>1.1416126883333335</c:v>
                      </c:pt>
                      <c:pt idx="304">
                        <c:v>1.1332095463333334</c:v>
                      </c:pt>
                      <c:pt idx="305">
                        <c:v>1.1238135893333334</c:v>
                      </c:pt>
                      <c:pt idx="306">
                        <c:v>1.1152607996666666</c:v>
                      </c:pt>
                      <c:pt idx="307">
                        <c:v>1.1059997079999999</c:v>
                      </c:pt>
                      <c:pt idx="308">
                        <c:v>1.0970568656666666</c:v>
                      </c:pt>
                      <c:pt idx="309">
                        <c:v>1.0879933436666667</c:v>
                      </c:pt>
                      <c:pt idx="310">
                        <c:v>1.0788292883333332</c:v>
                      </c:pt>
                      <c:pt idx="311">
                        <c:v>1.0700416166666666</c:v>
                      </c:pt>
                      <c:pt idx="312">
                        <c:v>1.0612454020000002</c:v>
                      </c:pt>
                      <c:pt idx="313">
                        <c:v>1.0526384116666667</c:v>
                      </c:pt>
                      <c:pt idx="314">
                        <c:v>1.0427284239999999</c:v>
                      </c:pt>
                      <c:pt idx="315">
                        <c:v>1.0338688293333334</c:v>
                      </c:pt>
                      <c:pt idx="316">
                        <c:v>1.0250569186666667</c:v>
                      </c:pt>
                      <c:pt idx="317">
                        <c:v>1.0158127546666667</c:v>
                      </c:pt>
                      <c:pt idx="318">
                        <c:v>1.007091363</c:v>
                      </c:pt>
                      <c:pt idx="319">
                        <c:v>0.99755783866666659</c:v>
                      </c:pt>
                      <c:pt idx="320">
                        <c:v>0.98840161150000005</c:v>
                      </c:pt>
                      <c:pt idx="321">
                        <c:v>0.97969704876666674</c:v>
                      </c:pt>
                      <c:pt idx="322">
                        <c:v>0.97026362013333323</c:v>
                      </c:pt>
                      <c:pt idx="323">
                        <c:v>0.96104566246666656</c:v>
                      </c:pt>
                      <c:pt idx="324">
                        <c:v>0.95213131093333336</c:v>
                      </c:pt>
                      <c:pt idx="325">
                        <c:v>0.94281005856666655</c:v>
                      </c:pt>
                      <c:pt idx="326">
                        <c:v>0.93329769366666659</c:v>
                      </c:pt>
                      <c:pt idx="327">
                        <c:v>0.92444374173333332</c:v>
                      </c:pt>
                      <c:pt idx="328">
                        <c:v>0.91573983410000004</c:v>
                      </c:pt>
                      <c:pt idx="329">
                        <c:v>0.90689482266666666</c:v>
                      </c:pt>
                      <c:pt idx="330">
                        <c:v>0.89729694539999993</c:v>
                      </c:pt>
                      <c:pt idx="331">
                        <c:v>0.88847931216666676</c:v>
                      </c:pt>
                      <c:pt idx="332">
                        <c:v>0.87895866249999988</c:v>
                      </c:pt>
                      <c:pt idx="333">
                        <c:v>0.87155381853333336</c:v>
                      </c:pt>
                      <c:pt idx="334">
                        <c:v>0.86173421136666661</c:v>
                      </c:pt>
                      <c:pt idx="335">
                        <c:v>0.8528531988000001</c:v>
                      </c:pt>
                      <c:pt idx="336">
                        <c:v>0.84349026279999983</c:v>
                      </c:pt>
                      <c:pt idx="337">
                        <c:v>0.83466074853333327</c:v>
                      </c:pt>
                      <c:pt idx="338">
                        <c:v>0.8252958455666668</c:v>
                      </c:pt>
                      <c:pt idx="339">
                        <c:v>0.81703442326666664</c:v>
                      </c:pt>
                      <c:pt idx="340">
                        <c:v>0.80784600986666666</c:v>
                      </c:pt>
                      <c:pt idx="341">
                        <c:v>0.79902851563333344</c:v>
                      </c:pt>
                      <c:pt idx="342">
                        <c:v>0.78983165813333334</c:v>
                      </c:pt>
                      <c:pt idx="343">
                        <c:v>0.78126408653333335</c:v>
                      </c:pt>
                      <c:pt idx="344">
                        <c:v>0.77182994273333327</c:v>
                      </c:pt>
                      <c:pt idx="345">
                        <c:v>0.76359059420000008</c:v>
                      </c:pt>
                      <c:pt idx="346">
                        <c:v>0.75461264469999989</c:v>
                      </c:pt>
                      <c:pt idx="347">
                        <c:v>0.74572579076666656</c:v>
                      </c:pt>
                      <c:pt idx="348">
                        <c:v>0.73720926029999989</c:v>
                      </c:pt>
                      <c:pt idx="349">
                        <c:v>0.72815459959999995</c:v>
                      </c:pt>
                      <c:pt idx="350">
                        <c:v>0.71918006726666661</c:v>
                      </c:pt>
                      <c:pt idx="351">
                        <c:v>0.71080450200000012</c:v>
                      </c:pt>
                      <c:pt idx="352">
                        <c:v>0.7020221153666667</c:v>
                      </c:pt>
                      <c:pt idx="353">
                        <c:v>0.6934051911000001</c:v>
                      </c:pt>
                      <c:pt idx="354">
                        <c:v>0.68537040553333339</c:v>
                      </c:pt>
                      <c:pt idx="355">
                        <c:v>0.67664623273333324</c:v>
                      </c:pt>
                      <c:pt idx="356">
                        <c:v>0.66859887053333333</c:v>
                      </c:pt>
                      <c:pt idx="357">
                        <c:v>0.65991189090000013</c:v>
                      </c:pt>
                      <c:pt idx="358">
                        <c:v>0.65166529010000007</c:v>
                      </c:pt>
                      <c:pt idx="359">
                        <c:v>0.64316032326666672</c:v>
                      </c:pt>
                      <c:pt idx="360">
                        <c:v>0.63485888643333332</c:v>
                      </c:pt>
                      <c:pt idx="361">
                        <c:v>0.62692908453333329</c:v>
                      </c:pt>
                      <c:pt idx="362">
                        <c:v>0.61888396736666662</c:v>
                      </c:pt>
                      <c:pt idx="363">
                        <c:v>0.61068946110000011</c:v>
                      </c:pt>
                      <c:pt idx="364">
                        <c:v>0.60261207826666663</c:v>
                      </c:pt>
                      <c:pt idx="365">
                        <c:v>0.59446652726666682</c:v>
                      </c:pt>
                      <c:pt idx="366">
                        <c:v>0.58687367053333317</c:v>
                      </c:pt>
                      <c:pt idx="367">
                        <c:v>0.57895884929999986</c:v>
                      </c:pt>
                      <c:pt idx="368">
                        <c:v>0.57115095866666665</c:v>
                      </c:pt>
                      <c:pt idx="369">
                        <c:v>0.56364605823333347</c:v>
                      </c:pt>
                      <c:pt idx="370">
                        <c:v>0.55606226130000003</c:v>
                      </c:pt>
                      <c:pt idx="371">
                        <c:v>0.54844184716666666</c:v>
                      </c:pt>
                      <c:pt idx="372">
                        <c:v>0.5409999489666667</c:v>
                      </c:pt>
                      <c:pt idx="373">
                        <c:v>0.53328655163333327</c:v>
                      </c:pt>
                      <c:pt idx="374">
                        <c:v>0.52574765680000002</c:v>
                      </c:pt>
                      <c:pt idx="375">
                        <c:v>0.51855093240000005</c:v>
                      </c:pt>
                      <c:pt idx="376">
                        <c:v>0.51078446706666669</c:v>
                      </c:pt>
                      <c:pt idx="377">
                        <c:v>0.50378708043333331</c:v>
                      </c:pt>
                      <c:pt idx="378">
                        <c:v>0.49650597573333333</c:v>
                      </c:pt>
                      <c:pt idx="379">
                        <c:v>0.48910133043333337</c:v>
                      </c:pt>
                      <c:pt idx="380">
                        <c:v>0.48222414650000001</c:v>
                      </c:pt>
                      <c:pt idx="381">
                        <c:v>0.47515068453333331</c:v>
                      </c:pt>
                      <c:pt idx="382">
                        <c:v>0.46821320056666671</c:v>
                      </c:pt>
                      <c:pt idx="383">
                        <c:v>0.46148606139999993</c:v>
                      </c:pt>
                      <c:pt idx="384">
                        <c:v>0.45453788836666664</c:v>
                      </c:pt>
                      <c:pt idx="385">
                        <c:v>0.44768548009999998</c:v>
                      </c:pt>
                      <c:pt idx="386">
                        <c:v>0.44095156589999995</c:v>
                      </c:pt>
                      <c:pt idx="387">
                        <c:v>0.43451168139999996</c:v>
                      </c:pt>
                      <c:pt idx="388">
                        <c:v>0.42766978343333328</c:v>
                      </c:pt>
                      <c:pt idx="389">
                        <c:v>0.42167663573333336</c:v>
                      </c:pt>
                      <c:pt idx="390">
                        <c:v>0.41498698789999999</c:v>
                      </c:pt>
                      <c:pt idx="391">
                        <c:v>0.40855264663333335</c:v>
                      </c:pt>
                      <c:pt idx="392">
                        <c:v>0.40203015009999998</c:v>
                      </c:pt>
                      <c:pt idx="393">
                        <c:v>0.39581364396666663</c:v>
                      </c:pt>
                      <c:pt idx="394">
                        <c:v>0.38955829540000009</c:v>
                      </c:pt>
                      <c:pt idx="395">
                        <c:v>0.38372983536666661</c:v>
                      </c:pt>
                      <c:pt idx="396">
                        <c:v>0.37763768433333322</c:v>
                      </c:pt>
                      <c:pt idx="397">
                        <c:v>0.37222335736666667</c:v>
                      </c:pt>
                      <c:pt idx="398">
                        <c:v>0.36612558363333336</c:v>
                      </c:pt>
                      <c:pt idx="399">
                        <c:v>0.3601179520333333</c:v>
                      </c:pt>
                      <c:pt idx="400">
                        <c:v>0.35444684823333328</c:v>
                      </c:pt>
                      <c:pt idx="401">
                        <c:v>0.34884347520000003</c:v>
                      </c:pt>
                      <c:pt idx="402">
                        <c:v>0.34330789250000004</c:v>
                      </c:pt>
                      <c:pt idx="403">
                        <c:v>0.33785208066666661</c:v>
                      </c:pt>
                      <c:pt idx="404">
                        <c:v>0.33265052239999993</c:v>
                      </c:pt>
                      <c:pt idx="405">
                        <c:v>0.32709779343333334</c:v>
                      </c:pt>
                      <c:pt idx="406">
                        <c:v>0.32182080546666669</c:v>
                      </c:pt>
                      <c:pt idx="407">
                        <c:v>0.31693374116666662</c:v>
                      </c:pt>
                      <c:pt idx="408">
                        <c:v>0.31158010166666672</c:v>
                      </c:pt>
                      <c:pt idx="409">
                        <c:v>0.30643097559999999</c:v>
                      </c:pt>
                      <c:pt idx="410">
                        <c:v>0.30147945879999993</c:v>
                      </c:pt>
                      <c:pt idx="411">
                        <c:v>0.29650631546666661</c:v>
                      </c:pt>
                      <c:pt idx="412">
                        <c:v>0.29152538379999993</c:v>
                      </c:pt>
                      <c:pt idx="413">
                        <c:v>0.28695049880000001</c:v>
                      </c:pt>
                      <c:pt idx="414">
                        <c:v>0.28224610286666663</c:v>
                      </c:pt>
                      <c:pt idx="415">
                        <c:v>0.27789209286666672</c:v>
                      </c:pt>
                      <c:pt idx="416">
                        <c:v>0.27306037146666673</c:v>
                      </c:pt>
                      <c:pt idx="417">
                        <c:v>0.26866868136666666</c:v>
                      </c:pt>
                      <c:pt idx="418">
                        <c:v>0.26396717626666666</c:v>
                      </c:pt>
                      <c:pt idx="419">
                        <c:v>0.25949520866666664</c:v>
                      </c:pt>
                      <c:pt idx="420">
                        <c:v>0.25512502589999997</c:v>
                      </c:pt>
                      <c:pt idx="421">
                        <c:v>0.25086096920000001</c:v>
                      </c:pt>
                      <c:pt idx="422">
                        <c:v>0.24679490926666664</c:v>
                      </c:pt>
                      <c:pt idx="423">
                        <c:v>0.24244388936666672</c:v>
                      </c:pt>
                      <c:pt idx="424">
                        <c:v>0.23843476173333333</c:v>
                      </c:pt>
                      <c:pt idx="425">
                        <c:v>0.23425938683333336</c:v>
                      </c:pt>
                      <c:pt idx="426">
                        <c:v>0.23043903706666663</c:v>
                      </c:pt>
                      <c:pt idx="427">
                        <c:v>0.22628669936666662</c:v>
                      </c:pt>
                      <c:pt idx="428">
                        <c:v>0.22221594056666666</c:v>
                      </c:pt>
                      <c:pt idx="429">
                        <c:v>0.21868587533333333</c:v>
                      </c:pt>
                      <c:pt idx="430">
                        <c:v>0.21480997403333335</c:v>
                      </c:pt>
                      <c:pt idx="431">
                        <c:v>0.21126832563333336</c:v>
                      </c:pt>
                      <c:pt idx="432">
                        <c:v>0.20734315116666674</c:v>
                      </c:pt>
                      <c:pt idx="433">
                        <c:v>0.20312287409999996</c:v>
                      </c:pt>
                      <c:pt idx="434">
                        <c:v>0.1998580694</c:v>
                      </c:pt>
                      <c:pt idx="435">
                        <c:v>0.19650720556666662</c:v>
                      </c:pt>
                      <c:pt idx="436">
                        <c:v>0.19297160706666666</c:v>
                      </c:pt>
                      <c:pt idx="437">
                        <c:v>0.18973674376666666</c:v>
                      </c:pt>
                      <c:pt idx="438">
                        <c:v>0.18659165499999997</c:v>
                      </c:pt>
                      <c:pt idx="439">
                        <c:v>0.18359466389999995</c:v>
                      </c:pt>
                      <c:pt idx="440">
                        <c:v>0.18057259920000002</c:v>
                      </c:pt>
                      <c:pt idx="441">
                        <c:v>0.1776683131666667</c:v>
                      </c:pt>
                      <c:pt idx="442">
                        <c:v>0.17471537990000002</c:v>
                      </c:pt>
                      <c:pt idx="443">
                        <c:v>0.17186098296666669</c:v>
                      </c:pt>
                      <c:pt idx="444">
                        <c:v>0.16896774369999995</c:v>
                      </c:pt>
                      <c:pt idx="445">
                        <c:v>0.16637191176666666</c:v>
                      </c:pt>
                      <c:pt idx="446">
                        <c:v>0.16382813453333328</c:v>
                      </c:pt>
                      <c:pt idx="447">
                        <c:v>0.16123725970000002</c:v>
                      </c:pt>
                      <c:pt idx="448">
                        <c:v>0.15836396813333331</c:v>
                      </c:pt>
                      <c:pt idx="449">
                        <c:v>0.15660013756666674</c:v>
                      </c:pt>
                      <c:pt idx="450">
                        <c:v>0.15396672483333335</c:v>
                      </c:pt>
                      <c:pt idx="451">
                        <c:v>0.15145040553333339</c:v>
                      </c:pt>
                      <c:pt idx="452">
                        <c:v>0.14950149256666667</c:v>
                      </c:pt>
                      <c:pt idx="453">
                        <c:v>0.14686129490000005</c:v>
                      </c:pt>
                      <c:pt idx="454">
                        <c:v>0.14470433196666671</c:v>
                      </c:pt>
                      <c:pt idx="455">
                        <c:v>0.14323372639999993</c:v>
                      </c:pt>
                      <c:pt idx="456">
                        <c:v>0.14121346670000001</c:v>
                      </c:pt>
                      <c:pt idx="457">
                        <c:v>0.13925372563333333</c:v>
                      </c:pt>
                      <c:pt idx="458">
                        <c:v>0.13705584406666665</c:v>
                      </c:pt>
                      <c:pt idx="459">
                        <c:v>0.13500483829999999</c:v>
                      </c:pt>
                      <c:pt idx="460">
                        <c:v>0.13361790776666665</c:v>
                      </c:pt>
                      <c:pt idx="461">
                        <c:v>0.13113103309999996</c:v>
                      </c:pt>
                      <c:pt idx="462">
                        <c:v>0.12911232313333337</c:v>
                      </c:pt>
                      <c:pt idx="463">
                        <c:v>0.12711483239999999</c:v>
                      </c:pt>
                      <c:pt idx="464">
                        <c:v>0.1254812578333333</c:v>
                      </c:pt>
                      <c:pt idx="465">
                        <c:v>0.12430013220000008</c:v>
                      </c:pt>
                      <c:pt idx="466">
                        <c:v>0.12241602940000001</c:v>
                      </c:pt>
                      <c:pt idx="467">
                        <c:v>0.12114265559999998</c:v>
                      </c:pt>
                      <c:pt idx="468">
                        <c:v>0.11954776446666671</c:v>
                      </c:pt>
                      <c:pt idx="469">
                        <c:v>0.11800559360000001</c:v>
                      </c:pt>
                      <c:pt idx="470">
                        <c:v>0.11656069756666665</c:v>
                      </c:pt>
                      <c:pt idx="471">
                        <c:v>0.11521824203333336</c:v>
                      </c:pt>
                      <c:pt idx="472">
                        <c:v>0.11391730110000003</c:v>
                      </c:pt>
                      <c:pt idx="473">
                        <c:v>0.1123691896666667</c:v>
                      </c:pt>
                      <c:pt idx="474">
                        <c:v>0.11134925483333341</c:v>
                      </c:pt>
                      <c:pt idx="475">
                        <c:v>0.10999400416666666</c:v>
                      </c:pt>
                      <c:pt idx="476">
                        <c:v>0.10897867880000001</c:v>
                      </c:pt>
                      <c:pt idx="477">
                        <c:v>0.10741889476666672</c:v>
                      </c:pt>
                      <c:pt idx="478">
                        <c:v>0.10596736273333335</c:v>
                      </c:pt>
                      <c:pt idx="479">
                        <c:v>0.10528927049999998</c:v>
                      </c:pt>
                      <c:pt idx="480">
                        <c:v>0.10423581799999998</c:v>
                      </c:pt>
                      <c:pt idx="481">
                        <c:v>0.10322206219999996</c:v>
                      </c:pt>
                      <c:pt idx="482">
                        <c:v>0.10230442883333329</c:v>
                      </c:pt>
                      <c:pt idx="483">
                        <c:v>0.10120653113333339</c:v>
                      </c:pt>
                      <c:pt idx="484">
                        <c:v>0.10071557759999999</c:v>
                      </c:pt>
                      <c:pt idx="485">
                        <c:v>9.9787473699999962E-2</c:v>
                      </c:pt>
                      <c:pt idx="486">
                        <c:v>9.8821282400000043E-2</c:v>
                      </c:pt>
                      <c:pt idx="487">
                        <c:v>9.7671469033333347E-2</c:v>
                      </c:pt>
                      <c:pt idx="488">
                        <c:v>9.6947759399999944E-2</c:v>
                      </c:pt>
                      <c:pt idx="489">
                        <c:v>9.6296419700000024E-2</c:v>
                      </c:pt>
                      <c:pt idx="490">
                        <c:v>9.5446785300000003E-2</c:v>
                      </c:pt>
                      <c:pt idx="491">
                        <c:v>9.5007538800000013E-2</c:v>
                      </c:pt>
                      <c:pt idx="492">
                        <c:v>9.4551106299999965E-2</c:v>
                      </c:pt>
                      <c:pt idx="493">
                        <c:v>9.4026098633333277E-2</c:v>
                      </c:pt>
                      <c:pt idx="494">
                        <c:v>9.3548774733333395E-2</c:v>
                      </c:pt>
                      <c:pt idx="495">
                        <c:v>9.2968980466666684E-2</c:v>
                      </c:pt>
                      <c:pt idx="496">
                        <c:v>9.276392063333333E-2</c:v>
                      </c:pt>
                      <c:pt idx="497">
                        <c:v>9.2022975299999976E-2</c:v>
                      </c:pt>
                      <c:pt idx="498">
                        <c:v>9.160689513333331E-2</c:v>
                      </c:pt>
                      <c:pt idx="499">
                        <c:v>9.1379533233333365E-2</c:v>
                      </c:pt>
                      <c:pt idx="500">
                        <c:v>9.0671728066666624E-2</c:v>
                      </c:pt>
                      <c:pt idx="501">
                        <c:v>9.0396900999999918E-2</c:v>
                      </c:pt>
                      <c:pt idx="502">
                        <c:v>9.0248833099999981E-2</c:v>
                      </c:pt>
                      <c:pt idx="503">
                        <c:v>9.0133895433333333E-2</c:v>
                      </c:pt>
                      <c:pt idx="504">
                        <c:v>8.9674125133333338E-2</c:v>
                      </c:pt>
                      <c:pt idx="505">
                        <c:v>8.9511990533333308E-2</c:v>
                      </c:pt>
                      <c:pt idx="506">
                        <c:v>8.9141150333333308E-2</c:v>
                      </c:pt>
                      <c:pt idx="507">
                        <c:v>8.9130044000000019E-2</c:v>
                      </c:pt>
                      <c:pt idx="508">
                        <c:v>8.890519539999997E-2</c:v>
                      </c:pt>
                      <c:pt idx="509">
                        <c:v>8.85913968E-2</c:v>
                      </c:pt>
                      <c:pt idx="510">
                        <c:v>8.8180184366666692E-2</c:v>
                      </c:pt>
                      <c:pt idx="511">
                        <c:v>8.7992548966666639E-2</c:v>
                      </c:pt>
                      <c:pt idx="512">
                        <c:v>8.7496807166666635E-2</c:v>
                      </c:pt>
                      <c:pt idx="513">
                        <c:v>8.6987674266666648E-2</c:v>
                      </c:pt>
                      <c:pt idx="514">
                        <c:v>8.6098094800000025E-2</c:v>
                      </c:pt>
                      <c:pt idx="515">
                        <c:v>8.6837063200000009E-2</c:v>
                      </c:pt>
                      <c:pt idx="516">
                        <c:v>8.6930930633333403E-2</c:v>
                      </c:pt>
                      <c:pt idx="517">
                        <c:v>8.5949977233333363E-2</c:v>
                      </c:pt>
                      <c:pt idx="518">
                        <c:v>8.5671534166666674E-2</c:v>
                      </c:pt>
                      <c:pt idx="519">
                        <c:v>8.5564961033333331E-2</c:v>
                      </c:pt>
                      <c:pt idx="520">
                        <c:v>8.5732211633333388E-2</c:v>
                      </c:pt>
                      <c:pt idx="521">
                        <c:v>8.5797429066666708E-2</c:v>
                      </c:pt>
                      <c:pt idx="522">
                        <c:v>8.5290928666666599E-2</c:v>
                      </c:pt>
                      <c:pt idx="523">
                        <c:v>8.5762302100000021E-2</c:v>
                      </c:pt>
                      <c:pt idx="524">
                        <c:v>8.5855632999999987E-2</c:v>
                      </c:pt>
                      <c:pt idx="525">
                        <c:v>8.6599190999999964E-2</c:v>
                      </c:pt>
                      <c:pt idx="526">
                        <c:v>8.6573719966666685E-2</c:v>
                      </c:pt>
                      <c:pt idx="527">
                        <c:v>8.7252378466666614E-2</c:v>
                      </c:pt>
                      <c:pt idx="528">
                        <c:v>8.6637953933333345E-2</c:v>
                      </c:pt>
                      <c:pt idx="529">
                        <c:v>8.8225543499999948E-2</c:v>
                      </c:pt>
                      <c:pt idx="530">
                        <c:v>8.8162044699999997E-2</c:v>
                      </c:pt>
                      <c:pt idx="531">
                        <c:v>8.796988923333332E-2</c:v>
                      </c:pt>
                      <c:pt idx="532">
                        <c:v>8.6644450799999995E-2</c:v>
                      </c:pt>
                      <c:pt idx="533">
                        <c:v>8.7642282266666705E-2</c:v>
                      </c:pt>
                      <c:pt idx="534">
                        <c:v>8.7724745266666682E-2</c:v>
                      </c:pt>
                      <c:pt idx="535">
                        <c:v>8.7503214666666607E-2</c:v>
                      </c:pt>
                      <c:pt idx="536">
                        <c:v>8.7795048966666733E-2</c:v>
                      </c:pt>
                      <c:pt idx="537">
                        <c:v>8.797693253333333E-2</c:v>
                      </c:pt>
                      <c:pt idx="538">
                        <c:v>8.9126805500000017E-2</c:v>
                      </c:pt>
                      <c:pt idx="539">
                        <c:v>8.713131150000003E-2</c:v>
                      </c:pt>
                      <c:pt idx="540">
                        <c:v>8.8918477300000021E-2</c:v>
                      </c:pt>
                      <c:pt idx="541">
                        <c:v>8.9765667933333348E-2</c:v>
                      </c:pt>
                      <c:pt idx="542">
                        <c:v>8.9849710466666677E-2</c:v>
                      </c:pt>
                      <c:pt idx="543">
                        <c:v>9.0593198933333341E-2</c:v>
                      </c:pt>
                      <c:pt idx="544">
                        <c:v>9.2183172733333318E-2</c:v>
                      </c:pt>
                      <c:pt idx="545">
                        <c:v>9.4692359366666645E-2</c:v>
                      </c:pt>
                      <c:pt idx="546">
                        <c:v>9.5312188066666692E-2</c:v>
                      </c:pt>
                      <c:pt idx="547">
                        <c:v>9.8176906499999994E-2</c:v>
                      </c:pt>
                      <c:pt idx="548">
                        <c:v>0.10092487929999999</c:v>
                      </c:pt>
                      <c:pt idx="549">
                        <c:v>0.10119959709999998</c:v>
                      </c:pt>
                      <c:pt idx="550">
                        <c:v>0.10287696123333334</c:v>
                      </c:pt>
                      <c:pt idx="551">
                        <c:v>0.10485660036666666</c:v>
                      </c:pt>
                      <c:pt idx="552">
                        <c:v>0.12038062016666667</c:v>
                      </c:pt>
                      <c:pt idx="553">
                        <c:v>0.12328018743333335</c:v>
                      </c:pt>
                      <c:pt idx="554">
                        <c:v>0.12771451473333334</c:v>
                      </c:pt>
                      <c:pt idx="555">
                        <c:v>0.13542603453333335</c:v>
                      </c:pt>
                      <c:pt idx="556">
                        <c:v>0.13581187526666666</c:v>
                      </c:pt>
                      <c:pt idx="557">
                        <c:v>0.14056179920000006</c:v>
                      </c:pt>
                      <c:pt idx="558">
                        <c:v>0.15008917449999998</c:v>
                      </c:pt>
                      <c:pt idx="559">
                        <c:v>0.15558336179999999</c:v>
                      </c:pt>
                      <c:pt idx="560">
                        <c:v>0.16569907466666667</c:v>
                      </c:pt>
                      <c:pt idx="561">
                        <c:v>0.17462590336666661</c:v>
                      </c:pt>
                      <c:pt idx="562">
                        <c:v>0.18214656909999999</c:v>
                      </c:pt>
                      <c:pt idx="563">
                        <c:v>0.19822595516666669</c:v>
                      </c:pt>
                      <c:pt idx="564">
                        <c:v>0.2124581337</c:v>
                      </c:pt>
                      <c:pt idx="565">
                        <c:v>0.23231245080000001</c:v>
                      </c:pt>
                      <c:pt idx="566">
                        <c:v>0.24992224573333338</c:v>
                      </c:pt>
                      <c:pt idx="567">
                        <c:v>0.27098957700000004</c:v>
                      </c:pt>
                      <c:pt idx="568">
                        <c:v>0.2927894194666667</c:v>
                      </c:pt>
                      <c:pt idx="569">
                        <c:v>0.30946830910000001</c:v>
                      </c:pt>
                      <c:pt idx="570">
                        <c:v>0.31466726463333339</c:v>
                      </c:pt>
                      <c:pt idx="571">
                        <c:v>0.31103068589999994</c:v>
                      </c:pt>
                      <c:pt idx="572">
                        <c:v>0.29276867706666676</c:v>
                      </c:pt>
                      <c:pt idx="573">
                        <c:v>0.26247981190000003</c:v>
                      </c:pt>
                      <c:pt idx="574">
                        <c:v>0.23291937513333333</c:v>
                      </c:pt>
                      <c:pt idx="575">
                        <c:v>0.20038118956666667</c:v>
                      </c:pt>
                      <c:pt idx="576">
                        <c:v>0.17625579239999994</c:v>
                      </c:pt>
                      <c:pt idx="577">
                        <c:v>0.1592360437</c:v>
                      </c:pt>
                      <c:pt idx="578">
                        <c:v>0.14819739263333331</c:v>
                      </c:pt>
                      <c:pt idx="579">
                        <c:v>0.14019744593333333</c:v>
                      </c:pt>
                      <c:pt idx="580">
                        <c:v>0.13567321496666668</c:v>
                      </c:pt>
                      <c:pt idx="581">
                        <c:v>0.13443850476666669</c:v>
                      </c:pt>
                      <c:pt idx="582">
                        <c:v>0.13214311996666667</c:v>
                      </c:pt>
                      <c:pt idx="583">
                        <c:v>0.13817668953333334</c:v>
                      </c:pt>
                      <c:pt idx="584">
                        <c:v>0.13945240776666673</c:v>
                      </c:pt>
                      <c:pt idx="585">
                        <c:v>0.14175906776666669</c:v>
                      </c:pt>
                      <c:pt idx="586">
                        <c:v>0.14476411543333328</c:v>
                      </c:pt>
                      <c:pt idx="587">
                        <c:v>0.14574542643333332</c:v>
                      </c:pt>
                      <c:pt idx="588">
                        <c:v>0.15510547159999999</c:v>
                      </c:pt>
                      <c:pt idx="589">
                        <c:v>0.15843779843333333</c:v>
                      </c:pt>
                      <c:pt idx="590">
                        <c:v>0.16446375846666667</c:v>
                      </c:pt>
                      <c:pt idx="591">
                        <c:v>0.17229500409999998</c:v>
                      </c:pt>
                      <c:pt idx="592">
                        <c:v>0.18003116050000001</c:v>
                      </c:pt>
                      <c:pt idx="593">
                        <c:v>0.18449649213333336</c:v>
                      </c:pt>
                      <c:pt idx="594">
                        <c:v>0.19437705476666672</c:v>
                      </c:pt>
                      <c:pt idx="595">
                        <c:v>0.20059352123333335</c:v>
                      </c:pt>
                      <c:pt idx="596">
                        <c:v>0.20766266186666665</c:v>
                      </c:pt>
                      <c:pt idx="597">
                        <c:v>0.2165388067666667</c:v>
                      </c:pt>
                      <c:pt idx="598">
                        <c:v>0.22527533770000002</c:v>
                      </c:pt>
                      <c:pt idx="599">
                        <c:v>0.2333109676666667</c:v>
                      </c:pt>
                      <c:pt idx="600">
                        <c:v>0.24462989966666671</c:v>
                      </c:pt>
                      <c:pt idx="601">
                        <c:v>0.25208444396666663</c:v>
                      </c:pt>
                      <c:pt idx="602">
                        <c:v>0.26126703616666669</c:v>
                      </c:pt>
                      <c:pt idx="603">
                        <c:v>0.27053013443333329</c:v>
                      </c:pt>
                      <c:pt idx="604">
                        <c:v>0.27726475399999995</c:v>
                      </c:pt>
                      <c:pt idx="605">
                        <c:v>0.28660911320000004</c:v>
                      </c:pt>
                      <c:pt idx="606">
                        <c:v>0.29649523896666663</c:v>
                      </c:pt>
                      <c:pt idx="607">
                        <c:v>0.30261927843333336</c:v>
                      </c:pt>
                      <c:pt idx="608">
                        <c:v>0.30946550766666669</c:v>
                      </c:pt>
                      <c:pt idx="609">
                        <c:v>0.31677983203333326</c:v>
                      </c:pt>
                      <c:pt idx="610">
                        <c:v>0.32258556286666662</c:v>
                      </c:pt>
                      <c:pt idx="611">
                        <c:v>0.3272514541999999</c:v>
                      </c:pt>
                      <c:pt idx="612">
                        <c:v>0.33565797406666664</c:v>
                      </c:pt>
                      <c:pt idx="613">
                        <c:v>0.33782225846666669</c:v>
                      </c:pt>
                      <c:pt idx="614">
                        <c:v>0.34529087939999992</c:v>
                      </c:pt>
                      <c:pt idx="615">
                        <c:v>0.35208441813333324</c:v>
                      </c:pt>
                      <c:pt idx="616">
                        <c:v>0.3546242117666667</c:v>
                      </c:pt>
                      <c:pt idx="617">
                        <c:v>0.36058316626666675</c:v>
                      </c:pt>
                      <c:pt idx="618">
                        <c:v>0.36777567863333338</c:v>
                      </c:pt>
                      <c:pt idx="619">
                        <c:v>0.37116688489999994</c:v>
                      </c:pt>
                      <c:pt idx="620">
                        <c:v>0.37265618643333331</c:v>
                      </c:pt>
                      <c:pt idx="621">
                        <c:v>0.37642584243333321</c:v>
                      </c:pt>
                      <c:pt idx="622">
                        <c:v>0.38210260870000001</c:v>
                      </c:pt>
                      <c:pt idx="623">
                        <c:v>0.38697240750000006</c:v>
                      </c:pt>
                      <c:pt idx="624">
                        <c:v>0.38829618693333334</c:v>
                      </c:pt>
                      <c:pt idx="625">
                        <c:v>0.39359960953333328</c:v>
                      </c:pt>
                      <c:pt idx="626">
                        <c:v>0.39777803423333324</c:v>
                      </c:pt>
                      <c:pt idx="627">
                        <c:v>0.3968481421333333</c:v>
                      </c:pt>
                      <c:pt idx="628">
                        <c:v>0.40318820873333339</c:v>
                      </c:pt>
                      <c:pt idx="629">
                        <c:v>0.4044514298666666</c:v>
                      </c:pt>
                      <c:pt idx="630">
                        <c:v>0.40629734596666667</c:v>
                      </c:pt>
                      <c:pt idx="631">
                        <c:v>0.41040911276666669</c:v>
                      </c:pt>
                      <c:pt idx="632">
                        <c:v>0.41230781873333333</c:v>
                      </c:pt>
                      <c:pt idx="633">
                        <c:v>0.41432942946666673</c:v>
                      </c:pt>
                      <c:pt idx="634">
                        <c:v>0.41691114503333326</c:v>
                      </c:pt>
                      <c:pt idx="635">
                        <c:v>0.41783408323333326</c:v>
                      </c:pt>
                      <c:pt idx="636">
                        <c:v>0.42401707170000014</c:v>
                      </c:pt>
                      <c:pt idx="637">
                        <c:v>0.42170647783333326</c:v>
                      </c:pt>
                      <c:pt idx="638">
                        <c:v>0.42550917466666671</c:v>
                      </c:pt>
                      <c:pt idx="639">
                        <c:v>0.42422062159999996</c:v>
                      </c:pt>
                      <c:pt idx="640">
                        <c:v>0.42886145909999984</c:v>
                      </c:pt>
                      <c:pt idx="641">
                        <c:v>0.43264849979999997</c:v>
                      </c:pt>
                      <c:pt idx="642">
                        <c:v>0.42813215653333325</c:v>
                      </c:pt>
                      <c:pt idx="643">
                        <c:v>0.43188170590000008</c:v>
                      </c:pt>
                      <c:pt idx="644">
                        <c:v>0.43381543953333335</c:v>
                      </c:pt>
                      <c:pt idx="645">
                        <c:v>0.43673010666666656</c:v>
                      </c:pt>
                      <c:pt idx="646">
                        <c:v>0.43377625939999997</c:v>
                      </c:pt>
                      <c:pt idx="647">
                        <c:v>0.44120732943333341</c:v>
                      </c:pt>
                      <c:pt idx="648">
                        <c:v>0.44319681323333338</c:v>
                      </c:pt>
                      <c:pt idx="649">
                        <c:v>0.43887837730000001</c:v>
                      </c:pt>
                      <c:pt idx="650">
                        <c:v>0.44125441710000002</c:v>
                      </c:pt>
                      <c:pt idx="651">
                        <c:v>0.4503542582333333</c:v>
                      </c:pt>
                      <c:pt idx="652">
                        <c:v>0.44793138899999996</c:v>
                      </c:pt>
                      <c:pt idx="653">
                        <c:v>0.45589784779999987</c:v>
                      </c:pt>
                      <c:pt idx="654">
                        <c:v>0.46323674916666668</c:v>
                      </c:pt>
                      <c:pt idx="655">
                        <c:v>0.45728731156666669</c:v>
                      </c:pt>
                      <c:pt idx="656">
                        <c:v>0.46109139916666664</c:v>
                      </c:pt>
                      <c:pt idx="657">
                        <c:v>0.46558503306666665</c:v>
                      </c:pt>
                      <c:pt idx="658">
                        <c:v>0.47001065809999998</c:v>
                      </c:pt>
                      <c:pt idx="659">
                        <c:v>0.47850918769999995</c:v>
                      </c:pt>
                      <c:pt idx="660">
                        <c:v>0.47464032970000003</c:v>
                      </c:pt>
                      <c:pt idx="661">
                        <c:v>0.49315329389999996</c:v>
                      </c:pt>
                      <c:pt idx="662">
                        <c:v>0.49480589233333339</c:v>
                      </c:pt>
                      <c:pt idx="663">
                        <c:v>0.50447914996666665</c:v>
                      </c:pt>
                      <c:pt idx="664">
                        <c:v>0.51310054459999999</c:v>
                      </c:pt>
                      <c:pt idx="665">
                        <c:v>0.52174830439999997</c:v>
                      </c:pt>
                      <c:pt idx="666">
                        <c:v>0.53211253879999998</c:v>
                      </c:pt>
                      <c:pt idx="667">
                        <c:v>0.54136484863333345</c:v>
                      </c:pt>
                      <c:pt idx="668">
                        <c:v>0.55795395376666679</c:v>
                      </c:pt>
                      <c:pt idx="669">
                        <c:v>0.57436039049999998</c:v>
                      </c:pt>
                      <c:pt idx="670">
                        <c:v>0.57935418686666662</c:v>
                      </c:pt>
                      <c:pt idx="671">
                        <c:v>0.59734223286666666</c:v>
                      </c:pt>
                      <c:pt idx="672">
                        <c:v>0.61105084420000011</c:v>
                      </c:pt>
                      <c:pt idx="673">
                        <c:v>0.62569055953333341</c:v>
                      </c:pt>
                      <c:pt idx="674">
                        <c:v>0.63760095833333341</c:v>
                      </c:pt>
                      <c:pt idx="675">
                        <c:v>0.63852576416666673</c:v>
                      </c:pt>
                      <c:pt idx="676">
                        <c:v>0.69094123443333333</c:v>
                      </c:pt>
                      <c:pt idx="677">
                        <c:v>0.66012817620000008</c:v>
                      </c:pt>
                      <c:pt idx="678">
                        <c:v>0.64826752739999993</c:v>
                      </c:pt>
                      <c:pt idx="679">
                        <c:v>0.69631671906666659</c:v>
                      </c:pt>
                      <c:pt idx="680">
                        <c:v>0.62512743473333332</c:v>
                      </c:pt>
                      <c:pt idx="681">
                        <c:v>0.69448894259999994</c:v>
                      </c:pt>
                      <c:pt idx="682">
                        <c:v>0.67127984763333337</c:v>
                      </c:pt>
                      <c:pt idx="683">
                        <c:v>0.66698318719999994</c:v>
                      </c:pt>
                      <c:pt idx="684">
                        <c:v>0.63289157550000008</c:v>
                      </c:pt>
                      <c:pt idx="685">
                        <c:v>0.63829992213333331</c:v>
                      </c:pt>
                      <c:pt idx="686">
                        <c:v>0.5425639152666667</c:v>
                      </c:pt>
                      <c:pt idx="687">
                        <c:v>0.53750147419999994</c:v>
                      </c:pt>
                      <c:pt idx="688">
                        <c:v>0.53162189326666665</c:v>
                      </c:pt>
                      <c:pt idx="689">
                        <c:v>0.52578969796666664</c:v>
                      </c:pt>
                      <c:pt idx="690">
                        <c:v>0.59299467006666662</c:v>
                      </c:pt>
                      <c:pt idx="691">
                        <c:v>0.47925951083333329</c:v>
                      </c:pt>
                      <c:pt idx="692">
                        <c:v>0.38724217813333339</c:v>
                      </c:pt>
                      <c:pt idx="693">
                        <c:v>0.30271762609999997</c:v>
                      </c:pt>
                      <c:pt idx="694">
                        <c:v>0.66541010143333335</c:v>
                      </c:pt>
                      <c:pt idx="695">
                        <c:v>0.66144627349999985</c:v>
                      </c:pt>
                      <c:pt idx="696">
                        <c:v>0.64155489189999992</c:v>
                      </c:pt>
                      <c:pt idx="697">
                        <c:v>0.30451354386666674</c:v>
                      </c:pt>
                      <c:pt idx="698">
                        <c:v>0.27392686406666666</c:v>
                      </c:pt>
                      <c:pt idx="699">
                        <c:v>3.435835093233333</c:v>
                      </c:pt>
                      <c:pt idx="700">
                        <c:v>0.4663403631666666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8"/>
                <c:order val="3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'P-A'!$AO$6</c15:sqref>
                        </c15:formulaRef>
                      </c:ext>
                    </c:extLst>
                    <c:strCache>
                      <c:ptCount val="1"/>
                      <c:pt idx="0">
                        <c:v>P-C before SSL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0000"/>
                        <a:lumOff val="3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'P-A'!$AO$7:$AO$707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1.5083684123333334</c:v>
                      </c:pt>
                      <c:pt idx="1">
                        <c:v>1.5377184546666667</c:v>
                      </c:pt>
                      <c:pt idx="2">
                        <c:v>1.527809739333333</c:v>
                      </c:pt>
                      <c:pt idx="3">
                        <c:v>1.5161886609999999</c:v>
                      </c:pt>
                      <c:pt idx="4">
                        <c:v>1.5460861923333333</c:v>
                      </c:pt>
                      <c:pt idx="5">
                        <c:v>1.5501824223333334</c:v>
                      </c:pt>
                      <c:pt idx="6">
                        <c:v>1.5554094713333333</c:v>
                      </c:pt>
                      <c:pt idx="7">
                        <c:v>1.5594076713333334</c:v>
                      </c:pt>
                      <c:pt idx="8">
                        <c:v>1.5553485153333335</c:v>
                      </c:pt>
                      <c:pt idx="9">
                        <c:v>1.5719523826666668</c:v>
                      </c:pt>
                      <c:pt idx="10">
                        <c:v>1.5805776913333334</c:v>
                      </c:pt>
                      <c:pt idx="11">
                        <c:v>1.6030312776666664</c:v>
                      </c:pt>
                      <c:pt idx="12">
                        <c:v>1.5867050886666669</c:v>
                      </c:pt>
                      <c:pt idx="13">
                        <c:v>1.5914737783333333</c:v>
                      </c:pt>
                      <c:pt idx="14">
                        <c:v>1.5991556640000002</c:v>
                      </c:pt>
                      <c:pt idx="15">
                        <c:v>1.5986849466666666</c:v>
                      </c:pt>
                      <c:pt idx="16">
                        <c:v>1.6206948360000002</c:v>
                      </c:pt>
                      <c:pt idx="17">
                        <c:v>1.6270571153333331</c:v>
                      </c:pt>
                      <c:pt idx="18">
                        <c:v>1.6362346806666668</c:v>
                      </c:pt>
                      <c:pt idx="19">
                        <c:v>1.6373474996666666</c:v>
                      </c:pt>
                      <c:pt idx="20">
                        <c:v>1.649154703</c:v>
                      </c:pt>
                      <c:pt idx="21">
                        <c:v>1.6454411350000002</c:v>
                      </c:pt>
                      <c:pt idx="22">
                        <c:v>1.6612517833333333</c:v>
                      </c:pt>
                      <c:pt idx="23">
                        <c:v>1.6585995356666665</c:v>
                      </c:pt>
                      <c:pt idx="24">
                        <c:v>1.6656092403333334</c:v>
                      </c:pt>
                      <c:pt idx="25">
                        <c:v>1.6753389439999999</c:v>
                      </c:pt>
                      <c:pt idx="26">
                        <c:v>1.6797723769999999</c:v>
                      </c:pt>
                      <c:pt idx="27">
                        <c:v>1.6908617416666667</c:v>
                      </c:pt>
                      <c:pt idx="28">
                        <c:v>1.6970747309999998</c:v>
                      </c:pt>
                      <c:pt idx="29">
                        <c:v>1.7016103666666667</c:v>
                      </c:pt>
                      <c:pt idx="30">
                        <c:v>1.7063427369999999</c:v>
                      </c:pt>
                      <c:pt idx="31">
                        <c:v>1.7075152000000002</c:v>
                      </c:pt>
                      <c:pt idx="32">
                        <c:v>1.7108467023333336</c:v>
                      </c:pt>
                      <c:pt idx="33">
                        <c:v>1.7124981483333332</c:v>
                      </c:pt>
                      <c:pt idx="34">
                        <c:v>1.7264759146666666</c:v>
                      </c:pt>
                      <c:pt idx="35">
                        <c:v>1.7240526676666665</c:v>
                      </c:pt>
                      <c:pt idx="36">
                        <c:v>1.7253131469999998</c:v>
                      </c:pt>
                      <c:pt idx="37">
                        <c:v>1.7357382773333334</c:v>
                      </c:pt>
                      <c:pt idx="38">
                        <c:v>1.742457827</c:v>
                      </c:pt>
                      <c:pt idx="39">
                        <c:v>1.7462163766666665</c:v>
                      </c:pt>
                      <c:pt idx="40">
                        <c:v>1.7451857329999998</c:v>
                      </c:pt>
                      <c:pt idx="41">
                        <c:v>1.7510178883333334</c:v>
                      </c:pt>
                      <c:pt idx="42">
                        <c:v>1.7602073353333332</c:v>
                      </c:pt>
                      <c:pt idx="43">
                        <c:v>1.7654702266666666</c:v>
                      </c:pt>
                      <c:pt idx="44">
                        <c:v>1.7630625166666665</c:v>
                      </c:pt>
                      <c:pt idx="45">
                        <c:v>1.7698476713333333</c:v>
                      </c:pt>
                      <c:pt idx="46">
                        <c:v>1.7705791393333332</c:v>
                      </c:pt>
                      <c:pt idx="47">
                        <c:v>1.7759393053333332</c:v>
                      </c:pt>
                      <c:pt idx="48">
                        <c:v>1.7805182936666668</c:v>
                      </c:pt>
                      <c:pt idx="49">
                        <c:v>1.7807120483333332</c:v>
                      </c:pt>
                      <c:pt idx="50">
                        <c:v>1.7887655096666668</c:v>
                      </c:pt>
                      <c:pt idx="51">
                        <c:v>1.7881077926666666</c:v>
                      </c:pt>
                      <c:pt idx="52">
                        <c:v>1.7910406586666667</c:v>
                      </c:pt>
                      <c:pt idx="53">
                        <c:v>1.7935106756666668</c:v>
                      </c:pt>
                      <c:pt idx="54">
                        <c:v>1.7980875173333333</c:v>
                      </c:pt>
                      <c:pt idx="55">
                        <c:v>1.7961277960000002</c:v>
                      </c:pt>
                      <c:pt idx="56">
                        <c:v>1.7978560126666665</c:v>
                      </c:pt>
                      <c:pt idx="57">
                        <c:v>1.8023262819999999</c:v>
                      </c:pt>
                      <c:pt idx="58">
                        <c:v>1.8041961989999999</c:v>
                      </c:pt>
                      <c:pt idx="59">
                        <c:v>1.8057003416666666</c:v>
                      </c:pt>
                      <c:pt idx="60">
                        <c:v>1.8044609226666666</c:v>
                      </c:pt>
                      <c:pt idx="61">
                        <c:v>1.8104698260000001</c:v>
                      </c:pt>
                      <c:pt idx="62">
                        <c:v>1.8058531283333332</c:v>
                      </c:pt>
                      <c:pt idx="63">
                        <c:v>1.8104117713333334</c:v>
                      </c:pt>
                      <c:pt idx="64">
                        <c:v>1.8120009499999998</c:v>
                      </c:pt>
                      <c:pt idx="65">
                        <c:v>1.8112206853333335</c:v>
                      </c:pt>
                      <c:pt idx="66">
                        <c:v>1.8152838943333336</c:v>
                      </c:pt>
                      <c:pt idx="67">
                        <c:v>1.8139052786666665</c:v>
                      </c:pt>
                      <c:pt idx="68">
                        <c:v>1.8135122459999999</c:v>
                      </c:pt>
                      <c:pt idx="69">
                        <c:v>1.8173954883333334</c:v>
                      </c:pt>
                      <c:pt idx="70">
                        <c:v>1.8142011563333333</c:v>
                      </c:pt>
                      <c:pt idx="71">
                        <c:v>1.8147796790000001</c:v>
                      </c:pt>
                      <c:pt idx="72">
                        <c:v>1.8161762553333334</c:v>
                      </c:pt>
                      <c:pt idx="73">
                        <c:v>1.8152815103333333</c:v>
                      </c:pt>
                      <c:pt idx="74">
                        <c:v>1.8168948890000001</c:v>
                      </c:pt>
                      <c:pt idx="75">
                        <c:v>1.8121462266666668</c:v>
                      </c:pt>
                      <c:pt idx="76">
                        <c:v>1.8141288356666667</c:v>
                      </c:pt>
                      <c:pt idx="77">
                        <c:v>1.8125185566666666</c:v>
                      </c:pt>
                      <c:pt idx="78">
                        <c:v>1.8091957966666667</c:v>
                      </c:pt>
                      <c:pt idx="79">
                        <c:v>1.8071336346666669</c:v>
                      </c:pt>
                      <c:pt idx="80">
                        <c:v>1.8087840476666666</c:v>
                      </c:pt>
                      <c:pt idx="81">
                        <c:v>1.8097620803333332</c:v>
                      </c:pt>
                      <c:pt idx="82">
                        <c:v>1.8057625689999999</c:v>
                      </c:pt>
                      <c:pt idx="83">
                        <c:v>1.8063686289999998</c:v>
                      </c:pt>
                      <c:pt idx="84">
                        <c:v>1.8004007736666665</c:v>
                      </c:pt>
                      <c:pt idx="85">
                        <c:v>1.7995239100000002</c:v>
                      </c:pt>
                      <c:pt idx="86">
                        <c:v>1.7988747753333332</c:v>
                      </c:pt>
                      <c:pt idx="87">
                        <c:v>1.7940208513333333</c:v>
                      </c:pt>
                      <c:pt idx="88">
                        <c:v>1.7909611859999999</c:v>
                      </c:pt>
                      <c:pt idx="89">
                        <c:v>1.7889351446666666</c:v>
                      </c:pt>
                      <c:pt idx="90">
                        <c:v>1.783507943</c:v>
                      </c:pt>
                      <c:pt idx="91">
                        <c:v>1.7824782530000001</c:v>
                      </c:pt>
                      <c:pt idx="92">
                        <c:v>1.7799700103333331</c:v>
                      </c:pt>
                      <c:pt idx="93">
                        <c:v>1.7772353093333333</c:v>
                      </c:pt>
                      <c:pt idx="94">
                        <c:v>1.7731194893333333</c:v>
                      </c:pt>
                      <c:pt idx="95">
                        <c:v>1.7677871386666668</c:v>
                      </c:pt>
                      <c:pt idx="96">
                        <c:v>1.7656157016666665</c:v>
                      </c:pt>
                      <c:pt idx="97">
                        <c:v>1.7606071630000002</c:v>
                      </c:pt>
                      <c:pt idx="98">
                        <c:v>1.7579090196666669</c:v>
                      </c:pt>
                      <c:pt idx="99">
                        <c:v>1.7520649036666667</c:v>
                      </c:pt>
                      <c:pt idx="100">
                        <c:v>1.7512348886666667</c:v>
                      </c:pt>
                      <c:pt idx="101">
                        <c:v>1.7436410186666667</c:v>
                      </c:pt>
                      <c:pt idx="102">
                        <c:v>1.7388902106666668</c:v>
                      </c:pt>
                      <c:pt idx="103">
                        <c:v>1.734804233</c:v>
                      </c:pt>
                      <c:pt idx="104">
                        <c:v>1.7295666140000001</c:v>
                      </c:pt>
                      <c:pt idx="105">
                        <c:v>1.7241491076666666</c:v>
                      </c:pt>
                      <c:pt idx="106">
                        <c:v>1.7210064333333335</c:v>
                      </c:pt>
                      <c:pt idx="107">
                        <c:v>1.7146205903333331</c:v>
                      </c:pt>
                      <c:pt idx="108">
                        <c:v>1.7091008423333334</c:v>
                      </c:pt>
                      <c:pt idx="109">
                        <c:v>1.7042261759999999</c:v>
                      </c:pt>
                      <c:pt idx="110">
                        <c:v>1.6979873576666666</c:v>
                      </c:pt>
                      <c:pt idx="111">
                        <c:v>1.6918721596666666</c:v>
                      </c:pt>
                      <c:pt idx="112">
                        <c:v>1.6860432626666668</c:v>
                      </c:pt>
                      <c:pt idx="113">
                        <c:v>1.6811115343333334</c:v>
                      </c:pt>
                      <c:pt idx="114">
                        <c:v>1.6736115613333336</c:v>
                      </c:pt>
                      <c:pt idx="115">
                        <c:v>1.668346882</c:v>
                      </c:pt>
                      <c:pt idx="116">
                        <c:v>1.6606503326666668</c:v>
                      </c:pt>
                      <c:pt idx="117">
                        <c:v>1.6545476913333335</c:v>
                      </c:pt>
                      <c:pt idx="118">
                        <c:v>1.6492312746666666</c:v>
                      </c:pt>
                      <c:pt idx="119">
                        <c:v>1.6430067223333333</c:v>
                      </c:pt>
                      <c:pt idx="120">
                        <c:v>1.6349163850000001</c:v>
                      </c:pt>
                      <c:pt idx="121">
                        <c:v>1.6294806399999999</c:v>
                      </c:pt>
                      <c:pt idx="122">
                        <c:v>1.6222554046666666</c:v>
                      </c:pt>
                      <c:pt idx="123">
                        <c:v>1.6158493753333332</c:v>
                      </c:pt>
                      <c:pt idx="124">
                        <c:v>1.6104386249999998</c:v>
                      </c:pt>
                      <c:pt idx="125">
                        <c:v>1.6030003229999998</c:v>
                      </c:pt>
                      <c:pt idx="126">
                        <c:v>1.5963749886666667</c:v>
                      </c:pt>
                      <c:pt idx="127">
                        <c:v>1.5871742963333333</c:v>
                      </c:pt>
                      <c:pt idx="128">
                        <c:v>1.5805485643333332</c:v>
                      </c:pt>
                      <c:pt idx="129">
                        <c:v>1.5724354189999998</c:v>
                      </c:pt>
                      <c:pt idx="130">
                        <c:v>1.5654582976666667</c:v>
                      </c:pt>
                      <c:pt idx="131">
                        <c:v>1.5587743123333333</c:v>
                      </c:pt>
                      <c:pt idx="132">
                        <c:v>1.5512266556666667</c:v>
                      </c:pt>
                      <c:pt idx="133">
                        <c:v>1.5440870520000001</c:v>
                      </c:pt>
                      <c:pt idx="134">
                        <c:v>1.5350017943333334</c:v>
                      </c:pt>
                      <c:pt idx="135">
                        <c:v>1.5282109973333331</c:v>
                      </c:pt>
                      <c:pt idx="136">
                        <c:v>1.5201516150000003</c:v>
                      </c:pt>
                      <c:pt idx="137">
                        <c:v>1.5119843880000001</c:v>
                      </c:pt>
                      <c:pt idx="138">
                        <c:v>1.5059588749999999</c:v>
                      </c:pt>
                      <c:pt idx="139">
                        <c:v>1.4967664083333334</c:v>
                      </c:pt>
                      <c:pt idx="140">
                        <c:v>1.4889233506666664</c:v>
                      </c:pt>
                      <c:pt idx="141">
                        <c:v>1.4821702240000001</c:v>
                      </c:pt>
                      <c:pt idx="142">
                        <c:v>1.4744618333333335</c:v>
                      </c:pt>
                      <c:pt idx="143">
                        <c:v>1.4661489726666668</c:v>
                      </c:pt>
                      <c:pt idx="144">
                        <c:v>1.4596259593333334</c:v>
                      </c:pt>
                      <c:pt idx="145">
                        <c:v>1.4511289596666668</c:v>
                      </c:pt>
                      <c:pt idx="146">
                        <c:v>1.441727201</c:v>
                      </c:pt>
                      <c:pt idx="147">
                        <c:v>1.4342463810000001</c:v>
                      </c:pt>
                      <c:pt idx="148">
                        <c:v>1.4261754753333333</c:v>
                      </c:pt>
                      <c:pt idx="149">
                        <c:v>1.4179818629999998</c:v>
                      </c:pt>
                      <c:pt idx="150">
                        <c:v>1.4107280173333334</c:v>
                      </c:pt>
                      <c:pt idx="151">
                        <c:v>1.4027733009999999</c:v>
                      </c:pt>
                      <c:pt idx="152">
                        <c:v>1.3945321640000001</c:v>
                      </c:pt>
                      <c:pt idx="153">
                        <c:v>1.3858719270000002</c:v>
                      </c:pt>
                      <c:pt idx="154">
                        <c:v>1.3788401286666667</c:v>
                      </c:pt>
                      <c:pt idx="155">
                        <c:v>1.3716262976666667</c:v>
                      </c:pt>
                      <c:pt idx="156">
                        <c:v>1.3629608953333332</c:v>
                      </c:pt>
                      <c:pt idx="157">
                        <c:v>1.3558071056666667</c:v>
                      </c:pt>
                      <c:pt idx="158">
                        <c:v>1.3470070759999999</c:v>
                      </c:pt>
                      <c:pt idx="159">
                        <c:v>1.3396151063333332</c:v>
                      </c:pt>
                      <c:pt idx="160">
                        <c:v>1.331974268</c:v>
                      </c:pt>
                      <c:pt idx="161">
                        <c:v>1.3240501086666665</c:v>
                      </c:pt>
                      <c:pt idx="162">
                        <c:v>1.3159500756666667</c:v>
                      </c:pt>
                      <c:pt idx="163">
                        <c:v>1.3088949919999999</c:v>
                      </c:pt>
                      <c:pt idx="164">
                        <c:v>1.3013603686666666</c:v>
                      </c:pt>
                      <c:pt idx="165">
                        <c:v>1.2936559916666666</c:v>
                      </c:pt>
                      <c:pt idx="166">
                        <c:v>1.286209186</c:v>
                      </c:pt>
                      <c:pt idx="167">
                        <c:v>1.2777188616666668</c:v>
                      </c:pt>
                      <c:pt idx="168">
                        <c:v>1.2703189850000001</c:v>
                      </c:pt>
                      <c:pt idx="169">
                        <c:v>1.2623414596666667</c:v>
                      </c:pt>
                      <c:pt idx="170">
                        <c:v>1.2557324566666668</c:v>
                      </c:pt>
                      <c:pt idx="171">
                        <c:v>1.2484939893333333</c:v>
                      </c:pt>
                      <c:pt idx="172">
                        <c:v>1.2408481043333335</c:v>
                      </c:pt>
                      <c:pt idx="173">
                        <c:v>1.2337614696666666</c:v>
                      </c:pt>
                      <c:pt idx="174">
                        <c:v>1.2259145976666666</c:v>
                      </c:pt>
                      <c:pt idx="175">
                        <c:v>1.2185396353333333</c:v>
                      </c:pt>
                      <c:pt idx="176">
                        <c:v>1.2117561896666666</c:v>
                      </c:pt>
                      <c:pt idx="177">
                        <c:v>1.2043981553333334</c:v>
                      </c:pt>
                      <c:pt idx="178">
                        <c:v>1.1972336373333332</c:v>
                      </c:pt>
                      <c:pt idx="179">
                        <c:v>1.1899936596666667</c:v>
                      </c:pt>
                      <c:pt idx="180">
                        <c:v>1.1829647223333335</c:v>
                      </c:pt>
                      <c:pt idx="181">
                        <c:v>1.1759692033333333</c:v>
                      </c:pt>
                      <c:pt idx="182">
                        <c:v>1.1675683259999998</c:v>
                      </c:pt>
                      <c:pt idx="183">
                        <c:v>1.1616611880000001</c:v>
                      </c:pt>
                      <c:pt idx="184">
                        <c:v>1.155128519</c:v>
                      </c:pt>
                      <c:pt idx="185">
                        <c:v>1.1485137940000001</c:v>
                      </c:pt>
                      <c:pt idx="186">
                        <c:v>1.1419428983333335</c:v>
                      </c:pt>
                      <c:pt idx="187">
                        <c:v>1.134724418</c:v>
                      </c:pt>
                      <c:pt idx="188">
                        <c:v>1.1283972659999999</c:v>
                      </c:pt>
                      <c:pt idx="189">
                        <c:v>1.1216491856666668</c:v>
                      </c:pt>
                      <c:pt idx="190">
                        <c:v>1.1153426566666667</c:v>
                      </c:pt>
                      <c:pt idx="191">
                        <c:v>1.1090008416666666</c:v>
                      </c:pt>
                      <c:pt idx="192">
                        <c:v>1.1024224756666667</c:v>
                      </c:pt>
                      <c:pt idx="193">
                        <c:v>1.0964856543333334</c:v>
                      </c:pt>
                      <c:pt idx="194">
                        <c:v>1.0902416706666667</c:v>
                      </c:pt>
                      <c:pt idx="195">
                        <c:v>1.083818714</c:v>
                      </c:pt>
                      <c:pt idx="196">
                        <c:v>1.0776538846666668</c:v>
                      </c:pt>
                      <c:pt idx="197">
                        <c:v>1.0708884396666667</c:v>
                      </c:pt>
                      <c:pt idx="198">
                        <c:v>1.0653886793333334</c:v>
                      </c:pt>
                      <c:pt idx="199">
                        <c:v>1.0590076446666667</c:v>
                      </c:pt>
                      <c:pt idx="200">
                        <c:v>1.0536971886666666</c:v>
                      </c:pt>
                      <c:pt idx="201">
                        <c:v>1.0474841990000001</c:v>
                      </c:pt>
                      <c:pt idx="202">
                        <c:v>1.0417550803333333</c:v>
                      </c:pt>
                      <c:pt idx="203">
                        <c:v>1.0353812773333333</c:v>
                      </c:pt>
                      <c:pt idx="204">
                        <c:v>1.02987659</c:v>
                      </c:pt>
                      <c:pt idx="205">
                        <c:v>1.0245243706666667</c:v>
                      </c:pt>
                      <c:pt idx="206">
                        <c:v>1.0185598332333334</c:v>
                      </c:pt>
                      <c:pt idx="207">
                        <c:v>1.0133208234333333</c:v>
                      </c:pt>
                      <c:pt idx="208">
                        <c:v>1.0077617963000001</c:v>
                      </c:pt>
                      <c:pt idx="209">
                        <c:v>1.0026465852666666</c:v>
                      </c:pt>
                      <c:pt idx="210">
                        <c:v>0.99701352929999987</c:v>
                      </c:pt>
                      <c:pt idx="211">
                        <c:v>0.99176516110000001</c:v>
                      </c:pt>
                      <c:pt idx="212">
                        <c:v>0.98663642009999997</c:v>
                      </c:pt>
                      <c:pt idx="213">
                        <c:v>0.98101254299999996</c:v>
                      </c:pt>
                      <c:pt idx="214">
                        <c:v>0.97533512113333343</c:v>
                      </c:pt>
                      <c:pt idx="215">
                        <c:v>0.97132110593333332</c:v>
                      </c:pt>
                      <c:pt idx="216">
                        <c:v>0.96595227719999999</c:v>
                      </c:pt>
                      <c:pt idx="217">
                        <c:v>0.96126840513333345</c:v>
                      </c:pt>
                      <c:pt idx="218">
                        <c:v>0.95651102066666682</c:v>
                      </c:pt>
                      <c:pt idx="219">
                        <c:v>0.95147665343333332</c:v>
                      </c:pt>
                      <c:pt idx="220">
                        <c:v>0.94680982826666671</c:v>
                      </c:pt>
                      <c:pt idx="221">
                        <c:v>0.94221440950000002</c:v>
                      </c:pt>
                      <c:pt idx="222">
                        <c:v>0.93816767133333334</c:v>
                      </c:pt>
                      <c:pt idx="223">
                        <c:v>0.93325817586666682</c:v>
                      </c:pt>
                      <c:pt idx="224">
                        <c:v>0.92898712556666663</c:v>
                      </c:pt>
                      <c:pt idx="225">
                        <c:v>0.92527043819999999</c:v>
                      </c:pt>
                      <c:pt idx="226">
                        <c:v>0.92099716266666665</c:v>
                      </c:pt>
                      <c:pt idx="227">
                        <c:v>0.91651493309999987</c:v>
                      </c:pt>
                      <c:pt idx="228">
                        <c:v>0.91234419743333339</c:v>
                      </c:pt>
                      <c:pt idx="229">
                        <c:v>0.90844881533333333</c:v>
                      </c:pt>
                      <c:pt idx="230">
                        <c:v>0.90473657843333333</c:v>
                      </c:pt>
                      <c:pt idx="231">
                        <c:v>0.9001946250666667</c:v>
                      </c:pt>
                      <c:pt idx="232">
                        <c:v>0.89618007343333328</c:v>
                      </c:pt>
                      <c:pt idx="233">
                        <c:v>0.89246106150000004</c:v>
                      </c:pt>
                      <c:pt idx="234">
                        <c:v>0.8891142607000001</c:v>
                      </c:pt>
                      <c:pt idx="235">
                        <c:v>0.88535690306666659</c:v>
                      </c:pt>
                      <c:pt idx="236">
                        <c:v>0.88137368360000001</c:v>
                      </c:pt>
                      <c:pt idx="237">
                        <c:v>0.87804786363333331</c:v>
                      </c:pt>
                      <c:pt idx="238">
                        <c:v>0.87457253536666668</c:v>
                      </c:pt>
                      <c:pt idx="239">
                        <c:v>0.87124496699999998</c:v>
                      </c:pt>
                      <c:pt idx="240">
                        <c:v>0.86782473323333331</c:v>
                      </c:pt>
                      <c:pt idx="241">
                        <c:v>0.86426111059999988</c:v>
                      </c:pt>
                      <c:pt idx="242">
                        <c:v>0.86086473863333335</c:v>
                      </c:pt>
                      <c:pt idx="243">
                        <c:v>0.85716591276666654</c:v>
                      </c:pt>
                      <c:pt idx="244">
                        <c:v>0.8545280099</c:v>
                      </c:pt>
                      <c:pt idx="245">
                        <c:v>0.85134641329999994</c:v>
                      </c:pt>
                      <c:pt idx="246">
                        <c:v>0.8482049902333334</c:v>
                      </c:pt>
                      <c:pt idx="247">
                        <c:v>0.84543842073333331</c:v>
                      </c:pt>
                      <c:pt idx="248">
                        <c:v>0.84266207613333333</c:v>
                      </c:pt>
                      <c:pt idx="249">
                        <c:v>0.83981120586666658</c:v>
                      </c:pt>
                      <c:pt idx="250">
                        <c:v>0.83694708346666669</c:v>
                      </c:pt>
                      <c:pt idx="251">
                        <c:v>0.8340304096333333</c:v>
                      </c:pt>
                      <c:pt idx="252">
                        <c:v>0.8311633467666667</c:v>
                      </c:pt>
                      <c:pt idx="253">
                        <c:v>0.82842673856666671</c:v>
                      </c:pt>
                      <c:pt idx="254">
                        <c:v>0.82584373156666668</c:v>
                      </c:pt>
                      <c:pt idx="255">
                        <c:v>0.82324477036666666</c:v>
                      </c:pt>
                      <c:pt idx="256">
                        <c:v>0.82057587306666668</c:v>
                      </c:pt>
                      <c:pt idx="257">
                        <c:v>0.81864742439999993</c:v>
                      </c:pt>
                      <c:pt idx="258">
                        <c:v>0.8158473968333334</c:v>
                      </c:pt>
                      <c:pt idx="259">
                        <c:v>0.81343122323333328</c:v>
                      </c:pt>
                      <c:pt idx="260">
                        <c:v>0.81100283063333334</c:v>
                      </c:pt>
                      <c:pt idx="261">
                        <c:v>0.80918935936666669</c:v>
                      </c:pt>
                      <c:pt idx="262">
                        <c:v>0.80656864243333326</c:v>
                      </c:pt>
                      <c:pt idx="263">
                        <c:v>0.80439484116666671</c:v>
                      </c:pt>
                      <c:pt idx="264">
                        <c:v>0.80241552990000009</c:v>
                      </c:pt>
                      <c:pt idx="265">
                        <c:v>0.80058592556666675</c:v>
                      </c:pt>
                      <c:pt idx="266">
                        <c:v>0.79854808249999998</c:v>
                      </c:pt>
                      <c:pt idx="267">
                        <c:v>0.79679854709999998</c:v>
                      </c:pt>
                      <c:pt idx="268">
                        <c:v>0.7947112918</c:v>
                      </c:pt>
                      <c:pt idx="269">
                        <c:v>0.79265028236666668</c:v>
                      </c:pt>
                      <c:pt idx="270">
                        <c:v>0.79117582239999995</c:v>
                      </c:pt>
                      <c:pt idx="271">
                        <c:v>0.78934333723333339</c:v>
                      </c:pt>
                      <c:pt idx="272">
                        <c:v>0.78746610880000001</c:v>
                      </c:pt>
                      <c:pt idx="273">
                        <c:v>0.78628224136666669</c:v>
                      </c:pt>
                      <c:pt idx="274">
                        <c:v>0.7843513687</c:v>
                      </c:pt>
                      <c:pt idx="275">
                        <c:v>0.78284837800000007</c:v>
                      </c:pt>
                      <c:pt idx="276">
                        <c:v>0.7819064657</c:v>
                      </c:pt>
                      <c:pt idx="277">
                        <c:v>0.78002574046666673</c:v>
                      </c:pt>
                      <c:pt idx="278">
                        <c:v>0.77903580663333327</c:v>
                      </c:pt>
                      <c:pt idx="279">
                        <c:v>0.77778267860000005</c:v>
                      </c:pt>
                      <c:pt idx="280">
                        <c:v>0.77592921256666669</c:v>
                      </c:pt>
                      <c:pt idx="281">
                        <c:v>0.77476110060000003</c:v>
                      </c:pt>
                      <c:pt idx="282">
                        <c:v>0.77360149226666675</c:v>
                      </c:pt>
                      <c:pt idx="283">
                        <c:v>0.77298013369999996</c:v>
                      </c:pt>
                      <c:pt idx="284">
                        <c:v>0.77139606079999989</c:v>
                      </c:pt>
                      <c:pt idx="285">
                        <c:v>0.77050576609999999</c:v>
                      </c:pt>
                      <c:pt idx="286">
                        <c:v>0.76949193083333334</c:v>
                      </c:pt>
                      <c:pt idx="287">
                        <c:v>0.76882630583333322</c:v>
                      </c:pt>
                      <c:pt idx="288">
                        <c:v>0.76831587153333325</c:v>
                      </c:pt>
                      <c:pt idx="289">
                        <c:v>0.76674181223333326</c:v>
                      </c:pt>
                      <c:pt idx="290">
                        <c:v>0.76603678863333335</c:v>
                      </c:pt>
                      <c:pt idx="291">
                        <c:v>0.7655411164</c:v>
                      </c:pt>
                      <c:pt idx="292">
                        <c:v>0.76449765763333344</c:v>
                      </c:pt>
                      <c:pt idx="293">
                        <c:v>0.76421870786666668</c:v>
                      </c:pt>
                      <c:pt idx="294">
                        <c:v>0.76322766146666654</c:v>
                      </c:pt>
                      <c:pt idx="295">
                        <c:v>0.76250459749999999</c:v>
                      </c:pt>
                      <c:pt idx="296">
                        <c:v>0.76213083663333336</c:v>
                      </c:pt>
                      <c:pt idx="297">
                        <c:v>0.76127121846666668</c:v>
                      </c:pt>
                      <c:pt idx="298">
                        <c:v>0.76085674763333344</c:v>
                      </c:pt>
                      <c:pt idx="299">
                        <c:v>0.75995860496666667</c:v>
                      </c:pt>
                      <c:pt idx="300">
                        <c:v>0.75953714053333332</c:v>
                      </c:pt>
                      <c:pt idx="301">
                        <c:v>0.7597528298666667</c:v>
                      </c:pt>
                      <c:pt idx="302">
                        <c:v>0.75861316919999988</c:v>
                      </c:pt>
                      <c:pt idx="303">
                        <c:v>0.75806826353333323</c:v>
                      </c:pt>
                      <c:pt idx="304">
                        <c:v>0.75785293180000002</c:v>
                      </c:pt>
                      <c:pt idx="305">
                        <c:v>0.75804104403333328</c:v>
                      </c:pt>
                      <c:pt idx="306">
                        <c:v>0.75714417300000003</c:v>
                      </c:pt>
                      <c:pt idx="307">
                        <c:v>0.7567860484333333</c:v>
                      </c:pt>
                      <c:pt idx="308">
                        <c:v>0.7567537625666666</c:v>
                      </c:pt>
                      <c:pt idx="309">
                        <c:v>0.75589881339999998</c:v>
                      </c:pt>
                      <c:pt idx="310">
                        <c:v>0.75566325583333338</c:v>
                      </c:pt>
                      <c:pt idx="311">
                        <c:v>0.75518518686666669</c:v>
                      </c:pt>
                      <c:pt idx="312">
                        <c:v>0.75539187590000001</c:v>
                      </c:pt>
                      <c:pt idx="313">
                        <c:v>0.75495930513333331</c:v>
                      </c:pt>
                      <c:pt idx="314">
                        <c:v>0.75485956669999998</c:v>
                      </c:pt>
                      <c:pt idx="315">
                        <c:v>0.75465665260000003</c:v>
                      </c:pt>
                      <c:pt idx="316">
                        <c:v>0.7545452713666666</c:v>
                      </c:pt>
                      <c:pt idx="317">
                        <c:v>0.75414941709999994</c:v>
                      </c:pt>
                      <c:pt idx="318">
                        <c:v>0.75402224066666668</c:v>
                      </c:pt>
                      <c:pt idx="319">
                        <c:v>0.75390072659999996</c:v>
                      </c:pt>
                      <c:pt idx="320">
                        <c:v>0.75346801679999997</c:v>
                      </c:pt>
                      <c:pt idx="321">
                        <c:v>0.75334326426666676</c:v>
                      </c:pt>
                      <c:pt idx="322">
                        <c:v>0.75340972343333334</c:v>
                      </c:pt>
                      <c:pt idx="323">
                        <c:v>0.75327543416666665</c:v>
                      </c:pt>
                      <c:pt idx="324">
                        <c:v>0.75314563513333332</c:v>
                      </c:pt>
                      <c:pt idx="325">
                        <c:v>0.7525831461000001</c:v>
                      </c:pt>
                      <c:pt idx="326">
                        <c:v>0.75307106973333326</c:v>
                      </c:pt>
                      <c:pt idx="327">
                        <c:v>0.75246753296666669</c:v>
                      </c:pt>
                      <c:pt idx="328">
                        <c:v>0.75241456429999998</c:v>
                      </c:pt>
                      <c:pt idx="329">
                        <c:v>0.75263297556666675</c:v>
                      </c:pt>
                      <c:pt idx="330">
                        <c:v>0.75286056596666662</c:v>
                      </c:pt>
                      <c:pt idx="331">
                        <c:v>0.75216845673333343</c:v>
                      </c:pt>
                      <c:pt idx="332">
                        <c:v>0.75258956349999995</c:v>
                      </c:pt>
                      <c:pt idx="333">
                        <c:v>0.75214449563333341</c:v>
                      </c:pt>
                      <c:pt idx="334">
                        <c:v>0.75199709336666665</c:v>
                      </c:pt>
                      <c:pt idx="335">
                        <c:v>0.75200323263333335</c:v>
                      </c:pt>
                      <c:pt idx="336">
                        <c:v>0.75144372383333335</c:v>
                      </c:pt>
                      <c:pt idx="337">
                        <c:v>0.75124112766666673</c:v>
                      </c:pt>
                      <c:pt idx="338">
                        <c:v>0.75073959430000003</c:v>
                      </c:pt>
                      <c:pt idx="339">
                        <c:v>0.75056509176666675</c:v>
                      </c:pt>
                      <c:pt idx="340">
                        <c:v>0.75051726900000004</c:v>
                      </c:pt>
                      <c:pt idx="341">
                        <c:v>0.74983602760000012</c:v>
                      </c:pt>
                      <c:pt idx="342">
                        <c:v>0.74934355416666676</c:v>
                      </c:pt>
                      <c:pt idx="343">
                        <c:v>0.7491483887</c:v>
                      </c:pt>
                      <c:pt idx="344">
                        <c:v>0.74867870410000004</c:v>
                      </c:pt>
                      <c:pt idx="345">
                        <c:v>0.74828479686666671</c:v>
                      </c:pt>
                      <c:pt idx="346">
                        <c:v>0.74805549779999991</c:v>
                      </c:pt>
                      <c:pt idx="347">
                        <c:v>0.74772806959999993</c:v>
                      </c:pt>
                      <c:pt idx="348">
                        <c:v>0.74716413019999994</c:v>
                      </c:pt>
                      <c:pt idx="349">
                        <c:v>0.74611735343333352</c:v>
                      </c:pt>
                      <c:pt idx="350">
                        <c:v>0.74605719246666669</c:v>
                      </c:pt>
                      <c:pt idx="351">
                        <c:v>0.7453451553999999</c:v>
                      </c:pt>
                      <c:pt idx="352">
                        <c:v>0.74479021630000009</c:v>
                      </c:pt>
                      <c:pt idx="353">
                        <c:v>0.74430233236666676</c:v>
                      </c:pt>
                      <c:pt idx="354">
                        <c:v>0.7436116934</c:v>
                      </c:pt>
                      <c:pt idx="355">
                        <c:v>0.74261148770000007</c:v>
                      </c:pt>
                      <c:pt idx="356">
                        <c:v>0.74215396243333343</c:v>
                      </c:pt>
                      <c:pt idx="357">
                        <c:v>0.74131089446666676</c:v>
                      </c:pt>
                      <c:pt idx="358">
                        <c:v>0.74065985283333335</c:v>
                      </c:pt>
                      <c:pt idx="359">
                        <c:v>0.73989572126666658</c:v>
                      </c:pt>
                      <c:pt idx="360">
                        <c:v>0.73882438736666678</c:v>
                      </c:pt>
                      <c:pt idx="361">
                        <c:v>0.73815019923333336</c:v>
                      </c:pt>
                      <c:pt idx="362">
                        <c:v>0.73730272056666679</c:v>
                      </c:pt>
                      <c:pt idx="363">
                        <c:v>0.7362477382</c:v>
                      </c:pt>
                      <c:pt idx="364">
                        <c:v>0.73544889690000004</c:v>
                      </c:pt>
                      <c:pt idx="365">
                        <c:v>0.73424941300000002</c:v>
                      </c:pt>
                      <c:pt idx="366">
                        <c:v>0.73321863013333333</c:v>
                      </c:pt>
                      <c:pt idx="367">
                        <c:v>0.7320385774</c:v>
                      </c:pt>
                      <c:pt idx="368">
                        <c:v>0.73087976376666663</c:v>
                      </c:pt>
                      <c:pt idx="369">
                        <c:v>0.72984254359999989</c:v>
                      </c:pt>
                      <c:pt idx="370">
                        <c:v>0.7283998131666668</c:v>
                      </c:pt>
                      <c:pt idx="371">
                        <c:v>0.72736654680000001</c:v>
                      </c:pt>
                      <c:pt idx="372">
                        <c:v>0.72639497119999996</c:v>
                      </c:pt>
                      <c:pt idx="373">
                        <c:v>0.7250219583666665</c:v>
                      </c:pt>
                      <c:pt idx="374">
                        <c:v>0.72324256100000006</c:v>
                      </c:pt>
                      <c:pt idx="375">
                        <c:v>0.72201770543333321</c:v>
                      </c:pt>
                      <c:pt idx="376">
                        <c:v>0.72077673669999998</c:v>
                      </c:pt>
                      <c:pt idx="377">
                        <c:v>0.71963991723333331</c:v>
                      </c:pt>
                      <c:pt idx="378">
                        <c:v>0.71785593029999994</c:v>
                      </c:pt>
                      <c:pt idx="379">
                        <c:v>0.71664871773333338</c:v>
                      </c:pt>
                      <c:pt idx="380">
                        <c:v>0.71475130316666668</c:v>
                      </c:pt>
                      <c:pt idx="381">
                        <c:v>0.71329275766666667</c:v>
                      </c:pt>
                      <c:pt idx="382">
                        <c:v>0.7117980917333333</c:v>
                      </c:pt>
                      <c:pt idx="383">
                        <c:v>0.71043729779999998</c:v>
                      </c:pt>
                      <c:pt idx="384">
                        <c:v>0.70882344246666662</c:v>
                      </c:pt>
                      <c:pt idx="385">
                        <c:v>0.7071783741333334</c:v>
                      </c:pt>
                      <c:pt idx="386">
                        <c:v>0.70551762976666665</c:v>
                      </c:pt>
                      <c:pt idx="387">
                        <c:v>0.70385412376666656</c:v>
                      </c:pt>
                      <c:pt idx="388">
                        <c:v>0.70228886603333329</c:v>
                      </c:pt>
                      <c:pt idx="389">
                        <c:v>0.70032674073333334</c:v>
                      </c:pt>
                      <c:pt idx="390">
                        <c:v>0.69895859560000007</c:v>
                      </c:pt>
                      <c:pt idx="391">
                        <c:v>0.69694312413333337</c:v>
                      </c:pt>
                      <c:pt idx="392">
                        <c:v>0.69543556373333326</c:v>
                      </c:pt>
                      <c:pt idx="393">
                        <c:v>0.69339275359999997</c:v>
                      </c:pt>
                      <c:pt idx="394">
                        <c:v>0.69200698536666672</c:v>
                      </c:pt>
                      <c:pt idx="395">
                        <c:v>0.69032847880000003</c:v>
                      </c:pt>
                      <c:pt idx="396">
                        <c:v>0.68825727703333328</c:v>
                      </c:pt>
                      <c:pt idx="397">
                        <c:v>0.68698052563333345</c:v>
                      </c:pt>
                      <c:pt idx="398">
                        <c:v>0.68517345193333334</c:v>
                      </c:pt>
                      <c:pt idx="399">
                        <c:v>0.6832038362666667</c:v>
                      </c:pt>
                      <c:pt idx="400">
                        <c:v>0.68150810400000006</c:v>
                      </c:pt>
                      <c:pt idx="401">
                        <c:v>0.67995717126666666</c:v>
                      </c:pt>
                      <c:pt idx="402">
                        <c:v>0.67852117619999996</c:v>
                      </c:pt>
                      <c:pt idx="403">
                        <c:v>0.6765442689333333</c:v>
                      </c:pt>
                      <c:pt idx="404">
                        <c:v>0.6750516097</c:v>
                      </c:pt>
                      <c:pt idx="405">
                        <c:v>0.67363484700000009</c:v>
                      </c:pt>
                      <c:pt idx="406">
                        <c:v>0.67196442686666658</c:v>
                      </c:pt>
                      <c:pt idx="407">
                        <c:v>0.67037842670000003</c:v>
                      </c:pt>
                      <c:pt idx="408">
                        <c:v>0.66899148620000004</c:v>
                      </c:pt>
                      <c:pt idx="409">
                        <c:v>0.66705258690000002</c:v>
                      </c:pt>
                      <c:pt idx="410">
                        <c:v>0.66610805193333333</c:v>
                      </c:pt>
                      <c:pt idx="411">
                        <c:v>0.66465053956666675</c:v>
                      </c:pt>
                      <c:pt idx="412">
                        <c:v>0.66306358576666657</c:v>
                      </c:pt>
                      <c:pt idx="413">
                        <c:v>0.66158694029999998</c:v>
                      </c:pt>
                      <c:pt idx="414">
                        <c:v>0.6604093114666667</c:v>
                      </c:pt>
                      <c:pt idx="415">
                        <c:v>0.65951746703333336</c:v>
                      </c:pt>
                      <c:pt idx="416">
                        <c:v>0.65825223923333331</c:v>
                      </c:pt>
                      <c:pt idx="417">
                        <c:v>0.65691294273333334</c:v>
                      </c:pt>
                      <c:pt idx="418">
                        <c:v>0.65599735576666662</c:v>
                      </c:pt>
                      <c:pt idx="419">
                        <c:v>0.65498487156666663</c:v>
                      </c:pt>
                      <c:pt idx="420">
                        <c:v>0.65405253569999999</c:v>
                      </c:pt>
                      <c:pt idx="421">
                        <c:v>0.65272021293333327</c:v>
                      </c:pt>
                      <c:pt idx="422">
                        <c:v>0.65181511640000001</c:v>
                      </c:pt>
                      <c:pt idx="423">
                        <c:v>0.65143616993333342</c:v>
                      </c:pt>
                      <c:pt idx="424">
                        <c:v>0.65077124040000001</c:v>
                      </c:pt>
                      <c:pt idx="425">
                        <c:v>0.64996763070000008</c:v>
                      </c:pt>
                      <c:pt idx="426">
                        <c:v>0.64916398126666663</c:v>
                      </c:pt>
                      <c:pt idx="427">
                        <c:v>0.64869276683333332</c:v>
                      </c:pt>
                      <c:pt idx="428">
                        <c:v>0.64847280583333333</c:v>
                      </c:pt>
                      <c:pt idx="429">
                        <c:v>0.6481272777</c:v>
                      </c:pt>
                      <c:pt idx="430">
                        <c:v>0.64781530696666667</c:v>
                      </c:pt>
                      <c:pt idx="431">
                        <c:v>0.64795108633333331</c:v>
                      </c:pt>
                      <c:pt idx="432">
                        <c:v>0.64749989910000005</c:v>
                      </c:pt>
                      <c:pt idx="433">
                        <c:v>0.64759524663333334</c:v>
                      </c:pt>
                      <c:pt idx="434">
                        <c:v>0.64759021993333332</c:v>
                      </c:pt>
                      <c:pt idx="435">
                        <c:v>0.64763484396666671</c:v>
                      </c:pt>
                      <c:pt idx="436">
                        <c:v>0.64797272283333329</c:v>
                      </c:pt>
                      <c:pt idx="437">
                        <c:v>0.64837737876666668</c:v>
                      </c:pt>
                      <c:pt idx="438">
                        <c:v>0.64836734533333329</c:v>
                      </c:pt>
                      <c:pt idx="439">
                        <c:v>0.64866485196666668</c:v>
                      </c:pt>
                      <c:pt idx="440">
                        <c:v>0.64923954009999996</c:v>
                      </c:pt>
                      <c:pt idx="441">
                        <c:v>0.65008946259999989</c:v>
                      </c:pt>
                      <c:pt idx="442">
                        <c:v>0.65037049853333329</c:v>
                      </c:pt>
                      <c:pt idx="443">
                        <c:v>0.65123367306666669</c:v>
                      </c:pt>
                      <c:pt idx="444">
                        <c:v>0.6518748601333334</c:v>
                      </c:pt>
                      <c:pt idx="445">
                        <c:v>0.65281502406666669</c:v>
                      </c:pt>
                      <c:pt idx="446">
                        <c:v>0.65366846323333339</c:v>
                      </c:pt>
                      <c:pt idx="447">
                        <c:v>0.65532046553333334</c:v>
                      </c:pt>
                      <c:pt idx="448">
                        <c:v>0.65618973969999994</c:v>
                      </c:pt>
                      <c:pt idx="449">
                        <c:v>0.65756169956666666</c:v>
                      </c:pt>
                      <c:pt idx="450">
                        <c:v>0.65889761843333339</c:v>
                      </c:pt>
                      <c:pt idx="451">
                        <c:v>0.66008720800000009</c:v>
                      </c:pt>
                      <c:pt idx="452">
                        <c:v>0.66154738270000013</c:v>
                      </c:pt>
                      <c:pt idx="453">
                        <c:v>0.66336013869999999</c:v>
                      </c:pt>
                      <c:pt idx="454">
                        <c:v>0.66497494776666677</c:v>
                      </c:pt>
                      <c:pt idx="455">
                        <c:v>0.66703428823333333</c:v>
                      </c:pt>
                      <c:pt idx="456">
                        <c:v>0.66852374870000009</c:v>
                      </c:pt>
                      <c:pt idx="457">
                        <c:v>0.67033431926666676</c:v>
                      </c:pt>
                      <c:pt idx="458">
                        <c:v>0.67263863483333342</c:v>
                      </c:pt>
                      <c:pt idx="459">
                        <c:v>0.6748015681666667</c:v>
                      </c:pt>
                      <c:pt idx="460">
                        <c:v>0.67634131510000006</c:v>
                      </c:pt>
                      <c:pt idx="461">
                        <c:v>0.67905122039999999</c:v>
                      </c:pt>
                      <c:pt idx="462">
                        <c:v>0.68163812159999992</c:v>
                      </c:pt>
                      <c:pt idx="463">
                        <c:v>0.68389886619999996</c:v>
                      </c:pt>
                      <c:pt idx="464">
                        <c:v>0.68648713826666663</c:v>
                      </c:pt>
                      <c:pt idx="465">
                        <c:v>0.68908178806666653</c:v>
                      </c:pt>
                      <c:pt idx="466">
                        <c:v>0.69175799689999995</c:v>
                      </c:pt>
                      <c:pt idx="467">
                        <c:v>0.69414049386666665</c:v>
                      </c:pt>
                      <c:pt idx="468">
                        <c:v>0.69727802279999995</c:v>
                      </c:pt>
                      <c:pt idx="469">
                        <c:v>0.70005820196666668</c:v>
                      </c:pt>
                      <c:pt idx="470">
                        <c:v>0.70293368896666664</c:v>
                      </c:pt>
                      <c:pt idx="471">
                        <c:v>0.70665210486666663</c:v>
                      </c:pt>
                      <c:pt idx="472">
                        <c:v>0.70905323826666666</c:v>
                      </c:pt>
                      <c:pt idx="473">
                        <c:v>0.71227880319999992</c:v>
                      </c:pt>
                      <c:pt idx="474">
                        <c:v>0.71545312803333339</c:v>
                      </c:pt>
                      <c:pt idx="475">
                        <c:v>0.7189824779666667</c:v>
                      </c:pt>
                      <c:pt idx="476">
                        <c:v>0.72255204123333339</c:v>
                      </c:pt>
                      <c:pt idx="477">
                        <c:v>0.72606277470000002</c:v>
                      </c:pt>
                      <c:pt idx="478">
                        <c:v>0.72935879230000011</c:v>
                      </c:pt>
                      <c:pt idx="479">
                        <c:v>0.73291309676666661</c:v>
                      </c:pt>
                      <c:pt idx="480">
                        <c:v>0.73635868230000001</c:v>
                      </c:pt>
                      <c:pt idx="481">
                        <c:v>0.74012754356666666</c:v>
                      </c:pt>
                      <c:pt idx="482">
                        <c:v>0.74381017683333328</c:v>
                      </c:pt>
                      <c:pt idx="483">
                        <c:v>0.74772687753333333</c:v>
                      </c:pt>
                      <c:pt idx="484">
                        <c:v>0.75163257123333338</c:v>
                      </c:pt>
                      <c:pt idx="485">
                        <c:v>0.75632047650000001</c:v>
                      </c:pt>
                      <c:pt idx="486">
                        <c:v>0.75995486973333326</c:v>
                      </c:pt>
                      <c:pt idx="487">
                        <c:v>0.76408640546666662</c:v>
                      </c:pt>
                      <c:pt idx="488">
                        <c:v>0.76792651413333335</c:v>
                      </c:pt>
                      <c:pt idx="489">
                        <c:v>0.77228339513333333</c:v>
                      </c:pt>
                      <c:pt idx="490">
                        <c:v>0.77647175390000012</c:v>
                      </c:pt>
                      <c:pt idx="491">
                        <c:v>0.78108046453333335</c:v>
                      </c:pt>
                      <c:pt idx="492">
                        <c:v>0.7858082851</c:v>
                      </c:pt>
                      <c:pt idx="493">
                        <c:v>0.78989694516666675</c:v>
                      </c:pt>
                      <c:pt idx="494">
                        <c:v>0.79483872653333343</c:v>
                      </c:pt>
                      <c:pt idx="495">
                        <c:v>0.7990215619333334</c:v>
                      </c:pt>
                      <c:pt idx="496">
                        <c:v>0.8042972485333334</c:v>
                      </c:pt>
                      <c:pt idx="497">
                        <c:v>0.80920680359999997</c:v>
                      </c:pt>
                      <c:pt idx="498">
                        <c:v>0.81348804629999993</c:v>
                      </c:pt>
                      <c:pt idx="499">
                        <c:v>0.8187534809</c:v>
                      </c:pt>
                      <c:pt idx="500">
                        <c:v>0.82342110076666675</c:v>
                      </c:pt>
                      <c:pt idx="501">
                        <c:v>0.82889457543333334</c:v>
                      </c:pt>
                      <c:pt idx="502">
                        <c:v>0.8342116872333335</c:v>
                      </c:pt>
                      <c:pt idx="503">
                        <c:v>0.83973916370000001</c:v>
                      </c:pt>
                      <c:pt idx="504">
                        <c:v>0.84493702653333325</c:v>
                      </c:pt>
                      <c:pt idx="505">
                        <c:v>0.85007351636666673</c:v>
                      </c:pt>
                      <c:pt idx="506">
                        <c:v>0.85585226616666665</c:v>
                      </c:pt>
                      <c:pt idx="507">
                        <c:v>0.86172884703333341</c:v>
                      </c:pt>
                      <c:pt idx="508">
                        <c:v>0.86728916566666658</c:v>
                      </c:pt>
                      <c:pt idx="509">
                        <c:v>0.8732636173666668</c:v>
                      </c:pt>
                      <c:pt idx="510">
                        <c:v>0.87909726303333324</c:v>
                      </c:pt>
                      <c:pt idx="511">
                        <c:v>0.88489689430000007</c:v>
                      </c:pt>
                      <c:pt idx="512">
                        <c:v>0.89110742013333333</c:v>
                      </c:pt>
                      <c:pt idx="513">
                        <c:v>0.89731822409999984</c:v>
                      </c:pt>
                      <c:pt idx="514">
                        <c:v>0.90339306990000001</c:v>
                      </c:pt>
                      <c:pt idx="515">
                        <c:v>0.91047896940000006</c:v>
                      </c:pt>
                      <c:pt idx="516">
                        <c:v>0.91669142243333324</c:v>
                      </c:pt>
                      <c:pt idx="517">
                        <c:v>0.9236677487666668</c:v>
                      </c:pt>
                      <c:pt idx="518">
                        <c:v>0.92991944156666673</c:v>
                      </c:pt>
                      <c:pt idx="519">
                        <c:v>0.93655478953333338</c:v>
                      </c:pt>
                      <c:pt idx="520">
                        <c:v>0.94435880583333331</c:v>
                      </c:pt>
                      <c:pt idx="521">
                        <c:v>0.95038634523333332</c:v>
                      </c:pt>
                      <c:pt idx="522">
                        <c:v>0.95736247286666665</c:v>
                      </c:pt>
                      <c:pt idx="523">
                        <c:v>0.96506951266666674</c:v>
                      </c:pt>
                      <c:pt idx="524">
                        <c:v>0.97196489569999989</c:v>
                      </c:pt>
                      <c:pt idx="525">
                        <c:v>0.97991726793333322</c:v>
                      </c:pt>
                      <c:pt idx="526">
                        <c:v>0.98632629726666676</c:v>
                      </c:pt>
                      <c:pt idx="527">
                        <c:v>0.99357334786666662</c:v>
                      </c:pt>
                      <c:pt idx="528">
                        <c:v>1.0016336641666668</c:v>
                      </c:pt>
                      <c:pt idx="529">
                        <c:v>1.0094394084666667</c:v>
                      </c:pt>
                      <c:pt idx="530">
                        <c:v>1.0178077222999999</c:v>
                      </c:pt>
                      <c:pt idx="531">
                        <c:v>1.0260286528</c:v>
                      </c:pt>
                      <c:pt idx="532">
                        <c:v>1.0364424785333333</c:v>
                      </c:pt>
                      <c:pt idx="533">
                        <c:v>1.0423841280333332</c:v>
                      </c:pt>
                      <c:pt idx="534">
                        <c:v>1.0517537194333333</c:v>
                      </c:pt>
                      <c:pt idx="535">
                        <c:v>1.0611165562333336</c:v>
                      </c:pt>
                      <c:pt idx="536">
                        <c:v>1.0687081814333335</c:v>
                      </c:pt>
                      <c:pt idx="537">
                        <c:v>1.0794383683333333</c:v>
                      </c:pt>
                      <c:pt idx="538">
                        <c:v>1.0895828009999999</c:v>
                      </c:pt>
                      <c:pt idx="539">
                        <c:v>1.0980596146666668</c:v>
                      </c:pt>
                      <c:pt idx="540">
                        <c:v>1.1094374656666666</c:v>
                      </c:pt>
                      <c:pt idx="541">
                        <c:v>1.1192553839999999</c:v>
                      </c:pt>
                      <c:pt idx="542">
                        <c:v>1.1297388076666666</c:v>
                      </c:pt>
                      <c:pt idx="543">
                        <c:v>1.1377323466666667</c:v>
                      </c:pt>
                      <c:pt idx="544">
                        <c:v>1.151236693</c:v>
                      </c:pt>
                      <c:pt idx="545">
                        <c:v>1.1635958353333333</c:v>
                      </c:pt>
                      <c:pt idx="546">
                        <c:v>1.1746389863333333</c:v>
                      </c:pt>
                      <c:pt idx="547">
                        <c:v>1.1870667136666666</c:v>
                      </c:pt>
                      <c:pt idx="548">
                        <c:v>1.1997265023333332</c:v>
                      </c:pt>
                      <c:pt idx="549">
                        <c:v>1.212023139</c:v>
                      </c:pt>
                      <c:pt idx="550">
                        <c:v>1.2261430423333335</c:v>
                      </c:pt>
                      <c:pt idx="551">
                        <c:v>1.2396172286666667</c:v>
                      </c:pt>
                      <c:pt idx="552">
                        <c:v>1.2407524189999999</c:v>
                      </c:pt>
                      <c:pt idx="553">
                        <c:v>1.2578827939999999</c:v>
                      </c:pt>
                      <c:pt idx="554">
                        <c:v>1.2726356186666667</c:v>
                      </c:pt>
                      <c:pt idx="555">
                        <c:v>1.2877937556666668</c:v>
                      </c:pt>
                      <c:pt idx="556">
                        <c:v>1.3060881693333333</c:v>
                      </c:pt>
                      <c:pt idx="557">
                        <c:v>1.324188868</c:v>
                      </c:pt>
                      <c:pt idx="558">
                        <c:v>1.3475494783333335</c:v>
                      </c:pt>
                      <c:pt idx="559">
                        <c:v>1.3752473593333334</c:v>
                      </c:pt>
                      <c:pt idx="560">
                        <c:v>1.3890991606666667</c:v>
                      </c:pt>
                      <c:pt idx="561">
                        <c:v>1.4244976439999999</c:v>
                      </c:pt>
                      <c:pt idx="562">
                        <c:v>1.4499611856666668</c:v>
                      </c:pt>
                      <c:pt idx="563">
                        <c:v>1.4775719643333334</c:v>
                      </c:pt>
                      <c:pt idx="564">
                        <c:v>1.5026061533333335</c:v>
                      </c:pt>
                      <c:pt idx="565">
                        <c:v>1.5147966940000002</c:v>
                      </c:pt>
                      <c:pt idx="566">
                        <c:v>1.5158404113333335</c:v>
                      </c:pt>
                      <c:pt idx="567">
                        <c:v>1.5021688936666668</c:v>
                      </c:pt>
                      <c:pt idx="568">
                        <c:v>1.4976135490000002</c:v>
                      </c:pt>
                      <c:pt idx="569">
                        <c:v>1.4808182316666667</c:v>
                      </c:pt>
                      <c:pt idx="570">
                        <c:v>1.451389432</c:v>
                      </c:pt>
                      <c:pt idx="571">
                        <c:v>1.4376427733333335</c:v>
                      </c:pt>
                      <c:pt idx="572">
                        <c:v>1.4229682286666667</c:v>
                      </c:pt>
                      <c:pt idx="573">
                        <c:v>1.4193511009999999</c:v>
                      </c:pt>
                      <c:pt idx="574">
                        <c:v>1.4191444716666668</c:v>
                      </c:pt>
                      <c:pt idx="575">
                        <c:v>1.4188184340000001</c:v>
                      </c:pt>
                      <c:pt idx="576">
                        <c:v>1.4242248933333332</c:v>
                      </c:pt>
                      <c:pt idx="577">
                        <c:v>1.4304366906666666</c:v>
                      </c:pt>
                      <c:pt idx="578">
                        <c:v>1.4346785146666667</c:v>
                      </c:pt>
                      <c:pt idx="579">
                        <c:v>1.4556402363333334</c:v>
                      </c:pt>
                      <c:pt idx="580">
                        <c:v>1.458506783</c:v>
                      </c:pt>
                      <c:pt idx="581">
                        <c:v>1.4636894863333332</c:v>
                      </c:pt>
                      <c:pt idx="582">
                        <c:v>1.4903342329999998</c:v>
                      </c:pt>
                      <c:pt idx="583">
                        <c:v>1.5024924276666667</c:v>
                      </c:pt>
                      <c:pt idx="584">
                        <c:v>1.514454762</c:v>
                      </c:pt>
                      <c:pt idx="585">
                        <c:v>1.5329820313333331</c:v>
                      </c:pt>
                      <c:pt idx="586">
                        <c:v>1.5404595929999998</c:v>
                      </c:pt>
                      <c:pt idx="587">
                        <c:v>1.5626392363333332</c:v>
                      </c:pt>
                      <c:pt idx="588">
                        <c:v>1.574152271</c:v>
                      </c:pt>
                      <c:pt idx="589">
                        <c:v>1.5882885056666669</c:v>
                      </c:pt>
                      <c:pt idx="590">
                        <c:v>1.6050291063333333</c:v>
                      </c:pt>
                      <c:pt idx="591">
                        <c:v>1.6135784786666667</c:v>
                      </c:pt>
                      <c:pt idx="592">
                        <c:v>1.6477910280000001</c:v>
                      </c:pt>
                      <c:pt idx="593">
                        <c:v>1.6594579620000001</c:v>
                      </c:pt>
                      <c:pt idx="594">
                        <c:v>1.6829753716666669</c:v>
                      </c:pt>
                      <c:pt idx="595">
                        <c:v>1.6961367526666666</c:v>
                      </c:pt>
                      <c:pt idx="596">
                        <c:v>1.7104645569999999</c:v>
                      </c:pt>
                      <c:pt idx="597">
                        <c:v>1.7326148750000001</c:v>
                      </c:pt>
                      <c:pt idx="598">
                        <c:v>1.7514399683333333</c:v>
                      </c:pt>
                      <c:pt idx="599">
                        <c:v>1.76682202</c:v>
                      </c:pt>
                      <c:pt idx="600">
                        <c:v>1.8011735680000001</c:v>
                      </c:pt>
                      <c:pt idx="601">
                        <c:v>1.8064429363333332</c:v>
                      </c:pt>
                      <c:pt idx="602">
                        <c:v>1.8319601216666666</c:v>
                      </c:pt>
                      <c:pt idx="603">
                        <c:v>1.8529039220000001</c:v>
                      </c:pt>
                      <c:pt idx="604">
                        <c:v>1.8697781963333331</c:v>
                      </c:pt>
                      <c:pt idx="605">
                        <c:v>1.8887281416666666</c:v>
                      </c:pt>
                      <c:pt idx="606">
                        <c:v>1.9053512016666667</c:v>
                      </c:pt>
                      <c:pt idx="607">
                        <c:v>1.9223280746666667</c:v>
                      </c:pt>
                      <c:pt idx="608">
                        <c:v>1.9406098523333333</c:v>
                      </c:pt>
                      <c:pt idx="609">
                        <c:v>1.965765953</c:v>
                      </c:pt>
                      <c:pt idx="610">
                        <c:v>1.9808731080000002</c:v>
                      </c:pt>
                      <c:pt idx="611">
                        <c:v>1.9946840603333331</c:v>
                      </c:pt>
                      <c:pt idx="612">
                        <c:v>2.0140427349999999</c:v>
                      </c:pt>
                      <c:pt idx="613">
                        <c:v>2.0295267899999998</c:v>
                      </c:pt>
                      <c:pt idx="614">
                        <c:v>2.050527056</c:v>
                      </c:pt>
                      <c:pt idx="615">
                        <c:v>2.0577239593333334</c:v>
                      </c:pt>
                      <c:pt idx="616">
                        <c:v>2.0851018429999999</c:v>
                      </c:pt>
                      <c:pt idx="617">
                        <c:v>2.096444288666667</c:v>
                      </c:pt>
                      <c:pt idx="618">
                        <c:v>2.1161059536666667</c:v>
                      </c:pt>
                      <c:pt idx="619">
                        <c:v>2.1458088956666668</c:v>
                      </c:pt>
                      <c:pt idx="620">
                        <c:v>2.1455725429999997</c:v>
                      </c:pt>
                      <c:pt idx="621">
                        <c:v>2.1621949673333334</c:v>
                      </c:pt>
                      <c:pt idx="622">
                        <c:v>2.1712242366666668</c:v>
                      </c:pt>
                      <c:pt idx="623">
                        <c:v>2.2022359373333331</c:v>
                      </c:pt>
                      <c:pt idx="624">
                        <c:v>2.2070529459999997</c:v>
                      </c:pt>
                      <c:pt idx="625">
                        <c:v>2.2261780896666665</c:v>
                      </c:pt>
                      <c:pt idx="626">
                        <c:v>2.2532309690000001</c:v>
                      </c:pt>
                      <c:pt idx="627">
                        <c:v>2.2646391390000002</c:v>
                      </c:pt>
                      <c:pt idx="628">
                        <c:v>2.2839027246666666</c:v>
                      </c:pt>
                      <c:pt idx="629">
                        <c:v>2.2846933203333335</c:v>
                      </c:pt>
                      <c:pt idx="630">
                        <c:v>2.3000126679999995</c:v>
                      </c:pt>
                      <c:pt idx="631">
                        <c:v>2.3221560320000001</c:v>
                      </c:pt>
                      <c:pt idx="632">
                        <c:v>2.3231358530000001</c:v>
                      </c:pt>
                      <c:pt idx="633">
                        <c:v>2.3529657519999998</c:v>
                      </c:pt>
                      <c:pt idx="634">
                        <c:v>2.3874522843333335</c:v>
                      </c:pt>
                      <c:pt idx="635">
                        <c:v>2.388540586</c:v>
                      </c:pt>
                      <c:pt idx="636">
                        <c:v>2.4030919073333337</c:v>
                      </c:pt>
                      <c:pt idx="637">
                        <c:v>2.4014259180000002</c:v>
                      </c:pt>
                      <c:pt idx="638">
                        <c:v>2.4255252679999999</c:v>
                      </c:pt>
                      <c:pt idx="639">
                        <c:v>2.4541974863333333</c:v>
                      </c:pt>
                      <c:pt idx="640">
                        <c:v>2.4758195879999998</c:v>
                      </c:pt>
                      <c:pt idx="641">
                        <c:v>2.4652837913333339</c:v>
                      </c:pt>
                      <c:pt idx="642">
                        <c:v>2.4845909276666664</c:v>
                      </c:pt>
                      <c:pt idx="643">
                        <c:v>2.4853301839999999</c:v>
                      </c:pt>
                      <c:pt idx="644">
                        <c:v>2.4865694843333332</c:v>
                      </c:pt>
                      <c:pt idx="645">
                        <c:v>2.5174947580000002</c:v>
                      </c:pt>
                      <c:pt idx="646">
                        <c:v>2.5305987993333332</c:v>
                      </c:pt>
                      <c:pt idx="647">
                        <c:v>2.5618787603333337</c:v>
                      </c:pt>
                      <c:pt idx="648">
                        <c:v>2.5683294933333332</c:v>
                      </c:pt>
                      <c:pt idx="649">
                        <c:v>2.5767901736666667</c:v>
                      </c:pt>
                      <c:pt idx="650">
                        <c:v>2.5900423526666669</c:v>
                      </c:pt>
                      <c:pt idx="651">
                        <c:v>2.5810763039999998</c:v>
                      </c:pt>
                      <c:pt idx="652">
                        <c:v>2.6010711989999997</c:v>
                      </c:pt>
                      <c:pt idx="653">
                        <c:v>2.6597904366666669</c:v>
                      </c:pt>
                      <c:pt idx="654">
                        <c:v>2.629722356666667</c:v>
                      </c:pt>
                      <c:pt idx="655">
                        <c:v>2.5852963130000002</c:v>
                      </c:pt>
                      <c:pt idx="656">
                        <c:v>2.5771207016666668</c:v>
                      </c:pt>
                      <c:pt idx="657">
                        <c:v>2.6311158336666667</c:v>
                      </c:pt>
                      <c:pt idx="658">
                        <c:v>2.6521225773333335</c:v>
                      </c:pt>
                      <c:pt idx="659">
                        <c:v>2.6853160063333337</c:v>
                      </c:pt>
                      <c:pt idx="660">
                        <c:v>2.6875710486666669</c:v>
                      </c:pt>
                      <c:pt idx="661">
                        <c:v>2.6293625830000003</c:v>
                      </c:pt>
                      <c:pt idx="662">
                        <c:v>2.741245111</c:v>
                      </c:pt>
                      <c:pt idx="663">
                        <c:v>2.7037435373333332</c:v>
                      </c:pt>
                      <c:pt idx="664">
                        <c:v>2.7850022316666667</c:v>
                      </c:pt>
                      <c:pt idx="665">
                        <c:v>2.6643927889999999</c:v>
                      </c:pt>
                      <c:pt idx="666">
                        <c:v>2.6530731516666668</c:v>
                      </c:pt>
                      <c:pt idx="667">
                        <c:v>2.8248185316666663</c:v>
                      </c:pt>
                      <c:pt idx="668">
                        <c:v>2.8797249793333335</c:v>
                      </c:pt>
                      <c:pt idx="669">
                        <c:v>2.8335492610000004</c:v>
                      </c:pt>
                      <c:pt idx="670">
                        <c:v>2.8651540279999996</c:v>
                      </c:pt>
                      <c:pt idx="671">
                        <c:v>2.8911535740000005</c:v>
                      </c:pt>
                      <c:pt idx="672">
                        <c:v>2.7699696226666668</c:v>
                      </c:pt>
                      <c:pt idx="673">
                        <c:v>2.5064511299999999</c:v>
                      </c:pt>
                      <c:pt idx="674">
                        <c:v>2.6891365053333334</c:v>
                      </c:pt>
                      <c:pt idx="675">
                        <c:v>2.6996615726666668</c:v>
                      </c:pt>
                      <c:pt idx="676">
                        <c:v>2.501691262</c:v>
                      </c:pt>
                      <c:pt idx="677">
                        <c:v>2.6758750280000001</c:v>
                      </c:pt>
                      <c:pt idx="678">
                        <c:v>5.2854383786666661</c:v>
                      </c:pt>
                      <c:pt idx="679">
                        <c:v>2.8009838263333329</c:v>
                      </c:pt>
                      <c:pt idx="680">
                        <c:v>2.5171844163333339</c:v>
                      </c:pt>
                      <c:pt idx="681">
                        <c:v>4.9361362456666669</c:v>
                      </c:pt>
                      <c:pt idx="682">
                        <c:v>4.9279564223333336</c:v>
                      </c:pt>
                      <c:pt idx="683">
                        <c:v>4.7364551226666665</c:v>
                      </c:pt>
                      <c:pt idx="684">
                        <c:v>2.309459607</c:v>
                      </c:pt>
                      <c:pt idx="685">
                        <c:v>10</c:v>
                      </c:pt>
                      <c:pt idx="686">
                        <c:v>4.647393306333333</c:v>
                      </c:pt>
                      <c:pt idx="687">
                        <c:v>7.2001755236666662</c:v>
                      </c:pt>
                      <c:pt idx="688">
                        <c:v>4.1060173113333329</c:v>
                      </c:pt>
                      <c:pt idx="689">
                        <c:v>4.4738125403333333</c:v>
                      </c:pt>
                      <c:pt idx="690">
                        <c:v>1.4124322336666666</c:v>
                      </c:pt>
                      <c:pt idx="691">
                        <c:v>4.5828888416666667</c:v>
                      </c:pt>
                      <c:pt idx="692">
                        <c:v>4.4114174843333336</c:v>
                      </c:pt>
                      <c:pt idx="693">
                        <c:v>7.1459780930000001</c:v>
                      </c:pt>
                      <c:pt idx="694">
                        <c:v>10</c:v>
                      </c:pt>
                      <c:pt idx="695">
                        <c:v>4.6172810396666666</c:v>
                      </c:pt>
                      <c:pt idx="696">
                        <c:v>4.4080847103333332</c:v>
                      </c:pt>
                      <c:pt idx="697">
                        <c:v>3.8274655540999998</c:v>
                      </c:pt>
                      <c:pt idx="698">
                        <c:v>4.0958610376666664</c:v>
                      </c:pt>
                      <c:pt idx="699">
                        <c:v>3.6639228363666665</c:v>
                      </c:pt>
                      <c:pt idx="700">
                        <c:v>4.3621247213333332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0"/>
                <c:order val="4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'P-A'!$AQ$6</c15:sqref>
                        </c15:formulaRef>
                      </c:ext>
                    </c:extLst>
                    <c:strCache>
                      <c:ptCount val="1"/>
                      <c:pt idx="0">
                        <c:v>P-C after 6 hours SSL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70000"/>
                        <a:lumOff val="3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'P-A'!$AQ$7:$AQ$707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0.27385149399999997</c:v>
                      </c:pt>
                      <c:pt idx="1">
                        <c:v>0.28127156693333333</c:v>
                      </c:pt>
                      <c:pt idx="2">
                        <c:v>0.27184551953333325</c:v>
                      </c:pt>
                      <c:pt idx="3">
                        <c:v>0.28561599056666676</c:v>
                      </c:pt>
                      <c:pt idx="4">
                        <c:v>0.28140432633333334</c:v>
                      </c:pt>
                      <c:pt idx="5">
                        <c:v>0.29199376700000002</c:v>
                      </c:pt>
                      <c:pt idx="6">
                        <c:v>0.29600796106666671</c:v>
                      </c:pt>
                      <c:pt idx="7">
                        <c:v>0.29190408189999995</c:v>
                      </c:pt>
                      <c:pt idx="8">
                        <c:v>0.29219260813333336</c:v>
                      </c:pt>
                      <c:pt idx="9">
                        <c:v>0.30448366206666666</c:v>
                      </c:pt>
                      <c:pt idx="10">
                        <c:v>0.29648115236666672</c:v>
                      </c:pt>
                      <c:pt idx="11">
                        <c:v>0.30619319280000001</c:v>
                      </c:pt>
                      <c:pt idx="12">
                        <c:v>0.31229880453333336</c:v>
                      </c:pt>
                      <c:pt idx="13">
                        <c:v>0.31472495200000006</c:v>
                      </c:pt>
                      <c:pt idx="14">
                        <c:v>0.31653916836666662</c:v>
                      </c:pt>
                      <c:pt idx="15">
                        <c:v>0.31244210400000005</c:v>
                      </c:pt>
                      <c:pt idx="16">
                        <c:v>0.3209868173</c:v>
                      </c:pt>
                      <c:pt idx="17">
                        <c:v>0.32946337260000003</c:v>
                      </c:pt>
                      <c:pt idx="18">
                        <c:v>0.32229437430000007</c:v>
                      </c:pt>
                      <c:pt idx="19">
                        <c:v>0.33298769593333333</c:v>
                      </c:pt>
                      <c:pt idx="20">
                        <c:v>0.33433698616666663</c:v>
                      </c:pt>
                      <c:pt idx="21">
                        <c:v>0.33766871700000001</c:v>
                      </c:pt>
                      <c:pt idx="22">
                        <c:v>0.34028033399999991</c:v>
                      </c:pt>
                      <c:pt idx="23">
                        <c:v>0.34380832310000009</c:v>
                      </c:pt>
                      <c:pt idx="24">
                        <c:v>0.34821715963333322</c:v>
                      </c:pt>
                      <c:pt idx="25">
                        <c:v>0.35069177539999996</c:v>
                      </c:pt>
                      <c:pt idx="26">
                        <c:v>0.35086899989999998</c:v>
                      </c:pt>
                      <c:pt idx="27">
                        <c:v>0.35667753236666666</c:v>
                      </c:pt>
                      <c:pt idx="28">
                        <c:v>0.35823181283333339</c:v>
                      </c:pt>
                      <c:pt idx="29">
                        <c:v>0.36110705119999997</c:v>
                      </c:pt>
                      <c:pt idx="30">
                        <c:v>0.36783947559999997</c:v>
                      </c:pt>
                      <c:pt idx="31">
                        <c:v>0.37086903059999998</c:v>
                      </c:pt>
                      <c:pt idx="32">
                        <c:v>0.37497140949999996</c:v>
                      </c:pt>
                      <c:pt idx="33">
                        <c:v>0.37535464766666671</c:v>
                      </c:pt>
                      <c:pt idx="34">
                        <c:v>0.37955029819999997</c:v>
                      </c:pt>
                      <c:pt idx="35">
                        <c:v>0.38404125960000002</c:v>
                      </c:pt>
                      <c:pt idx="36">
                        <c:v>0.38647904983333337</c:v>
                      </c:pt>
                      <c:pt idx="37">
                        <c:v>0.38865748033333325</c:v>
                      </c:pt>
                      <c:pt idx="38">
                        <c:v>0.3960163890666667</c:v>
                      </c:pt>
                      <c:pt idx="39">
                        <c:v>0.3989987174666666</c:v>
                      </c:pt>
                      <c:pt idx="40">
                        <c:v>0.40317115169999995</c:v>
                      </c:pt>
                      <c:pt idx="41">
                        <c:v>0.40594693029999995</c:v>
                      </c:pt>
                      <c:pt idx="42">
                        <c:v>0.41007785013333331</c:v>
                      </c:pt>
                      <c:pt idx="43">
                        <c:v>0.41416799033333329</c:v>
                      </c:pt>
                      <c:pt idx="44">
                        <c:v>0.41868669803333336</c:v>
                      </c:pt>
                      <c:pt idx="45">
                        <c:v>0.4219027160333334</c:v>
                      </c:pt>
                      <c:pt idx="46">
                        <c:v>0.4262295365333334</c:v>
                      </c:pt>
                      <c:pt idx="47">
                        <c:v>0.42951664323333327</c:v>
                      </c:pt>
                      <c:pt idx="48">
                        <c:v>0.4337712326333335</c:v>
                      </c:pt>
                      <c:pt idx="49">
                        <c:v>0.43599282696666675</c:v>
                      </c:pt>
                      <c:pt idx="50">
                        <c:v>0.44206270573333339</c:v>
                      </c:pt>
                      <c:pt idx="51">
                        <c:v>0.44633956746666659</c:v>
                      </c:pt>
                      <c:pt idx="52">
                        <c:v>0.45026234773333329</c:v>
                      </c:pt>
                      <c:pt idx="53">
                        <c:v>0.45482421899999992</c:v>
                      </c:pt>
                      <c:pt idx="54">
                        <c:v>0.45929611710000007</c:v>
                      </c:pt>
                      <c:pt idx="55">
                        <c:v>0.4625553887666668</c:v>
                      </c:pt>
                      <c:pt idx="56">
                        <c:v>0.46869401119999987</c:v>
                      </c:pt>
                      <c:pt idx="57">
                        <c:v>0.4717521469</c:v>
                      </c:pt>
                      <c:pt idx="58">
                        <c:v>0.47683098923333345</c:v>
                      </c:pt>
                      <c:pt idx="59">
                        <c:v>0.48286388306666661</c:v>
                      </c:pt>
                      <c:pt idx="60">
                        <c:v>0.48524860546666682</c:v>
                      </c:pt>
                      <c:pt idx="61">
                        <c:v>0.49130736773333317</c:v>
                      </c:pt>
                      <c:pt idx="62">
                        <c:v>0.49541994913333331</c:v>
                      </c:pt>
                      <c:pt idx="63">
                        <c:v>0.50002269953333334</c:v>
                      </c:pt>
                      <c:pt idx="64">
                        <c:v>0.50394538053333326</c:v>
                      </c:pt>
                      <c:pt idx="65">
                        <c:v>0.50802676870000008</c:v>
                      </c:pt>
                      <c:pt idx="66">
                        <c:v>0.51345712953333322</c:v>
                      </c:pt>
                      <c:pt idx="67">
                        <c:v>0.5196599264666667</c:v>
                      </c:pt>
                      <c:pt idx="68">
                        <c:v>0.52440222116666657</c:v>
                      </c:pt>
                      <c:pt idx="69">
                        <c:v>0.52850637826666669</c:v>
                      </c:pt>
                      <c:pt idx="70">
                        <c:v>0.53416267043333343</c:v>
                      </c:pt>
                      <c:pt idx="71">
                        <c:v>0.53918763003333348</c:v>
                      </c:pt>
                      <c:pt idx="72">
                        <c:v>0.54356444856666675</c:v>
                      </c:pt>
                      <c:pt idx="73">
                        <c:v>0.55031027406666666</c:v>
                      </c:pt>
                      <c:pt idx="74">
                        <c:v>0.55484244223333334</c:v>
                      </c:pt>
                      <c:pt idx="75">
                        <c:v>0.55996719996666666</c:v>
                      </c:pt>
                      <c:pt idx="76">
                        <c:v>0.56501974676666666</c:v>
                      </c:pt>
                      <c:pt idx="77">
                        <c:v>0.5696517727</c:v>
                      </c:pt>
                      <c:pt idx="78">
                        <c:v>0.57445956283333333</c:v>
                      </c:pt>
                      <c:pt idx="79">
                        <c:v>0.58059100306666667</c:v>
                      </c:pt>
                      <c:pt idx="80">
                        <c:v>0.58639845246666666</c:v>
                      </c:pt>
                      <c:pt idx="81">
                        <c:v>0.59078087400000001</c:v>
                      </c:pt>
                      <c:pt idx="82">
                        <c:v>0.59642452983333338</c:v>
                      </c:pt>
                      <c:pt idx="83">
                        <c:v>0.60118903720000005</c:v>
                      </c:pt>
                      <c:pt idx="84">
                        <c:v>0.60788668179999983</c:v>
                      </c:pt>
                      <c:pt idx="85">
                        <c:v>0.61392990740000009</c:v>
                      </c:pt>
                      <c:pt idx="86">
                        <c:v>0.61968098096666668</c:v>
                      </c:pt>
                      <c:pt idx="87">
                        <c:v>0.62480691069999994</c:v>
                      </c:pt>
                      <c:pt idx="88">
                        <c:v>0.63147181259999996</c:v>
                      </c:pt>
                      <c:pt idx="89">
                        <c:v>0.63738716656666661</c:v>
                      </c:pt>
                      <c:pt idx="90">
                        <c:v>0.64202901723333328</c:v>
                      </c:pt>
                      <c:pt idx="91">
                        <c:v>0.6489422619666666</c:v>
                      </c:pt>
                      <c:pt idx="92">
                        <c:v>0.65393941593333338</c:v>
                      </c:pt>
                      <c:pt idx="93">
                        <c:v>0.65873702369999998</c:v>
                      </c:pt>
                      <c:pt idx="94">
                        <c:v>0.6651545961333335</c:v>
                      </c:pt>
                      <c:pt idx="95">
                        <c:v>0.67273849263333341</c:v>
                      </c:pt>
                      <c:pt idx="96">
                        <c:v>0.67714152746666667</c:v>
                      </c:pt>
                      <c:pt idx="97">
                        <c:v>0.68412967526666668</c:v>
                      </c:pt>
                      <c:pt idx="98">
                        <c:v>0.68957832453333323</c:v>
                      </c:pt>
                      <c:pt idx="99">
                        <c:v>0.69624404119999994</c:v>
                      </c:pt>
                      <c:pt idx="100">
                        <c:v>0.70217107723333327</c:v>
                      </c:pt>
                      <c:pt idx="101">
                        <c:v>0.7079759140666666</c:v>
                      </c:pt>
                      <c:pt idx="102">
                        <c:v>0.71423451093333334</c:v>
                      </c:pt>
                      <c:pt idx="103">
                        <c:v>0.71972767513333336</c:v>
                      </c:pt>
                      <c:pt idx="104">
                        <c:v>0.72695981456666658</c:v>
                      </c:pt>
                      <c:pt idx="105">
                        <c:v>0.7338749269</c:v>
                      </c:pt>
                      <c:pt idx="106">
                        <c:v>0.73952887450000004</c:v>
                      </c:pt>
                      <c:pt idx="107">
                        <c:v>0.74618251136666658</c:v>
                      </c:pt>
                      <c:pt idx="108">
                        <c:v>0.7509255807666666</c:v>
                      </c:pt>
                      <c:pt idx="109">
                        <c:v>0.75876169400000015</c:v>
                      </c:pt>
                      <c:pt idx="110">
                        <c:v>0.76464554673333329</c:v>
                      </c:pt>
                      <c:pt idx="111">
                        <c:v>0.77260543896666678</c:v>
                      </c:pt>
                      <c:pt idx="112">
                        <c:v>0.77825029699999981</c:v>
                      </c:pt>
                      <c:pt idx="113">
                        <c:v>0.78509819489999999</c:v>
                      </c:pt>
                      <c:pt idx="114">
                        <c:v>0.79126765330000004</c:v>
                      </c:pt>
                      <c:pt idx="115">
                        <c:v>0.79629053663333349</c:v>
                      </c:pt>
                      <c:pt idx="116">
                        <c:v>0.80390612279999996</c:v>
                      </c:pt>
                      <c:pt idx="117">
                        <c:v>0.81181528156666682</c:v>
                      </c:pt>
                      <c:pt idx="118">
                        <c:v>0.81691912809999989</c:v>
                      </c:pt>
                      <c:pt idx="119">
                        <c:v>0.82496408606666671</c:v>
                      </c:pt>
                      <c:pt idx="120">
                        <c:v>0.83065940946666683</c:v>
                      </c:pt>
                      <c:pt idx="121">
                        <c:v>0.83767908806666669</c:v>
                      </c:pt>
                      <c:pt idx="122">
                        <c:v>0.84433180083333337</c:v>
                      </c:pt>
                      <c:pt idx="123">
                        <c:v>0.85004736979999995</c:v>
                      </c:pt>
                      <c:pt idx="124">
                        <c:v>0.85810605683333319</c:v>
                      </c:pt>
                      <c:pt idx="125">
                        <c:v>0.86355902750000002</c:v>
                      </c:pt>
                      <c:pt idx="126">
                        <c:v>0.87084025129999998</c:v>
                      </c:pt>
                      <c:pt idx="127">
                        <c:v>0.87705520790000002</c:v>
                      </c:pt>
                      <c:pt idx="128">
                        <c:v>0.88512738539999991</c:v>
                      </c:pt>
                      <c:pt idx="129">
                        <c:v>0.89068285636666666</c:v>
                      </c:pt>
                      <c:pt idx="130">
                        <c:v>0.89818729953333332</c:v>
                      </c:pt>
                      <c:pt idx="131">
                        <c:v>0.90516976509999991</c:v>
                      </c:pt>
                      <c:pt idx="132">
                        <c:v>0.91101604703333328</c:v>
                      </c:pt>
                      <c:pt idx="133">
                        <c:v>0.91851443063333327</c:v>
                      </c:pt>
                      <c:pt idx="134">
                        <c:v>0.92514322203333332</c:v>
                      </c:pt>
                      <c:pt idx="135">
                        <c:v>0.93191732973333319</c:v>
                      </c:pt>
                      <c:pt idx="136">
                        <c:v>0.94044870153333338</c:v>
                      </c:pt>
                      <c:pt idx="137">
                        <c:v>0.94577658176666657</c:v>
                      </c:pt>
                      <c:pt idx="138">
                        <c:v>0.95288910473333321</c:v>
                      </c:pt>
                      <c:pt idx="139">
                        <c:v>0.96012314173333335</c:v>
                      </c:pt>
                      <c:pt idx="140">
                        <c:v>0.96692355473333325</c:v>
                      </c:pt>
                      <c:pt idx="141">
                        <c:v>0.97448341039999997</c:v>
                      </c:pt>
                      <c:pt idx="142">
                        <c:v>0.9806578953666667</c:v>
                      </c:pt>
                      <c:pt idx="143">
                        <c:v>0.98716374226666659</c:v>
                      </c:pt>
                      <c:pt idx="144">
                        <c:v>0.99457095070000001</c:v>
                      </c:pt>
                      <c:pt idx="145">
                        <c:v>1.0007209977666667</c:v>
                      </c:pt>
                      <c:pt idx="146">
                        <c:v>1.0076151292666669</c:v>
                      </c:pt>
                      <c:pt idx="147">
                        <c:v>1.0147582291999999</c:v>
                      </c:pt>
                      <c:pt idx="148">
                        <c:v>1.0216073594999999</c:v>
                      </c:pt>
                      <c:pt idx="149">
                        <c:v>1.0273621278666667</c:v>
                      </c:pt>
                      <c:pt idx="150">
                        <c:v>1.0340174834666664</c:v>
                      </c:pt>
                      <c:pt idx="151">
                        <c:v>1.0419171849333335</c:v>
                      </c:pt>
                      <c:pt idx="152">
                        <c:v>1.0462133090666665</c:v>
                      </c:pt>
                      <c:pt idx="153">
                        <c:v>1.0547162692666667</c:v>
                      </c:pt>
                      <c:pt idx="154">
                        <c:v>1.0604680777666664</c:v>
                      </c:pt>
                      <c:pt idx="155">
                        <c:v>1.0681834421666665</c:v>
                      </c:pt>
                      <c:pt idx="156">
                        <c:v>1.0745376346333333</c:v>
                      </c:pt>
                      <c:pt idx="157">
                        <c:v>1.0810110172</c:v>
                      </c:pt>
                      <c:pt idx="158">
                        <c:v>1.0885395406</c:v>
                      </c:pt>
                      <c:pt idx="159">
                        <c:v>1.0961230199666667</c:v>
                      </c:pt>
                      <c:pt idx="160">
                        <c:v>1.101925730766667</c:v>
                      </c:pt>
                      <c:pt idx="161">
                        <c:v>1.1078052323333336</c:v>
                      </c:pt>
                      <c:pt idx="162">
                        <c:v>1.1157957312999998</c:v>
                      </c:pt>
                      <c:pt idx="163">
                        <c:v>1.1201786002333334</c:v>
                      </c:pt>
                      <c:pt idx="164">
                        <c:v>1.1273035604999999</c:v>
                      </c:pt>
                      <c:pt idx="165">
                        <c:v>1.1335743268999998</c:v>
                      </c:pt>
                      <c:pt idx="166">
                        <c:v>1.1416781740666666</c:v>
                      </c:pt>
                      <c:pt idx="167">
                        <c:v>1.1480044525666664</c:v>
                      </c:pt>
                      <c:pt idx="168">
                        <c:v>1.153040746933333</c:v>
                      </c:pt>
                      <c:pt idx="169">
                        <c:v>1.1598527832000001</c:v>
                      </c:pt>
                      <c:pt idx="170">
                        <c:v>1.1663402713666666</c:v>
                      </c:pt>
                      <c:pt idx="171">
                        <c:v>1.1720207334000001</c:v>
                      </c:pt>
                      <c:pt idx="172">
                        <c:v>1.1782185238</c:v>
                      </c:pt>
                      <c:pt idx="173">
                        <c:v>1.1845537821666667</c:v>
                      </c:pt>
                      <c:pt idx="174">
                        <c:v>1.1920269926333333</c:v>
                      </c:pt>
                      <c:pt idx="175">
                        <c:v>1.1971737145666668</c:v>
                      </c:pt>
                      <c:pt idx="176">
                        <c:v>1.2048005460666664</c:v>
                      </c:pt>
                      <c:pt idx="177">
                        <c:v>1.2107201416333335</c:v>
                      </c:pt>
                      <c:pt idx="178">
                        <c:v>1.2157185275</c:v>
                      </c:pt>
                      <c:pt idx="179">
                        <c:v>1.2229839164999998</c:v>
                      </c:pt>
                      <c:pt idx="180">
                        <c:v>1.2295481365666667</c:v>
                      </c:pt>
                      <c:pt idx="181">
                        <c:v>1.2344437441666667</c:v>
                      </c:pt>
                      <c:pt idx="182">
                        <c:v>1.2427810629333333</c:v>
                      </c:pt>
                      <c:pt idx="183">
                        <c:v>1.2464736501999998</c:v>
                      </c:pt>
                      <c:pt idx="184">
                        <c:v>1.2525331577666667</c:v>
                      </c:pt>
                      <c:pt idx="185">
                        <c:v>1.2591803074333334</c:v>
                      </c:pt>
                      <c:pt idx="186">
                        <c:v>1.2650695445</c:v>
                      </c:pt>
                      <c:pt idx="187">
                        <c:v>1.2714730697666665</c:v>
                      </c:pt>
                      <c:pt idx="188">
                        <c:v>1.2766508261666667</c:v>
                      </c:pt>
                      <c:pt idx="189">
                        <c:v>1.2827326654666666</c:v>
                      </c:pt>
                      <c:pt idx="190">
                        <c:v>1.2889115411999998</c:v>
                      </c:pt>
                      <c:pt idx="191">
                        <c:v>1.2940356332333334</c:v>
                      </c:pt>
                      <c:pt idx="192">
                        <c:v>1.2998508612999997</c:v>
                      </c:pt>
                      <c:pt idx="193">
                        <c:v>1.3053429129000003</c:v>
                      </c:pt>
                      <c:pt idx="194">
                        <c:v>1.3114585277999999</c:v>
                      </c:pt>
                      <c:pt idx="195">
                        <c:v>1.3161471085666667</c:v>
                      </c:pt>
                      <c:pt idx="196">
                        <c:v>1.3223637938666666</c:v>
                      </c:pt>
                      <c:pt idx="197">
                        <c:v>1.3280189235666666</c:v>
                      </c:pt>
                      <c:pt idx="198">
                        <c:v>1.3340512515333334</c:v>
                      </c:pt>
                      <c:pt idx="199">
                        <c:v>1.3377273876666667</c:v>
                      </c:pt>
                      <c:pt idx="200">
                        <c:v>1.3442468247666666</c:v>
                      </c:pt>
                      <c:pt idx="201">
                        <c:v>1.3487968048999999</c:v>
                      </c:pt>
                      <c:pt idx="202">
                        <c:v>1.3557713828333335</c:v>
                      </c:pt>
                      <c:pt idx="203">
                        <c:v>1.3606410624666667</c:v>
                      </c:pt>
                      <c:pt idx="204">
                        <c:v>1.3658033609333333</c:v>
                      </c:pt>
                      <c:pt idx="205">
                        <c:v>1.3704520065333332</c:v>
                      </c:pt>
                      <c:pt idx="206">
                        <c:v>1.3768803079666665</c:v>
                      </c:pt>
                      <c:pt idx="207">
                        <c:v>1.3828215398333334</c:v>
                      </c:pt>
                      <c:pt idx="208">
                        <c:v>1.3867800436</c:v>
                      </c:pt>
                      <c:pt idx="209">
                        <c:v>1.3914163510000002</c:v>
                      </c:pt>
                      <c:pt idx="210">
                        <c:v>1.3968855145000001</c:v>
                      </c:pt>
                      <c:pt idx="211">
                        <c:v>1.4026721714666666</c:v>
                      </c:pt>
                      <c:pt idx="212">
                        <c:v>1.4083589713000002</c:v>
                      </c:pt>
                      <c:pt idx="213">
                        <c:v>1.4132479628999999</c:v>
                      </c:pt>
                      <c:pt idx="214">
                        <c:v>1.4167611202000001</c:v>
                      </c:pt>
                      <c:pt idx="215">
                        <c:v>1.4237356980999998</c:v>
                      </c:pt>
                      <c:pt idx="216">
                        <c:v>1.4253960848333334</c:v>
                      </c:pt>
                      <c:pt idx="217">
                        <c:v>1.4305090111333332</c:v>
                      </c:pt>
                      <c:pt idx="218">
                        <c:v>1.4352792305333333</c:v>
                      </c:pt>
                      <c:pt idx="219">
                        <c:v>1.4398580988333336</c:v>
                      </c:pt>
                      <c:pt idx="220">
                        <c:v>1.4455994368</c:v>
                      </c:pt>
                      <c:pt idx="221">
                        <c:v>1.4477173090999997</c:v>
                      </c:pt>
                      <c:pt idx="222">
                        <c:v>1.4533647695</c:v>
                      </c:pt>
                      <c:pt idx="223">
                        <c:v>1.4583644867333334</c:v>
                      </c:pt>
                      <c:pt idx="224">
                        <c:v>1.4614203770666669</c:v>
                      </c:pt>
                      <c:pt idx="225">
                        <c:v>1.4671309589333335</c:v>
                      </c:pt>
                      <c:pt idx="226">
                        <c:v>1.4708066583999999</c:v>
                      </c:pt>
                      <c:pt idx="227">
                        <c:v>1.4757610561999999</c:v>
                      </c:pt>
                      <c:pt idx="228">
                        <c:v>1.4800558484666666</c:v>
                      </c:pt>
                      <c:pt idx="229">
                        <c:v>1.4829042552666667</c:v>
                      </c:pt>
                      <c:pt idx="230">
                        <c:v>1.4878151614666664</c:v>
                      </c:pt>
                      <c:pt idx="231">
                        <c:v>1.4924902917666667</c:v>
                      </c:pt>
                      <c:pt idx="232">
                        <c:v>1.4954211912666666</c:v>
                      </c:pt>
                      <c:pt idx="233">
                        <c:v>1.4998832347000002</c:v>
                      </c:pt>
                      <c:pt idx="234">
                        <c:v>1.5037826696333332</c:v>
                      </c:pt>
                      <c:pt idx="235">
                        <c:v>1.5071304440666669</c:v>
                      </c:pt>
                      <c:pt idx="236">
                        <c:v>1.5123848516666667</c:v>
                      </c:pt>
                      <c:pt idx="237">
                        <c:v>1.5144809880000001</c:v>
                      </c:pt>
                      <c:pt idx="238">
                        <c:v>1.5192661683333333</c:v>
                      </c:pt>
                      <c:pt idx="239">
                        <c:v>1.5231717823333335</c:v>
                      </c:pt>
                      <c:pt idx="240">
                        <c:v>1.5267715056666666</c:v>
                      </c:pt>
                      <c:pt idx="241">
                        <c:v>1.5297346513333334</c:v>
                      </c:pt>
                      <c:pt idx="242">
                        <c:v>1.5342682999999999</c:v>
                      </c:pt>
                      <c:pt idx="243">
                        <c:v>1.5391023160000001</c:v>
                      </c:pt>
                      <c:pt idx="244">
                        <c:v>1.540104707</c:v>
                      </c:pt>
                      <c:pt idx="245">
                        <c:v>1.5443205833333333</c:v>
                      </c:pt>
                      <c:pt idx="246">
                        <c:v>1.5490181046666667</c:v>
                      </c:pt>
                      <c:pt idx="247">
                        <c:v>1.5533449650000002</c:v>
                      </c:pt>
                      <c:pt idx="248">
                        <c:v>1.5547118586666668</c:v>
                      </c:pt>
                      <c:pt idx="249">
                        <c:v>1.5585510330000003</c:v>
                      </c:pt>
                      <c:pt idx="250">
                        <c:v>1.5615977843333333</c:v>
                      </c:pt>
                      <c:pt idx="251">
                        <c:v>1.5659576256666667</c:v>
                      </c:pt>
                      <c:pt idx="252">
                        <c:v>1.5686606963333334</c:v>
                      </c:pt>
                      <c:pt idx="253">
                        <c:v>1.5710850953333333</c:v>
                      </c:pt>
                      <c:pt idx="254">
                        <c:v>1.575914582</c:v>
                      </c:pt>
                      <c:pt idx="255">
                        <c:v>1.5786407786666665</c:v>
                      </c:pt>
                      <c:pt idx="256">
                        <c:v>1.58165888</c:v>
                      </c:pt>
                      <c:pt idx="257">
                        <c:v>1.5861021280000001</c:v>
                      </c:pt>
                      <c:pt idx="258">
                        <c:v>1.5866567293333336</c:v>
                      </c:pt>
                      <c:pt idx="259">
                        <c:v>1.5901364086666667</c:v>
                      </c:pt>
                      <c:pt idx="260">
                        <c:v>1.5936064723333334</c:v>
                      </c:pt>
                      <c:pt idx="261">
                        <c:v>1.5963705383333331</c:v>
                      </c:pt>
                      <c:pt idx="262">
                        <c:v>1.5995624063333331</c:v>
                      </c:pt>
                      <c:pt idx="263">
                        <c:v>1.6017210086666667</c:v>
                      </c:pt>
                      <c:pt idx="264">
                        <c:v>1.604660312</c:v>
                      </c:pt>
                      <c:pt idx="265">
                        <c:v>1.606860041666667</c:v>
                      </c:pt>
                      <c:pt idx="266">
                        <c:v>1.6083548070000002</c:v>
                      </c:pt>
                      <c:pt idx="267">
                        <c:v>1.6124639116666666</c:v>
                      </c:pt>
                      <c:pt idx="268">
                        <c:v>1.6139495769999999</c:v>
                      </c:pt>
                      <c:pt idx="269">
                        <c:v>1.6146075723333333</c:v>
                      </c:pt>
                      <c:pt idx="270">
                        <c:v>1.6183818973333333</c:v>
                      </c:pt>
                      <c:pt idx="271">
                        <c:v>1.6209319033333334</c:v>
                      </c:pt>
                      <c:pt idx="272">
                        <c:v>1.6240266956666669</c:v>
                      </c:pt>
                      <c:pt idx="273">
                        <c:v>1.6246316036666666</c:v>
                      </c:pt>
                      <c:pt idx="274">
                        <c:v>1.62700216</c:v>
                      </c:pt>
                      <c:pt idx="275">
                        <c:v>1.628287951333333</c:v>
                      </c:pt>
                      <c:pt idx="276">
                        <c:v>1.6304888326666667</c:v>
                      </c:pt>
                      <c:pt idx="277">
                        <c:v>1.631592393</c:v>
                      </c:pt>
                      <c:pt idx="278">
                        <c:v>1.6345809300000003</c:v>
                      </c:pt>
                      <c:pt idx="279">
                        <c:v>1.6364194153333333</c:v>
                      </c:pt>
                      <c:pt idx="280">
                        <c:v>1.6373945076666667</c:v>
                      </c:pt>
                      <c:pt idx="281">
                        <c:v>1.6380584636666666</c:v>
                      </c:pt>
                      <c:pt idx="282">
                        <c:v>1.6392003296666668</c:v>
                      </c:pt>
                      <c:pt idx="283">
                        <c:v>1.6412848236666664</c:v>
                      </c:pt>
                      <c:pt idx="284">
                        <c:v>1.6414071320000001</c:v>
                      </c:pt>
                      <c:pt idx="285">
                        <c:v>1.6436126233333335</c:v>
                      </c:pt>
                      <c:pt idx="286">
                        <c:v>1.6419838666666668</c:v>
                      </c:pt>
                      <c:pt idx="287">
                        <c:v>1.6453221636666668</c:v>
                      </c:pt>
                      <c:pt idx="288">
                        <c:v>1.6462134519999998</c:v>
                      </c:pt>
                      <c:pt idx="289">
                        <c:v>1.6458815733333332</c:v>
                      </c:pt>
                      <c:pt idx="290">
                        <c:v>1.6482687393333333</c:v>
                      </c:pt>
                      <c:pt idx="291">
                        <c:v>1.6465410790000001</c:v>
                      </c:pt>
                      <c:pt idx="292">
                        <c:v>1.6484102009999999</c:v>
                      </c:pt>
                      <c:pt idx="293">
                        <c:v>1.6481516363333337</c:v>
                      </c:pt>
                      <c:pt idx="294">
                        <c:v>1.6502494016666667</c:v>
                      </c:pt>
                      <c:pt idx="295">
                        <c:v>1.6495062113333336</c:v>
                      </c:pt>
                      <c:pt idx="296">
                        <c:v>1.6508365073333333</c:v>
                      </c:pt>
                      <c:pt idx="297">
                        <c:v>1.6498729786666668</c:v>
                      </c:pt>
                      <c:pt idx="298">
                        <c:v>1.6500986019999999</c:v>
                      </c:pt>
                      <c:pt idx="299">
                        <c:v>1.6482727926666667</c:v>
                      </c:pt>
                      <c:pt idx="300">
                        <c:v>1.651210785</c:v>
                      </c:pt>
                      <c:pt idx="301">
                        <c:v>1.6500650643333332</c:v>
                      </c:pt>
                      <c:pt idx="302">
                        <c:v>1.6497656503333336</c:v>
                      </c:pt>
                      <c:pt idx="303">
                        <c:v>1.6485859156666667</c:v>
                      </c:pt>
                      <c:pt idx="304">
                        <c:v>1.6487037740000001</c:v>
                      </c:pt>
                      <c:pt idx="305">
                        <c:v>1.6480560306666667</c:v>
                      </c:pt>
                      <c:pt idx="306">
                        <c:v>1.6473056476666665</c:v>
                      </c:pt>
                      <c:pt idx="307">
                        <c:v>1.6472061873333335</c:v>
                      </c:pt>
                      <c:pt idx="308">
                        <c:v>1.6466199156666665</c:v>
                      </c:pt>
                      <c:pt idx="309">
                        <c:v>1.6446016233333332</c:v>
                      </c:pt>
                      <c:pt idx="310">
                        <c:v>1.6439135473333331</c:v>
                      </c:pt>
                      <c:pt idx="311">
                        <c:v>1.6434880096666664</c:v>
                      </c:pt>
                      <c:pt idx="312">
                        <c:v>1.6428584260000001</c:v>
                      </c:pt>
                      <c:pt idx="313">
                        <c:v>1.6411302883333334</c:v>
                      </c:pt>
                      <c:pt idx="314">
                        <c:v>1.6388099590000003</c:v>
                      </c:pt>
                      <c:pt idx="315">
                        <c:v>1.6385062533333334</c:v>
                      </c:pt>
                      <c:pt idx="316">
                        <c:v>1.637725512</c:v>
                      </c:pt>
                      <c:pt idx="317">
                        <c:v>1.6366793710000003</c:v>
                      </c:pt>
                      <c:pt idx="318">
                        <c:v>1.6342924436666666</c:v>
                      </c:pt>
                      <c:pt idx="319">
                        <c:v>1.633056442</c:v>
                      </c:pt>
                      <c:pt idx="320">
                        <c:v>1.6305504636666666</c:v>
                      </c:pt>
                      <c:pt idx="321">
                        <c:v>1.6290442153333335</c:v>
                      </c:pt>
                      <c:pt idx="322">
                        <c:v>1.6281816563333333</c:v>
                      </c:pt>
                      <c:pt idx="323">
                        <c:v>1.6243748666666669</c:v>
                      </c:pt>
                      <c:pt idx="324">
                        <c:v>1.6223834353333333</c:v>
                      </c:pt>
                      <c:pt idx="325">
                        <c:v>1.621813019</c:v>
                      </c:pt>
                      <c:pt idx="326">
                        <c:v>1.6182645956666668</c:v>
                      </c:pt>
                      <c:pt idx="327">
                        <c:v>1.6169894536666665</c:v>
                      </c:pt>
                      <c:pt idx="328">
                        <c:v>1.6153106293333332</c:v>
                      </c:pt>
                      <c:pt idx="329">
                        <c:v>1.6116917133333333</c:v>
                      </c:pt>
                      <c:pt idx="330">
                        <c:v>1.6087830070000002</c:v>
                      </c:pt>
                      <c:pt idx="331">
                        <c:v>1.6064376433333332</c:v>
                      </c:pt>
                      <c:pt idx="332">
                        <c:v>1.6045401493333333</c:v>
                      </c:pt>
                      <c:pt idx="333">
                        <c:v>1.6010501783333331</c:v>
                      </c:pt>
                      <c:pt idx="334">
                        <c:v>1.5987327496666666</c:v>
                      </c:pt>
                      <c:pt idx="335">
                        <c:v>1.5956638653333333</c:v>
                      </c:pt>
                      <c:pt idx="336">
                        <c:v>1.5931560199999997</c:v>
                      </c:pt>
                      <c:pt idx="337">
                        <c:v>1.5896950959999998</c:v>
                      </c:pt>
                      <c:pt idx="338">
                        <c:v>1.5862902003333332</c:v>
                      </c:pt>
                      <c:pt idx="339">
                        <c:v>1.58409818</c:v>
                      </c:pt>
                      <c:pt idx="340">
                        <c:v>1.5817546846666666</c:v>
                      </c:pt>
                      <c:pt idx="341">
                        <c:v>1.5788288113333333</c:v>
                      </c:pt>
                      <c:pt idx="342">
                        <c:v>1.5748338303333334</c:v>
                      </c:pt>
                      <c:pt idx="343">
                        <c:v>1.5712280669999998</c:v>
                      </c:pt>
                      <c:pt idx="344">
                        <c:v>1.5681812763333332</c:v>
                      </c:pt>
                      <c:pt idx="345">
                        <c:v>1.5645339886666667</c:v>
                      </c:pt>
                      <c:pt idx="346">
                        <c:v>1.5619005363333336</c:v>
                      </c:pt>
                      <c:pt idx="347">
                        <c:v>1.5576446056666666</c:v>
                      </c:pt>
                      <c:pt idx="348">
                        <c:v>1.5546780033333334</c:v>
                      </c:pt>
                      <c:pt idx="349">
                        <c:v>1.550642689</c:v>
                      </c:pt>
                      <c:pt idx="350">
                        <c:v>1.5470668873333333</c:v>
                      </c:pt>
                      <c:pt idx="351">
                        <c:v>1.5439393123333334</c:v>
                      </c:pt>
                      <c:pt idx="352">
                        <c:v>1.5403113363333334</c:v>
                      </c:pt>
                      <c:pt idx="353">
                        <c:v>1.5367867149999999</c:v>
                      </c:pt>
                      <c:pt idx="354">
                        <c:v>1.5337634086666665</c:v>
                      </c:pt>
                      <c:pt idx="355">
                        <c:v>1.5296064613333333</c:v>
                      </c:pt>
                      <c:pt idx="356">
                        <c:v>1.526568492</c:v>
                      </c:pt>
                      <c:pt idx="357">
                        <c:v>1.5222588379999999</c:v>
                      </c:pt>
                      <c:pt idx="358">
                        <c:v>1.519152045</c:v>
                      </c:pt>
                      <c:pt idx="359">
                        <c:v>1.5148699286666665</c:v>
                      </c:pt>
                      <c:pt idx="360">
                        <c:v>1.5116399523333335</c:v>
                      </c:pt>
                      <c:pt idx="361">
                        <c:v>1.5072626273333334</c:v>
                      </c:pt>
                      <c:pt idx="362">
                        <c:v>1.5041502713333335</c:v>
                      </c:pt>
                      <c:pt idx="363">
                        <c:v>1.4999585550000001</c:v>
                      </c:pt>
                      <c:pt idx="364">
                        <c:v>1.4959340889999997</c:v>
                      </c:pt>
                      <c:pt idx="365">
                        <c:v>1.4926705760000001</c:v>
                      </c:pt>
                      <c:pt idx="366">
                        <c:v>1.4895542066666667</c:v>
                      </c:pt>
                      <c:pt idx="367">
                        <c:v>1.4846862553333331</c:v>
                      </c:pt>
                      <c:pt idx="368">
                        <c:v>1.4812015693333336</c:v>
                      </c:pt>
                      <c:pt idx="369">
                        <c:v>1.4781469506666667</c:v>
                      </c:pt>
                      <c:pt idx="370">
                        <c:v>1.4742539723333332</c:v>
                      </c:pt>
                      <c:pt idx="371">
                        <c:v>1.4708413279999999</c:v>
                      </c:pt>
                      <c:pt idx="372">
                        <c:v>1.4671014149999999</c:v>
                      </c:pt>
                      <c:pt idx="373">
                        <c:v>1.4634568693333332</c:v>
                      </c:pt>
                      <c:pt idx="374">
                        <c:v>1.4603875479999999</c:v>
                      </c:pt>
                      <c:pt idx="375">
                        <c:v>1.4564679859999998</c:v>
                      </c:pt>
                      <c:pt idx="376">
                        <c:v>1.452154398</c:v>
                      </c:pt>
                      <c:pt idx="377">
                        <c:v>1.4489164353333333</c:v>
                      </c:pt>
                      <c:pt idx="378">
                        <c:v>1.4450755120000001</c:v>
                      </c:pt>
                      <c:pt idx="379">
                        <c:v>1.4417404730000001</c:v>
                      </c:pt>
                      <c:pt idx="380">
                        <c:v>1.4385854006666665</c:v>
                      </c:pt>
                      <c:pt idx="381">
                        <c:v>1.4348216056666667</c:v>
                      </c:pt>
                      <c:pt idx="382">
                        <c:v>1.4318768579999999</c:v>
                      </c:pt>
                      <c:pt idx="383">
                        <c:v>1.4281834363333334</c:v>
                      </c:pt>
                      <c:pt idx="384">
                        <c:v>1.4244755900000001</c:v>
                      </c:pt>
                      <c:pt idx="385">
                        <c:v>1.4210743506666665</c:v>
                      </c:pt>
                      <c:pt idx="386">
                        <c:v>1.4177887836666667</c:v>
                      </c:pt>
                      <c:pt idx="387">
                        <c:v>1.4144518376666666</c:v>
                      </c:pt>
                      <c:pt idx="388">
                        <c:v>1.4109673103333333</c:v>
                      </c:pt>
                      <c:pt idx="389">
                        <c:v>1.4077210029999998</c:v>
                      </c:pt>
                      <c:pt idx="390">
                        <c:v>1.4046801330000001</c:v>
                      </c:pt>
                      <c:pt idx="391">
                        <c:v>1.4016586146666665</c:v>
                      </c:pt>
                      <c:pt idx="392">
                        <c:v>1.3991665046666668</c:v>
                      </c:pt>
                      <c:pt idx="393">
                        <c:v>1.3957097926666666</c:v>
                      </c:pt>
                      <c:pt idx="394">
                        <c:v>1.3930150273333333</c:v>
                      </c:pt>
                      <c:pt idx="395">
                        <c:v>1.3901360033333334</c:v>
                      </c:pt>
                      <c:pt idx="396">
                        <c:v>1.3871058623333334</c:v>
                      </c:pt>
                      <c:pt idx="397">
                        <c:v>1.3839138743333332</c:v>
                      </c:pt>
                      <c:pt idx="398">
                        <c:v>1.3811852929999999</c:v>
                      </c:pt>
                      <c:pt idx="399">
                        <c:v>1.3784979183333332</c:v>
                      </c:pt>
                      <c:pt idx="400">
                        <c:v>1.3751016853333333</c:v>
                      </c:pt>
                      <c:pt idx="401">
                        <c:v>1.3720955053333332</c:v>
                      </c:pt>
                      <c:pt idx="402">
                        <c:v>1.3697019023333332</c:v>
                      </c:pt>
                      <c:pt idx="403">
                        <c:v>1.3667894203333333</c:v>
                      </c:pt>
                      <c:pt idx="404">
                        <c:v>1.3645042973333332</c:v>
                      </c:pt>
                      <c:pt idx="405">
                        <c:v>1.3616140683333333</c:v>
                      </c:pt>
                      <c:pt idx="406">
                        <c:v>1.358549158</c:v>
                      </c:pt>
                      <c:pt idx="407">
                        <c:v>1.3557355006666665</c:v>
                      </c:pt>
                      <c:pt idx="408">
                        <c:v>1.3535162210000002</c:v>
                      </c:pt>
                      <c:pt idx="409">
                        <c:v>1.3511074783333334</c:v>
                      </c:pt>
                      <c:pt idx="410">
                        <c:v>1.3489087423333335</c:v>
                      </c:pt>
                      <c:pt idx="411">
                        <c:v>1.346080065</c:v>
                      </c:pt>
                      <c:pt idx="412">
                        <c:v>1.3435136873333333</c:v>
                      </c:pt>
                      <c:pt idx="413">
                        <c:v>1.3407366276666668</c:v>
                      </c:pt>
                      <c:pt idx="414">
                        <c:v>1.3386843206666665</c:v>
                      </c:pt>
                      <c:pt idx="415">
                        <c:v>1.3356635173333335</c:v>
                      </c:pt>
                      <c:pt idx="416">
                        <c:v>1.3334134820000001</c:v>
                      </c:pt>
                      <c:pt idx="417">
                        <c:v>1.3314023020000001</c:v>
                      </c:pt>
                      <c:pt idx="418">
                        <c:v>1.3282703956666666</c:v>
                      </c:pt>
                      <c:pt idx="419">
                        <c:v>1.325421373</c:v>
                      </c:pt>
                      <c:pt idx="420">
                        <c:v>1.3228023453333335</c:v>
                      </c:pt>
                      <c:pt idx="421">
                        <c:v>1.3209007976666669</c:v>
                      </c:pt>
                      <c:pt idx="422">
                        <c:v>1.3182440996666667</c:v>
                      </c:pt>
                      <c:pt idx="423">
                        <c:v>1.3163953223333333</c:v>
                      </c:pt>
                      <c:pt idx="424">
                        <c:v>1.3135327893333333</c:v>
                      </c:pt>
                      <c:pt idx="425">
                        <c:v>1.311470548</c:v>
                      </c:pt>
                      <c:pt idx="426">
                        <c:v>1.3085578283333332</c:v>
                      </c:pt>
                      <c:pt idx="427">
                        <c:v>1.3061775366666666</c:v>
                      </c:pt>
                      <c:pt idx="428">
                        <c:v>1.3035844166666666</c:v>
                      </c:pt>
                      <c:pt idx="429">
                        <c:v>1.3014727036666667</c:v>
                      </c:pt>
                      <c:pt idx="430">
                        <c:v>1.298688531</c:v>
                      </c:pt>
                      <c:pt idx="431">
                        <c:v>1.2962055999999997</c:v>
                      </c:pt>
                      <c:pt idx="432">
                        <c:v>1.2937453984999998</c:v>
                      </c:pt>
                      <c:pt idx="433">
                        <c:v>1.2919892470333334</c:v>
                      </c:pt>
                      <c:pt idx="434">
                        <c:v>1.2895127732666669</c:v>
                      </c:pt>
                      <c:pt idx="435">
                        <c:v>1.2865194677</c:v>
                      </c:pt>
                      <c:pt idx="436">
                        <c:v>1.2842236558333333</c:v>
                      </c:pt>
                      <c:pt idx="437">
                        <c:v>1.2819533347333334</c:v>
                      </c:pt>
                      <c:pt idx="438">
                        <c:v>1.2798457744</c:v>
                      </c:pt>
                      <c:pt idx="439">
                        <c:v>1.2772171498666667</c:v>
                      </c:pt>
                      <c:pt idx="440">
                        <c:v>1.2746446130333331</c:v>
                      </c:pt>
                      <c:pt idx="441">
                        <c:v>1.2729467354666666</c:v>
                      </c:pt>
                      <c:pt idx="442">
                        <c:v>1.2705764373333333</c:v>
                      </c:pt>
                      <c:pt idx="443">
                        <c:v>1.2683785159000001</c:v>
                      </c:pt>
                      <c:pt idx="444">
                        <c:v>1.2663100757333334</c:v>
                      </c:pt>
                      <c:pt idx="445">
                        <c:v>1.2639749844999999</c:v>
                      </c:pt>
                      <c:pt idx="446">
                        <c:v>1.2609945337666666</c:v>
                      </c:pt>
                      <c:pt idx="447">
                        <c:v>1.2595443527000001</c:v>
                      </c:pt>
                      <c:pt idx="448">
                        <c:v>1.2578909596666668</c:v>
                      </c:pt>
                      <c:pt idx="449">
                        <c:v>1.2555348475666666</c:v>
                      </c:pt>
                      <c:pt idx="450">
                        <c:v>1.2537486153666666</c:v>
                      </c:pt>
                      <c:pt idx="451">
                        <c:v>1.2510382929999999</c:v>
                      </c:pt>
                      <c:pt idx="452">
                        <c:v>1.2497803372</c:v>
                      </c:pt>
                      <c:pt idx="453">
                        <c:v>1.2477927208333333</c:v>
                      </c:pt>
                      <c:pt idx="454">
                        <c:v>1.2442097468000002</c:v>
                      </c:pt>
                      <c:pt idx="455">
                        <c:v>1.2420241435000001</c:v>
                      </c:pt>
                      <c:pt idx="456">
                        <c:v>1.2400096457000001</c:v>
                      </c:pt>
                      <c:pt idx="457">
                        <c:v>1.2390613954333334</c:v>
                      </c:pt>
                      <c:pt idx="458">
                        <c:v>1.2381187677666665</c:v>
                      </c:pt>
                      <c:pt idx="459">
                        <c:v>1.2362593610000001</c:v>
                      </c:pt>
                      <c:pt idx="460">
                        <c:v>1.2354090811333334</c:v>
                      </c:pt>
                      <c:pt idx="461">
                        <c:v>1.2333009442999998</c:v>
                      </c:pt>
                      <c:pt idx="462">
                        <c:v>1.2326280675666668</c:v>
                      </c:pt>
                      <c:pt idx="463">
                        <c:v>1.2312330407000001</c:v>
                      </c:pt>
                      <c:pt idx="464">
                        <c:v>1.2288412849666666</c:v>
                      </c:pt>
                      <c:pt idx="465">
                        <c:v>1.2284981611333332</c:v>
                      </c:pt>
                      <c:pt idx="466">
                        <c:v>1.2273762025000001</c:v>
                      </c:pt>
                      <c:pt idx="467">
                        <c:v>1.2258267005666668</c:v>
                      </c:pt>
                      <c:pt idx="468">
                        <c:v>1.2251991231000001</c:v>
                      </c:pt>
                      <c:pt idx="469">
                        <c:v>1.2244190177666665</c:v>
                      </c:pt>
                      <c:pt idx="470">
                        <c:v>1.2232172093333336</c:v>
                      </c:pt>
                      <c:pt idx="471">
                        <c:v>1.2231501937000002</c:v>
                      </c:pt>
                      <c:pt idx="472">
                        <c:v>1.2219461598999999</c:v>
                      </c:pt>
                      <c:pt idx="473">
                        <c:v>1.2223887838999998</c:v>
                      </c:pt>
                      <c:pt idx="474">
                        <c:v>1.2222050030666667</c:v>
                      </c:pt>
                      <c:pt idx="475">
                        <c:v>1.2219370604666666</c:v>
                      </c:pt>
                      <c:pt idx="476">
                        <c:v>1.2215922274999997</c:v>
                      </c:pt>
                      <c:pt idx="477">
                        <c:v>1.2213510674666666</c:v>
                      </c:pt>
                      <c:pt idx="478">
                        <c:v>1.2209906975333331</c:v>
                      </c:pt>
                      <c:pt idx="479">
                        <c:v>1.2214428186666666</c:v>
                      </c:pt>
                      <c:pt idx="480">
                        <c:v>1.2216706074999999</c:v>
                      </c:pt>
                      <c:pt idx="481">
                        <c:v>1.2223933538</c:v>
                      </c:pt>
                      <c:pt idx="482">
                        <c:v>1.2227904994333334</c:v>
                      </c:pt>
                      <c:pt idx="483">
                        <c:v>1.2235088747</c:v>
                      </c:pt>
                      <c:pt idx="484">
                        <c:v>1.2243394056000001</c:v>
                      </c:pt>
                      <c:pt idx="485">
                        <c:v>1.2250164749000001</c:v>
                      </c:pt>
                      <c:pt idx="486">
                        <c:v>1.2266610068666666</c:v>
                      </c:pt>
                      <c:pt idx="487">
                        <c:v>1.2276218335666664</c:v>
                      </c:pt>
                      <c:pt idx="488">
                        <c:v>1.2285673616999999</c:v>
                      </c:pt>
                      <c:pt idx="489">
                        <c:v>1.2304896911000001</c:v>
                      </c:pt>
                      <c:pt idx="490">
                        <c:v>1.2315362694666667</c:v>
                      </c:pt>
                      <c:pt idx="491">
                        <c:v>1.2329105139666667</c:v>
                      </c:pt>
                      <c:pt idx="492">
                        <c:v>1.2351351775999999</c:v>
                      </c:pt>
                      <c:pt idx="493">
                        <c:v>1.2366617122666668</c:v>
                      </c:pt>
                      <c:pt idx="494">
                        <c:v>1.2386837204666667</c:v>
                      </c:pt>
                      <c:pt idx="495">
                        <c:v>1.2410753568333333</c:v>
                      </c:pt>
                      <c:pt idx="496">
                        <c:v>1.2423763473333331</c:v>
                      </c:pt>
                      <c:pt idx="497">
                        <c:v>1.2459938523666667</c:v>
                      </c:pt>
                      <c:pt idx="498">
                        <c:v>1.2489028771333333</c:v>
                      </c:pt>
                      <c:pt idx="499">
                        <c:v>1.250927031</c:v>
                      </c:pt>
                      <c:pt idx="500">
                        <c:v>1.2541786036</c:v>
                      </c:pt>
                      <c:pt idx="501">
                        <c:v>1.2571852207000001</c:v>
                      </c:pt>
                      <c:pt idx="502">
                        <c:v>1.2602150042333333</c:v>
                      </c:pt>
                      <c:pt idx="503">
                        <c:v>1.2632220585</c:v>
                      </c:pt>
                      <c:pt idx="504">
                        <c:v>1.2667428054333332</c:v>
                      </c:pt>
                      <c:pt idx="505">
                        <c:v>1.2702190282333332</c:v>
                      </c:pt>
                      <c:pt idx="506">
                        <c:v>1.2741792199999999</c:v>
                      </c:pt>
                      <c:pt idx="507">
                        <c:v>1.2767520346666668</c:v>
                      </c:pt>
                      <c:pt idx="508">
                        <c:v>1.2811491093333334</c:v>
                      </c:pt>
                      <c:pt idx="509">
                        <c:v>1.285889585666667</c:v>
                      </c:pt>
                      <c:pt idx="510">
                        <c:v>1.2895786366666666</c:v>
                      </c:pt>
                      <c:pt idx="511">
                        <c:v>1.2939147946666667</c:v>
                      </c:pt>
                      <c:pt idx="512">
                        <c:v>1.2989460229999998</c:v>
                      </c:pt>
                      <c:pt idx="513">
                        <c:v>1.3030672473333331</c:v>
                      </c:pt>
                      <c:pt idx="514">
                        <c:v>1.3070437909999999</c:v>
                      </c:pt>
                      <c:pt idx="515">
                        <c:v>1.3119490146666666</c:v>
                      </c:pt>
                      <c:pt idx="516">
                        <c:v>1.3181429306666665</c:v>
                      </c:pt>
                      <c:pt idx="517">
                        <c:v>1.3239979346666668</c:v>
                      </c:pt>
                      <c:pt idx="518">
                        <c:v>1.329300602</c:v>
                      </c:pt>
                      <c:pt idx="519">
                        <c:v>1.3357810576666667</c:v>
                      </c:pt>
                      <c:pt idx="520">
                        <c:v>1.3424168033333335</c:v>
                      </c:pt>
                      <c:pt idx="521">
                        <c:v>1.3484491110000001</c:v>
                      </c:pt>
                      <c:pt idx="522">
                        <c:v>1.3560551009999999</c:v>
                      </c:pt>
                      <c:pt idx="523">
                        <c:v>1.3626702623333333</c:v>
                      </c:pt>
                      <c:pt idx="524">
                        <c:v>1.3687322136666669</c:v>
                      </c:pt>
                      <c:pt idx="525">
                        <c:v>1.3754075369999998</c:v>
                      </c:pt>
                      <c:pt idx="526">
                        <c:v>1.3826674223333333</c:v>
                      </c:pt>
                      <c:pt idx="527">
                        <c:v>1.3900237876666666</c:v>
                      </c:pt>
                      <c:pt idx="528">
                        <c:v>1.3978976806666665</c:v>
                      </c:pt>
                      <c:pt idx="529">
                        <c:v>1.4028749069999999</c:v>
                      </c:pt>
                      <c:pt idx="530">
                        <c:v>1.4105261169999999</c:v>
                      </c:pt>
                      <c:pt idx="531">
                        <c:v>1.416953127</c:v>
                      </c:pt>
                      <c:pt idx="532">
                        <c:v>1.426379005</c:v>
                      </c:pt>
                      <c:pt idx="533">
                        <c:v>1.4297281899999998</c:v>
                      </c:pt>
                      <c:pt idx="534">
                        <c:v>1.4383538563333333</c:v>
                      </c:pt>
                      <c:pt idx="535">
                        <c:v>1.4439803760000001</c:v>
                      </c:pt>
                      <c:pt idx="536">
                        <c:v>1.4525159993333332</c:v>
                      </c:pt>
                      <c:pt idx="537">
                        <c:v>1.4594224296666667</c:v>
                      </c:pt>
                      <c:pt idx="538">
                        <c:v>1.4675399463333332</c:v>
                      </c:pt>
                      <c:pt idx="539">
                        <c:v>1.472640395</c:v>
                      </c:pt>
                      <c:pt idx="540">
                        <c:v>1.4847459396666667</c:v>
                      </c:pt>
                      <c:pt idx="541">
                        <c:v>1.4893147150000001</c:v>
                      </c:pt>
                      <c:pt idx="542">
                        <c:v>1.5000974736666663</c:v>
                      </c:pt>
                      <c:pt idx="543">
                        <c:v>1.5123526653333332</c:v>
                      </c:pt>
                      <c:pt idx="544">
                        <c:v>1.519267996</c:v>
                      </c:pt>
                      <c:pt idx="545">
                        <c:v>1.5333491163333333</c:v>
                      </c:pt>
                      <c:pt idx="546">
                        <c:v>1.541476329</c:v>
                      </c:pt>
                      <c:pt idx="547">
                        <c:v>1.5496589739999997</c:v>
                      </c:pt>
                      <c:pt idx="548">
                        <c:v>1.5646432240000001</c:v>
                      </c:pt>
                      <c:pt idx="549">
                        <c:v>1.58325998</c:v>
                      </c:pt>
                      <c:pt idx="550">
                        <c:v>1.5954369306666667</c:v>
                      </c:pt>
                      <c:pt idx="551">
                        <c:v>1.6113411586666668</c:v>
                      </c:pt>
                      <c:pt idx="552">
                        <c:v>1.5980936290000001</c:v>
                      </c:pt>
                      <c:pt idx="553">
                        <c:v>1.6028689146666666</c:v>
                      </c:pt>
                      <c:pt idx="554">
                        <c:v>1.6313006479999999</c:v>
                      </c:pt>
                      <c:pt idx="555">
                        <c:v>1.6438413460000001</c:v>
                      </c:pt>
                      <c:pt idx="556">
                        <c:v>1.6740690866666668</c:v>
                      </c:pt>
                      <c:pt idx="557">
                        <c:v>1.6957405806666666</c:v>
                      </c:pt>
                      <c:pt idx="558">
                        <c:v>1.7104818026666664</c:v>
                      </c:pt>
                      <c:pt idx="559">
                        <c:v>1.7242951789999996</c:v>
                      </c:pt>
                      <c:pt idx="560">
                        <c:v>1.7545957960000003</c:v>
                      </c:pt>
                      <c:pt idx="561">
                        <c:v>1.7481207846666666</c:v>
                      </c:pt>
                      <c:pt idx="562">
                        <c:v>1.7634034156666667</c:v>
                      </c:pt>
                      <c:pt idx="563">
                        <c:v>1.7605353993333335</c:v>
                      </c:pt>
                      <c:pt idx="564">
                        <c:v>1.746506731</c:v>
                      </c:pt>
                      <c:pt idx="565">
                        <c:v>1.7263931036666669</c:v>
                      </c:pt>
                      <c:pt idx="566">
                        <c:v>1.6951464416666668</c:v>
                      </c:pt>
                      <c:pt idx="567">
                        <c:v>1.6701550086666668</c:v>
                      </c:pt>
                      <c:pt idx="568">
                        <c:v>1.6442056496666666</c:v>
                      </c:pt>
                      <c:pt idx="569">
                        <c:v>1.6297505300000001</c:v>
                      </c:pt>
                      <c:pt idx="570">
                        <c:v>1.6179578703333333</c:v>
                      </c:pt>
                      <c:pt idx="571">
                        <c:v>1.6110334400000001</c:v>
                      </c:pt>
                      <c:pt idx="572">
                        <c:v>1.6088668506666666</c:v>
                      </c:pt>
                      <c:pt idx="573">
                        <c:v>1.6199917793333334</c:v>
                      </c:pt>
                      <c:pt idx="574">
                        <c:v>1.631157239</c:v>
                      </c:pt>
                      <c:pt idx="575">
                        <c:v>1.6319635706666666</c:v>
                      </c:pt>
                      <c:pt idx="576">
                        <c:v>1.6471123296666665</c:v>
                      </c:pt>
                      <c:pt idx="577">
                        <c:v>1.6720833380000002</c:v>
                      </c:pt>
                      <c:pt idx="578">
                        <c:v>1.6681469676666669</c:v>
                      </c:pt>
                      <c:pt idx="579">
                        <c:v>1.682593902</c:v>
                      </c:pt>
                      <c:pt idx="580">
                        <c:v>1.6932154896666667</c:v>
                      </c:pt>
                      <c:pt idx="581">
                        <c:v>1.707110166333333</c:v>
                      </c:pt>
                      <c:pt idx="582">
                        <c:v>1.7189631463333332</c:v>
                      </c:pt>
                      <c:pt idx="583">
                        <c:v>1.7246129116666669</c:v>
                      </c:pt>
                      <c:pt idx="584">
                        <c:v>1.7492979763333334</c:v>
                      </c:pt>
                      <c:pt idx="585">
                        <c:v>1.7592045466666666</c:v>
                      </c:pt>
                      <c:pt idx="586">
                        <c:v>1.7782698073333334</c:v>
                      </c:pt>
                      <c:pt idx="587">
                        <c:v>1.7875496943333333</c:v>
                      </c:pt>
                      <c:pt idx="588">
                        <c:v>1.8197768130000003</c:v>
                      </c:pt>
                      <c:pt idx="589">
                        <c:v>1.8356676103333331</c:v>
                      </c:pt>
                      <c:pt idx="590">
                        <c:v>1.8370695113333335</c:v>
                      </c:pt>
                      <c:pt idx="591">
                        <c:v>1.8673011063333331</c:v>
                      </c:pt>
                      <c:pt idx="592">
                        <c:v>1.8907443683333334</c:v>
                      </c:pt>
                      <c:pt idx="593">
                        <c:v>1.9065577586666667</c:v>
                      </c:pt>
                      <c:pt idx="594">
                        <c:v>1.9256396296666662</c:v>
                      </c:pt>
                      <c:pt idx="595">
                        <c:v>1.9508231880000002</c:v>
                      </c:pt>
                      <c:pt idx="596">
                        <c:v>1.9851416350000002</c:v>
                      </c:pt>
                      <c:pt idx="597">
                        <c:v>1.9969811439999998</c:v>
                      </c:pt>
                      <c:pt idx="598">
                        <c:v>2.0208468833333333</c:v>
                      </c:pt>
                      <c:pt idx="599">
                        <c:v>2.0543620189999996</c:v>
                      </c:pt>
                      <c:pt idx="600">
                        <c:v>2.060170928666667</c:v>
                      </c:pt>
                      <c:pt idx="601">
                        <c:v>2.0926365853333335</c:v>
                      </c:pt>
                      <c:pt idx="602">
                        <c:v>2.1236135563333334</c:v>
                      </c:pt>
                      <c:pt idx="603">
                        <c:v>2.1371506849999999</c:v>
                      </c:pt>
                      <c:pt idx="604">
                        <c:v>2.1628843940000002</c:v>
                      </c:pt>
                      <c:pt idx="605">
                        <c:v>2.1725430093333333</c:v>
                      </c:pt>
                      <c:pt idx="606">
                        <c:v>2.1914701066666669</c:v>
                      </c:pt>
                      <c:pt idx="607">
                        <c:v>2.2250118253333335</c:v>
                      </c:pt>
                      <c:pt idx="608">
                        <c:v>2.2495008310000002</c:v>
                      </c:pt>
                      <c:pt idx="609">
                        <c:v>2.2566986880000002</c:v>
                      </c:pt>
                      <c:pt idx="610">
                        <c:v>2.28888011</c:v>
                      </c:pt>
                      <c:pt idx="611">
                        <c:v>2.2999678453333332</c:v>
                      </c:pt>
                      <c:pt idx="612">
                        <c:v>2.3315645853333336</c:v>
                      </c:pt>
                      <c:pt idx="613">
                        <c:v>2.3447973726666667</c:v>
                      </c:pt>
                      <c:pt idx="614">
                        <c:v>2.3554409346666665</c:v>
                      </c:pt>
                      <c:pt idx="615">
                        <c:v>2.3766551813333332</c:v>
                      </c:pt>
                      <c:pt idx="616">
                        <c:v>2.3995890616666666</c:v>
                      </c:pt>
                      <c:pt idx="617">
                        <c:v>2.4183391729999997</c:v>
                      </c:pt>
                      <c:pt idx="618">
                        <c:v>2.4278825123333334</c:v>
                      </c:pt>
                      <c:pt idx="619">
                        <c:v>2.4406909943333335</c:v>
                      </c:pt>
                      <c:pt idx="620">
                        <c:v>2.456488212</c:v>
                      </c:pt>
                      <c:pt idx="621">
                        <c:v>2.4889114696666668</c:v>
                      </c:pt>
                      <c:pt idx="622">
                        <c:v>2.5094787283333333</c:v>
                      </c:pt>
                      <c:pt idx="623">
                        <c:v>2.5093120733333336</c:v>
                      </c:pt>
                      <c:pt idx="624">
                        <c:v>2.537017981</c:v>
                      </c:pt>
                      <c:pt idx="625">
                        <c:v>2.5324472586666666</c:v>
                      </c:pt>
                      <c:pt idx="626">
                        <c:v>2.5603262583333333</c:v>
                      </c:pt>
                      <c:pt idx="627">
                        <c:v>2.5937163830000003</c:v>
                      </c:pt>
                      <c:pt idx="628">
                        <c:v>2.6039095716666663</c:v>
                      </c:pt>
                      <c:pt idx="629">
                        <c:v>2.5890433786666667</c:v>
                      </c:pt>
                      <c:pt idx="630">
                        <c:v>2.6294413406666663</c:v>
                      </c:pt>
                      <c:pt idx="631">
                        <c:v>2.6241210303333333</c:v>
                      </c:pt>
                      <c:pt idx="632">
                        <c:v>2.6519632340000001</c:v>
                      </c:pt>
                      <c:pt idx="633">
                        <c:v>2.6778552530000002</c:v>
                      </c:pt>
                      <c:pt idx="634">
                        <c:v>2.6759532289999997</c:v>
                      </c:pt>
                      <c:pt idx="635">
                        <c:v>2.6647662323333332</c:v>
                      </c:pt>
                      <c:pt idx="636">
                        <c:v>2.6916476090000003</c:v>
                      </c:pt>
                      <c:pt idx="637">
                        <c:v>2.716204802</c:v>
                      </c:pt>
                      <c:pt idx="638">
                        <c:v>2.7380149363333337</c:v>
                      </c:pt>
                      <c:pt idx="639">
                        <c:v>2.7619331676666667</c:v>
                      </c:pt>
                      <c:pt idx="640">
                        <c:v>2.7611173790000003</c:v>
                      </c:pt>
                      <c:pt idx="641">
                        <c:v>2.7533582049999996</c:v>
                      </c:pt>
                      <c:pt idx="642">
                        <c:v>2.7734227183333338</c:v>
                      </c:pt>
                      <c:pt idx="643">
                        <c:v>2.7759532133333331</c:v>
                      </c:pt>
                      <c:pt idx="644">
                        <c:v>2.7835411230000005</c:v>
                      </c:pt>
                      <c:pt idx="645">
                        <c:v>2.7977221013333331</c:v>
                      </c:pt>
                      <c:pt idx="646">
                        <c:v>2.8146442573333332</c:v>
                      </c:pt>
                      <c:pt idx="647">
                        <c:v>2.8403174876666668</c:v>
                      </c:pt>
                      <c:pt idx="648">
                        <c:v>2.8500033219999996</c:v>
                      </c:pt>
                      <c:pt idx="649">
                        <c:v>2.8576611676666666</c:v>
                      </c:pt>
                      <c:pt idx="650">
                        <c:v>2.8015642963333334</c:v>
                      </c:pt>
                      <c:pt idx="651">
                        <c:v>2.9006915093333334</c:v>
                      </c:pt>
                      <c:pt idx="652">
                        <c:v>2.9467573166666665</c:v>
                      </c:pt>
                      <c:pt idx="653">
                        <c:v>2.9052688280000001</c:v>
                      </c:pt>
                      <c:pt idx="654">
                        <c:v>2.9481957753333332</c:v>
                      </c:pt>
                      <c:pt idx="655">
                        <c:v>2.9776089983333338</c:v>
                      </c:pt>
                      <c:pt idx="656">
                        <c:v>2.9112257163333335</c:v>
                      </c:pt>
                      <c:pt idx="657">
                        <c:v>2.8548247016666668</c:v>
                      </c:pt>
                      <c:pt idx="658">
                        <c:v>2.9191269080000004</c:v>
                      </c:pt>
                      <c:pt idx="659">
                        <c:v>2.8854970136666669</c:v>
                      </c:pt>
                      <c:pt idx="660">
                        <c:v>2.9272689023333336</c:v>
                      </c:pt>
                      <c:pt idx="661">
                        <c:v>2.9633673826666667</c:v>
                      </c:pt>
                      <c:pt idx="662">
                        <c:v>3.1382695833333334</c:v>
                      </c:pt>
                      <c:pt idx="663">
                        <c:v>3.0754675866666665</c:v>
                      </c:pt>
                      <c:pt idx="664">
                        <c:v>3.1724383829999998</c:v>
                      </c:pt>
                      <c:pt idx="665">
                        <c:v>3.2418065073333331</c:v>
                      </c:pt>
                      <c:pt idx="666">
                        <c:v>3.0088663100000002</c:v>
                      </c:pt>
                      <c:pt idx="667">
                        <c:v>3.225598653</c:v>
                      </c:pt>
                      <c:pt idx="668">
                        <c:v>3.0981663069999996</c:v>
                      </c:pt>
                      <c:pt idx="669">
                        <c:v>5.3109537760000007</c:v>
                      </c:pt>
                      <c:pt idx="670">
                        <c:v>3.0579328536666668</c:v>
                      </c:pt>
                      <c:pt idx="671">
                        <c:v>5.3087232113333336</c:v>
                      </c:pt>
                      <c:pt idx="672">
                        <c:v>3.9717028933333332</c:v>
                      </c:pt>
                      <c:pt idx="673">
                        <c:v>2.8551066713333335</c:v>
                      </c:pt>
                      <c:pt idx="674">
                        <c:v>3.0538826783333328</c:v>
                      </c:pt>
                      <c:pt idx="675">
                        <c:v>5.4996178943333334</c:v>
                      </c:pt>
                      <c:pt idx="676">
                        <c:v>7.3218303520000001</c:v>
                      </c:pt>
                      <c:pt idx="677">
                        <c:v>5.0731571516666669</c:v>
                      </c:pt>
                      <c:pt idx="678">
                        <c:v>5.1159841220000004</c:v>
                      </c:pt>
                      <c:pt idx="679">
                        <c:v>4.9062613646666664</c:v>
                      </c:pt>
                      <c:pt idx="680">
                        <c:v>2.3353864350000002</c:v>
                      </c:pt>
                      <c:pt idx="681">
                        <c:v>7.4562976359999995</c:v>
                      </c:pt>
                      <c:pt idx="682">
                        <c:v>2.6607422829999998</c:v>
                      </c:pt>
                      <c:pt idx="683">
                        <c:v>4.5175419650000004</c:v>
                      </c:pt>
                      <c:pt idx="684">
                        <c:v>5.0880163510000003</c:v>
                      </c:pt>
                      <c:pt idx="685">
                        <c:v>9.75</c:v>
                      </c:pt>
                      <c:pt idx="686">
                        <c:v>7.084458033333334</c:v>
                      </c:pt>
                      <c:pt idx="687">
                        <c:v>4.459021012</c:v>
                      </c:pt>
                      <c:pt idx="688">
                        <c:v>4.0969718296666668</c:v>
                      </c:pt>
                      <c:pt idx="689">
                        <c:v>4.390080173666667</c:v>
                      </c:pt>
                      <c:pt idx="690">
                        <c:v>1.1896246273333333</c:v>
                      </c:pt>
                      <c:pt idx="691">
                        <c:v>4.5681624413333335</c:v>
                      </c:pt>
                      <c:pt idx="692">
                        <c:v>1.5552446443333334</c:v>
                      </c:pt>
                      <c:pt idx="693">
                        <c:v>1.4107976359999999</c:v>
                      </c:pt>
                      <c:pt idx="694">
                        <c:v>7.0869029363333338</c:v>
                      </c:pt>
                      <c:pt idx="695">
                        <c:v>4.0777193309999999</c:v>
                      </c:pt>
                      <c:pt idx="696">
                        <c:v>4.2001864113333331</c:v>
                      </c:pt>
                      <c:pt idx="697">
                        <c:v>7.0475312469999993</c:v>
                      </c:pt>
                      <c:pt idx="698">
                        <c:v>3.9162876406666669</c:v>
                      </c:pt>
                      <c:pt idx="699">
                        <c:v>3.7199742197999996</c:v>
                      </c:pt>
                      <c:pt idx="700">
                        <c:v>0.7963244319999998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2"/>
                <c:order val="4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'P-A'!$AS$6</c15:sqref>
                        </c15:formulaRef>
                      </c:ext>
                    </c:extLst>
                    <c:strCache>
                      <c:ptCount val="1"/>
                      <c:pt idx="0">
                        <c:v>P-C1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'P-A'!$AS$7:$AS$707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1.2418876889999999</c:v>
                      </c:pt>
                      <c:pt idx="1">
                        <c:v>1.22228694</c:v>
                      </c:pt>
                      <c:pt idx="2">
                        <c:v>1.252423525</c:v>
                      </c:pt>
                      <c:pt idx="3">
                        <c:v>1.229657888</c:v>
                      </c:pt>
                      <c:pt idx="4">
                        <c:v>1.276084065</c:v>
                      </c:pt>
                      <c:pt idx="5">
                        <c:v>1.2714247700000001</c:v>
                      </c:pt>
                      <c:pt idx="6">
                        <c:v>1.285139799</c:v>
                      </c:pt>
                      <c:pt idx="7">
                        <c:v>1.2672944070000001</c:v>
                      </c:pt>
                      <c:pt idx="8">
                        <c:v>1.29318738</c:v>
                      </c:pt>
                      <c:pt idx="9">
                        <c:v>1.312452674</c:v>
                      </c:pt>
                      <c:pt idx="10">
                        <c:v>1.3092898129999999</c:v>
                      </c:pt>
                      <c:pt idx="11">
                        <c:v>1.306609154</c:v>
                      </c:pt>
                      <c:pt idx="12">
                        <c:v>1.320859671</c:v>
                      </c:pt>
                      <c:pt idx="13">
                        <c:v>1.3576819899999999</c:v>
                      </c:pt>
                      <c:pt idx="14">
                        <c:v>1.339297414</c:v>
                      </c:pt>
                      <c:pt idx="15">
                        <c:v>1.354514599</c:v>
                      </c:pt>
                      <c:pt idx="16">
                        <c:v>1.3449530599999999</c:v>
                      </c:pt>
                      <c:pt idx="17">
                        <c:v>1.3746877909999999</c:v>
                      </c:pt>
                      <c:pt idx="18">
                        <c:v>1.3706121440000001</c:v>
                      </c:pt>
                      <c:pt idx="19">
                        <c:v>1.366596103</c:v>
                      </c:pt>
                      <c:pt idx="20">
                        <c:v>1.379039168</c:v>
                      </c:pt>
                      <c:pt idx="21">
                        <c:v>1.3949590919999999</c:v>
                      </c:pt>
                      <c:pt idx="22">
                        <c:v>1.3926651480000001</c:v>
                      </c:pt>
                      <c:pt idx="23">
                        <c:v>1.4042508600000001</c:v>
                      </c:pt>
                      <c:pt idx="24">
                        <c:v>1.41151464</c:v>
                      </c:pt>
                      <c:pt idx="25">
                        <c:v>1.4110916849999999</c:v>
                      </c:pt>
                      <c:pt idx="26">
                        <c:v>1.4180513619999999</c:v>
                      </c:pt>
                      <c:pt idx="27">
                        <c:v>1.444293976</c:v>
                      </c:pt>
                      <c:pt idx="28">
                        <c:v>1.444162607</c:v>
                      </c:pt>
                      <c:pt idx="29">
                        <c:v>1.4471632240000001</c:v>
                      </c:pt>
                      <c:pt idx="30">
                        <c:v>1.4587734939999999</c:v>
                      </c:pt>
                      <c:pt idx="31">
                        <c:v>1.4740048649999999</c:v>
                      </c:pt>
                      <c:pt idx="32">
                        <c:v>1.4698228840000001</c:v>
                      </c:pt>
                      <c:pt idx="33">
                        <c:v>1.473650575</c:v>
                      </c:pt>
                      <c:pt idx="34">
                        <c:v>1.4842259879999999</c:v>
                      </c:pt>
                      <c:pt idx="35">
                        <c:v>1.4909129139999999</c:v>
                      </c:pt>
                      <c:pt idx="36">
                        <c:v>1.5013655420000001</c:v>
                      </c:pt>
                      <c:pt idx="37">
                        <c:v>1.507828832</c:v>
                      </c:pt>
                      <c:pt idx="38">
                        <c:v>1.5174180269999999</c:v>
                      </c:pt>
                      <c:pt idx="39">
                        <c:v>1.5148788689999999</c:v>
                      </c:pt>
                      <c:pt idx="40">
                        <c:v>1.5229747300000001</c:v>
                      </c:pt>
                      <c:pt idx="41">
                        <c:v>1.5286296610000001</c:v>
                      </c:pt>
                      <c:pt idx="42">
                        <c:v>1.5401591059999999</c:v>
                      </c:pt>
                      <c:pt idx="43">
                        <c:v>1.5447205310000001</c:v>
                      </c:pt>
                      <c:pt idx="44">
                        <c:v>1.544917345</c:v>
                      </c:pt>
                      <c:pt idx="45">
                        <c:v>1.556425929</c:v>
                      </c:pt>
                      <c:pt idx="46">
                        <c:v>1.5575901270000001</c:v>
                      </c:pt>
                      <c:pt idx="47">
                        <c:v>1.5632411239999999</c:v>
                      </c:pt>
                      <c:pt idx="48">
                        <c:v>1.570726633</c:v>
                      </c:pt>
                      <c:pt idx="49">
                        <c:v>1.5788369179999999</c:v>
                      </c:pt>
                      <c:pt idx="50">
                        <c:v>1.5858880280000001</c:v>
                      </c:pt>
                      <c:pt idx="51">
                        <c:v>1.5903465750000001</c:v>
                      </c:pt>
                      <c:pt idx="52">
                        <c:v>1.593398452</c:v>
                      </c:pt>
                      <c:pt idx="53">
                        <c:v>1.601271391</c:v>
                      </c:pt>
                      <c:pt idx="54">
                        <c:v>1.6036174299999999</c:v>
                      </c:pt>
                      <c:pt idx="55">
                        <c:v>1.6112384799999999</c:v>
                      </c:pt>
                      <c:pt idx="56">
                        <c:v>1.6171966790000001</c:v>
                      </c:pt>
                      <c:pt idx="57">
                        <c:v>1.6224714520000001</c:v>
                      </c:pt>
                      <c:pt idx="58">
                        <c:v>1.625519991</c:v>
                      </c:pt>
                      <c:pt idx="59">
                        <c:v>1.6314367059999999</c:v>
                      </c:pt>
                      <c:pt idx="60">
                        <c:v>1.6423997880000001</c:v>
                      </c:pt>
                      <c:pt idx="61">
                        <c:v>1.639611602</c:v>
                      </c:pt>
                      <c:pt idx="62">
                        <c:v>1.645486832</c:v>
                      </c:pt>
                      <c:pt idx="63">
                        <c:v>1.6510733369999999</c:v>
                      </c:pt>
                      <c:pt idx="64">
                        <c:v>1.654887199</c:v>
                      </c:pt>
                      <c:pt idx="65">
                        <c:v>1.658515215</c:v>
                      </c:pt>
                      <c:pt idx="66">
                        <c:v>1.6662271019999999</c:v>
                      </c:pt>
                      <c:pt idx="67">
                        <c:v>1.6653370860000001</c:v>
                      </c:pt>
                      <c:pt idx="68">
                        <c:v>1.6702100040000001</c:v>
                      </c:pt>
                      <c:pt idx="69">
                        <c:v>1.675458074</c:v>
                      </c:pt>
                      <c:pt idx="70">
                        <c:v>1.675773382</c:v>
                      </c:pt>
                      <c:pt idx="71">
                        <c:v>1.6800665859999999</c:v>
                      </c:pt>
                      <c:pt idx="72">
                        <c:v>1.6812201739999999</c:v>
                      </c:pt>
                      <c:pt idx="73">
                        <c:v>1.685260534</c:v>
                      </c:pt>
                      <c:pt idx="74">
                        <c:v>1.6915507320000001</c:v>
                      </c:pt>
                      <c:pt idx="75">
                        <c:v>1.6876357790000001</c:v>
                      </c:pt>
                      <c:pt idx="76">
                        <c:v>1.693576336</c:v>
                      </c:pt>
                      <c:pt idx="77">
                        <c:v>1.694745183</c:v>
                      </c:pt>
                      <c:pt idx="78">
                        <c:v>1.6963589189999999</c:v>
                      </c:pt>
                      <c:pt idx="79">
                        <c:v>1.7021102910000001</c:v>
                      </c:pt>
                      <c:pt idx="80">
                        <c:v>1.7029974459999999</c:v>
                      </c:pt>
                      <c:pt idx="81">
                        <c:v>1.7053128479999999</c:v>
                      </c:pt>
                      <c:pt idx="82">
                        <c:v>1.702159762</c:v>
                      </c:pt>
                      <c:pt idx="83">
                        <c:v>1.707811236</c:v>
                      </c:pt>
                      <c:pt idx="84">
                        <c:v>1.7074404949999999</c:v>
                      </c:pt>
                      <c:pt idx="85">
                        <c:v>1.7096874710000001</c:v>
                      </c:pt>
                      <c:pt idx="86">
                        <c:v>1.7107725140000001</c:v>
                      </c:pt>
                      <c:pt idx="87">
                        <c:v>1.711173415</c:v>
                      </c:pt>
                      <c:pt idx="88">
                        <c:v>1.7102848289999999</c:v>
                      </c:pt>
                      <c:pt idx="89">
                        <c:v>1.708885789</c:v>
                      </c:pt>
                      <c:pt idx="90">
                        <c:v>1.7097531560000001</c:v>
                      </c:pt>
                      <c:pt idx="91">
                        <c:v>1.7076066729999999</c:v>
                      </c:pt>
                      <c:pt idx="92">
                        <c:v>1.7112838029999999</c:v>
                      </c:pt>
                      <c:pt idx="93">
                        <c:v>1.709900379</c:v>
                      </c:pt>
                      <c:pt idx="94">
                        <c:v>1.707048774</c:v>
                      </c:pt>
                      <c:pt idx="95">
                        <c:v>1.7104074950000001</c:v>
                      </c:pt>
                      <c:pt idx="96">
                        <c:v>1.709263325</c:v>
                      </c:pt>
                      <c:pt idx="97">
                        <c:v>1.708166361</c:v>
                      </c:pt>
                      <c:pt idx="98">
                        <c:v>1.7068790199999999</c:v>
                      </c:pt>
                      <c:pt idx="99">
                        <c:v>1.7033129929999999</c:v>
                      </c:pt>
                      <c:pt idx="100">
                        <c:v>1.7031298880000001</c:v>
                      </c:pt>
                      <c:pt idx="101">
                        <c:v>1.700752735</c:v>
                      </c:pt>
                      <c:pt idx="102">
                        <c:v>1.6997765300000001</c:v>
                      </c:pt>
                      <c:pt idx="103">
                        <c:v>1.6992628569999999</c:v>
                      </c:pt>
                      <c:pt idx="104">
                        <c:v>1.6957589390000001</c:v>
                      </c:pt>
                      <c:pt idx="105">
                        <c:v>1.693496943</c:v>
                      </c:pt>
                      <c:pt idx="106">
                        <c:v>1.6881666179999999</c:v>
                      </c:pt>
                      <c:pt idx="107">
                        <c:v>1.6874290700000001</c:v>
                      </c:pt>
                      <c:pt idx="108">
                        <c:v>1.6822344060000001</c:v>
                      </c:pt>
                      <c:pt idx="109">
                        <c:v>1.679279089</c:v>
                      </c:pt>
                      <c:pt idx="110">
                        <c:v>1.6780443190000001</c:v>
                      </c:pt>
                      <c:pt idx="111">
                        <c:v>1.6736472849999999</c:v>
                      </c:pt>
                      <c:pt idx="112">
                        <c:v>1.669293165</c:v>
                      </c:pt>
                      <c:pt idx="113">
                        <c:v>1.666478992</c:v>
                      </c:pt>
                      <c:pt idx="114">
                        <c:v>1.6620081659999999</c:v>
                      </c:pt>
                      <c:pt idx="115">
                        <c:v>1.6567071680000001</c:v>
                      </c:pt>
                      <c:pt idx="116">
                        <c:v>1.6558680530000001</c:v>
                      </c:pt>
                      <c:pt idx="117">
                        <c:v>1.649713159</c:v>
                      </c:pt>
                      <c:pt idx="118">
                        <c:v>1.646021843</c:v>
                      </c:pt>
                      <c:pt idx="119">
                        <c:v>1.639452457</c:v>
                      </c:pt>
                      <c:pt idx="120">
                        <c:v>1.637566686</c:v>
                      </c:pt>
                      <c:pt idx="121">
                        <c:v>1.632288575</c:v>
                      </c:pt>
                      <c:pt idx="122">
                        <c:v>1.624586463</c:v>
                      </c:pt>
                      <c:pt idx="123">
                        <c:v>1.619638205</c:v>
                      </c:pt>
                      <c:pt idx="124">
                        <c:v>1.6139220000000001</c:v>
                      </c:pt>
                      <c:pt idx="125">
                        <c:v>1.6104944940000001</c:v>
                      </c:pt>
                      <c:pt idx="126">
                        <c:v>1.6024304629999999</c:v>
                      </c:pt>
                      <c:pt idx="127">
                        <c:v>1.597740889</c:v>
                      </c:pt>
                      <c:pt idx="128">
                        <c:v>1.5926942829999999</c:v>
                      </c:pt>
                      <c:pt idx="129">
                        <c:v>1.587533474</c:v>
                      </c:pt>
                      <c:pt idx="130">
                        <c:v>1.5812830920000001</c:v>
                      </c:pt>
                      <c:pt idx="131">
                        <c:v>1.5750132800000001</c:v>
                      </c:pt>
                      <c:pt idx="132">
                        <c:v>1.5698474650000001</c:v>
                      </c:pt>
                      <c:pt idx="133">
                        <c:v>1.563181996</c:v>
                      </c:pt>
                      <c:pt idx="134">
                        <c:v>1.5560151339999999</c:v>
                      </c:pt>
                      <c:pt idx="135">
                        <c:v>1.5502262120000001</c:v>
                      </c:pt>
                      <c:pt idx="136">
                        <c:v>1.545018792</c:v>
                      </c:pt>
                      <c:pt idx="137">
                        <c:v>1.5363051889999999</c:v>
                      </c:pt>
                      <c:pt idx="138">
                        <c:v>1.530020833</c:v>
                      </c:pt>
                      <c:pt idx="139">
                        <c:v>1.5233665700000001</c:v>
                      </c:pt>
                      <c:pt idx="140">
                        <c:v>1.5155330899999999</c:v>
                      </c:pt>
                      <c:pt idx="141">
                        <c:v>1.510391593</c:v>
                      </c:pt>
                      <c:pt idx="142">
                        <c:v>1.502643347</c:v>
                      </c:pt>
                      <c:pt idx="143">
                        <c:v>1.4953414199999999</c:v>
                      </c:pt>
                      <c:pt idx="144">
                        <c:v>1.4870857</c:v>
                      </c:pt>
                      <c:pt idx="145">
                        <c:v>1.4805300239999999</c:v>
                      </c:pt>
                      <c:pt idx="146">
                        <c:v>1.4737850429999999</c:v>
                      </c:pt>
                      <c:pt idx="147">
                        <c:v>1.467305541</c:v>
                      </c:pt>
                      <c:pt idx="148">
                        <c:v>1.4583586449999999</c:v>
                      </c:pt>
                      <c:pt idx="149">
                        <c:v>1.4537000659999999</c:v>
                      </c:pt>
                      <c:pt idx="150">
                        <c:v>1.444734693</c:v>
                      </c:pt>
                      <c:pt idx="151">
                        <c:v>1.4373053309999999</c:v>
                      </c:pt>
                      <c:pt idx="152">
                        <c:v>1.4316471820000001</c:v>
                      </c:pt>
                      <c:pt idx="153">
                        <c:v>1.423630357</c:v>
                      </c:pt>
                      <c:pt idx="154">
                        <c:v>1.4157612319999999</c:v>
                      </c:pt>
                      <c:pt idx="155">
                        <c:v>1.4085249900000001</c:v>
                      </c:pt>
                      <c:pt idx="156">
                        <c:v>1.4009773729999999</c:v>
                      </c:pt>
                      <c:pt idx="157">
                        <c:v>1.3944064380000001</c:v>
                      </c:pt>
                      <c:pt idx="158">
                        <c:v>1.386224747</c:v>
                      </c:pt>
                      <c:pt idx="159">
                        <c:v>1.3785127399999999</c:v>
                      </c:pt>
                      <c:pt idx="160">
                        <c:v>1.3710516690000001</c:v>
                      </c:pt>
                      <c:pt idx="161">
                        <c:v>1.3630625009999999</c:v>
                      </c:pt>
                      <c:pt idx="162">
                        <c:v>1.35648334</c:v>
                      </c:pt>
                      <c:pt idx="163">
                        <c:v>1.3479279280000001</c:v>
                      </c:pt>
                      <c:pt idx="164">
                        <c:v>1.3407040830000001</c:v>
                      </c:pt>
                      <c:pt idx="165">
                        <c:v>1.3327131270000001</c:v>
                      </c:pt>
                      <c:pt idx="166">
                        <c:v>1.326202154</c:v>
                      </c:pt>
                      <c:pt idx="167">
                        <c:v>1.3186210389999999</c:v>
                      </c:pt>
                      <c:pt idx="168">
                        <c:v>1.3118790389999999</c:v>
                      </c:pt>
                      <c:pt idx="169">
                        <c:v>1.304186702</c:v>
                      </c:pt>
                      <c:pt idx="170">
                        <c:v>1.2969818120000001</c:v>
                      </c:pt>
                      <c:pt idx="171">
                        <c:v>1.2891025540000001</c:v>
                      </c:pt>
                      <c:pt idx="172">
                        <c:v>1.2816840410000001</c:v>
                      </c:pt>
                      <c:pt idx="173">
                        <c:v>1.2751729489999999</c:v>
                      </c:pt>
                      <c:pt idx="174">
                        <c:v>1.2680356500000001</c:v>
                      </c:pt>
                      <c:pt idx="175">
                        <c:v>1.2605837580000001</c:v>
                      </c:pt>
                      <c:pt idx="176">
                        <c:v>1.2534911630000001</c:v>
                      </c:pt>
                      <c:pt idx="177">
                        <c:v>1.2459820509999999</c:v>
                      </c:pt>
                      <c:pt idx="178">
                        <c:v>1.2390855549999999</c:v>
                      </c:pt>
                      <c:pt idx="179">
                        <c:v>1.231416464</c:v>
                      </c:pt>
                      <c:pt idx="180">
                        <c:v>1.225155115</c:v>
                      </c:pt>
                      <c:pt idx="181">
                        <c:v>1.2173614500000001</c:v>
                      </c:pt>
                      <c:pt idx="182">
                        <c:v>1.2093073130000001</c:v>
                      </c:pt>
                      <c:pt idx="183">
                        <c:v>1.20357728</c:v>
                      </c:pt>
                      <c:pt idx="184">
                        <c:v>1.1971746679999999</c:v>
                      </c:pt>
                      <c:pt idx="185">
                        <c:v>1.189822197</c:v>
                      </c:pt>
                      <c:pt idx="186">
                        <c:v>1.182988763</c:v>
                      </c:pt>
                      <c:pt idx="187">
                        <c:v>1.175356984</c:v>
                      </c:pt>
                      <c:pt idx="188">
                        <c:v>1.1692119839999999</c:v>
                      </c:pt>
                      <c:pt idx="189">
                        <c:v>1.162729144</c:v>
                      </c:pt>
                      <c:pt idx="190">
                        <c:v>1.1560063359999999</c:v>
                      </c:pt>
                      <c:pt idx="191">
                        <c:v>1.1493150000000001</c:v>
                      </c:pt>
                      <c:pt idx="192">
                        <c:v>1.1430352930000001</c:v>
                      </c:pt>
                      <c:pt idx="193">
                        <c:v>1.136342406</c:v>
                      </c:pt>
                      <c:pt idx="194">
                        <c:v>1.1297872069999999</c:v>
                      </c:pt>
                      <c:pt idx="195">
                        <c:v>1.123834014</c:v>
                      </c:pt>
                      <c:pt idx="196">
                        <c:v>1.1174105409999999</c:v>
                      </c:pt>
                      <c:pt idx="197">
                        <c:v>1.1107054949999999</c:v>
                      </c:pt>
                      <c:pt idx="198">
                        <c:v>1.104550004</c:v>
                      </c:pt>
                      <c:pt idx="199">
                        <c:v>1.0982903239999999</c:v>
                      </c:pt>
                      <c:pt idx="200">
                        <c:v>1.091961741</c:v>
                      </c:pt>
                      <c:pt idx="201">
                        <c:v>1.085486054</c:v>
                      </c:pt>
                      <c:pt idx="202">
                        <c:v>1.0795675520000001</c:v>
                      </c:pt>
                      <c:pt idx="203">
                        <c:v>1.073480725</c:v>
                      </c:pt>
                      <c:pt idx="204">
                        <c:v>1.0675724740000001</c:v>
                      </c:pt>
                      <c:pt idx="205">
                        <c:v>1.061672926</c:v>
                      </c:pt>
                      <c:pt idx="206">
                        <c:v>1.0556505920000001</c:v>
                      </c:pt>
                      <c:pt idx="207">
                        <c:v>1.0502119059999999</c:v>
                      </c:pt>
                      <c:pt idx="208">
                        <c:v>1.044182062</c:v>
                      </c:pt>
                      <c:pt idx="209">
                        <c:v>1.0385806559999999</c:v>
                      </c:pt>
                      <c:pt idx="210">
                        <c:v>1.033084154</c:v>
                      </c:pt>
                      <c:pt idx="211">
                        <c:v>1.027894855</c:v>
                      </c:pt>
                      <c:pt idx="212">
                        <c:v>1.021615744</c:v>
                      </c:pt>
                      <c:pt idx="213">
                        <c:v>1.0165497059999999</c:v>
                      </c:pt>
                      <c:pt idx="214">
                        <c:v>1.0107855800000001</c:v>
                      </c:pt>
                      <c:pt idx="215">
                        <c:v>1.0055420399999999</c:v>
                      </c:pt>
                      <c:pt idx="216">
                        <c:v>1.0004079340000001</c:v>
                      </c:pt>
                      <c:pt idx="217">
                        <c:v>0.99557709689999996</c:v>
                      </c:pt>
                      <c:pt idx="218">
                        <c:v>0.98940467830000001</c:v>
                      </c:pt>
                      <c:pt idx="219">
                        <c:v>0.98483699560000004</c:v>
                      </c:pt>
                      <c:pt idx="220">
                        <c:v>0.98052984480000005</c:v>
                      </c:pt>
                      <c:pt idx="221">
                        <c:v>0.97552990910000004</c:v>
                      </c:pt>
                      <c:pt idx="222">
                        <c:v>0.97017115350000005</c:v>
                      </c:pt>
                      <c:pt idx="223">
                        <c:v>0.96478915210000005</c:v>
                      </c:pt>
                      <c:pt idx="224">
                        <c:v>0.96013981100000001</c:v>
                      </c:pt>
                      <c:pt idx="225">
                        <c:v>0.95567214489999996</c:v>
                      </c:pt>
                      <c:pt idx="226">
                        <c:v>0.95058661700000002</c:v>
                      </c:pt>
                      <c:pt idx="227">
                        <c:v>0.94595295189999995</c:v>
                      </c:pt>
                      <c:pt idx="228">
                        <c:v>0.94175398349999995</c:v>
                      </c:pt>
                      <c:pt idx="229">
                        <c:v>0.93674188849999995</c:v>
                      </c:pt>
                      <c:pt idx="230">
                        <c:v>0.93239873650000005</c:v>
                      </c:pt>
                      <c:pt idx="231">
                        <c:v>0.92844110729999996</c:v>
                      </c:pt>
                      <c:pt idx="232">
                        <c:v>0.923440814</c:v>
                      </c:pt>
                      <c:pt idx="233">
                        <c:v>0.91964775320000003</c:v>
                      </c:pt>
                      <c:pt idx="234">
                        <c:v>0.91457730530000003</c:v>
                      </c:pt>
                      <c:pt idx="235">
                        <c:v>0.91080558300000003</c:v>
                      </c:pt>
                      <c:pt idx="236">
                        <c:v>0.90666055680000002</c:v>
                      </c:pt>
                      <c:pt idx="237">
                        <c:v>0.90231442449999999</c:v>
                      </c:pt>
                      <c:pt idx="238">
                        <c:v>0.89851349589999996</c:v>
                      </c:pt>
                      <c:pt idx="239">
                        <c:v>0.89447689060000002</c:v>
                      </c:pt>
                      <c:pt idx="240">
                        <c:v>0.89125722650000005</c:v>
                      </c:pt>
                      <c:pt idx="241">
                        <c:v>0.88741731639999999</c:v>
                      </c:pt>
                      <c:pt idx="242">
                        <c:v>0.88447880739999996</c:v>
                      </c:pt>
                      <c:pt idx="243">
                        <c:v>0.88028639549999999</c:v>
                      </c:pt>
                      <c:pt idx="244">
                        <c:v>0.87672412399999999</c:v>
                      </c:pt>
                      <c:pt idx="245">
                        <c:v>0.87304776910000004</c:v>
                      </c:pt>
                      <c:pt idx="246">
                        <c:v>0.86953073739999998</c:v>
                      </c:pt>
                      <c:pt idx="247">
                        <c:v>0.86639666559999995</c:v>
                      </c:pt>
                      <c:pt idx="248">
                        <c:v>0.8625220656</c:v>
                      </c:pt>
                      <c:pt idx="249">
                        <c:v>0.85944527390000003</c:v>
                      </c:pt>
                      <c:pt idx="250">
                        <c:v>0.85624593500000001</c:v>
                      </c:pt>
                      <c:pt idx="251">
                        <c:v>0.8524426222</c:v>
                      </c:pt>
                      <c:pt idx="252">
                        <c:v>0.84986799960000003</c:v>
                      </c:pt>
                      <c:pt idx="253">
                        <c:v>0.84613430499999998</c:v>
                      </c:pt>
                      <c:pt idx="254">
                        <c:v>0.84328013660000001</c:v>
                      </c:pt>
                      <c:pt idx="255">
                        <c:v>0.84103351829999995</c:v>
                      </c:pt>
                      <c:pt idx="256">
                        <c:v>0.83710151909999997</c:v>
                      </c:pt>
                      <c:pt idx="257">
                        <c:v>0.83498227599999997</c:v>
                      </c:pt>
                      <c:pt idx="258">
                        <c:v>0.83190882209999995</c:v>
                      </c:pt>
                      <c:pt idx="259">
                        <c:v>0.82919001579999996</c:v>
                      </c:pt>
                      <c:pt idx="260">
                        <c:v>0.82612335680000004</c:v>
                      </c:pt>
                      <c:pt idx="261">
                        <c:v>0.82336604599999996</c:v>
                      </c:pt>
                      <c:pt idx="262">
                        <c:v>0.82111895079999997</c:v>
                      </c:pt>
                      <c:pt idx="263">
                        <c:v>0.81870460509999998</c:v>
                      </c:pt>
                      <c:pt idx="264">
                        <c:v>0.81600970029999997</c:v>
                      </c:pt>
                      <c:pt idx="265">
                        <c:v>0.81435847279999996</c:v>
                      </c:pt>
                      <c:pt idx="266">
                        <c:v>0.81148523090000002</c:v>
                      </c:pt>
                      <c:pt idx="267">
                        <c:v>0.80906736850000005</c:v>
                      </c:pt>
                      <c:pt idx="268">
                        <c:v>0.80648332830000002</c:v>
                      </c:pt>
                      <c:pt idx="269">
                        <c:v>0.80471491809999995</c:v>
                      </c:pt>
                      <c:pt idx="270">
                        <c:v>0.80261451009999996</c:v>
                      </c:pt>
                      <c:pt idx="271">
                        <c:v>0.80062478780000002</c:v>
                      </c:pt>
                      <c:pt idx="272">
                        <c:v>0.79914325480000004</c:v>
                      </c:pt>
                      <c:pt idx="273">
                        <c:v>0.79551464319999998</c:v>
                      </c:pt>
                      <c:pt idx="274">
                        <c:v>0.79495149850000002</c:v>
                      </c:pt>
                      <c:pt idx="275">
                        <c:v>0.79323589800000005</c:v>
                      </c:pt>
                      <c:pt idx="276">
                        <c:v>0.79128444190000002</c:v>
                      </c:pt>
                      <c:pt idx="277">
                        <c:v>0.78955614569999999</c:v>
                      </c:pt>
                      <c:pt idx="278">
                        <c:v>0.78844279049999999</c:v>
                      </c:pt>
                      <c:pt idx="279">
                        <c:v>0.78612971310000002</c:v>
                      </c:pt>
                      <c:pt idx="280">
                        <c:v>0.78485041860000004</c:v>
                      </c:pt>
                      <c:pt idx="281">
                        <c:v>0.78313261270000001</c:v>
                      </c:pt>
                      <c:pt idx="282">
                        <c:v>0.78187567000000002</c:v>
                      </c:pt>
                      <c:pt idx="283">
                        <c:v>0.78005427120000004</c:v>
                      </c:pt>
                      <c:pt idx="284">
                        <c:v>0.77874660490000003</c:v>
                      </c:pt>
                      <c:pt idx="285">
                        <c:v>0.7775223255</c:v>
                      </c:pt>
                      <c:pt idx="286">
                        <c:v>0.77633106709999999</c:v>
                      </c:pt>
                      <c:pt idx="287">
                        <c:v>0.77477270359999995</c:v>
                      </c:pt>
                      <c:pt idx="288">
                        <c:v>0.77377271650000001</c:v>
                      </c:pt>
                      <c:pt idx="289">
                        <c:v>0.7730023265</c:v>
                      </c:pt>
                      <c:pt idx="290">
                        <c:v>0.77203118800000003</c:v>
                      </c:pt>
                      <c:pt idx="291">
                        <c:v>0.77074187989999998</c:v>
                      </c:pt>
                      <c:pt idx="292">
                        <c:v>0.7689955235</c:v>
                      </c:pt>
                      <c:pt idx="293">
                        <c:v>0.76892620330000006</c:v>
                      </c:pt>
                      <c:pt idx="294">
                        <c:v>0.76789730789999999</c:v>
                      </c:pt>
                      <c:pt idx="295">
                        <c:v>0.76626425980000001</c:v>
                      </c:pt>
                      <c:pt idx="296">
                        <c:v>0.76556330920000004</c:v>
                      </c:pt>
                      <c:pt idx="297">
                        <c:v>0.76487725969999998</c:v>
                      </c:pt>
                      <c:pt idx="298">
                        <c:v>0.76373243329999996</c:v>
                      </c:pt>
                      <c:pt idx="299">
                        <c:v>0.76296132800000005</c:v>
                      </c:pt>
                      <c:pt idx="300">
                        <c:v>0.76243221760000002</c:v>
                      </c:pt>
                      <c:pt idx="301">
                        <c:v>0.76152867079999997</c:v>
                      </c:pt>
                      <c:pt idx="302">
                        <c:v>0.7607564926</c:v>
                      </c:pt>
                      <c:pt idx="303">
                        <c:v>0.76052975649999999</c:v>
                      </c:pt>
                      <c:pt idx="304">
                        <c:v>0.75994527339999995</c:v>
                      </c:pt>
                      <c:pt idx="305">
                        <c:v>0.75889158249999999</c:v>
                      </c:pt>
                      <c:pt idx="306">
                        <c:v>0.7584491968</c:v>
                      </c:pt>
                      <c:pt idx="307">
                        <c:v>0.75723046059999999</c:v>
                      </c:pt>
                      <c:pt idx="308">
                        <c:v>0.75735920670000001</c:v>
                      </c:pt>
                      <c:pt idx="309">
                        <c:v>0.75655561689999995</c:v>
                      </c:pt>
                      <c:pt idx="310">
                        <c:v>0.75637221340000005</c:v>
                      </c:pt>
                      <c:pt idx="311">
                        <c:v>0.75564962629999999</c:v>
                      </c:pt>
                      <c:pt idx="312">
                        <c:v>0.75498110060000001</c:v>
                      </c:pt>
                      <c:pt idx="313">
                        <c:v>0.75546669960000001</c:v>
                      </c:pt>
                      <c:pt idx="314">
                        <c:v>0.7548764348</c:v>
                      </c:pt>
                      <c:pt idx="315">
                        <c:v>0.75473958249999995</c:v>
                      </c:pt>
                      <c:pt idx="316">
                        <c:v>0.75339108710000002</c:v>
                      </c:pt>
                      <c:pt idx="317">
                        <c:v>0.75351113079999998</c:v>
                      </c:pt>
                      <c:pt idx="318">
                        <c:v>0.75293141600000002</c:v>
                      </c:pt>
                      <c:pt idx="319">
                        <c:v>0.75288742779999995</c:v>
                      </c:pt>
                      <c:pt idx="320">
                        <c:v>0.75233358139999995</c:v>
                      </c:pt>
                      <c:pt idx="321">
                        <c:v>0.75227183099999995</c:v>
                      </c:pt>
                      <c:pt idx="322">
                        <c:v>0.75180137160000005</c:v>
                      </c:pt>
                      <c:pt idx="323">
                        <c:v>0.75129276509999998</c:v>
                      </c:pt>
                      <c:pt idx="324">
                        <c:v>0.75137335059999999</c:v>
                      </c:pt>
                      <c:pt idx="325">
                        <c:v>0.75131082530000004</c:v>
                      </c:pt>
                      <c:pt idx="326">
                        <c:v>0.75108939409999997</c:v>
                      </c:pt>
                      <c:pt idx="327">
                        <c:v>0.75053083899999995</c:v>
                      </c:pt>
                      <c:pt idx="328">
                        <c:v>0.74984955789999996</c:v>
                      </c:pt>
                      <c:pt idx="329">
                        <c:v>0.74974364039999997</c:v>
                      </c:pt>
                      <c:pt idx="330">
                        <c:v>0.74927639960000003</c:v>
                      </c:pt>
                      <c:pt idx="331">
                        <c:v>0.74889695639999998</c:v>
                      </c:pt>
                      <c:pt idx="332">
                        <c:v>0.74778628349999998</c:v>
                      </c:pt>
                      <c:pt idx="333">
                        <c:v>0.74787199500000001</c:v>
                      </c:pt>
                      <c:pt idx="334">
                        <c:v>0.74739491940000002</c:v>
                      </c:pt>
                      <c:pt idx="335">
                        <c:v>0.74673849339999998</c:v>
                      </c:pt>
                      <c:pt idx="336">
                        <c:v>0.74753153319999999</c:v>
                      </c:pt>
                      <c:pt idx="337">
                        <c:v>0.7465198636</c:v>
                      </c:pt>
                      <c:pt idx="338">
                        <c:v>0.74615031480000005</c:v>
                      </c:pt>
                      <c:pt idx="339">
                        <c:v>0.74590981010000001</c:v>
                      </c:pt>
                      <c:pt idx="340">
                        <c:v>0.74533122780000005</c:v>
                      </c:pt>
                      <c:pt idx="341">
                        <c:v>0.74564152959999996</c:v>
                      </c:pt>
                      <c:pt idx="342">
                        <c:v>0.74552905560000005</c:v>
                      </c:pt>
                      <c:pt idx="343">
                        <c:v>0.74493479730000001</c:v>
                      </c:pt>
                      <c:pt idx="344">
                        <c:v>0.74464416499999997</c:v>
                      </c:pt>
                      <c:pt idx="345">
                        <c:v>0.7439289093</c:v>
                      </c:pt>
                      <c:pt idx="346">
                        <c:v>0.74284595249999996</c:v>
                      </c:pt>
                      <c:pt idx="347">
                        <c:v>0.74277228120000005</c:v>
                      </c:pt>
                      <c:pt idx="348">
                        <c:v>0.7426158786</c:v>
                      </c:pt>
                      <c:pt idx="349">
                        <c:v>0.74229496719999999</c:v>
                      </c:pt>
                      <c:pt idx="350">
                        <c:v>0.74140393729999998</c:v>
                      </c:pt>
                      <c:pt idx="351">
                        <c:v>0.74124020339999996</c:v>
                      </c:pt>
                      <c:pt idx="352">
                        <c:v>0.74070733789999998</c:v>
                      </c:pt>
                      <c:pt idx="353">
                        <c:v>0.73979645969999996</c:v>
                      </c:pt>
                      <c:pt idx="354">
                        <c:v>0.73939788340000001</c:v>
                      </c:pt>
                      <c:pt idx="355">
                        <c:v>0.73894369599999998</c:v>
                      </c:pt>
                      <c:pt idx="356">
                        <c:v>0.73841148609999996</c:v>
                      </c:pt>
                      <c:pt idx="357">
                        <c:v>0.73813235759999996</c:v>
                      </c:pt>
                      <c:pt idx="358">
                        <c:v>0.73727035519999995</c:v>
                      </c:pt>
                      <c:pt idx="359">
                        <c:v>0.73633295300000001</c:v>
                      </c:pt>
                      <c:pt idx="360">
                        <c:v>0.73570990560000005</c:v>
                      </c:pt>
                      <c:pt idx="361">
                        <c:v>0.73467993740000004</c:v>
                      </c:pt>
                      <c:pt idx="362">
                        <c:v>0.73417294030000002</c:v>
                      </c:pt>
                      <c:pt idx="363">
                        <c:v>0.73312443490000001</c:v>
                      </c:pt>
                      <c:pt idx="364">
                        <c:v>0.73264259099999995</c:v>
                      </c:pt>
                      <c:pt idx="365">
                        <c:v>0.73181807990000003</c:v>
                      </c:pt>
                      <c:pt idx="366">
                        <c:v>0.7309461236</c:v>
                      </c:pt>
                      <c:pt idx="367">
                        <c:v>0.72994089129999995</c:v>
                      </c:pt>
                      <c:pt idx="368">
                        <c:v>0.72954028839999996</c:v>
                      </c:pt>
                      <c:pt idx="369">
                        <c:v>0.7284455299</c:v>
                      </c:pt>
                      <c:pt idx="370">
                        <c:v>0.72757041450000004</c:v>
                      </c:pt>
                      <c:pt idx="371">
                        <c:v>0.72709292169999995</c:v>
                      </c:pt>
                      <c:pt idx="372">
                        <c:v>0.72572439909999997</c:v>
                      </c:pt>
                      <c:pt idx="373">
                        <c:v>0.72462469340000002</c:v>
                      </c:pt>
                      <c:pt idx="374">
                        <c:v>0.72404497860000006</c:v>
                      </c:pt>
                      <c:pt idx="375">
                        <c:v>0.72260671850000002</c:v>
                      </c:pt>
                      <c:pt idx="376">
                        <c:v>0.72174799440000004</c:v>
                      </c:pt>
                      <c:pt idx="377">
                        <c:v>0.72070306539999995</c:v>
                      </c:pt>
                      <c:pt idx="378">
                        <c:v>0.71950811150000005</c:v>
                      </c:pt>
                      <c:pt idx="379">
                        <c:v>0.71841120719999996</c:v>
                      </c:pt>
                      <c:pt idx="380">
                        <c:v>0.71694225069999995</c:v>
                      </c:pt>
                      <c:pt idx="381">
                        <c:v>0.71593815090000001</c:v>
                      </c:pt>
                      <c:pt idx="382">
                        <c:v>0.71480226520000001</c:v>
                      </c:pt>
                      <c:pt idx="383">
                        <c:v>0.71342009309999999</c:v>
                      </c:pt>
                      <c:pt idx="384">
                        <c:v>0.7124275565</c:v>
                      </c:pt>
                      <c:pt idx="385">
                        <c:v>0.71113550660000002</c:v>
                      </c:pt>
                      <c:pt idx="386">
                        <c:v>0.70983397960000005</c:v>
                      </c:pt>
                      <c:pt idx="387">
                        <c:v>0.70856761930000001</c:v>
                      </c:pt>
                      <c:pt idx="388">
                        <c:v>0.70712101459999999</c:v>
                      </c:pt>
                      <c:pt idx="389">
                        <c:v>0.70608323809999995</c:v>
                      </c:pt>
                      <c:pt idx="390">
                        <c:v>0.70456832650000001</c:v>
                      </c:pt>
                      <c:pt idx="391">
                        <c:v>0.70302224160000004</c:v>
                      </c:pt>
                      <c:pt idx="392">
                        <c:v>0.70183944700000001</c:v>
                      </c:pt>
                      <c:pt idx="393">
                        <c:v>0.70066797729999997</c:v>
                      </c:pt>
                      <c:pt idx="394">
                        <c:v>0.69913440940000005</c:v>
                      </c:pt>
                      <c:pt idx="395">
                        <c:v>0.69795042279999997</c:v>
                      </c:pt>
                      <c:pt idx="396">
                        <c:v>0.69675570730000003</c:v>
                      </c:pt>
                      <c:pt idx="397">
                        <c:v>0.69542336459999998</c:v>
                      </c:pt>
                      <c:pt idx="398">
                        <c:v>0.69408667089999998</c:v>
                      </c:pt>
                      <c:pt idx="399">
                        <c:v>0.69302964209999995</c:v>
                      </c:pt>
                      <c:pt idx="400">
                        <c:v>0.69183027740000003</c:v>
                      </c:pt>
                      <c:pt idx="401">
                        <c:v>0.69054782390000002</c:v>
                      </c:pt>
                      <c:pt idx="402">
                        <c:v>0.68954920770000006</c:v>
                      </c:pt>
                      <c:pt idx="403">
                        <c:v>0.68816554549999998</c:v>
                      </c:pt>
                      <c:pt idx="404">
                        <c:v>0.68667942289999995</c:v>
                      </c:pt>
                      <c:pt idx="405">
                        <c:v>0.68562209610000002</c:v>
                      </c:pt>
                      <c:pt idx="406">
                        <c:v>0.68465048070000001</c:v>
                      </c:pt>
                      <c:pt idx="407">
                        <c:v>0.68313205239999997</c:v>
                      </c:pt>
                      <c:pt idx="408">
                        <c:v>0.68244177100000003</c:v>
                      </c:pt>
                      <c:pt idx="409">
                        <c:v>0.68151187899999999</c:v>
                      </c:pt>
                      <c:pt idx="410">
                        <c:v>0.68015331030000004</c:v>
                      </c:pt>
                      <c:pt idx="411">
                        <c:v>0.67963373660000004</c:v>
                      </c:pt>
                      <c:pt idx="412">
                        <c:v>0.67839664219999996</c:v>
                      </c:pt>
                      <c:pt idx="413">
                        <c:v>0.67764693499999995</c:v>
                      </c:pt>
                      <c:pt idx="414">
                        <c:v>0.67681854959999999</c:v>
                      </c:pt>
                      <c:pt idx="415">
                        <c:v>0.67595994469999998</c:v>
                      </c:pt>
                      <c:pt idx="416">
                        <c:v>0.67581319809999996</c:v>
                      </c:pt>
                      <c:pt idx="417">
                        <c:v>0.67497497799999995</c:v>
                      </c:pt>
                      <c:pt idx="418">
                        <c:v>0.67446041109999999</c:v>
                      </c:pt>
                      <c:pt idx="419">
                        <c:v>0.67374902960000005</c:v>
                      </c:pt>
                      <c:pt idx="420">
                        <c:v>0.67293399570000001</c:v>
                      </c:pt>
                      <c:pt idx="421">
                        <c:v>0.67261654140000005</c:v>
                      </c:pt>
                      <c:pt idx="422">
                        <c:v>0.67226183409999996</c:v>
                      </c:pt>
                      <c:pt idx="423">
                        <c:v>0.67172306780000002</c:v>
                      </c:pt>
                      <c:pt idx="424">
                        <c:v>0.67162132259999996</c:v>
                      </c:pt>
                      <c:pt idx="425">
                        <c:v>0.67087894680000004</c:v>
                      </c:pt>
                      <c:pt idx="426">
                        <c:v>0.67114472390000002</c:v>
                      </c:pt>
                      <c:pt idx="427">
                        <c:v>0.67116713520000004</c:v>
                      </c:pt>
                      <c:pt idx="428">
                        <c:v>0.67090284820000001</c:v>
                      </c:pt>
                      <c:pt idx="429">
                        <c:v>0.6708905101</c:v>
                      </c:pt>
                      <c:pt idx="430">
                        <c:v>0.67113995550000005</c:v>
                      </c:pt>
                      <c:pt idx="431">
                        <c:v>0.67066216469999995</c:v>
                      </c:pt>
                      <c:pt idx="432">
                        <c:v>0.67152053119999999</c:v>
                      </c:pt>
                      <c:pt idx="433">
                        <c:v>0.67170518639999999</c:v>
                      </c:pt>
                      <c:pt idx="434">
                        <c:v>0.67175781729999995</c:v>
                      </c:pt>
                      <c:pt idx="435">
                        <c:v>0.67213469739999998</c:v>
                      </c:pt>
                      <c:pt idx="436">
                        <c:v>0.672488749</c:v>
                      </c:pt>
                      <c:pt idx="437">
                        <c:v>0.67332482339999999</c:v>
                      </c:pt>
                      <c:pt idx="438">
                        <c:v>0.6737523675</c:v>
                      </c:pt>
                      <c:pt idx="439">
                        <c:v>0.6750141382</c:v>
                      </c:pt>
                      <c:pt idx="440">
                        <c:v>0.67582404610000002</c:v>
                      </c:pt>
                      <c:pt idx="441">
                        <c:v>0.67628777029999998</c:v>
                      </c:pt>
                      <c:pt idx="442">
                        <c:v>0.67768025399999998</c:v>
                      </c:pt>
                      <c:pt idx="443">
                        <c:v>0.67824929950000001</c:v>
                      </c:pt>
                      <c:pt idx="444">
                        <c:v>0.67957502599999997</c:v>
                      </c:pt>
                      <c:pt idx="445">
                        <c:v>0.6808373928</c:v>
                      </c:pt>
                      <c:pt idx="446">
                        <c:v>0.68228811030000003</c:v>
                      </c:pt>
                      <c:pt idx="447">
                        <c:v>0.68341785669999999</c:v>
                      </c:pt>
                      <c:pt idx="448">
                        <c:v>0.68462306260000005</c:v>
                      </c:pt>
                      <c:pt idx="449">
                        <c:v>0.6866643429</c:v>
                      </c:pt>
                      <c:pt idx="450">
                        <c:v>0.68749904630000003</c:v>
                      </c:pt>
                      <c:pt idx="451">
                        <c:v>0.6897217631</c:v>
                      </c:pt>
                      <c:pt idx="452">
                        <c:v>0.69172227379999995</c:v>
                      </c:pt>
                      <c:pt idx="453">
                        <c:v>0.69279497860000006</c:v>
                      </c:pt>
                      <c:pt idx="454">
                        <c:v>0.69488012789999998</c:v>
                      </c:pt>
                      <c:pt idx="455">
                        <c:v>0.69727712870000003</c:v>
                      </c:pt>
                      <c:pt idx="456">
                        <c:v>0.6995495558</c:v>
                      </c:pt>
                      <c:pt idx="457">
                        <c:v>0.70123201609999997</c:v>
                      </c:pt>
                      <c:pt idx="458">
                        <c:v>0.70403718950000005</c:v>
                      </c:pt>
                      <c:pt idx="459">
                        <c:v>0.70673155779999997</c:v>
                      </c:pt>
                      <c:pt idx="460">
                        <c:v>0.70818859339999995</c:v>
                      </c:pt>
                      <c:pt idx="461">
                        <c:v>0.71023869510000004</c:v>
                      </c:pt>
                      <c:pt idx="462">
                        <c:v>0.71285396810000001</c:v>
                      </c:pt>
                      <c:pt idx="463">
                        <c:v>0.71570628879999998</c:v>
                      </c:pt>
                      <c:pt idx="464">
                        <c:v>0.71837615970000002</c:v>
                      </c:pt>
                      <c:pt idx="465">
                        <c:v>0.72139364480000001</c:v>
                      </c:pt>
                      <c:pt idx="466">
                        <c:v>0.7236784101</c:v>
                      </c:pt>
                      <c:pt idx="467">
                        <c:v>0.72662943599999996</c:v>
                      </c:pt>
                      <c:pt idx="468">
                        <c:v>0.72982650999999998</c:v>
                      </c:pt>
                      <c:pt idx="469">
                        <c:v>0.73291504380000005</c:v>
                      </c:pt>
                      <c:pt idx="470">
                        <c:v>0.73554521799999995</c:v>
                      </c:pt>
                      <c:pt idx="471">
                        <c:v>0.73848384619999996</c:v>
                      </c:pt>
                      <c:pt idx="472">
                        <c:v>0.74201959370000004</c:v>
                      </c:pt>
                      <c:pt idx="473">
                        <c:v>0.74539989230000003</c:v>
                      </c:pt>
                      <c:pt idx="474">
                        <c:v>0.74873471260000002</c:v>
                      </c:pt>
                      <c:pt idx="475">
                        <c:v>0.75179117920000005</c:v>
                      </c:pt>
                      <c:pt idx="476">
                        <c:v>0.75539982319999999</c:v>
                      </c:pt>
                      <c:pt idx="477">
                        <c:v>0.75904011729999998</c:v>
                      </c:pt>
                      <c:pt idx="478">
                        <c:v>0.76251792910000005</c:v>
                      </c:pt>
                      <c:pt idx="479">
                        <c:v>0.76592683790000005</c:v>
                      </c:pt>
                      <c:pt idx="480">
                        <c:v>0.7697377205</c:v>
                      </c:pt>
                      <c:pt idx="481">
                        <c:v>0.77409583329999998</c:v>
                      </c:pt>
                      <c:pt idx="482">
                        <c:v>0.77714610100000003</c:v>
                      </c:pt>
                      <c:pt idx="483">
                        <c:v>0.78136861319999995</c:v>
                      </c:pt>
                      <c:pt idx="484">
                        <c:v>0.78571665290000003</c:v>
                      </c:pt>
                      <c:pt idx="485">
                        <c:v>0.78939735889999996</c:v>
                      </c:pt>
                      <c:pt idx="486">
                        <c:v>0.79365122320000003</c:v>
                      </c:pt>
                      <c:pt idx="487">
                        <c:v>0.79751145840000004</c:v>
                      </c:pt>
                      <c:pt idx="488">
                        <c:v>0.80170464519999995</c:v>
                      </c:pt>
                      <c:pt idx="489">
                        <c:v>0.80568057299999996</c:v>
                      </c:pt>
                      <c:pt idx="490">
                        <c:v>0.80985945459999997</c:v>
                      </c:pt>
                      <c:pt idx="491">
                        <c:v>0.81440436839999997</c:v>
                      </c:pt>
                      <c:pt idx="492">
                        <c:v>0.81887423989999997</c:v>
                      </c:pt>
                      <c:pt idx="493">
                        <c:v>0.82356691360000001</c:v>
                      </c:pt>
                      <c:pt idx="494">
                        <c:v>0.82771503930000001</c:v>
                      </c:pt>
                      <c:pt idx="495">
                        <c:v>0.83287602660000004</c:v>
                      </c:pt>
                      <c:pt idx="496">
                        <c:v>0.83713561299999995</c:v>
                      </c:pt>
                      <c:pt idx="497">
                        <c:v>0.84197068210000003</c:v>
                      </c:pt>
                      <c:pt idx="498">
                        <c:v>0.84719693659999995</c:v>
                      </c:pt>
                      <c:pt idx="499">
                        <c:v>0.8517916203</c:v>
                      </c:pt>
                      <c:pt idx="500">
                        <c:v>0.85692977910000001</c:v>
                      </c:pt>
                      <c:pt idx="501">
                        <c:v>0.86135226490000005</c:v>
                      </c:pt>
                      <c:pt idx="502">
                        <c:v>0.86646765469999998</c:v>
                      </c:pt>
                      <c:pt idx="503">
                        <c:v>0.8719934225</c:v>
                      </c:pt>
                      <c:pt idx="504">
                        <c:v>0.87661832569999998</c:v>
                      </c:pt>
                      <c:pt idx="505">
                        <c:v>0.88187336920000003</c:v>
                      </c:pt>
                      <c:pt idx="506">
                        <c:v>0.88728284840000005</c:v>
                      </c:pt>
                      <c:pt idx="507">
                        <c:v>0.89263969659999998</c:v>
                      </c:pt>
                      <c:pt idx="508">
                        <c:v>0.89875322580000006</c:v>
                      </c:pt>
                      <c:pt idx="509">
                        <c:v>0.90437829489999999</c:v>
                      </c:pt>
                      <c:pt idx="510">
                        <c:v>0.91043663019999999</c:v>
                      </c:pt>
                      <c:pt idx="511">
                        <c:v>0.91532433030000004</c:v>
                      </c:pt>
                      <c:pt idx="512">
                        <c:v>0.92147773499999996</c:v>
                      </c:pt>
                      <c:pt idx="513">
                        <c:v>0.92842823269999997</c:v>
                      </c:pt>
                      <c:pt idx="514">
                        <c:v>0.93433421849999998</c:v>
                      </c:pt>
                      <c:pt idx="515">
                        <c:v>0.94152247909999998</c:v>
                      </c:pt>
                      <c:pt idx="516">
                        <c:v>0.94740265609999996</c:v>
                      </c:pt>
                      <c:pt idx="517">
                        <c:v>0.95412045720000005</c:v>
                      </c:pt>
                      <c:pt idx="518">
                        <c:v>0.9614400864</c:v>
                      </c:pt>
                      <c:pt idx="519">
                        <c:v>0.96712762119999995</c:v>
                      </c:pt>
                      <c:pt idx="520">
                        <c:v>0.97376745939999998</c:v>
                      </c:pt>
                      <c:pt idx="521">
                        <c:v>0.98155987259999999</c:v>
                      </c:pt>
                      <c:pt idx="522">
                        <c:v>0.98915594819999997</c:v>
                      </c:pt>
                      <c:pt idx="523">
                        <c:v>0.99593436719999995</c:v>
                      </c:pt>
                      <c:pt idx="524">
                        <c:v>1.00428319</c:v>
                      </c:pt>
                      <c:pt idx="525">
                        <c:v>1.010982633</c:v>
                      </c:pt>
                      <c:pt idx="526">
                        <c:v>1.018795967</c:v>
                      </c:pt>
                      <c:pt idx="527">
                        <c:v>1.0268838410000001</c:v>
                      </c:pt>
                      <c:pt idx="528">
                        <c:v>1.0329055789999999</c:v>
                      </c:pt>
                      <c:pt idx="529">
                        <c:v>1.0433659550000001</c:v>
                      </c:pt>
                      <c:pt idx="530">
                        <c:v>1.049878716</c:v>
                      </c:pt>
                      <c:pt idx="531">
                        <c:v>1.059074998</c:v>
                      </c:pt>
                      <c:pt idx="532">
                        <c:v>1.067632079</c:v>
                      </c:pt>
                      <c:pt idx="533">
                        <c:v>1.0746814010000001</c:v>
                      </c:pt>
                      <c:pt idx="534">
                        <c:v>1.0821585659999999</c:v>
                      </c:pt>
                      <c:pt idx="535">
                        <c:v>1.0917503829999999</c:v>
                      </c:pt>
                      <c:pt idx="536">
                        <c:v>1.1009925599999999</c:v>
                      </c:pt>
                      <c:pt idx="537">
                        <c:v>1.1103664639999999</c:v>
                      </c:pt>
                      <c:pt idx="538">
                        <c:v>1.1175909040000001</c:v>
                      </c:pt>
                      <c:pt idx="539">
                        <c:v>1.127244473</c:v>
                      </c:pt>
                      <c:pt idx="540">
                        <c:v>1.13709569</c:v>
                      </c:pt>
                      <c:pt idx="541">
                        <c:v>1.149311185</c:v>
                      </c:pt>
                      <c:pt idx="542">
                        <c:v>1.1549577710000001</c:v>
                      </c:pt>
                      <c:pt idx="543">
                        <c:v>1.1669458150000001</c:v>
                      </c:pt>
                      <c:pt idx="544">
                        <c:v>1.1777276990000001</c:v>
                      </c:pt>
                      <c:pt idx="545">
                        <c:v>1.188875675</c:v>
                      </c:pt>
                      <c:pt idx="546">
                        <c:v>1.2003628019999999</c:v>
                      </c:pt>
                      <c:pt idx="547">
                        <c:v>1.210488558</c:v>
                      </c:pt>
                      <c:pt idx="548">
                        <c:v>1.220207214</c:v>
                      </c:pt>
                      <c:pt idx="549">
                        <c:v>1.233389735</c:v>
                      </c:pt>
                      <c:pt idx="550">
                        <c:v>1.2463740109999999</c:v>
                      </c:pt>
                      <c:pt idx="551">
                        <c:v>1.263721466</c:v>
                      </c:pt>
                      <c:pt idx="552">
                        <c:v>1.2708164449999999</c:v>
                      </c:pt>
                      <c:pt idx="553">
                        <c:v>1.2819465400000001</c:v>
                      </c:pt>
                      <c:pt idx="554">
                        <c:v>1.3093055490000001</c:v>
                      </c:pt>
                      <c:pt idx="555">
                        <c:v>1.31604147</c:v>
                      </c:pt>
                      <c:pt idx="556">
                        <c:v>1.3241274359999999</c:v>
                      </c:pt>
                      <c:pt idx="557">
                        <c:v>1.355569601</c:v>
                      </c:pt>
                      <c:pt idx="558">
                        <c:v>1.378314018</c:v>
                      </c:pt>
                      <c:pt idx="559">
                        <c:v>1.398585916</c:v>
                      </c:pt>
                      <c:pt idx="560">
                        <c:v>1.43119514</c:v>
                      </c:pt>
                      <c:pt idx="561">
                        <c:v>1.4540467260000001</c:v>
                      </c:pt>
                      <c:pt idx="562">
                        <c:v>1.479923844</c:v>
                      </c:pt>
                      <c:pt idx="563">
                        <c:v>1.5046821829999999</c:v>
                      </c:pt>
                      <c:pt idx="564">
                        <c:v>1.526329279</c:v>
                      </c:pt>
                      <c:pt idx="565">
                        <c:v>1.540590525</c:v>
                      </c:pt>
                      <c:pt idx="566">
                        <c:v>1.5570956469999999</c:v>
                      </c:pt>
                      <c:pt idx="567">
                        <c:v>1.5524131059999999</c:v>
                      </c:pt>
                      <c:pt idx="568">
                        <c:v>1.5345381499999999</c:v>
                      </c:pt>
                      <c:pt idx="569">
                        <c:v>1.5173637870000001</c:v>
                      </c:pt>
                      <c:pt idx="570">
                        <c:v>1.493176222</c:v>
                      </c:pt>
                      <c:pt idx="571">
                        <c:v>1.475813389</c:v>
                      </c:pt>
                      <c:pt idx="572">
                        <c:v>1.4628171919999999</c:v>
                      </c:pt>
                      <c:pt idx="573">
                        <c:v>1.44848752</c:v>
                      </c:pt>
                      <c:pt idx="574">
                        <c:v>1.45067513</c:v>
                      </c:pt>
                      <c:pt idx="575">
                        <c:v>1.4610887770000001</c:v>
                      </c:pt>
                      <c:pt idx="576">
                        <c:v>1.466082573</c:v>
                      </c:pt>
                      <c:pt idx="577">
                        <c:v>1.4729055170000001</c:v>
                      </c:pt>
                      <c:pt idx="578">
                        <c:v>1.48090291</c:v>
                      </c:pt>
                      <c:pt idx="579">
                        <c:v>1.4922899009999999</c:v>
                      </c:pt>
                      <c:pt idx="580">
                        <c:v>1.5069332120000001</c:v>
                      </c:pt>
                      <c:pt idx="581">
                        <c:v>1.523451924</c:v>
                      </c:pt>
                      <c:pt idx="582">
                        <c:v>1.537134647</c:v>
                      </c:pt>
                      <c:pt idx="583">
                        <c:v>1.5489970449999999</c:v>
                      </c:pt>
                      <c:pt idx="584">
                        <c:v>1.5696564909999999</c:v>
                      </c:pt>
                      <c:pt idx="585">
                        <c:v>1.578543067</c:v>
                      </c:pt>
                      <c:pt idx="586">
                        <c:v>1.5880784990000001</c:v>
                      </c:pt>
                      <c:pt idx="587">
                        <c:v>1.5983080860000001</c:v>
                      </c:pt>
                      <c:pt idx="588">
                        <c:v>1.6166795490000001</c:v>
                      </c:pt>
                      <c:pt idx="589">
                        <c:v>1.637513518</c:v>
                      </c:pt>
                      <c:pt idx="590">
                        <c:v>1.654274464</c:v>
                      </c:pt>
                      <c:pt idx="591">
                        <c:v>1.676344037</c:v>
                      </c:pt>
                      <c:pt idx="592">
                        <c:v>1.7063431739999999</c:v>
                      </c:pt>
                      <c:pt idx="593">
                        <c:v>1.710651994</c:v>
                      </c:pt>
                      <c:pt idx="594">
                        <c:v>1.7287098169999999</c:v>
                      </c:pt>
                      <c:pt idx="595">
                        <c:v>1.755682588</c:v>
                      </c:pt>
                      <c:pt idx="596">
                        <c:v>1.7734438180000001</c:v>
                      </c:pt>
                      <c:pt idx="597">
                        <c:v>1.800241947</c:v>
                      </c:pt>
                      <c:pt idx="598">
                        <c:v>1.808961153</c:v>
                      </c:pt>
                      <c:pt idx="599">
                        <c:v>1.8240671159999999</c:v>
                      </c:pt>
                      <c:pt idx="600">
                        <c:v>1.8631323580000001</c:v>
                      </c:pt>
                      <c:pt idx="601">
                        <c:v>1.8720149989999999</c:v>
                      </c:pt>
                      <c:pt idx="602">
                        <c:v>1.8959115740000001</c:v>
                      </c:pt>
                      <c:pt idx="603">
                        <c:v>1.9118928909999999</c:v>
                      </c:pt>
                      <c:pt idx="604">
                        <c:v>1.9322383400000001</c:v>
                      </c:pt>
                      <c:pt idx="605">
                        <c:v>1.956842661</c:v>
                      </c:pt>
                      <c:pt idx="606">
                        <c:v>1.9760799410000001</c:v>
                      </c:pt>
                      <c:pt idx="607">
                        <c:v>2.0101022720000001</c:v>
                      </c:pt>
                      <c:pt idx="608">
                        <c:v>2.0151762959999999</c:v>
                      </c:pt>
                      <c:pt idx="609">
                        <c:v>2.0339636799999998</c:v>
                      </c:pt>
                      <c:pt idx="610">
                        <c:v>2.0601162909999999</c:v>
                      </c:pt>
                      <c:pt idx="611">
                        <c:v>2.0818030830000001</c:v>
                      </c:pt>
                      <c:pt idx="612">
                        <c:v>2.0889146329999999</c:v>
                      </c:pt>
                      <c:pt idx="613">
                        <c:v>2.0979483129999998</c:v>
                      </c:pt>
                      <c:pt idx="614">
                        <c:v>2.1319351200000001</c:v>
                      </c:pt>
                      <c:pt idx="615">
                        <c:v>2.1461448669999998</c:v>
                      </c:pt>
                      <c:pt idx="616">
                        <c:v>2.1653110980000001</c:v>
                      </c:pt>
                      <c:pt idx="617">
                        <c:v>2.1723432539999998</c:v>
                      </c:pt>
                      <c:pt idx="618">
                        <c:v>2.2082102300000002</c:v>
                      </c:pt>
                      <c:pt idx="619">
                        <c:v>2.219388962</c:v>
                      </c:pt>
                      <c:pt idx="620">
                        <c:v>2.2504320139999998</c:v>
                      </c:pt>
                      <c:pt idx="621">
                        <c:v>2.272333384</c:v>
                      </c:pt>
                      <c:pt idx="622">
                        <c:v>2.2839732169999998</c:v>
                      </c:pt>
                      <c:pt idx="623">
                        <c:v>2.3096344470000001</c:v>
                      </c:pt>
                      <c:pt idx="624">
                        <c:v>2.3173344139999998</c:v>
                      </c:pt>
                      <c:pt idx="625">
                        <c:v>2.3367648120000002</c:v>
                      </c:pt>
                      <c:pt idx="626">
                        <c:v>2.3596155639999998</c:v>
                      </c:pt>
                      <c:pt idx="627">
                        <c:v>2.3606991769999999</c:v>
                      </c:pt>
                      <c:pt idx="628">
                        <c:v>2.3939859870000002</c:v>
                      </c:pt>
                      <c:pt idx="629">
                        <c:v>2.4069905280000001</c:v>
                      </c:pt>
                      <c:pt idx="630">
                        <c:v>2.4506409169999999</c:v>
                      </c:pt>
                      <c:pt idx="631">
                        <c:v>2.4727349279999999</c:v>
                      </c:pt>
                      <c:pt idx="632">
                        <c:v>2.4630961419999999</c:v>
                      </c:pt>
                      <c:pt idx="633">
                        <c:v>2.5041525359999999</c:v>
                      </c:pt>
                      <c:pt idx="634">
                        <c:v>2.5396611689999999</c:v>
                      </c:pt>
                      <c:pt idx="635">
                        <c:v>2.506980419</c:v>
                      </c:pt>
                      <c:pt idx="636">
                        <c:v>2.5281054969999999</c:v>
                      </c:pt>
                      <c:pt idx="637">
                        <c:v>2.543698311</c:v>
                      </c:pt>
                      <c:pt idx="638">
                        <c:v>2.5941817760000001</c:v>
                      </c:pt>
                      <c:pt idx="639">
                        <c:v>2.5960896020000002</c:v>
                      </c:pt>
                      <c:pt idx="640">
                        <c:v>2.6151378150000002</c:v>
                      </c:pt>
                      <c:pt idx="641">
                        <c:v>2.6496851440000002</c:v>
                      </c:pt>
                      <c:pt idx="642">
                        <c:v>2.6469299789999998</c:v>
                      </c:pt>
                      <c:pt idx="643">
                        <c:v>2.6796424390000002</c:v>
                      </c:pt>
                      <c:pt idx="644">
                        <c:v>2.6778774259999998</c:v>
                      </c:pt>
                      <c:pt idx="645">
                        <c:v>2.7032673360000001</c:v>
                      </c:pt>
                      <c:pt idx="646">
                        <c:v>2.7149951460000001</c:v>
                      </c:pt>
                      <c:pt idx="647">
                        <c:v>2.7391226290000001</c:v>
                      </c:pt>
                      <c:pt idx="648">
                        <c:v>2.7851030830000001</c:v>
                      </c:pt>
                      <c:pt idx="649">
                        <c:v>2.774344921</c:v>
                      </c:pt>
                      <c:pt idx="650">
                        <c:v>2.7809302809999998</c:v>
                      </c:pt>
                      <c:pt idx="651">
                        <c:v>2.8508529660000002</c:v>
                      </c:pt>
                      <c:pt idx="652">
                        <c:v>2.7929146290000002</c:v>
                      </c:pt>
                      <c:pt idx="653">
                        <c:v>2.8437688350000001</c:v>
                      </c:pt>
                      <c:pt idx="654">
                        <c:v>2.9914724829999999</c:v>
                      </c:pt>
                      <c:pt idx="655">
                        <c:v>2.8456103800000001</c:v>
                      </c:pt>
                      <c:pt idx="656">
                        <c:v>2.9127771849999999</c:v>
                      </c:pt>
                      <c:pt idx="657">
                        <c:v>2.9493992329999998</c:v>
                      </c:pt>
                      <c:pt idx="658">
                        <c:v>2.8489055630000002</c:v>
                      </c:pt>
                      <c:pt idx="659">
                        <c:v>2.8171122070000001</c:v>
                      </c:pt>
                      <c:pt idx="660">
                        <c:v>2.9863667490000001</c:v>
                      </c:pt>
                      <c:pt idx="661">
                        <c:v>2.981073141</c:v>
                      </c:pt>
                      <c:pt idx="662">
                        <c:v>2.9986155029999999</c:v>
                      </c:pt>
                      <c:pt idx="663">
                        <c:v>3.0109622479999998</c:v>
                      </c:pt>
                      <c:pt idx="664">
                        <c:v>2.9016160960000001</c:v>
                      </c:pt>
                      <c:pt idx="665">
                        <c:v>3.0494420529999999</c:v>
                      </c:pt>
                      <c:pt idx="666">
                        <c:v>3.1550633910000001</c:v>
                      </c:pt>
                      <c:pt idx="667">
                        <c:v>2.9426741600000001</c:v>
                      </c:pt>
                      <c:pt idx="668">
                        <c:v>3.2941126820000002</c:v>
                      </c:pt>
                      <c:pt idx="669">
                        <c:v>3.388563156</c:v>
                      </c:pt>
                      <c:pt idx="670">
                        <c:v>3.1043696399999998</c:v>
                      </c:pt>
                      <c:pt idx="671">
                        <c:v>3.0297992229999999</c:v>
                      </c:pt>
                      <c:pt idx="672">
                        <c:v>3.1781425479999998</c:v>
                      </c:pt>
                      <c:pt idx="673">
                        <c:v>3.3839077949999998</c:v>
                      </c:pt>
                      <c:pt idx="674">
                        <c:v>2.780102968</c:v>
                      </c:pt>
                      <c:pt idx="675">
                        <c:v>10</c:v>
                      </c:pt>
                      <c:pt idx="676">
                        <c:v>10</c:v>
                      </c:pt>
                      <c:pt idx="677">
                        <c:v>2.7678763869999998</c:v>
                      </c:pt>
                      <c:pt idx="678">
                        <c:v>3.1474788189999998</c:v>
                      </c:pt>
                      <c:pt idx="679">
                        <c:v>3.2762761120000001</c:v>
                      </c:pt>
                      <c:pt idx="680">
                        <c:v>10</c:v>
                      </c:pt>
                      <c:pt idx="681">
                        <c:v>10</c:v>
                      </c:pt>
                      <c:pt idx="682">
                        <c:v>2.611459017</c:v>
                      </c:pt>
                      <c:pt idx="683">
                        <c:v>3.7417750359999999</c:v>
                      </c:pt>
                      <c:pt idx="684">
                        <c:v>10</c:v>
                      </c:pt>
                      <c:pt idx="685">
                        <c:v>10</c:v>
                      </c:pt>
                      <c:pt idx="686">
                        <c:v>1.855241299</c:v>
                      </c:pt>
                      <c:pt idx="687">
                        <c:v>10</c:v>
                      </c:pt>
                      <c:pt idx="688">
                        <c:v>10</c:v>
                      </c:pt>
                      <c:pt idx="689">
                        <c:v>10</c:v>
                      </c:pt>
                      <c:pt idx="690">
                        <c:v>10</c:v>
                      </c:pt>
                      <c:pt idx="691">
                        <c:v>1.6838091610000001</c:v>
                      </c:pt>
                      <c:pt idx="692">
                        <c:v>10</c:v>
                      </c:pt>
                      <c:pt idx="693">
                        <c:v>10</c:v>
                      </c:pt>
                      <c:pt idx="694">
                        <c:v>10</c:v>
                      </c:pt>
                      <c:pt idx="695">
                        <c:v>10</c:v>
                      </c:pt>
                      <c:pt idx="696">
                        <c:v>1.5090650320000001</c:v>
                      </c:pt>
                      <c:pt idx="697">
                        <c:v>1.2262083290000001</c:v>
                      </c:pt>
                      <c:pt idx="698">
                        <c:v>1.1712791920000001</c:v>
                      </c:pt>
                      <c:pt idx="699">
                        <c:v>10</c:v>
                      </c:pt>
                      <c:pt idx="700">
                        <c:v>10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3"/>
                <c:order val="4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'P-A'!$AT$6</c15:sqref>
                        </c15:formulaRef>
                      </c:ext>
                    </c:extLst>
                    <c:strCache>
                      <c:ptCount val="1"/>
                      <c:pt idx="0">
                        <c:v>P-C1 OD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'P-A'!$AT$7:$AT$707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1.8872911502894543</c:v>
                      </c:pt>
                      <c:pt idx="1">
                        <c:v>1.8575039799564175</c:v>
                      </c:pt>
                      <c:pt idx="2">
                        <c:v>1.9033024129984939</c:v>
                      </c:pt>
                      <c:pt idx="3">
                        <c:v>1.868705576568463</c:v>
                      </c:pt>
                      <c:pt idx="4">
                        <c:v>1.9392592295033961</c:v>
                      </c:pt>
                      <c:pt idx="5">
                        <c:v>1.9321785197919015</c:v>
                      </c:pt>
                      <c:pt idx="6">
                        <c:v>1.9530211878422674</c:v>
                      </c:pt>
                      <c:pt idx="7">
                        <c:v>1.9259016256681987</c:v>
                      </c:pt>
                      <c:pt idx="8">
                        <c:v>1.9652510605892688</c:v>
                      </c:pt>
                      <c:pt idx="9">
                        <c:v>1.9945284414635422</c:v>
                      </c:pt>
                      <c:pt idx="10">
                        <c:v>1.9897218557893559</c:v>
                      </c:pt>
                      <c:pt idx="11">
                        <c:v>1.9856480703315764</c:v>
                      </c:pt>
                      <c:pt idx="12">
                        <c:v>2.0073045170935266</c:v>
                      </c:pt>
                      <c:pt idx="13">
                        <c:v>2.0632632301054845</c:v>
                      </c:pt>
                      <c:pt idx="14">
                        <c:v>2.035324272425211</c:v>
                      </c:pt>
                      <c:pt idx="15">
                        <c:v>2.0584497602106184</c:v>
                      </c:pt>
                      <c:pt idx="16">
                        <c:v>2.0439191322821153</c:v>
                      </c:pt>
                      <c:pt idx="17">
                        <c:v>2.089106869602972</c:v>
                      </c:pt>
                      <c:pt idx="18">
                        <c:v>2.0829131271390322</c:v>
                      </c:pt>
                      <c:pt idx="19">
                        <c:v>2.0768099676459197</c:v>
                      </c:pt>
                      <c:pt idx="20">
                        <c:v>2.0957196377110816</c:v>
                      </c:pt>
                      <c:pt idx="21">
                        <c:v>2.1199130748025419</c:v>
                      </c:pt>
                      <c:pt idx="22">
                        <c:v>2.1164269783955909</c:v>
                      </c:pt>
                      <c:pt idx="23">
                        <c:v>2.1340337329524455</c:v>
                      </c:pt>
                      <c:pt idx="24">
                        <c:v>2.1450724668356105</c:v>
                      </c:pt>
                      <c:pt idx="25">
                        <c:v>2.1444297040193421</c:v>
                      </c:pt>
                      <c:pt idx="26">
                        <c:v>2.1550062939375088</c:v>
                      </c:pt>
                      <c:pt idx="27">
                        <c:v>2.1948870767179089</c:v>
                      </c:pt>
                      <c:pt idx="28">
                        <c:v>2.1946874358378854</c:v>
                      </c:pt>
                      <c:pt idx="29">
                        <c:v>2.1992474600330429</c:v>
                      </c:pt>
                      <c:pt idx="30">
                        <c:v>2.2168915352723384</c:v>
                      </c:pt>
                      <c:pt idx="31">
                        <c:v>2.2400385814583124</c:v>
                      </c:pt>
                      <c:pt idx="32">
                        <c:v>2.2336832436915506</c:v>
                      </c:pt>
                      <c:pt idx="33">
                        <c:v>2.2395001685345366</c:v>
                      </c:pt>
                      <c:pt idx="34">
                        <c:v>2.2555715762329469</c:v>
                      </c:pt>
                      <c:pt idx="35">
                        <c:v>2.265733667679882</c:v>
                      </c:pt>
                      <c:pt idx="36">
                        <c:v>2.281618479564564</c:v>
                      </c:pt>
                      <c:pt idx="37">
                        <c:v>2.2914407123854534</c:v>
                      </c:pt>
                      <c:pt idx="38">
                        <c:v>2.3060133690131011</c:v>
                      </c:pt>
                      <c:pt idx="39">
                        <c:v>2.3021546219902964</c:v>
                      </c:pt>
                      <c:pt idx="40">
                        <c:v>2.3144578656367303</c:v>
                      </c:pt>
                      <c:pt idx="41">
                        <c:v>2.323051638911342</c:v>
                      </c:pt>
                      <c:pt idx="42">
                        <c:v>2.3405728847606913</c:v>
                      </c:pt>
                      <c:pt idx="43">
                        <c:v>2.347504861872197</c:v>
                      </c:pt>
                      <c:pt idx="44">
                        <c:v>2.3478039592251569</c:v>
                      </c:pt>
                      <c:pt idx="45">
                        <c:v>2.3652935027063808</c:v>
                      </c:pt>
                      <c:pt idx="46">
                        <c:v>2.367062729184787</c:v>
                      </c:pt>
                      <c:pt idx="47">
                        <c:v>2.3756505239772445</c:v>
                      </c:pt>
                      <c:pt idx="48">
                        <c:v>2.3870262184271094</c:v>
                      </c:pt>
                      <c:pt idx="49">
                        <c:v>2.3993513821616417</c:v>
                      </c:pt>
                      <c:pt idx="50">
                        <c:v>2.4100669223997717</c:v>
                      </c:pt>
                      <c:pt idx="51">
                        <c:v>2.4168425562761535</c:v>
                      </c:pt>
                      <c:pt idx="52">
                        <c:v>2.4214804800633756</c:v>
                      </c:pt>
                      <c:pt idx="53">
                        <c:v>2.4334449501463613</c:v>
                      </c:pt>
                      <c:pt idx="54">
                        <c:v>2.4370102150911319</c:v>
                      </c:pt>
                      <c:pt idx="55">
                        <c:v>2.4485918905907051</c:v>
                      </c:pt>
                      <c:pt idx="56">
                        <c:v>2.4576465388845605</c:v>
                      </c:pt>
                      <c:pt idx="57">
                        <c:v>2.4656625877518312</c:v>
                      </c:pt>
                      <c:pt idx="58">
                        <c:v>2.4702954387954268</c:v>
                      </c:pt>
                      <c:pt idx="59">
                        <c:v>2.4792870440405652</c:v>
                      </c:pt>
                      <c:pt idx="60">
                        <c:v>2.4959475905793251</c:v>
                      </c:pt>
                      <c:pt idx="61">
                        <c:v>2.4917103968219747</c:v>
                      </c:pt>
                      <c:pt idx="62">
                        <c:v>2.5006389574987007</c:v>
                      </c:pt>
                      <c:pt idx="63">
                        <c:v>2.5091287440880476</c:v>
                      </c:pt>
                      <c:pt idx="64">
                        <c:v>2.5149246530617657</c:v>
                      </c:pt>
                      <c:pt idx="65">
                        <c:v>2.5204381327029259</c:v>
                      </c:pt>
                      <c:pt idx="66">
                        <c:v>2.5321578527839357</c:v>
                      </c:pt>
                      <c:pt idx="67">
                        <c:v>2.5308052994610435</c:v>
                      </c:pt>
                      <c:pt idx="68">
                        <c:v>2.5382106510873985</c:v>
                      </c:pt>
                      <c:pt idx="69">
                        <c:v>2.5461861195253492</c:v>
                      </c:pt>
                      <c:pt idx="70">
                        <c:v>2.5466652916785852</c:v>
                      </c:pt>
                      <c:pt idx="71">
                        <c:v>2.5531896545395392</c:v>
                      </c:pt>
                      <c:pt idx="72">
                        <c:v>2.5549427570485377</c:v>
                      </c:pt>
                      <c:pt idx="73">
                        <c:v>2.5610828740168632</c:v>
                      </c:pt>
                      <c:pt idx="74">
                        <c:v>2.5706420597017843</c:v>
                      </c:pt>
                      <c:pt idx="75">
                        <c:v>2.564692523188826</c:v>
                      </c:pt>
                      <c:pt idx="76">
                        <c:v>2.5737203610144168</c:v>
                      </c:pt>
                      <c:pt idx="77">
                        <c:v>2.5754966525572685</c:v>
                      </c:pt>
                      <c:pt idx="78">
                        <c:v>2.5779490399178</c:v>
                      </c:pt>
                      <c:pt idx="79">
                        <c:v>2.5866893741475105</c:v>
                      </c:pt>
                      <c:pt idx="80">
                        <c:v>2.588037579621536</c:v>
                      </c:pt>
                      <c:pt idx="81">
                        <c:v>2.5915562856548338</c:v>
                      </c:pt>
                      <c:pt idx="82">
                        <c:v>2.5867645550043004</c:v>
                      </c:pt>
                      <c:pt idx="83">
                        <c:v>2.595353074691519</c:v>
                      </c:pt>
                      <c:pt idx="84">
                        <c:v>2.5947896612568364</c:v>
                      </c:pt>
                      <c:pt idx="85">
                        <c:v>2.5982043806048698</c:v>
                      </c:pt>
                      <c:pt idx="86">
                        <c:v>2.5998533155848378</c:v>
                      </c:pt>
                      <c:pt idx="87">
                        <c:v>2.600462563036233</c:v>
                      </c:pt>
                      <c:pt idx="88">
                        <c:v>2.5991121828779256</c:v>
                      </c:pt>
                      <c:pt idx="89">
                        <c:v>2.5969860680655414</c:v>
                      </c:pt>
                      <c:pt idx="90">
                        <c:v>2.5983042018047295</c:v>
                      </c:pt>
                      <c:pt idx="91">
                        <c:v>2.5950422012180185</c:v>
                      </c:pt>
                      <c:pt idx="92">
                        <c:v>2.60063031918467</c:v>
                      </c:pt>
                      <c:pt idx="93">
                        <c:v>2.5985279359374371</c:v>
                      </c:pt>
                      <c:pt idx="94">
                        <c:v>2.5941943646102628</c:v>
                      </c:pt>
                      <c:pt idx="95">
                        <c:v>2.5992985978478886</c:v>
                      </c:pt>
                      <c:pt idx="96">
                        <c:v>2.5975598078312441</c:v>
                      </c:pt>
                      <c:pt idx="97">
                        <c:v>2.5958927565610499</c:v>
                      </c:pt>
                      <c:pt idx="98">
                        <c:v>2.5939363902179213</c:v>
                      </c:pt>
                      <c:pt idx="99">
                        <c:v>2.5885171149819999</c:v>
                      </c:pt>
                      <c:pt idx="100">
                        <c:v>2.5882388511348471</c:v>
                      </c:pt>
                      <c:pt idx="101">
                        <c:v>2.5846263023838429</c:v>
                      </c:pt>
                      <c:pt idx="102">
                        <c:v>2.5831427680242651</c:v>
                      </c:pt>
                      <c:pt idx="103">
                        <c:v>2.5823621414703264</c:v>
                      </c:pt>
                      <c:pt idx="104">
                        <c:v>2.5770372530031054</c:v>
                      </c:pt>
                      <c:pt idx="105">
                        <c:v>2.5735997078284467</c:v>
                      </c:pt>
                      <c:pt idx="106">
                        <c:v>2.5654992368359628</c:v>
                      </c:pt>
                      <c:pt idx="107">
                        <c:v>2.5643783884487519</c:v>
                      </c:pt>
                      <c:pt idx="108">
                        <c:v>2.5564840808694393</c:v>
                      </c:pt>
                      <c:pt idx="109">
                        <c:v>2.5519928988810818</c:v>
                      </c:pt>
                      <c:pt idx="110">
                        <c:v>2.5501164244508381</c:v>
                      </c:pt>
                      <c:pt idx="111">
                        <c:v>2.5434342716046299</c:v>
                      </c:pt>
                      <c:pt idx="112">
                        <c:v>2.5368173349717247</c:v>
                      </c:pt>
                      <c:pt idx="113">
                        <c:v>2.5325406488870437</c:v>
                      </c:pt>
                      <c:pt idx="114">
                        <c:v>2.5257463546694408</c:v>
                      </c:pt>
                      <c:pt idx="115">
                        <c:v>2.5176904517873067</c:v>
                      </c:pt>
                      <c:pt idx="116">
                        <c:v>2.5164152524857903</c:v>
                      </c:pt>
                      <c:pt idx="117">
                        <c:v>2.5070616876827416</c:v>
                      </c:pt>
                      <c:pt idx="118">
                        <c:v>2.5014520113155236</c:v>
                      </c:pt>
                      <c:pt idx="119">
                        <c:v>2.4914685448793445</c:v>
                      </c:pt>
                      <c:pt idx="120">
                        <c:v>2.4886027471495691</c:v>
                      </c:pt>
                      <c:pt idx="121">
                        <c:v>2.4805816255386715</c:v>
                      </c:pt>
                      <c:pt idx="122">
                        <c:v>2.4688767604813147</c:v>
                      </c:pt>
                      <c:pt idx="123">
                        <c:v>2.4613569149949095</c:v>
                      </c:pt>
                      <c:pt idx="124">
                        <c:v>2.4526700238973516</c:v>
                      </c:pt>
                      <c:pt idx="125">
                        <c:v>2.4474612584037727</c:v>
                      </c:pt>
                      <c:pt idx="126">
                        <c:v>2.4352063866655604</c:v>
                      </c:pt>
                      <c:pt idx="127">
                        <c:v>2.4280796620935869</c:v>
                      </c:pt>
                      <c:pt idx="128">
                        <c:v>2.4204103575927371</c:v>
                      </c:pt>
                      <c:pt idx="129">
                        <c:v>2.4125674993050632</c:v>
                      </c:pt>
                      <c:pt idx="130">
                        <c:v>2.4030688218167411</c:v>
                      </c:pt>
                      <c:pt idx="131">
                        <c:v>2.3935406166445756</c:v>
                      </c:pt>
                      <c:pt idx="132">
                        <c:v>2.3856901507611563</c:v>
                      </c:pt>
                      <c:pt idx="133">
                        <c:v>2.3755606674208729</c:v>
                      </c:pt>
                      <c:pt idx="134">
                        <c:v>2.3646692193875669</c:v>
                      </c:pt>
                      <c:pt idx="135">
                        <c:v>2.3558718205912936</c:v>
                      </c:pt>
                      <c:pt idx="136">
                        <c:v>2.3479581277760002</c:v>
                      </c:pt>
                      <c:pt idx="137">
                        <c:v>2.3347161043831455</c:v>
                      </c:pt>
                      <c:pt idx="138">
                        <c:v>2.3251657967594199</c:v>
                      </c:pt>
                      <c:pt idx="139">
                        <c:v>2.3150533431270697</c:v>
                      </c:pt>
                      <c:pt idx="140">
                        <c:v>2.3031488387093844</c:v>
                      </c:pt>
                      <c:pt idx="141">
                        <c:v>2.2953353287814835</c:v>
                      </c:pt>
                      <c:pt idx="142">
                        <c:v>2.2835603540912675</c:v>
                      </c:pt>
                      <c:pt idx="143">
                        <c:v>2.2724636483833169</c:v>
                      </c:pt>
                      <c:pt idx="144">
                        <c:v>2.2599174677316562</c:v>
                      </c:pt>
                      <c:pt idx="145">
                        <c:v>2.2499548363209785</c:v>
                      </c:pt>
                      <c:pt idx="146">
                        <c:v>2.2397045189509588</c:v>
                      </c:pt>
                      <c:pt idx="147">
                        <c:v>2.2298576488263913</c:v>
                      </c:pt>
                      <c:pt idx="148">
                        <c:v>2.2162610911079095</c:v>
                      </c:pt>
                      <c:pt idx="149">
                        <c:v>2.2091814694984029</c:v>
                      </c:pt>
                      <c:pt idx="150">
                        <c:v>2.1955568323659032</c:v>
                      </c:pt>
                      <c:pt idx="151">
                        <c:v>2.1842664642600824</c:v>
                      </c:pt>
                      <c:pt idx="152">
                        <c:v>2.1756678006053058</c:v>
                      </c:pt>
                      <c:pt idx="153">
                        <c:v>2.1634846676135435</c:v>
                      </c:pt>
                      <c:pt idx="154">
                        <c:v>2.1515259936492495</c:v>
                      </c:pt>
                      <c:pt idx="155">
                        <c:v>2.1405291091411591</c:v>
                      </c:pt>
                      <c:pt idx="156">
                        <c:v>2.1290590294422898</c:v>
                      </c:pt>
                      <c:pt idx="157">
                        <c:v>2.1190732089977593</c:v>
                      </c:pt>
                      <c:pt idx="158">
                        <c:v>2.1066395298853293</c:v>
                      </c:pt>
                      <c:pt idx="159">
                        <c:v>2.0949196274408575</c:v>
                      </c:pt>
                      <c:pt idx="160">
                        <c:v>2.0835810713099732</c:v>
                      </c:pt>
                      <c:pt idx="161">
                        <c:v>2.0714399685370508</c:v>
                      </c:pt>
                      <c:pt idx="162">
                        <c:v>2.0614416470772192</c:v>
                      </c:pt>
                      <c:pt idx="163">
                        <c:v>2.0484400258374742</c:v>
                      </c:pt>
                      <c:pt idx="164">
                        <c:v>2.0374619809946748</c:v>
                      </c:pt>
                      <c:pt idx="165">
                        <c:v>2.0253181610061728</c:v>
                      </c:pt>
                      <c:pt idx="166">
                        <c:v>2.0154234645440732</c:v>
                      </c:pt>
                      <c:pt idx="167">
                        <c:v>2.0039024780848647</c:v>
                      </c:pt>
                      <c:pt idx="168">
                        <c:v>1.9936566909271729</c:v>
                      </c:pt>
                      <c:pt idx="169">
                        <c:v>1.9819666808934686</c:v>
                      </c:pt>
                      <c:pt idx="170">
                        <c:v>1.9710174418791433</c:v>
                      </c:pt>
                      <c:pt idx="171">
                        <c:v>1.9590433688402025</c:v>
                      </c:pt>
                      <c:pt idx="172">
                        <c:v>1.9477694879110172</c:v>
                      </c:pt>
                      <c:pt idx="173">
                        <c:v>1.937874610605151</c:v>
                      </c:pt>
                      <c:pt idx="174">
                        <c:v>1.9270280893303358</c:v>
                      </c:pt>
                      <c:pt idx="175">
                        <c:v>1.9157034824845773</c:v>
                      </c:pt>
                      <c:pt idx="176">
                        <c:v>1.9049248976780349</c:v>
                      </c:pt>
                      <c:pt idx="177">
                        <c:v>1.8935133338549455</c:v>
                      </c:pt>
                      <c:pt idx="178">
                        <c:v>1.8830327598190701</c:v>
                      </c:pt>
                      <c:pt idx="179">
                        <c:v>1.8713780766272921</c:v>
                      </c:pt>
                      <c:pt idx="180">
                        <c:v>1.8618627326382642</c:v>
                      </c:pt>
                      <c:pt idx="181">
                        <c:v>1.8500187348974826</c:v>
                      </c:pt>
                      <c:pt idx="182">
                        <c:v>1.8377788990266894</c:v>
                      </c:pt>
                      <c:pt idx="183">
                        <c:v>1.8290709935795593</c:v>
                      </c:pt>
                      <c:pt idx="184">
                        <c:v>1.8193409728430892</c:v>
                      </c:pt>
                      <c:pt idx="185">
                        <c:v>1.808167455645062</c:v>
                      </c:pt>
                      <c:pt idx="186">
                        <c:v>1.7977827166477121</c:v>
                      </c:pt>
                      <c:pt idx="187">
                        <c:v>1.786184736334965</c:v>
                      </c:pt>
                      <c:pt idx="188">
                        <c:v>1.7768462073993352</c:v>
                      </c:pt>
                      <c:pt idx="189">
                        <c:v>1.7669942645311407</c:v>
                      </c:pt>
                      <c:pt idx="190">
                        <c:v>1.7567776433697602</c:v>
                      </c:pt>
                      <c:pt idx="191">
                        <c:v>1.7466088500656072</c:v>
                      </c:pt>
                      <c:pt idx="192">
                        <c:v>1.7370656075063271</c:v>
                      </c:pt>
                      <c:pt idx="193">
                        <c:v>1.7268944571544314</c:v>
                      </c:pt>
                      <c:pt idx="194">
                        <c:v>1.7169325506385142</c:v>
                      </c:pt>
                      <c:pt idx="195">
                        <c:v>1.7078855099404042</c:v>
                      </c:pt>
                      <c:pt idx="196">
                        <c:v>1.6981237868358092</c:v>
                      </c:pt>
                      <c:pt idx="197">
                        <c:v>1.6879341585061545</c:v>
                      </c:pt>
                      <c:pt idx="198">
                        <c:v>1.6785796864448841</c:v>
                      </c:pt>
                      <c:pt idx="199">
                        <c:v>1.6690668788276695</c:v>
                      </c:pt>
                      <c:pt idx="200">
                        <c:v>1.6594493596304305</c:v>
                      </c:pt>
                      <c:pt idx="201">
                        <c:v>1.6496082871442499</c:v>
                      </c:pt>
                      <c:pt idx="202">
                        <c:v>1.6406139662032277</c:v>
                      </c:pt>
                      <c:pt idx="203">
                        <c:v>1.6313638425147539</c:v>
                      </c:pt>
                      <c:pt idx="204">
                        <c:v>1.6223850999724492</c:v>
                      </c:pt>
                      <c:pt idx="205">
                        <c:v>1.6134195833402056</c:v>
                      </c:pt>
                      <c:pt idx="206">
                        <c:v>1.6042674693745385</c:v>
                      </c:pt>
                      <c:pt idx="207">
                        <c:v>1.5960023226564253</c:v>
                      </c:pt>
                      <c:pt idx="208">
                        <c:v>1.5868387957774452</c:v>
                      </c:pt>
                      <c:pt idx="209">
                        <c:v>1.5783263642052385</c:v>
                      </c:pt>
                      <c:pt idx="210">
                        <c:v>1.5699733547712686</c:v>
                      </c:pt>
                      <c:pt idx="211">
                        <c:v>1.5620872003583908</c:v>
                      </c:pt>
                      <c:pt idx="212">
                        <c:v>1.5525448635376375</c:v>
                      </c:pt>
                      <c:pt idx="213">
                        <c:v>1.5448460283135528</c:v>
                      </c:pt>
                      <c:pt idx="214">
                        <c:v>1.5360863118872528</c:v>
                      </c:pt>
                      <c:pt idx="215">
                        <c:v>1.5281177276699813</c:v>
                      </c:pt>
                      <c:pt idx="216">
                        <c:v>1.5203154498116269</c:v>
                      </c:pt>
                      <c:pt idx="217">
                        <c:v>1.5129740483402414</c:v>
                      </c:pt>
                      <c:pt idx="218">
                        <c:v>1.5035938514811824</c:v>
                      </c:pt>
                      <c:pt idx="219">
                        <c:v>1.4966523645710561</c:v>
                      </c:pt>
                      <c:pt idx="220">
                        <c:v>1.4901068068207031</c:v>
                      </c:pt>
                      <c:pt idx="221">
                        <c:v>1.4825084269654161</c:v>
                      </c:pt>
                      <c:pt idx="222">
                        <c:v>1.4743647501176429</c:v>
                      </c:pt>
                      <c:pt idx="223">
                        <c:v>1.4661857467318822</c:v>
                      </c:pt>
                      <c:pt idx="224">
                        <c:v>1.4591201639175679</c:v>
                      </c:pt>
                      <c:pt idx="225">
                        <c:v>1.4523306717858213</c:v>
                      </c:pt>
                      <c:pt idx="226">
                        <c:v>1.4446022178481319</c:v>
                      </c:pt>
                      <c:pt idx="227">
                        <c:v>1.4375604577807002</c:v>
                      </c:pt>
                      <c:pt idx="228">
                        <c:v>1.4311793043383578</c:v>
                      </c:pt>
                      <c:pt idx="229">
                        <c:v>1.4235624460494034</c:v>
                      </c:pt>
                      <c:pt idx="230">
                        <c:v>1.4169621774368997</c:v>
                      </c:pt>
                      <c:pt idx="231">
                        <c:v>1.4109477860942317</c:v>
                      </c:pt>
                      <c:pt idx="232">
                        <c:v>1.403348862795829</c:v>
                      </c:pt>
                      <c:pt idx="233">
                        <c:v>1.3975845653124437</c:v>
                      </c:pt>
                      <c:pt idx="234">
                        <c:v>1.3898790283831106</c:v>
                      </c:pt>
                      <c:pt idx="235">
                        <c:v>1.3841471589224581</c:v>
                      </c:pt>
                      <c:pt idx="236">
                        <c:v>1.3778479811994895</c:v>
                      </c:pt>
                      <c:pt idx="237">
                        <c:v>1.3712431834384438</c:v>
                      </c:pt>
                      <c:pt idx="238">
                        <c:v>1.3654669292946908</c:v>
                      </c:pt>
                      <c:pt idx="239">
                        <c:v>1.3593325183271132</c:v>
                      </c:pt>
                      <c:pt idx="240">
                        <c:v>1.3544396092366562</c:v>
                      </c:pt>
                      <c:pt idx="241">
                        <c:v>1.3486041150822108</c:v>
                      </c:pt>
                      <c:pt idx="242">
                        <c:v>1.344138476136058</c:v>
                      </c:pt>
                      <c:pt idx="243">
                        <c:v>1.3377672865773553</c:v>
                      </c:pt>
                      <c:pt idx="244">
                        <c:v>1.3323537185579382</c:v>
                      </c:pt>
                      <c:pt idx="245">
                        <c:v>1.3267667785072801</c:v>
                      </c:pt>
                      <c:pt idx="246">
                        <c:v>1.3214219612089926</c:v>
                      </c:pt>
                      <c:pt idx="247">
                        <c:v>1.3166591263529079</c:v>
                      </c:pt>
                      <c:pt idx="248">
                        <c:v>1.3107709141130397</c:v>
                      </c:pt>
                      <c:pt idx="249">
                        <c:v>1.306095127567986</c:v>
                      </c:pt>
                      <c:pt idx="250">
                        <c:v>1.3012331065927971</c:v>
                      </c:pt>
                      <c:pt idx="251">
                        <c:v>1.2954532291909988</c:v>
                      </c:pt>
                      <c:pt idx="252">
                        <c:v>1.2915405867746561</c:v>
                      </c:pt>
                      <c:pt idx="253">
                        <c:v>1.2858665078391145</c:v>
                      </c:pt>
                      <c:pt idx="254">
                        <c:v>1.2815290409244586</c:v>
                      </c:pt>
                      <c:pt idx="255">
                        <c:v>1.2781148651715106</c:v>
                      </c:pt>
                      <c:pt idx="256">
                        <c:v>1.2721394236248755</c:v>
                      </c:pt>
                      <c:pt idx="257">
                        <c:v>1.2689188193920058</c:v>
                      </c:pt>
                      <c:pt idx="258">
                        <c:v>1.2642481052866401</c:v>
                      </c:pt>
                      <c:pt idx="259">
                        <c:v>1.260116347548166</c:v>
                      </c:pt>
                      <c:pt idx="260">
                        <c:v>1.2554559596218506</c:v>
                      </c:pt>
                      <c:pt idx="261">
                        <c:v>1.2512656867674448</c:v>
                      </c:pt>
                      <c:pt idx="262">
                        <c:v>1.2478507862717059</c:v>
                      </c:pt>
                      <c:pt idx="263">
                        <c:v>1.244181715941346</c:v>
                      </c:pt>
                      <c:pt idx="264">
                        <c:v>1.240086281205208</c:v>
                      </c:pt>
                      <c:pt idx="265">
                        <c:v>1.2375769181803002</c:v>
                      </c:pt>
                      <c:pt idx="266">
                        <c:v>1.2332104653532519</c:v>
                      </c:pt>
                      <c:pt idx="267">
                        <c:v>1.2295360507096766</c:v>
                      </c:pt>
                      <c:pt idx="268">
                        <c:v>1.225609096408858</c:v>
                      </c:pt>
                      <c:pt idx="269">
                        <c:v>1.2229216513604015</c:v>
                      </c:pt>
                      <c:pt idx="270">
                        <c:v>1.2197296707445144</c:v>
                      </c:pt>
                      <c:pt idx="271">
                        <c:v>1.2167058986904189</c:v>
                      </c:pt>
                      <c:pt idx="272">
                        <c:v>1.2144544196359697</c:v>
                      </c:pt>
                      <c:pt idx="273">
                        <c:v>1.2089400348641615</c:v>
                      </c:pt>
                      <c:pt idx="274">
                        <c:v>1.2080842263896463</c:v>
                      </c:pt>
                      <c:pt idx="275">
                        <c:v>1.2054770360053939</c:v>
                      </c:pt>
                      <c:pt idx="276">
                        <c:v>1.2025114169237892</c:v>
                      </c:pt>
                      <c:pt idx="277">
                        <c:v>1.1998849329411954</c:v>
                      </c:pt>
                      <c:pt idx="278">
                        <c:v>1.1981929720378866</c:v>
                      </c:pt>
                      <c:pt idx="279">
                        <c:v>1.1946777986887813</c:v>
                      </c:pt>
                      <c:pt idx="280">
                        <c:v>1.1927336605756094</c:v>
                      </c:pt>
                      <c:pt idx="281">
                        <c:v>1.1901231186548697</c:v>
                      </c:pt>
                      <c:pt idx="282">
                        <c:v>1.1882129484718951</c:v>
                      </c:pt>
                      <c:pt idx="283">
                        <c:v>1.1854449768857078</c:v>
                      </c:pt>
                      <c:pt idx="284">
                        <c:v>1.183457722275342</c:v>
                      </c:pt>
                      <c:pt idx="285">
                        <c:v>1.181597190362861</c:v>
                      </c:pt>
                      <c:pt idx="286">
                        <c:v>1.1797868403159593</c:v>
                      </c:pt>
                      <c:pt idx="287">
                        <c:v>1.1774186022952953</c:v>
                      </c:pt>
                      <c:pt idx="288">
                        <c:v>1.1758989263850259</c:v>
                      </c:pt>
                      <c:pt idx="289">
                        <c:v>1.1747281681577322</c:v>
                      </c:pt>
                      <c:pt idx="290">
                        <c:v>1.1732523333354778</c:v>
                      </c:pt>
                      <c:pt idx="291">
                        <c:v>1.1712929775993033</c:v>
                      </c:pt>
                      <c:pt idx="292">
                        <c:v>1.1686390476117814</c:v>
                      </c:pt>
                      <c:pt idx="293">
                        <c:v>1.1685337020147883</c:v>
                      </c:pt>
                      <c:pt idx="294">
                        <c:v>1.1669700942906813</c:v>
                      </c:pt>
                      <c:pt idx="295">
                        <c:v>1.1644883584184071</c:v>
                      </c:pt>
                      <c:pt idx="296">
                        <c:v>1.1634231269358122</c:v>
                      </c:pt>
                      <c:pt idx="297">
                        <c:v>1.1623805405880459</c:v>
                      </c:pt>
                      <c:pt idx="298">
                        <c:v>1.1606407530432659</c:v>
                      </c:pt>
                      <c:pt idx="299">
                        <c:v>1.1594689077777707</c:v>
                      </c:pt>
                      <c:pt idx="300">
                        <c:v>1.1586648210762991</c:v>
                      </c:pt>
                      <c:pt idx="301">
                        <c:v>1.1572917050573412</c:v>
                      </c:pt>
                      <c:pt idx="302">
                        <c:v>1.156118229310529</c:v>
                      </c:pt>
                      <c:pt idx="303">
                        <c:v>1.1557736594764196</c:v>
                      </c:pt>
                      <c:pt idx="304">
                        <c:v>1.154885423131141</c:v>
                      </c:pt>
                      <c:pt idx="305">
                        <c:v>1.1532841337969084</c:v>
                      </c:pt>
                      <c:pt idx="306">
                        <c:v>1.1526118422330096</c:v>
                      </c:pt>
                      <c:pt idx="307">
                        <c:v>1.1507597342967038</c:v>
                      </c:pt>
                      <c:pt idx="308">
                        <c:v>1.1509553891673627</c:v>
                      </c:pt>
                      <c:pt idx="309">
                        <c:v>1.1497341773529319</c:v>
                      </c:pt>
                      <c:pt idx="310">
                        <c:v>1.1494554598766675</c:v>
                      </c:pt>
                      <c:pt idx="311">
                        <c:v>1.1483573475020763</c:v>
                      </c:pt>
                      <c:pt idx="312">
                        <c:v>1.1473413919945641</c:v>
                      </c:pt>
                      <c:pt idx="313">
                        <c:v>1.148079354616633</c:v>
                      </c:pt>
                      <c:pt idx="314">
                        <c:v>1.1471823318477992</c:v>
                      </c:pt>
                      <c:pt idx="315">
                        <c:v>1.1469743580213616</c:v>
                      </c:pt>
                      <c:pt idx="316">
                        <c:v>1.1449250556108714</c:v>
                      </c:pt>
                      <c:pt idx="317">
                        <c:v>1.1451074854832863</c:v>
                      </c:pt>
                      <c:pt idx="318">
                        <c:v>1.1442264955021291</c:v>
                      </c:pt>
                      <c:pt idx="319">
                        <c:v>1.1441596468319049</c:v>
                      </c:pt>
                      <c:pt idx="320">
                        <c:v>1.1433179689421906</c:v>
                      </c:pt>
                      <c:pt idx="321">
                        <c:v>1.1432241271363017</c:v>
                      </c:pt>
                      <c:pt idx="322">
                        <c:v>1.1425091720964422</c:v>
                      </c:pt>
                      <c:pt idx="323">
                        <c:v>1.141736245079827</c:v>
                      </c:pt>
                      <c:pt idx="324">
                        <c:v>1.1418587105026978</c:v>
                      </c:pt>
                      <c:pt idx="325">
                        <c:v>1.1417636910847553</c:v>
                      </c:pt>
                      <c:pt idx="326">
                        <c:v>1.1414271830833798</c:v>
                      </c:pt>
                      <c:pt idx="327">
                        <c:v>1.140578349403397</c:v>
                      </c:pt>
                      <c:pt idx="328">
                        <c:v>1.1395430095717214</c:v>
                      </c:pt>
                      <c:pt idx="329">
                        <c:v>1.139382047222081</c:v>
                      </c:pt>
                      <c:pt idx="330">
                        <c:v>1.1386719834742036</c:v>
                      </c:pt>
                      <c:pt idx="331">
                        <c:v>1.1380953453452163</c:v>
                      </c:pt>
                      <c:pt idx="332">
                        <c:v>1.1364074607211854</c:v>
                      </c:pt>
                      <c:pt idx="333">
                        <c:v>1.1365377161032628</c:v>
                      </c:pt>
                      <c:pt idx="334">
                        <c:v>1.1358127064539412</c:v>
                      </c:pt>
                      <c:pt idx="335">
                        <c:v>1.1348151388062437</c:v>
                      </c:pt>
                      <c:pt idx="336">
                        <c:v>1.1360203178329982</c:v>
                      </c:pt>
                      <c:pt idx="337">
                        <c:v>1.1344828880798823</c:v>
                      </c:pt>
                      <c:pt idx="338">
                        <c:v>1.1339212864261921</c:v>
                      </c:pt>
                      <c:pt idx="339">
                        <c:v>1.1335557925124238</c:v>
                      </c:pt>
                      <c:pt idx="340">
                        <c:v>1.1326765235864364</c:v>
                      </c:pt>
                      <c:pt idx="341">
                        <c:v>1.1331480878399884</c:v>
                      </c:pt>
                      <c:pt idx="342">
                        <c:v>1.1329771616067086</c:v>
                      </c:pt>
                      <c:pt idx="343">
                        <c:v>1.1320740699338383</c:v>
                      </c:pt>
                      <c:pt idx="344">
                        <c:v>1.1316323973312052</c:v>
                      </c:pt>
                      <c:pt idx="345">
                        <c:v>1.130545426452308</c:v>
                      </c:pt>
                      <c:pt idx="346">
                        <c:v>1.1288996618611222</c:v>
                      </c:pt>
                      <c:pt idx="347">
                        <c:v>1.1287877039169765</c:v>
                      </c:pt>
                      <c:pt idx="348">
                        <c:v>1.128550019587325</c:v>
                      </c:pt>
                      <c:pt idx="349">
                        <c:v>1.128062331972244</c:v>
                      </c:pt>
                      <c:pt idx="350">
                        <c:v>1.1267082378300697</c:v>
                      </c:pt>
                      <c:pt idx="351">
                        <c:v>1.126459412156694</c:v>
                      </c:pt>
                      <c:pt idx="352">
                        <c:v>1.1256496188465965</c:v>
                      </c:pt>
                      <c:pt idx="353">
                        <c:v>1.1242653613319449</c:v>
                      </c:pt>
                      <c:pt idx="354">
                        <c:v>1.1236596467167119</c:v>
                      </c:pt>
                      <c:pt idx="355">
                        <c:v>1.1229694201622615</c:v>
                      </c:pt>
                      <c:pt idx="356">
                        <c:v>1.1221606231645433</c:v>
                      </c:pt>
                      <c:pt idx="357">
                        <c:v>1.1217364328351682</c:v>
                      </c:pt>
                      <c:pt idx="358">
                        <c:v>1.1204264516545366</c:v>
                      </c:pt>
                      <c:pt idx="359">
                        <c:v>1.1190018857360626</c:v>
                      </c:pt>
                      <c:pt idx="360">
                        <c:v>1.1180550433970604</c:v>
                      </c:pt>
                      <c:pt idx="361">
                        <c:v>1.1164898053436059</c:v>
                      </c:pt>
                      <c:pt idx="362">
                        <c:v>1.1157193241249515</c:v>
                      </c:pt>
                      <c:pt idx="363">
                        <c:v>1.1141259151718084</c:v>
                      </c:pt>
                      <c:pt idx="364">
                        <c:v>1.1133936591583655</c:v>
                      </c:pt>
                      <c:pt idx="365">
                        <c:v>1.1121406533381708</c:v>
                      </c:pt>
                      <c:pt idx="366">
                        <c:v>1.1108155452603587</c:v>
                      </c:pt>
                      <c:pt idx="367">
                        <c:v>1.1092878982431773</c:v>
                      </c:pt>
                      <c:pt idx="368">
                        <c:v>1.108679103813015</c:v>
                      </c:pt>
                      <c:pt idx="369">
                        <c:v>1.1070154042312776</c:v>
                      </c:pt>
                      <c:pt idx="370">
                        <c:v>1.1056854952833663</c:v>
                      </c:pt>
                      <c:pt idx="371">
                        <c:v>1.1049598516170758</c:v>
                      </c:pt>
                      <c:pt idx="372">
                        <c:v>1.1028801139605806</c:v>
                      </c:pt>
                      <c:pt idx="373">
                        <c:v>1.1012088961411948</c:v>
                      </c:pt>
                      <c:pt idx="374">
                        <c:v>1.1003279061600373</c:v>
                      </c:pt>
                      <c:pt idx="375">
                        <c:v>1.0981421887376106</c:v>
                      </c:pt>
                      <c:pt idx="376">
                        <c:v>1.0968371895747835</c:v>
                      </c:pt>
                      <c:pt idx="377">
                        <c:v>1.0952492156606779</c:v>
                      </c:pt>
                      <c:pt idx="378">
                        <c:v>1.0934332495790029</c:v>
                      </c:pt>
                      <c:pt idx="379">
                        <c:v>1.0917662890346307</c:v>
                      </c:pt>
                      <c:pt idx="380">
                        <c:v>1.0895339224308176</c:v>
                      </c:pt>
                      <c:pt idx="381">
                        <c:v>1.0880079964688063</c:v>
                      </c:pt>
                      <c:pt idx="382">
                        <c:v>1.0862817960657114</c:v>
                      </c:pt>
                      <c:pt idx="383">
                        <c:v>1.0841813153252933</c:v>
                      </c:pt>
                      <c:pt idx="384">
                        <c:v>1.0826729619064532</c:v>
                      </c:pt>
                      <c:pt idx="385">
                        <c:v>1.0807094394691177</c:v>
                      </c:pt>
                      <c:pt idx="386">
                        <c:v>1.0787315147254233</c:v>
                      </c:pt>
                      <c:pt idx="387">
                        <c:v>1.0768070326579726</c:v>
                      </c:pt>
                      <c:pt idx="388">
                        <c:v>1.074608633984357</c:v>
                      </c:pt>
                      <c:pt idx="389">
                        <c:v>1.0730315296924178</c:v>
                      </c:pt>
                      <c:pt idx="390">
                        <c:v>1.0707293253292738</c:v>
                      </c:pt>
                      <c:pt idx="391">
                        <c:v>1.0683797470419525</c:v>
                      </c:pt>
                      <c:pt idx="392">
                        <c:v>1.0665822593939447</c:v>
                      </c:pt>
                      <c:pt idx="393">
                        <c:v>1.0648019821456676</c:v>
                      </c:pt>
                      <c:pt idx="394">
                        <c:v>1.0624714258870993</c:v>
                      </c:pt>
                      <c:pt idx="395">
                        <c:v>1.0606721267620385</c:v>
                      </c:pt>
                      <c:pt idx="396">
                        <c:v>1.058856522975774</c:v>
                      </c:pt>
                      <c:pt idx="397">
                        <c:v>1.0568317677510182</c:v>
                      </c:pt>
                      <c:pt idx="398">
                        <c:v>1.0548004003310794</c:v>
                      </c:pt>
                      <c:pt idx="399">
                        <c:v>1.0531940384051894</c:v>
                      </c:pt>
                      <c:pt idx="400">
                        <c:v>1.0513713692505398</c:v>
                      </c:pt>
                      <c:pt idx="401">
                        <c:v>1.0494224304192379</c:v>
                      </c:pt>
                      <c:pt idx="402">
                        <c:v>1.047904837859549</c:v>
                      </c:pt>
                      <c:pt idx="403">
                        <c:v>1.0458020926208449</c:v>
                      </c:pt>
                      <c:pt idx="404">
                        <c:v>1.0435436387718628</c:v>
                      </c:pt>
                      <c:pt idx="405">
                        <c:v>1.0419368239767099</c:v>
                      </c:pt>
                      <c:pt idx="406">
                        <c:v>1.0404602644116645</c:v>
                      </c:pt>
                      <c:pt idx="407">
                        <c:v>1.038152715735305</c:v>
                      </c:pt>
                      <c:pt idx="408">
                        <c:v>1.0371036981880914</c:v>
                      </c:pt>
                      <c:pt idx="409">
                        <c:v>1.0356905454868692</c:v>
                      </c:pt>
                      <c:pt idx="410">
                        <c:v>1.0336259347275543</c:v>
                      </c:pt>
                      <c:pt idx="411">
                        <c:v>1.0328363409062946</c:v>
                      </c:pt>
                      <c:pt idx="412">
                        <c:v>1.030956334095797</c:v>
                      </c:pt>
                      <c:pt idx="413">
                        <c:v>1.0298170074268875</c:v>
                      </c:pt>
                      <c:pt idx="414">
                        <c:v>1.0285581138503612</c:v>
                      </c:pt>
                      <c:pt idx="415">
                        <c:v>1.0272532958352396</c:v>
                      </c:pt>
                      <c:pt idx="416">
                        <c:v>1.0270302856854747</c:v>
                      </c:pt>
                      <c:pt idx="417">
                        <c:v>1.0257564463594737</c:v>
                      </c:pt>
                      <c:pt idx="418">
                        <c:v>1.0249744613497149</c:v>
                      </c:pt>
                      <c:pt idx="419">
                        <c:v>1.0238933780751793</c:v>
                      </c:pt>
                      <c:pt idx="420">
                        <c:v>1.022654774713313</c:v>
                      </c:pt>
                      <c:pt idx="421">
                        <c:v>1.0221723408375947</c:v>
                      </c:pt>
                      <c:pt idx="422">
                        <c:v>1.0216332937448802</c:v>
                      </c:pt>
                      <c:pt idx="423">
                        <c:v>1.0208145330154919</c:v>
                      </c:pt>
                      <c:pt idx="424">
                        <c:v>1.0206599112914458</c:v>
                      </c:pt>
                      <c:pt idx="425">
                        <c:v>1.0195317261182302</c:v>
                      </c:pt>
                      <c:pt idx="426">
                        <c:v>1.0199356263849149</c:v>
                      </c:pt>
                      <c:pt idx="427">
                        <c:v>1.0199696847369955</c:v>
                      </c:pt>
                      <c:pt idx="428">
                        <c:v>1.0195680489685965</c:v>
                      </c:pt>
                      <c:pt idx="429">
                        <c:v>1.0195492988133712</c:v>
                      </c:pt>
                      <c:pt idx="430">
                        <c:v>1.0199283798688243</c:v>
                      </c:pt>
                      <c:pt idx="431">
                        <c:v>1.0192022833332706</c:v>
                      </c:pt>
                      <c:pt idx="432">
                        <c:v>1.0205067390529816</c:v>
                      </c:pt>
                      <c:pt idx="433">
                        <c:v>1.0207873587321215</c:v>
                      </c:pt>
                      <c:pt idx="434">
                        <c:v>1.0208673416747671</c:v>
                      </c:pt>
                      <c:pt idx="435">
                        <c:v>1.0214400846721821</c:v>
                      </c:pt>
                      <c:pt idx="436">
                        <c:v>1.0219781353005475</c:v>
                      </c:pt>
                      <c:pt idx="437">
                        <c:v>1.0232487138158834</c:v>
                      </c:pt>
                      <c:pt idx="438">
                        <c:v>1.0238984506668367</c:v>
                      </c:pt>
                      <c:pt idx="439">
                        <c:v>1.0258159579397543</c:v>
                      </c:pt>
                      <c:pt idx="440">
                        <c:v>1.0270467713424143</c:v>
                      </c:pt>
                      <c:pt idx="441">
                        <c:v>1.0277514909290459</c:v>
                      </c:pt>
                      <c:pt idx="442">
                        <c:v>1.0298676421617299</c:v>
                      </c:pt>
                      <c:pt idx="443">
                        <c:v>1.0307324180555362</c:v>
                      </c:pt>
                      <c:pt idx="444">
                        <c:v>1.0327471186708301</c:v>
                      </c:pt>
                      <c:pt idx="445">
                        <c:v>1.0346655318342439</c:v>
                      </c:pt>
                      <c:pt idx="446">
                        <c:v>1.036870180711571</c:v>
                      </c:pt>
                      <c:pt idx="447">
                        <c:v>1.0385870512479947</c:v>
                      </c:pt>
                      <c:pt idx="448">
                        <c:v>1.0404185972480828</c:v>
                      </c:pt>
                      <c:pt idx="449">
                        <c:v>1.0435207217635067</c:v>
                      </c:pt>
                      <c:pt idx="450">
                        <c:v>1.0447892167762924</c:v>
                      </c:pt>
                      <c:pt idx="451">
                        <c:v>1.0481670695269043</c:v>
                      </c:pt>
                      <c:pt idx="452">
                        <c:v>1.051207236664087</c:v>
                      </c:pt>
                      <c:pt idx="453">
                        <c:v>1.0528374213368599</c:v>
                      </c:pt>
                      <c:pt idx="454">
                        <c:v>1.0560062133748025</c:v>
                      </c:pt>
                      <c:pt idx="455">
                        <c:v>1.0596489247384357</c:v>
                      </c:pt>
                      <c:pt idx="456">
                        <c:v>1.0631023220089744</c:v>
                      </c:pt>
                      <c:pt idx="457">
                        <c:v>1.0656591493799421</c:v>
                      </c:pt>
                      <c:pt idx="458">
                        <c:v>1.0699221588128729</c:v>
                      </c:pt>
                      <c:pt idx="459">
                        <c:v>1.0740167782323673</c:v>
                      </c:pt>
                      <c:pt idx="460">
                        <c:v>1.0762310286979233</c:v>
                      </c:pt>
                      <c:pt idx="461">
                        <c:v>1.0793465590553577</c:v>
                      </c:pt>
                      <c:pt idx="462">
                        <c:v>1.0833209777022366</c:v>
                      </c:pt>
                      <c:pt idx="463">
                        <c:v>1.0876556366754904</c:v>
                      </c:pt>
                      <c:pt idx="464">
                        <c:v>1.091713027506092</c:v>
                      </c:pt>
                      <c:pt idx="465">
                        <c:v>1.0962986860771549</c:v>
                      </c:pt>
                      <c:pt idx="466">
                        <c:v>1.0997708336548881</c:v>
                      </c:pt>
                      <c:pt idx="467">
                        <c:v>1.1042554944778242</c:v>
                      </c:pt>
                      <c:pt idx="468">
                        <c:v>1.1091140734946427</c:v>
                      </c:pt>
                      <c:pt idx="469">
                        <c:v>1.1138077044563954</c:v>
                      </c:pt>
                      <c:pt idx="470">
                        <c:v>1.1178047683900727</c:v>
                      </c:pt>
                      <c:pt idx="471">
                        <c:v>1.1222705884839306</c:v>
                      </c:pt>
                      <c:pt idx="472">
                        <c:v>1.1276438480995254</c:v>
                      </c:pt>
                      <c:pt idx="473">
                        <c:v>1.1327808727190809</c:v>
                      </c:pt>
                      <c:pt idx="474">
                        <c:v>1.1378487841701264</c:v>
                      </c:pt>
                      <c:pt idx="475">
                        <c:v>1.1424936827518817</c:v>
                      </c:pt>
                      <c:pt idx="476">
                        <c:v>1.1479777228515375</c:v>
                      </c:pt>
                      <c:pt idx="477">
                        <c:v>1.1535098614661921</c:v>
                      </c:pt>
                      <c:pt idx="478">
                        <c:v>1.1587950764583768</c:v>
                      </c:pt>
                      <c:pt idx="479">
                        <c:v>1.1639755798705367</c:v>
                      </c:pt>
                      <c:pt idx="480">
                        <c:v>1.1697669610634394</c:v>
                      </c:pt>
                      <c:pt idx="481">
                        <c:v>1.1763899655365944</c:v>
                      </c:pt>
                      <c:pt idx="482">
                        <c:v>1.1810254436778258</c:v>
                      </c:pt>
                      <c:pt idx="483">
                        <c:v>1.1874423765274187</c:v>
                      </c:pt>
                      <c:pt idx="484">
                        <c:v>1.1940500729556882</c:v>
                      </c:pt>
                      <c:pt idx="485">
                        <c:v>1.1996436253534986</c:v>
                      </c:pt>
                      <c:pt idx="486">
                        <c:v>1.2061082038488271</c:v>
                      </c:pt>
                      <c:pt idx="487">
                        <c:v>1.2119745859665709</c:v>
                      </c:pt>
                      <c:pt idx="488">
                        <c:v>1.2183469531373274</c:v>
                      </c:pt>
                      <c:pt idx="489">
                        <c:v>1.2243891527803339</c:v>
                      </c:pt>
                      <c:pt idx="490">
                        <c:v>1.2307397804028188</c:v>
                      </c:pt>
                      <c:pt idx="491">
                        <c:v>1.2376466655177485</c:v>
                      </c:pt>
                      <c:pt idx="492">
                        <c:v>1.2444395091859821</c:v>
                      </c:pt>
                      <c:pt idx="493">
                        <c:v>1.2515709443581415</c:v>
                      </c:pt>
                      <c:pt idx="494">
                        <c:v>1.2578748323773568</c:v>
                      </c:pt>
                      <c:pt idx="495">
                        <c:v>1.2657179616267413</c:v>
                      </c:pt>
                      <c:pt idx="496">
                        <c:v>1.272191235971772</c:v>
                      </c:pt>
                      <c:pt idx="497">
                        <c:v>1.2795390687945742</c:v>
                      </c:pt>
                      <c:pt idx="498">
                        <c:v>1.2874813843150321</c:v>
                      </c:pt>
                      <c:pt idx="499">
                        <c:v>1.2944639045237407</c:v>
                      </c:pt>
                      <c:pt idx="500">
                        <c:v>1.3022723414040762</c:v>
                      </c:pt>
                      <c:pt idx="501">
                        <c:v>1.308993173236576</c:v>
                      </c:pt>
                      <c:pt idx="502">
                        <c:v>1.3167670081697451</c:v>
                      </c:pt>
                      <c:pt idx="503">
                        <c:v>1.3251644927086987</c:v>
                      </c:pt>
                      <c:pt idx="504">
                        <c:v>1.3321929373560033</c:v>
                      </c:pt>
                      <c:pt idx="505">
                        <c:v>1.3401790033906238</c:v>
                      </c:pt>
                      <c:pt idx="506">
                        <c:v>1.3483997646657881</c:v>
                      </c:pt>
                      <c:pt idx="507">
                        <c:v>1.3565405428463375</c:v>
                      </c:pt>
                      <c:pt idx="508">
                        <c:v>1.3658312457483746</c:v>
                      </c:pt>
                      <c:pt idx="509">
                        <c:v>1.3743796380275064</c:v>
                      </c:pt>
                      <c:pt idx="510">
                        <c:v>1.3835864630072943</c:v>
                      </c:pt>
                      <c:pt idx="511">
                        <c:v>1.3910142789247117</c:v>
                      </c:pt>
                      <c:pt idx="512">
                        <c:v>1.4003655804452306</c:v>
                      </c:pt>
                      <c:pt idx="513">
                        <c:v>1.4109282206223628</c:v>
                      </c:pt>
                      <c:pt idx="514">
                        <c:v>1.4199035207503885</c:v>
                      </c:pt>
                      <c:pt idx="515">
                        <c:v>1.4308274881401275</c:v>
                      </c:pt>
                      <c:pt idx="516">
                        <c:v>1.4397635667505626</c:v>
                      </c:pt>
                      <c:pt idx="517">
                        <c:v>1.4499725789484723</c:v>
                      </c:pt>
                      <c:pt idx="518">
                        <c:v>1.4610961866103567</c:v>
                      </c:pt>
                      <c:pt idx="519">
                        <c:v>1.4697395077335786</c:v>
                      </c:pt>
                      <c:pt idx="520">
                        <c:v>1.4798300400620734</c:v>
                      </c:pt>
                      <c:pt idx="521">
                        <c:v>1.4916721354480103</c:v>
                      </c:pt>
                      <c:pt idx="522">
                        <c:v>1.5032158574639305</c:v>
                      </c:pt>
                      <c:pt idx="523">
                        <c:v>1.5135169904125589</c:v>
                      </c:pt>
                      <c:pt idx="524">
                        <c:v>1.5262046589717524</c:v>
                      </c:pt>
                      <c:pt idx="525">
                        <c:v>1.5363857724474401</c:v>
                      </c:pt>
                      <c:pt idx="526">
                        <c:v>1.5482596610792936</c:v>
                      </c:pt>
                      <c:pt idx="527">
                        <c:v>1.5605507669176544</c:v>
                      </c:pt>
                      <c:pt idx="528">
                        <c:v>1.5697019751447949</c:v>
                      </c:pt>
                      <c:pt idx="529">
                        <c:v>1.5855985616303225</c:v>
                      </c:pt>
                      <c:pt idx="530">
                        <c:v>1.5954959753080018</c:v>
                      </c:pt>
                      <c:pt idx="531">
                        <c:v>1.6094715238120232</c:v>
                      </c:pt>
                      <c:pt idx="532">
                        <c:v>1.6224756814235815</c:v>
                      </c:pt>
                      <c:pt idx="533">
                        <c:v>1.6331885044461316</c:v>
                      </c:pt>
                      <c:pt idx="534">
                        <c:v>1.644551518556624</c:v>
                      </c:pt>
                      <c:pt idx="535">
                        <c:v>1.6591281598259104</c:v>
                      </c:pt>
                      <c:pt idx="536">
                        <c:v>1.6731734547555621</c:v>
                      </c:pt>
                      <c:pt idx="537">
                        <c:v>1.6874189346162316</c:v>
                      </c:pt>
                      <c:pt idx="538">
                        <c:v>1.6983978836778626</c:v>
                      </c:pt>
                      <c:pt idx="539">
                        <c:v>1.7130683691845501</c:v>
                      </c:pt>
                      <c:pt idx="540">
                        <c:v>1.7280392194702567</c:v>
                      </c:pt>
                      <c:pt idx="541">
                        <c:v>1.7466030524272198</c:v>
                      </c:pt>
                      <c:pt idx="542">
                        <c:v>1.7551841438427644</c:v>
                      </c:pt>
                      <c:pt idx="543">
                        <c:v>1.7734023205352953</c:v>
                      </c:pt>
                      <c:pt idx="544">
                        <c:v>1.7897875012862476</c:v>
                      </c:pt>
                      <c:pt idx="545">
                        <c:v>1.8067290304074362</c:v>
                      </c:pt>
                      <c:pt idx="546">
                        <c:v>1.8241859657820094</c:v>
                      </c:pt>
                      <c:pt idx="547">
                        <c:v>1.8395740317545277</c:v>
                      </c:pt>
                      <c:pt idx="548">
                        <c:v>1.8543434296831574</c:v>
                      </c:pt>
                      <c:pt idx="549">
                        <c:v>1.8743768477145726</c:v>
                      </c:pt>
                      <c:pt idx="550">
                        <c:v>1.8941089937087467</c:v>
                      </c:pt>
                      <c:pt idx="551">
                        <c:v>1.920471843257491</c:v>
                      </c:pt>
                      <c:pt idx="552">
                        <c:v>1.9312540510181393</c:v>
                      </c:pt>
                      <c:pt idx="553">
                        <c:v>1.9481684064638363</c:v>
                      </c:pt>
                      <c:pt idx="554">
                        <c:v>1.9897457697179699</c:v>
                      </c:pt>
                      <c:pt idx="555">
                        <c:v>1.9999823186466299</c:v>
                      </c:pt>
                      <c:pt idx="556">
                        <c:v>2.0122705249059489</c:v>
                      </c:pt>
                      <c:pt idx="557">
                        <c:v>2.0600530420176399</c:v>
                      </c:pt>
                      <c:pt idx="558">
                        <c:v>2.0946176305088566</c:v>
                      </c:pt>
                      <c:pt idx="559">
                        <c:v>2.1254247429666489</c:v>
                      </c:pt>
                      <c:pt idx="560">
                        <c:v>2.1749808344056119</c:v>
                      </c:pt>
                      <c:pt idx="561">
                        <c:v>2.2097082871454048</c:v>
                      </c:pt>
                      <c:pt idx="562">
                        <c:v>2.2490336272940952</c:v>
                      </c:pt>
                      <c:pt idx="563">
                        <c:v>2.2866587640149456</c:v>
                      </c:pt>
                      <c:pt idx="564">
                        <c:v>2.3195557587046696</c:v>
                      </c:pt>
                      <c:pt idx="565">
                        <c:v>2.3412285102797927</c:v>
                      </c:pt>
                      <c:pt idx="566">
                        <c:v>2.3663112701468547</c:v>
                      </c:pt>
                      <c:pt idx="567">
                        <c:v>2.3591952335934336</c:v>
                      </c:pt>
                      <c:pt idx="568">
                        <c:v>2.3320307431411789</c:v>
                      </c:pt>
                      <c:pt idx="569">
                        <c:v>2.3059309407284037</c:v>
                      </c:pt>
                      <c:pt idx="570">
                        <c:v>2.2691732066950556</c:v>
                      </c:pt>
                      <c:pt idx="571">
                        <c:v>2.2427869872686919</c:v>
                      </c:pt>
                      <c:pt idx="572">
                        <c:v>2.2230367249842908</c:v>
                      </c:pt>
                      <c:pt idx="573">
                        <c:v>2.2012599867239033</c:v>
                      </c:pt>
                      <c:pt idx="574">
                        <c:v>2.2045844878280327</c:v>
                      </c:pt>
                      <c:pt idx="575">
                        <c:v>2.2204100604618704</c:v>
                      </c:pt>
                      <c:pt idx="576">
                        <c:v>2.2279991098426075</c:v>
                      </c:pt>
                      <c:pt idx="577">
                        <c:v>2.2383679072340121</c:v>
                      </c:pt>
                      <c:pt idx="578">
                        <c:v>2.2505215095025397</c:v>
                      </c:pt>
                      <c:pt idx="579">
                        <c:v>2.2678262686470885</c:v>
                      </c:pt>
                      <c:pt idx="580">
                        <c:v>2.290079642688899</c:v>
                      </c:pt>
                      <c:pt idx="581">
                        <c:v>2.3151830552180011</c:v>
                      </c:pt>
                      <c:pt idx="582">
                        <c:v>2.3359766279850804</c:v>
                      </c:pt>
                      <c:pt idx="583">
                        <c:v>2.3540038610150162</c:v>
                      </c:pt>
                      <c:pt idx="584">
                        <c:v>2.3853999284300005</c:v>
                      </c:pt>
                      <c:pt idx="585">
                        <c:v>2.398904818115057</c:v>
                      </c:pt>
                      <c:pt idx="586">
                        <c:v>2.4133957713527674</c:v>
                      </c:pt>
                      <c:pt idx="587">
                        <c:v>2.428941628830235</c:v>
                      </c:pt>
                      <c:pt idx="588">
                        <c:v>2.4568606587432291</c:v>
                      </c:pt>
                      <c:pt idx="589">
                        <c:v>2.4885219479784624</c:v>
                      </c:pt>
                      <c:pt idx="590">
                        <c:v>2.5139934824307857</c:v>
                      </c:pt>
                      <c:pt idx="591">
                        <c:v>2.5475325135223219</c:v>
                      </c:pt>
                      <c:pt idx="592">
                        <c:v>2.5931220674553437</c:v>
                      </c:pt>
                      <c:pt idx="593">
                        <c:v>2.5996701618814493</c:v>
                      </c:pt>
                      <c:pt idx="594">
                        <c:v>2.6271125544933249</c:v>
                      </c:pt>
                      <c:pt idx="595">
                        <c:v>2.6681029535913905</c:v>
                      </c:pt>
                      <c:pt idx="596">
                        <c:v>2.6950946151515813</c:v>
                      </c:pt>
                      <c:pt idx="597">
                        <c:v>2.7358196115856313</c:v>
                      </c:pt>
                      <c:pt idx="598">
                        <c:v>2.7490701498324523</c:v>
                      </c:pt>
                      <c:pt idx="599">
                        <c:v>2.7720266140433636</c:v>
                      </c:pt>
                      <c:pt idx="600">
                        <c:v>2.8313938870774358</c:v>
                      </c:pt>
                      <c:pt idx="601">
                        <c:v>2.8448927967606434</c:v>
                      </c:pt>
                      <c:pt idx="602">
                        <c:v>2.881208314596273</c:v>
                      </c:pt>
                      <c:pt idx="603">
                        <c:v>2.9054950503544452</c:v>
                      </c:pt>
                      <c:pt idx="604">
                        <c:v>2.9364139379370129</c:v>
                      </c:pt>
                      <c:pt idx="605">
                        <c:v>2.9738050141941357</c:v>
                      </c:pt>
                      <c:pt idx="606">
                        <c:v>3.0030398223182706</c:v>
                      </c:pt>
                      <c:pt idx="607">
                        <c:v>3.0547434061264185</c:v>
                      </c:pt>
                      <c:pt idx="608">
                        <c:v>3.0624543776388804</c:v>
                      </c:pt>
                      <c:pt idx="609">
                        <c:v>3.0910054808298946</c:v>
                      </c:pt>
                      <c:pt idx="610">
                        <c:v>3.1307494864549179</c:v>
                      </c:pt>
                      <c:pt idx="611">
                        <c:v>3.1637068069777787</c:v>
                      </c:pt>
                      <c:pt idx="612">
                        <c:v>3.1745141976127953</c:v>
                      </c:pt>
                      <c:pt idx="613">
                        <c:v>3.1882426405867932</c:v>
                      </c:pt>
                      <c:pt idx="614">
                        <c:v>3.2398922387314899</c:v>
                      </c:pt>
                      <c:pt idx="615">
                        <c:v>3.2614867275073194</c:v>
                      </c:pt>
                      <c:pt idx="616">
                        <c:v>3.2906135627848569</c:v>
                      </c:pt>
                      <c:pt idx="617">
                        <c:v>3.301300298714207</c:v>
                      </c:pt>
                      <c:pt idx="618">
                        <c:v>3.3558071812544079</c:v>
                      </c:pt>
                      <c:pt idx="619">
                        <c:v>3.3727954501308361</c:v>
                      </c:pt>
                      <c:pt idx="620">
                        <c:v>3.4199714370067111</c:v>
                      </c:pt>
                      <c:pt idx="621">
                        <c:v>3.4532548507536487</c:v>
                      </c:pt>
                      <c:pt idx="622">
                        <c:v>3.4709438527514349</c:v>
                      </c:pt>
                      <c:pt idx="623">
                        <c:v>3.5099411088749251</c:v>
                      </c:pt>
                      <c:pt idx="624">
                        <c:v>3.5216427141854036</c:v>
                      </c:pt>
                      <c:pt idx="625">
                        <c:v>3.551171002867878</c:v>
                      </c:pt>
                      <c:pt idx="626">
                        <c:v>3.5858971881816113</c:v>
                      </c:pt>
                      <c:pt idx="627">
                        <c:v>3.5875439499969937</c:v>
                      </c:pt>
                      <c:pt idx="628">
                        <c:v>3.6381297658407381</c:v>
                      </c:pt>
                      <c:pt idx="629">
                        <c:v>3.6578927084645105</c:v>
                      </c:pt>
                      <c:pt idx="630">
                        <c:v>3.7242280088270796</c:v>
                      </c:pt>
                      <c:pt idx="631">
                        <c:v>3.7578041782375955</c:v>
                      </c:pt>
                      <c:pt idx="632">
                        <c:v>3.743156158389696</c:v>
                      </c:pt>
                      <c:pt idx="633">
                        <c:v>3.8055493761865407</c:v>
                      </c:pt>
                      <c:pt idx="634">
                        <c:v>3.8595116864770453</c:v>
                      </c:pt>
                      <c:pt idx="635">
                        <c:v>3.8098468972967239</c:v>
                      </c:pt>
                      <c:pt idx="636">
                        <c:v>3.8419505835734413</c:v>
                      </c:pt>
                      <c:pt idx="637">
                        <c:v>3.865646913065206</c:v>
                      </c:pt>
                      <c:pt idx="638">
                        <c:v>3.9423664083741312</c:v>
                      </c:pt>
                      <c:pt idx="639">
                        <c:v>3.9452657229884758</c:v>
                      </c:pt>
                      <c:pt idx="640">
                        <c:v>3.9742132068408007</c:v>
                      </c:pt>
                      <c:pt idx="641">
                        <c:v>4.0267146277545871</c:v>
                      </c:pt>
                      <c:pt idx="642">
                        <c:v>4.0225276158628152</c:v>
                      </c:pt>
                      <c:pt idx="643">
                        <c:v>4.0722405945878979</c:v>
                      </c:pt>
                      <c:pt idx="644">
                        <c:v>4.0695583122490415</c:v>
                      </c:pt>
                      <c:pt idx="645">
                        <c:v>4.1081432445855812</c:v>
                      </c:pt>
                      <c:pt idx="646">
                        <c:v>4.1259659448356327</c:v>
                      </c:pt>
                      <c:pt idx="647">
                        <c:v>4.1626323725230883</c:v>
                      </c:pt>
                      <c:pt idx="648">
                        <c:v>4.2325086622142818</c:v>
                      </c:pt>
                      <c:pt idx="649">
                        <c:v>4.2161595316803204</c:v>
                      </c:pt>
                      <c:pt idx="650">
                        <c:v>4.2261672737326457</c:v>
                      </c:pt>
                      <c:pt idx="651">
                        <c:v>4.3324284644778723</c:v>
                      </c:pt>
                      <c:pt idx="652">
                        <c:v>4.244379833630556</c:v>
                      </c:pt>
                      <c:pt idx="653">
                        <c:v>4.3216627423741629</c:v>
                      </c:pt>
                      <c:pt idx="654">
                        <c:v>4.5461273136916658</c:v>
                      </c:pt>
                      <c:pt idx="655">
                        <c:v>4.3244613300501218</c:v>
                      </c:pt>
                      <c:pt idx="656">
                        <c:v>4.4265344223212839</c:v>
                      </c:pt>
                      <c:pt idx="657">
                        <c:v>4.4821887843928891</c:v>
                      </c:pt>
                      <c:pt idx="658">
                        <c:v>4.3294690048741566</c:v>
                      </c:pt>
                      <c:pt idx="659">
                        <c:v>4.2811527843750881</c:v>
                      </c:pt>
                      <c:pt idx="660">
                        <c:v>4.5383681526344439</c:v>
                      </c:pt>
                      <c:pt idx="661">
                        <c:v>4.5303234803021608</c:v>
                      </c:pt>
                      <c:pt idx="662">
                        <c:v>4.556982529144519</c:v>
                      </c:pt>
                      <c:pt idx="663">
                        <c:v>4.5757458221377387</c:v>
                      </c:pt>
                      <c:pt idx="664">
                        <c:v>4.4095729654328162</c:v>
                      </c:pt>
                      <c:pt idx="665">
                        <c:v>4.6342234091889818</c:v>
                      </c:pt>
                      <c:pt idx="666">
                        <c:v>4.7947356827663477</c:v>
                      </c:pt>
                      <c:pt idx="667">
                        <c:v>4.4719687211211694</c:v>
                      </c:pt>
                      <c:pt idx="668">
                        <c:v>5.0060482665714394</c:v>
                      </c:pt>
                      <c:pt idx="669">
                        <c:v>5.1495842282366846</c:v>
                      </c:pt>
                      <c:pt idx="670">
                        <c:v>4.717696616766494</c:v>
                      </c:pt>
                      <c:pt idx="671">
                        <c:v>4.6043722885490057</c:v>
                      </c:pt>
                      <c:pt idx="672">
                        <c:v>4.8298089741340346</c:v>
                      </c:pt>
                      <c:pt idx="673">
                        <c:v>5.1425094970073424</c:v>
                      </c:pt>
                      <c:pt idx="674">
                        <c:v>4.2249100098775889</c:v>
                      </c:pt>
                      <c:pt idx="675">
                        <c:v>15.196955143416794</c:v>
                      </c:pt>
                      <c:pt idx="676">
                        <c:v>15.196955143416794</c:v>
                      </c:pt>
                      <c:pt idx="677">
                        <c:v>4.2063293295761541</c:v>
                      </c:pt>
                      <c:pt idx="678">
                        <c:v>4.7832094427197465</c:v>
                      </c:pt>
                      <c:pt idx="679">
                        <c:v>4.9789421111511976</c:v>
                      </c:pt>
                      <c:pt idx="680">
                        <c:v>15.196955143416794</c:v>
                      </c:pt>
                      <c:pt idx="681">
                        <c:v>15.196955143416794</c:v>
                      </c:pt>
                      <c:pt idx="682">
                        <c:v>3.9686225540220312</c:v>
                      </c:pt>
                      <c:pt idx="683">
                        <c:v>5.6863587378848761</c:v>
                      </c:pt>
                      <c:pt idx="684">
                        <c:v>15.196955143416794</c:v>
                      </c:pt>
                      <c:pt idx="685">
                        <c:v>15.196955143416794</c:v>
                      </c:pt>
                      <c:pt idx="686">
                        <c:v>2.8194018801117307</c:v>
                      </c:pt>
                      <c:pt idx="687">
                        <c:v>15.196955143416794</c:v>
                      </c:pt>
                      <c:pt idx="688">
                        <c:v>15.196955143416794</c:v>
                      </c:pt>
                      <c:pt idx="689">
                        <c:v>15.196955143416794</c:v>
                      </c:pt>
                      <c:pt idx="690">
                        <c:v>15.196955143416794</c:v>
                      </c:pt>
                      <c:pt idx="691">
                        <c:v>2.5588772289791266</c:v>
                      </c:pt>
                      <c:pt idx="692">
                        <c:v>15.196955143416794</c:v>
                      </c:pt>
                      <c:pt idx="693">
                        <c:v>15.196955143416794</c:v>
                      </c:pt>
                      <c:pt idx="694">
                        <c:v>15.196955143416794</c:v>
                      </c:pt>
                      <c:pt idx="695">
                        <c:v>15.196955143416794</c:v>
                      </c:pt>
                      <c:pt idx="696">
                        <c:v>2.2933193599802828</c:v>
                      </c:pt>
                      <c:pt idx="697">
                        <c:v>1.8634632972297063</c:v>
                      </c:pt>
                      <c:pt idx="698">
                        <c:v>1.7799877341241468</c:v>
                      </c:pt>
                      <c:pt idx="699">
                        <c:v>15.196955143416794</c:v>
                      </c:pt>
                      <c:pt idx="700">
                        <c:v>15.196955143416794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4"/>
                <c:order val="4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'P-A'!$AU$6</c15:sqref>
                        </c15:formulaRef>
                      </c:ext>
                    </c:extLst>
                    <c:strCache>
                      <c:ptCount val="1"/>
                      <c:pt idx="0">
                        <c:v>P-C2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'P-A'!$AU$7:$AU$707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0.53051561120000001</c:v>
                      </c:pt>
                      <c:pt idx="1">
                        <c:v>0.5329483747</c:v>
                      </c:pt>
                      <c:pt idx="2">
                        <c:v>0.52402383090000004</c:v>
                      </c:pt>
                      <c:pt idx="3">
                        <c:v>0.52779871229999997</c:v>
                      </c:pt>
                      <c:pt idx="4">
                        <c:v>0.53884387020000002</c:v>
                      </c:pt>
                      <c:pt idx="5">
                        <c:v>0.53882002829999998</c:v>
                      </c:pt>
                      <c:pt idx="6">
                        <c:v>0.53304934500000001</c:v>
                      </c:pt>
                      <c:pt idx="7">
                        <c:v>0.5508366227</c:v>
                      </c:pt>
                      <c:pt idx="8">
                        <c:v>0.54603379959999998</c:v>
                      </c:pt>
                      <c:pt idx="9">
                        <c:v>0.55844086410000005</c:v>
                      </c:pt>
                      <c:pt idx="10">
                        <c:v>0.55515778059999998</c:v>
                      </c:pt>
                      <c:pt idx="11">
                        <c:v>0.56438601020000001</c:v>
                      </c:pt>
                      <c:pt idx="12">
                        <c:v>0.57591193910000005</c:v>
                      </c:pt>
                      <c:pt idx="13">
                        <c:v>0.57061409949999997</c:v>
                      </c:pt>
                      <c:pt idx="14">
                        <c:v>0.56231230499999996</c:v>
                      </c:pt>
                      <c:pt idx="15">
                        <c:v>0.5738691092</c:v>
                      </c:pt>
                      <c:pt idx="16">
                        <c:v>0.57917028670000004</c:v>
                      </c:pt>
                      <c:pt idx="17">
                        <c:v>0.58249044419999996</c:v>
                      </c:pt>
                      <c:pt idx="18">
                        <c:v>0.58716714380000001</c:v>
                      </c:pt>
                      <c:pt idx="19">
                        <c:v>0.58763802050000002</c:v>
                      </c:pt>
                      <c:pt idx="20">
                        <c:v>0.5920033455</c:v>
                      </c:pt>
                      <c:pt idx="21">
                        <c:v>0.59916478399999995</c:v>
                      </c:pt>
                      <c:pt idx="22">
                        <c:v>0.60459929700000004</c:v>
                      </c:pt>
                      <c:pt idx="23">
                        <c:v>0.60429513450000005</c:v>
                      </c:pt>
                      <c:pt idx="24">
                        <c:v>0.60918146370000004</c:v>
                      </c:pt>
                      <c:pt idx="25">
                        <c:v>0.60884362459999997</c:v>
                      </c:pt>
                      <c:pt idx="26">
                        <c:v>0.61242890360000002</c:v>
                      </c:pt>
                      <c:pt idx="27">
                        <c:v>0.61527186629999997</c:v>
                      </c:pt>
                      <c:pt idx="28">
                        <c:v>0.62238430980000004</c:v>
                      </c:pt>
                      <c:pt idx="29">
                        <c:v>0.62461501360000005</c:v>
                      </c:pt>
                      <c:pt idx="30">
                        <c:v>0.62878102059999996</c:v>
                      </c:pt>
                      <c:pt idx="31">
                        <c:v>0.63346797229999996</c:v>
                      </c:pt>
                      <c:pt idx="32">
                        <c:v>0.63689512010000005</c:v>
                      </c:pt>
                      <c:pt idx="33">
                        <c:v>0.64007174970000003</c:v>
                      </c:pt>
                      <c:pt idx="34">
                        <c:v>0.64221692090000004</c:v>
                      </c:pt>
                      <c:pt idx="35">
                        <c:v>0.64880430700000002</c:v>
                      </c:pt>
                      <c:pt idx="36">
                        <c:v>0.6535490155</c:v>
                      </c:pt>
                      <c:pt idx="37">
                        <c:v>0.65447711939999997</c:v>
                      </c:pt>
                      <c:pt idx="38">
                        <c:v>0.66211628909999998</c:v>
                      </c:pt>
                      <c:pt idx="39">
                        <c:v>0.66247111560000005</c:v>
                      </c:pt>
                      <c:pt idx="40">
                        <c:v>0.66509193180000004</c:v>
                      </c:pt>
                      <c:pt idx="41">
                        <c:v>0.66974234580000003</c:v>
                      </c:pt>
                      <c:pt idx="42">
                        <c:v>0.6757047772</c:v>
                      </c:pt>
                      <c:pt idx="43">
                        <c:v>0.68037754299999997</c:v>
                      </c:pt>
                      <c:pt idx="44">
                        <c:v>0.68497055770000004</c:v>
                      </c:pt>
                      <c:pt idx="45">
                        <c:v>0.6898596883</c:v>
                      </c:pt>
                      <c:pt idx="46">
                        <c:v>0.69183456899999995</c:v>
                      </c:pt>
                      <c:pt idx="47">
                        <c:v>0.69426435230000005</c:v>
                      </c:pt>
                      <c:pt idx="48">
                        <c:v>0.7003768682</c:v>
                      </c:pt>
                      <c:pt idx="49">
                        <c:v>0.70306527610000003</c:v>
                      </c:pt>
                      <c:pt idx="50">
                        <c:v>0.70467090610000005</c:v>
                      </c:pt>
                      <c:pt idx="51">
                        <c:v>0.70937156680000002</c:v>
                      </c:pt>
                      <c:pt idx="52">
                        <c:v>0.71417564150000001</c:v>
                      </c:pt>
                      <c:pt idx="53">
                        <c:v>0.71782612800000001</c:v>
                      </c:pt>
                      <c:pt idx="54">
                        <c:v>0.7227930427</c:v>
                      </c:pt>
                      <c:pt idx="55">
                        <c:v>0.7237755656</c:v>
                      </c:pt>
                      <c:pt idx="56">
                        <c:v>0.72706043720000002</c:v>
                      </c:pt>
                      <c:pt idx="57">
                        <c:v>0.73240357639999998</c:v>
                      </c:pt>
                      <c:pt idx="58">
                        <c:v>0.73631966110000002</c:v>
                      </c:pt>
                      <c:pt idx="59">
                        <c:v>0.74054610730000003</c:v>
                      </c:pt>
                      <c:pt idx="60">
                        <c:v>0.74385970830000003</c:v>
                      </c:pt>
                      <c:pt idx="61">
                        <c:v>0.74697512389999998</c:v>
                      </c:pt>
                      <c:pt idx="62">
                        <c:v>0.75347697729999996</c:v>
                      </c:pt>
                      <c:pt idx="63">
                        <c:v>0.75519049169999997</c:v>
                      </c:pt>
                      <c:pt idx="64">
                        <c:v>0.7585814595</c:v>
                      </c:pt>
                      <c:pt idx="65">
                        <c:v>0.76130104060000003</c:v>
                      </c:pt>
                      <c:pt idx="66">
                        <c:v>0.7669557333</c:v>
                      </c:pt>
                      <c:pt idx="67">
                        <c:v>0.7704370022</c:v>
                      </c:pt>
                      <c:pt idx="68">
                        <c:v>0.77399820090000004</c:v>
                      </c:pt>
                      <c:pt idx="69">
                        <c:v>0.77796804900000005</c:v>
                      </c:pt>
                      <c:pt idx="70">
                        <c:v>0.78118973970000005</c:v>
                      </c:pt>
                      <c:pt idx="71">
                        <c:v>0.78441607950000003</c:v>
                      </c:pt>
                      <c:pt idx="72">
                        <c:v>0.78816115860000002</c:v>
                      </c:pt>
                      <c:pt idx="73">
                        <c:v>0.7922367454</c:v>
                      </c:pt>
                      <c:pt idx="74">
                        <c:v>0.79534816740000003</c:v>
                      </c:pt>
                      <c:pt idx="75">
                        <c:v>0.79923605919999996</c:v>
                      </c:pt>
                      <c:pt idx="76">
                        <c:v>0.80459952349999997</c:v>
                      </c:pt>
                      <c:pt idx="77">
                        <c:v>0.80493170020000004</c:v>
                      </c:pt>
                      <c:pt idx="78">
                        <c:v>0.80993735789999999</c:v>
                      </c:pt>
                      <c:pt idx="79">
                        <c:v>0.81305426359999999</c:v>
                      </c:pt>
                      <c:pt idx="80">
                        <c:v>0.81597411630000005</c:v>
                      </c:pt>
                      <c:pt idx="81">
                        <c:v>0.82227569820000002</c:v>
                      </c:pt>
                      <c:pt idx="82">
                        <c:v>0.82355469469999998</c:v>
                      </c:pt>
                      <c:pt idx="83">
                        <c:v>0.82586562630000004</c:v>
                      </c:pt>
                      <c:pt idx="84">
                        <c:v>0.82907032970000005</c:v>
                      </c:pt>
                      <c:pt idx="85">
                        <c:v>0.83339548109999995</c:v>
                      </c:pt>
                      <c:pt idx="86">
                        <c:v>0.83486765620000003</c:v>
                      </c:pt>
                      <c:pt idx="87">
                        <c:v>0.83939361570000004</c:v>
                      </c:pt>
                      <c:pt idx="88">
                        <c:v>0.84168851379999998</c:v>
                      </c:pt>
                      <c:pt idx="89">
                        <c:v>0.84641635420000005</c:v>
                      </c:pt>
                      <c:pt idx="90">
                        <c:v>0.84755671020000001</c:v>
                      </c:pt>
                      <c:pt idx="91">
                        <c:v>0.84952855110000003</c:v>
                      </c:pt>
                      <c:pt idx="92">
                        <c:v>0.85447967049999995</c:v>
                      </c:pt>
                      <c:pt idx="93">
                        <c:v>0.85666388270000005</c:v>
                      </c:pt>
                      <c:pt idx="94">
                        <c:v>0.86076068880000001</c:v>
                      </c:pt>
                      <c:pt idx="95">
                        <c:v>0.86283010240000002</c:v>
                      </c:pt>
                      <c:pt idx="96">
                        <c:v>0.86673641199999996</c:v>
                      </c:pt>
                      <c:pt idx="97">
                        <c:v>0.86951029300000005</c:v>
                      </c:pt>
                      <c:pt idx="98">
                        <c:v>0.8708289266</c:v>
                      </c:pt>
                      <c:pt idx="99">
                        <c:v>0.8749076724</c:v>
                      </c:pt>
                      <c:pt idx="100">
                        <c:v>0.8764727712</c:v>
                      </c:pt>
                      <c:pt idx="101">
                        <c:v>0.88033050300000004</c:v>
                      </c:pt>
                      <c:pt idx="102">
                        <c:v>0.88201624160000003</c:v>
                      </c:pt>
                      <c:pt idx="103">
                        <c:v>0.88445472719999996</c:v>
                      </c:pt>
                      <c:pt idx="104">
                        <c:v>0.88640463349999998</c:v>
                      </c:pt>
                      <c:pt idx="105">
                        <c:v>0.8898299932</c:v>
                      </c:pt>
                      <c:pt idx="106">
                        <c:v>0.89208292960000002</c:v>
                      </c:pt>
                      <c:pt idx="107">
                        <c:v>0.89411252740000002</c:v>
                      </c:pt>
                      <c:pt idx="108">
                        <c:v>0.89689868689999996</c:v>
                      </c:pt>
                      <c:pt idx="109">
                        <c:v>0.90018975729999995</c:v>
                      </c:pt>
                      <c:pt idx="110">
                        <c:v>0.9025735855</c:v>
                      </c:pt>
                      <c:pt idx="111">
                        <c:v>0.90437430139999997</c:v>
                      </c:pt>
                      <c:pt idx="112">
                        <c:v>0.9067816138</c:v>
                      </c:pt>
                      <c:pt idx="113">
                        <c:v>0.90953689810000005</c:v>
                      </c:pt>
                      <c:pt idx="114">
                        <c:v>0.91160196069999999</c:v>
                      </c:pt>
                      <c:pt idx="115">
                        <c:v>0.91337949039999999</c:v>
                      </c:pt>
                      <c:pt idx="116">
                        <c:v>0.91465657950000001</c:v>
                      </c:pt>
                      <c:pt idx="117">
                        <c:v>0.91597592829999996</c:v>
                      </c:pt>
                      <c:pt idx="118">
                        <c:v>0.91933178900000001</c:v>
                      </c:pt>
                      <c:pt idx="119">
                        <c:v>0.9198431373</c:v>
                      </c:pt>
                      <c:pt idx="120">
                        <c:v>0.92136162519999998</c:v>
                      </c:pt>
                      <c:pt idx="121">
                        <c:v>0.9239531755</c:v>
                      </c:pt>
                      <c:pt idx="122">
                        <c:v>0.92535632850000005</c:v>
                      </c:pt>
                      <c:pt idx="123">
                        <c:v>0.92760491369999998</c:v>
                      </c:pt>
                      <c:pt idx="124">
                        <c:v>0.92911869290000004</c:v>
                      </c:pt>
                      <c:pt idx="125">
                        <c:v>0.92985051870000002</c:v>
                      </c:pt>
                      <c:pt idx="126">
                        <c:v>0.93151992559999997</c:v>
                      </c:pt>
                      <c:pt idx="127">
                        <c:v>0.93345665929999999</c:v>
                      </c:pt>
                      <c:pt idx="128">
                        <c:v>0.93484896419999997</c:v>
                      </c:pt>
                      <c:pt idx="129">
                        <c:v>0.93620514870000004</c:v>
                      </c:pt>
                      <c:pt idx="130">
                        <c:v>0.93768489359999996</c:v>
                      </c:pt>
                      <c:pt idx="131">
                        <c:v>0.93899792429999995</c:v>
                      </c:pt>
                      <c:pt idx="132">
                        <c:v>0.93944966789999995</c:v>
                      </c:pt>
                      <c:pt idx="133">
                        <c:v>0.94169580939999997</c:v>
                      </c:pt>
                      <c:pt idx="134">
                        <c:v>0.94298082589999999</c:v>
                      </c:pt>
                      <c:pt idx="135">
                        <c:v>0.94281065460000002</c:v>
                      </c:pt>
                      <c:pt idx="136">
                        <c:v>0.94506984949999995</c:v>
                      </c:pt>
                      <c:pt idx="137">
                        <c:v>0.94525802140000004</c:v>
                      </c:pt>
                      <c:pt idx="138">
                        <c:v>0.94708681110000004</c:v>
                      </c:pt>
                      <c:pt idx="139">
                        <c:v>0.94784134630000005</c:v>
                      </c:pt>
                      <c:pt idx="140">
                        <c:v>0.94844239949999998</c:v>
                      </c:pt>
                      <c:pt idx="141">
                        <c:v>0.94932323689999998</c:v>
                      </c:pt>
                      <c:pt idx="142">
                        <c:v>0.95059591529999998</c:v>
                      </c:pt>
                      <c:pt idx="143">
                        <c:v>0.95051455500000004</c:v>
                      </c:pt>
                      <c:pt idx="144">
                        <c:v>0.95232713219999998</c:v>
                      </c:pt>
                      <c:pt idx="145">
                        <c:v>0.95164442059999999</c:v>
                      </c:pt>
                      <c:pt idx="146">
                        <c:v>0.95214116569999996</c:v>
                      </c:pt>
                      <c:pt idx="147">
                        <c:v>0.95203119520000001</c:v>
                      </c:pt>
                      <c:pt idx="148">
                        <c:v>0.95383429529999997</c:v>
                      </c:pt>
                      <c:pt idx="149">
                        <c:v>0.95376753810000003</c:v>
                      </c:pt>
                      <c:pt idx="150">
                        <c:v>0.95461940769999998</c:v>
                      </c:pt>
                      <c:pt idx="151">
                        <c:v>0.95508819820000002</c:v>
                      </c:pt>
                      <c:pt idx="152">
                        <c:v>0.95591330529999996</c:v>
                      </c:pt>
                      <c:pt idx="153">
                        <c:v>0.95541042089999995</c:v>
                      </c:pt>
                      <c:pt idx="154">
                        <c:v>0.95625233649999997</c:v>
                      </c:pt>
                      <c:pt idx="155">
                        <c:v>0.95553904769999998</c:v>
                      </c:pt>
                      <c:pt idx="156">
                        <c:v>0.95620250699999998</c:v>
                      </c:pt>
                      <c:pt idx="157">
                        <c:v>0.95651412010000003</c:v>
                      </c:pt>
                      <c:pt idx="158">
                        <c:v>0.95618212219999998</c:v>
                      </c:pt>
                      <c:pt idx="159">
                        <c:v>0.95699411629999998</c:v>
                      </c:pt>
                      <c:pt idx="160">
                        <c:v>0.95618528130000002</c:v>
                      </c:pt>
                      <c:pt idx="161">
                        <c:v>0.95564150810000004</c:v>
                      </c:pt>
                      <c:pt idx="162">
                        <c:v>0.95548790689999996</c:v>
                      </c:pt>
                      <c:pt idx="163">
                        <c:v>0.95499461890000004</c:v>
                      </c:pt>
                      <c:pt idx="164">
                        <c:v>0.95478737349999998</c:v>
                      </c:pt>
                      <c:pt idx="165">
                        <c:v>0.95464962720000002</c:v>
                      </c:pt>
                      <c:pt idx="166">
                        <c:v>0.95477116110000004</c:v>
                      </c:pt>
                      <c:pt idx="167">
                        <c:v>0.95407241580000002</c:v>
                      </c:pt>
                      <c:pt idx="168">
                        <c:v>0.95424896479999999</c:v>
                      </c:pt>
                      <c:pt idx="169">
                        <c:v>0.95375674960000001</c:v>
                      </c:pt>
                      <c:pt idx="170">
                        <c:v>0.95385646820000003</c:v>
                      </c:pt>
                      <c:pt idx="171">
                        <c:v>0.95257687570000005</c:v>
                      </c:pt>
                      <c:pt idx="172">
                        <c:v>0.95235401389999996</c:v>
                      </c:pt>
                      <c:pt idx="173">
                        <c:v>0.95176422599999999</c:v>
                      </c:pt>
                      <c:pt idx="174">
                        <c:v>0.95109599830000002</c:v>
                      </c:pt>
                      <c:pt idx="175">
                        <c:v>0.95054930449999997</c:v>
                      </c:pt>
                      <c:pt idx="176">
                        <c:v>0.95003539319999997</c:v>
                      </c:pt>
                      <c:pt idx="177">
                        <c:v>0.94961911440000002</c:v>
                      </c:pt>
                      <c:pt idx="178">
                        <c:v>0.94872021679999996</c:v>
                      </c:pt>
                      <c:pt idx="179">
                        <c:v>0.94795483349999998</c:v>
                      </c:pt>
                      <c:pt idx="180">
                        <c:v>0.94714444880000004</c:v>
                      </c:pt>
                      <c:pt idx="181">
                        <c:v>0.9463956952</c:v>
                      </c:pt>
                      <c:pt idx="182">
                        <c:v>0.94478815790000004</c:v>
                      </c:pt>
                      <c:pt idx="183">
                        <c:v>0.94464457040000005</c:v>
                      </c:pt>
                      <c:pt idx="184">
                        <c:v>0.94388175009999997</c:v>
                      </c:pt>
                      <c:pt idx="185">
                        <c:v>0.94265592099999995</c:v>
                      </c:pt>
                      <c:pt idx="186">
                        <c:v>0.94145351649999998</c:v>
                      </c:pt>
                      <c:pt idx="187">
                        <c:v>0.94023203850000003</c:v>
                      </c:pt>
                      <c:pt idx="188">
                        <c:v>0.93919330840000004</c:v>
                      </c:pt>
                      <c:pt idx="189">
                        <c:v>0.93823075290000002</c:v>
                      </c:pt>
                      <c:pt idx="190">
                        <c:v>0.93679356579999995</c:v>
                      </c:pt>
                      <c:pt idx="191">
                        <c:v>0.93615967040000003</c:v>
                      </c:pt>
                      <c:pt idx="192">
                        <c:v>0.93498110769999998</c:v>
                      </c:pt>
                      <c:pt idx="193">
                        <c:v>0.93376678229999999</c:v>
                      </c:pt>
                      <c:pt idx="194">
                        <c:v>0.93274641039999995</c:v>
                      </c:pt>
                      <c:pt idx="195">
                        <c:v>0.93187963959999998</c:v>
                      </c:pt>
                      <c:pt idx="196">
                        <c:v>0.93012094499999998</c:v>
                      </c:pt>
                      <c:pt idx="197">
                        <c:v>0.9289780259</c:v>
                      </c:pt>
                      <c:pt idx="198">
                        <c:v>0.92743986850000004</c:v>
                      </c:pt>
                      <c:pt idx="199">
                        <c:v>0.92643499370000004</c:v>
                      </c:pt>
                      <c:pt idx="200">
                        <c:v>0.92450833320000003</c:v>
                      </c:pt>
                      <c:pt idx="201">
                        <c:v>0.92301315070000001</c:v>
                      </c:pt>
                      <c:pt idx="202">
                        <c:v>0.9219446778</c:v>
                      </c:pt>
                      <c:pt idx="203">
                        <c:v>0.92015403510000005</c:v>
                      </c:pt>
                      <c:pt idx="204">
                        <c:v>0.91861253980000002</c:v>
                      </c:pt>
                      <c:pt idx="205">
                        <c:v>0.91729485990000004</c:v>
                      </c:pt>
                      <c:pt idx="206">
                        <c:v>0.91637748480000003</c:v>
                      </c:pt>
                      <c:pt idx="207">
                        <c:v>0.91415572170000003</c:v>
                      </c:pt>
                      <c:pt idx="208">
                        <c:v>0.91328650710000003</c:v>
                      </c:pt>
                      <c:pt idx="209">
                        <c:v>0.91085302830000003</c:v>
                      </c:pt>
                      <c:pt idx="210">
                        <c:v>0.9098401666</c:v>
                      </c:pt>
                      <c:pt idx="211">
                        <c:v>0.90844297409999997</c:v>
                      </c:pt>
                      <c:pt idx="212">
                        <c:v>0.90590679650000006</c:v>
                      </c:pt>
                      <c:pt idx="213">
                        <c:v>0.90448158980000004</c:v>
                      </c:pt>
                      <c:pt idx="214">
                        <c:v>0.90315657849999997</c:v>
                      </c:pt>
                      <c:pt idx="215">
                        <c:v>0.90144336219999999</c:v>
                      </c:pt>
                      <c:pt idx="216">
                        <c:v>0.89988946910000001</c:v>
                      </c:pt>
                      <c:pt idx="217">
                        <c:v>0.89819848540000002</c:v>
                      </c:pt>
                      <c:pt idx="218">
                        <c:v>0.89613968129999999</c:v>
                      </c:pt>
                      <c:pt idx="219">
                        <c:v>0.89502823350000005</c:v>
                      </c:pt>
                      <c:pt idx="220">
                        <c:v>0.89244449140000004</c:v>
                      </c:pt>
                      <c:pt idx="221">
                        <c:v>0.8910326958</c:v>
                      </c:pt>
                      <c:pt idx="222">
                        <c:v>0.88941437010000002</c:v>
                      </c:pt>
                      <c:pt idx="223">
                        <c:v>0.8875310421</c:v>
                      </c:pt>
                      <c:pt idx="224">
                        <c:v>0.88539171220000001</c:v>
                      </c:pt>
                      <c:pt idx="225">
                        <c:v>0.88408201929999997</c:v>
                      </c:pt>
                      <c:pt idx="226">
                        <c:v>0.88173884150000004</c:v>
                      </c:pt>
                      <c:pt idx="227">
                        <c:v>0.88008898499999999</c:v>
                      </c:pt>
                      <c:pt idx="228">
                        <c:v>0.87778770920000004</c:v>
                      </c:pt>
                      <c:pt idx="229">
                        <c:v>0.87612682580000001</c:v>
                      </c:pt>
                      <c:pt idx="230">
                        <c:v>0.87387877700000005</c:v>
                      </c:pt>
                      <c:pt idx="231">
                        <c:v>0.87171536679999995</c:v>
                      </c:pt>
                      <c:pt idx="232">
                        <c:v>0.87004500630000003</c:v>
                      </c:pt>
                      <c:pt idx="233">
                        <c:v>0.8680612445</c:v>
                      </c:pt>
                      <c:pt idx="234">
                        <c:v>0.86658316849999995</c:v>
                      </c:pt>
                      <c:pt idx="235">
                        <c:v>0.86396944519999996</c:v>
                      </c:pt>
                      <c:pt idx="236">
                        <c:v>0.86222475769999996</c:v>
                      </c:pt>
                      <c:pt idx="237">
                        <c:v>0.86024808880000003</c:v>
                      </c:pt>
                      <c:pt idx="238">
                        <c:v>0.85806757209999995</c:v>
                      </c:pt>
                      <c:pt idx="239">
                        <c:v>0.8562120795</c:v>
                      </c:pt>
                      <c:pt idx="240">
                        <c:v>0.85410946610000005</c:v>
                      </c:pt>
                      <c:pt idx="241">
                        <c:v>0.85209304090000004</c:v>
                      </c:pt>
                      <c:pt idx="242">
                        <c:v>0.85020971300000003</c:v>
                      </c:pt>
                      <c:pt idx="243">
                        <c:v>0.84843254089999998</c:v>
                      </c:pt>
                      <c:pt idx="244">
                        <c:v>0.84690260890000002</c:v>
                      </c:pt>
                      <c:pt idx="245">
                        <c:v>0.84432274100000004</c:v>
                      </c:pt>
                      <c:pt idx="246">
                        <c:v>0.84294372799999995</c:v>
                      </c:pt>
                      <c:pt idx="247">
                        <c:v>0.84045273070000004</c:v>
                      </c:pt>
                      <c:pt idx="248">
                        <c:v>0.83817315100000001</c:v>
                      </c:pt>
                      <c:pt idx="249">
                        <c:v>0.83682125809999997</c:v>
                      </c:pt>
                      <c:pt idx="250">
                        <c:v>0.83421623710000004</c:v>
                      </c:pt>
                      <c:pt idx="251">
                        <c:v>0.83177608250000001</c:v>
                      </c:pt>
                      <c:pt idx="252">
                        <c:v>0.8303052783</c:v>
                      </c:pt>
                      <c:pt idx="253">
                        <c:v>0.82784467939999995</c:v>
                      </c:pt>
                      <c:pt idx="254">
                        <c:v>0.82518208029999995</c:v>
                      </c:pt>
                      <c:pt idx="255">
                        <c:v>0.82377541070000004</c:v>
                      </c:pt>
                      <c:pt idx="256">
                        <c:v>0.82118278739999995</c:v>
                      </c:pt>
                      <c:pt idx="257">
                        <c:v>0.81958824399999997</c:v>
                      </c:pt>
                      <c:pt idx="258">
                        <c:v>0.81718510389999999</c:v>
                      </c:pt>
                      <c:pt idx="259">
                        <c:v>0.81510788199999995</c:v>
                      </c:pt>
                      <c:pt idx="260">
                        <c:v>0.81355005499999999</c:v>
                      </c:pt>
                      <c:pt idx="261">
                        <c:v>0.81128698590000003</c:v>
                      </c:pt>
                      <c:pt idx="262">
                        <c:v>0.80933618549999997</c:v>
                      </c:pt>
                      <c:pt idx="263">
                        <c:v>0.80661249160000004</c:v>
                      </c:pt>
                      <c:pt idx="264">
                        <c:v>0.80527985099999999</c:v>
                      </c:pt>
                      <c:pt idx="265">
                        <c:v>0.80344527960000001</c:v>
                      </c:pt>
                      <c:pt idx="266">
                        <c:v>0.80137634280000003</c:v>
                      </c:pt>
                      <c:pt idx="267">
                        <c:v>0.79941016440000001</c:v>
                      </c:pt>
                      <c:pt idx="268">
                        <c:v>0.79752457139999999</c:v>
                      </c:pt>
                      <c:pt idx="269">
                        <c:v>0.79544401170000001</c:v>
                      </c:pt>
                      <c:pt idx="270">
                        <c:v>0.79330217839999995</c:v>
                      </c:pt>
                      <c:pt idx="271">
                        <c:v>0.79126930240000004</c:v>
                      </c:pt>
                      <c:pt idx="272">
                        <c:v>0.78977614640000005</c:v>
                      </c:pt>
                      <c:pt idx="273">
                        <c:v>0.78793609139999998</c:v>
                      </c:pt>
                      <c:pt idx="274">
                        <c:v>0.78644490239999998</c:v>
                      </c:pt>
                      <c:pt idx="275">
                        <c:v>0.78465634579999999</c:v>
                      </c:pt>
                      <c:pt idx="276">
                        <c:v>0.7823938131</c:v>
                      </c:pt>
                      <c:pt idx="277">
                        <c:v>0.78083837030000003</c:v>
                      </c:pt>
                      <c:pt idx="278">
                        <c:v>0.77928787470000005</c:v>
                      </c:pt>
                      <c:pt idx="279">
                        <c:v>0.77748298650000003</c:v>
                      </c:pt>
                      <c:pt idx="280">
                        <c:v>0.77567040919999997</c:v>
                      </c:pt>
                      <c:pt idx="281">
                        <c:v>0.77427411079999997</c:v>
                      </c:pt>
                      <c:pt idx="282">
                        <c:v>0.77232760190000005</c:v>
                      </c:pt>
                      <c:pt idx="283">
                        <c:v>0.77105432750000003</c:v>
                      </c:pt>
                      <c:pt idx="284">
                        <c:v>0.76888990400000001</c:v>
                      </c:pt>
                      <c:pt idx="285">
                        <c:v>0.76729911569999998</c:v>
                      </c:pt>
                      <c:pt idx="286">
                        <c:v>0.76601761580000005</c:v>
                      </c:pt>
                      <c:pt idx="287">
                        <c:v>0.7639788985</c:v>
                      </c:pt>
                      <c:pt idx="288">
                        <c:v>0.76204383369999995</c:v>
                      </c:pt>
                      <c:pt idx="289">
                        <c:v>0.76085239650000003</c:v>
                      </c:pt>
                      <c:pt idx="290">
                        <c:v>0.75942653419999995</c:v>
                      </c:pt>
                      <c:pt idx="291">
                        <c:v>0.75766164059999996</c:v>
                      </c:pt>
                      <c:pt idx="292">
                        <c:v>0.75663822889999999</c:v>
                      </c:pt>
                      <c:pt idx="293">
                        <c:v>0.75538492199999996</c:v>
                      </c:pt>
                      <c:pt idx="294">
                        <c:v>0.75402313470000004</c:v>
                      </c:pt>
                      <c:pt idx="295">
                        <c:v>0.75226032730000003</c:v>
                      </c:pt>
                      <c:pt idx="296">
                        <c:v>0.75103241210000005</c:v>
                      </c:pt>
                      <c:pt idx="297">
                        <c:v>0.74896264079999997</c:v>
                      </c:pt>
                      <c:pt idx="298">
                        <c:v>0.7480954528</c:v>
                      </c:pt>
                      <c:pt idx="299">
                        <c:v>0.74708753819999996</c:v>
                      </c:pt>
                      <c:pt idx="300">
                        <c:v>0.74559086559999999</c:v>
                      </c:pt>
                      <c:pt idx="301">
                        <c:v>0.74388307330000003</c:v>
                      </c:pt>
                      <c:pt idx="302">
                        <c:v>0.74287563560000003</c:v>
                      </c:pt>
                      <c:pt idx="303">
                        <c:v>0.74210637810000002</c:v>
                      </c:pt>
                      <c:pt idx="304">
                        <c:v>0.74053370949999997</c:v>
                      </c:pt>
                      <c:pt idx="305">
                        <c:v>0.73924642799999996</c:v>
                      </c:pt>
                      <c:pt idx="306">
                        <c:v>0.73860120770000004</c:v>
                      </c:pt>
                      <c:pt idx="307">
                        <c:v>0.73712885380000004</c:v>
                      </c:pt>
                      <c:pt idx="308">
                        <c:v>0.73602789639999999</c:v>
                      </c:pt>
                      <c:pt idx="309">
                        <c:v>0.73461180930000003</c:v>
                      </c:pt>
                      <c:pt idx="310">
                        <c:v>0.73456144329999995</c:v>
                      </c:pt>
                      <c:pt idx="311">
                        <c:v>0.73328477140000003</c:v>
                      </c:pt>
                      <c:pt idx="312">
                        <c:v>0.73242723939999999</c:v>
                      </c:pt>
                      <c:pt idx="313">
                        <c:v>0.73094558720000002</c:v>
                      </c:pt>
                      <c:pt idx="314">
                        <c:v>0.73037129639999998</c:v>
                      </c:pt>
                      <c:pt idx="315">
                        <c:v>0.7298915386</c:v>
                      </c:pt>
                      <c:pt idx="316">
                        <c:v>0.72910922769999997</c:v>
                      </c:pt>
                      <c:pt idx="317">
                        <c:v>0.72763055560000001</c:v>
                      </c:pt>
                      <c:pt idx="318">
                        <c:v>0.7275789976</c:v>
                      </c:pt>
                      <c:pt idx="319">
                        <c:v>0.72637993099999998</c:v>
                      </c:pt>
                      <c:pt idx="320">
                        <c:v>0.72562193870000002</c:v>
                      </c:pt>
                      <c:pt idx="321">
                        <c:v>0.72465485330000001</c:v>
                      </c:pt>
                      <c:pt idx="322">
                        <c:v>0.72419822219999996</c:v>
                      </c:pt>
                      <c:pt idx="323">
                        <c:v>0.7235175371</c:v>
                      </c:pt>
                      <c:pt idx="324">
                        <c:v>0.72293746469999998</c:v>
                      </c:pt>
                      <c:pt idx="325">
                        <c:v>0.72260940070000002</c:v>
                      </c:pt>
                      <c:pt idx="326">
                        <c:v>0.7221366763</c:v>
                      </c:pt>
                      <c:pt idx="327">
                        <c:v>0.7216356397</c:v>
                      </c:pt>
                      <c:pt idx="328">
                        <c:v>0.72088015080000001</c:v>
                      </c:pt>
                      <c:pt idx="329">
                        <c:v>0.72062486410000004</c:v>
                      </c:pt>
                      <c:pt idx="330">
                        <c:v>0.71959465739999995</c:v>
                      </c:pt>
                      <c:pt idx="331">
                        <c:v>0.71871840949999999</c:v>
                      </c:pt>
                      <c:pt idx="332">
                        <c:v>0.71776896720000005</c:v>
                      </c:pt>
                      <c:pt idx="333">
                        <c:v>0.71762728689999999</c:v>
                      </c:pt>
                      <c:pt idx="334">
                        <c:v>0.71755009889999999</c:v>
                      </c:pt>
                      <c:pt idx="335">
                        <c:v>0.71708631519999999</c:v>
                      </c:pt>
                      <c:pt idx="336">
                        <c:v>0.71704065800000005</c:v>
                      </c:pt>
                      <c:pt idx="337">
                        <c:v>0.71646571160000005</c:v>
                      </c:pt>
                      <c:pt idx="338">
                        <c:v>0.71638125180000001</c:v>
                      </c:pt>
                      <c:pt idx="339">
                        <c:v>0.7158797979</c:v>
                      </c:pt>
                      <c:pt idx="340">
                        <c:v>0.71574932339999997</c:v>
                      </c:pt>
                      <c:pt idx="341">
                        <c:v>0.7154679894</c:v>
                      </c:pt>
                      <c:pt idx="342">
                        <c:v>0.71574282649999998</c:v>
                      </c:pt>
                      <c:pt idx="343">
                        <c:v>0.71570807700000005</c:v>
                      </c:pt>
                      <c:pt idx="344">
                        <c:v>0.71501046420000003</c:v>
                      </c:pt>
                      <c:pt idx="345">
                        <c:v>0.71475428340000002</c:v>
                      </c:pt>
                      <c:pt idx="346">
                        <c:v>0.71470350029999996</c:v>
                      </c:pt>
                      <c:pt idx="347">
                        <c:v>0.71440911289999998</c:v>
                      </c:pt>
                      <c:pt idx="348">
                        <c:v>0.71417719130000001</c:v>
                      </c:pt>
                      <c:pt idx="349">
                        <c:v>0.71406823399999997</c:v>
                      </c:pt>
                      <c:pt idx="350">
                        <c:v>0.71413826940000003</c:v>
                      </c:pt>
                      <c:pt idx="351">
                        <c:v>0.71384203430000004</c:v>
                      </c:pt>
                      <c:pt idx="352">
                        <c:v>0.71400737759999999</c:v>
                      </c:pt>
                      <c:pt idx="353">
                        <c:v>0.71387803549999995</c:v>
                      </c:pt>
                      <c:pt idx="354">
                        <c:v>0.71410435439999997</c:v>
                      </c:pt>
                      <c:pt idx="355">
                        <c:v>0.71412020919999997</c:v>
                      </c:pt>
                      <c:pt idx="356">
                        <c:v>0.71411442759999999</c:v>
                      </c:pt>
                      <c:pt idx="357">
                        <c:v>0.7143189311</c:v>
                      </c:pt>
                      <c:pt idx="358">
                        <c:v>0.71361249689999995</c:v>
                      </c:pt>
                      <c:pt idx="359">
                        <c:v>0.71414142849999995</c:v>
                      </c:pt>
                      <c:pt idx="360">
                        <c:v>0.71371507639999998</c:v>
                      </c:pt>
                      <c:pt idx="361">
                        <c:v>0.71410965920000002</c:v>
                      </c:pt>
                      <c:pt idx="362">
                        <c:v>0.71405839920000003</c:v>
                      </c:pt>
                      <c:pt idx="363">
                        <c:v>0.71427494290000004</c:v>
                      </c:pt>
                      <c:pt idx="364">
                        <c:v>0.71460670230000001</c:v>
                      </c:pt>
                      <c:pt idx="365">
                        <c:v>0.71476608509999995</c:v>
                      </c:pt>
                      <c:pt idx="366">
                        <c:v>0.71475803849999997</c:v>
                      </c:pt>
                      <c:pt idx="367">
                        <c:v>0.71463662390000005</c:v>
                      </c:pt>
                      <c:pt idx="368">
                        <c:v>0.71479213239999995</c:v>
                      </c:pt>
                      <c:pt idx="369">
                        <c:v>0.71506994960000003</c:v>
                      </c:pt>
                      <c:pt idx="370">
                        <c:v>0.71538007260000003</c:v>
                      </c:pt>
                      <c:pt idx="371">
                        <c:v>0.71567010880000004</c:v>
                      </c:pt>
                      <c:pt idx="372">
                        <c:v>0.71588617560000001</c:v>
                      </c:pt>
                      <c:pt idx="373">
                        <c:v>0.71585553879999997</c:v>
                      </c:pt>
                      <c:pt idx="374">
                        <c:v>0.71632504460000002</c:v>
                      </c:pt>
                      <c:pt idx="375">
                        <c:v>0.7164034843</c:v>
                      </c:pt>
                      <c:pt idx="376">
                        <c:v>0.7167587876</c:v>
                      </c:pt>
                      <c:pt idx="377">
                        <c:v>0.71732920410000001</c:v>
                      </c:pt>
                      <c:pt idx="378">
                        <c:v>0.71727961299999998</c:v>
                      </c:pt>
                      <c:pt idx="379">
                        <c:v>0.71752578020000002</c:v>
                      </c:pt>
                      <c:pt idx="380">
                        <c:v>0.71772807839999997</c:v>
                      </c:pt>
                      <c:pt idx="381">
                        <c:v>0.71823656560000004</c:v>
                      </c:pt>
                      <c:pt idx="382">
                        <c:v>0.71857035160000005</c:v>
                      </c:pt>
                      <c:pt idx="383">
                        <c:v>0.71906054019999999</c:v>
                      </c:pt>
                      <c:pt idx="384">
                        <c:v>0.71961677069999996</c:v>
                      </c:pt>
                      <c:pt idx="385">
                        <c:v>0.71940785650000005</c:v>
                      </c:pt>
                      <c:pt idx="386">
                        <c:v>0.72043937440000005</c:v>
                      </c:pt>
                      <c:pt idx="387">
                        <c:v>0.72084456679999998</c:v>
                      </c:pt>
                      <c:pt idx="388">
                        <c:v>0.72108572719999997</c:v>
                      </c:pt>
                      <c:pt idx="389">
                        <c:v>0.72179424759999999</c:v>
                      </c:pt>
                      <c:pt idx="390">
                        <c:v>0.72220885749999997</c:v>
                      </c:pt>
                      <c:pt idx="391">
                        <c:v>0.72236227990000001</c:v>
                      </c:pt>
                      <c:pt idx="392">
                        <c:v>0.72308659549999998</c:v>
                      </c:pt>
                      <c:pt idx="393">
                        <c:v>0.72380566599999996</c:v>
                      </c:pt>
                      <c:pt idx="394">
                        <c:v>0.72424972060000004</c:v>
                      </c:pt>
                      <c:pt idx="395">
                        <c:v>0.72510880229999997</c:v>
                      </c:pt>
                      <c:pt idx="396">
                        <c:v>0.72593975070000005</c:v>
                      </c:pt>
                      <c:pt idx="397">
                        <c:v>0.72687184810000005</c:v>
                      </c:pt>
                      <c:pt idx="398">
                        <c:v>0.72771435979999999</c:v>
                      </c:pt>
                      <c:pt idx="399">
                        <c:v>0.72864991430000003</c:v>
                      </c:pt>
                      <c:pt idx="400">
                        <c:v>0.72971969839999995</c:v>
                      </c:pt>
                      <c:pt idx="401">
                        <c:v>0.73057657480000004</c:v>
                      </c:pt>
                      <c:pt idx="402">
                        <c:v>0.731803596</c:v>
                      </c:pt>
                      <c:pt idx="403">
                        <c:v>0.73270624880000002</c:v>
                      </c:pt>
                      <c:pt idx="404">
                        <c:v>0.73413693899999999</c:v>
                      </c:pt>
                      <c:pt idx="405">
                        <c:v>0.73523837329999997</c:v>
                      </c:pt>
                      <c:pt idx="406">
                        <c:v>0.73665738110000001</c:v>
                      </c:pt>
                      <c:pt idx="407">
                        <c:v>0.73813211919999999</c:v>
                      </c:pt>
                      <c:pt idx="408">
                        <c:v>0.73951721189999997</c:v>
                      </c:pt>
                      <c:pt idx="409">
                        <c:v>0.74111390109999997</c:v>
                      </c:pt>
                      <c:pt idx="410">
                        <c:v>0.74275559189999996</c:v>
                      </c:pt>
                      <c:pt idx="411">
                        <c:v>0.74426352979999999</c:v>
                      </c:pt>
                      <c:pt idx="412">
                        <c:v>0.74618715049999995</c:v>
                      </c:pt>
                      <c:pt idx="413">
                        <c:v>0.74757802490000003</c:v>
                      </c:pt>
                      <c:pt idx="414">
                        <c:v>0.74990475180000005</c:v>
                      </c:pt>
                      <c:pt idx="415">
                        <c:v>0.75205337999999999</c:v>
                      </c:pt>
                      <c:pt idx="416">
                        <c:v>0.75416320560000005</c:v>
                      </c:pt>
                      <c:pt idx="417">
                        <c:v>0.75645899770000002</c:v>
                      </c:pt>
                      <c:pt idx="418">
                        <c:v>0.75869584079999997</c:v>
                      </c:pt>
                      <c:pt idx="419">
                        <c:v>0.76060187820000003</c:v>
                      </c:pt>
                      <c:pt idx="420">
                        <c:v>0.76310789590000006</c:v>
                      </c:pt>
                      <c:pt idx="421">
                        <c:v>0.76525038479999996</c:v>
                      </c:pt>
                      <c:pt idx="422">
                        <c:v>0.76795983310000004</c:v>
                      </c:pt>
                      <c:pt idx="423">
                        <c:v>0.77045136690000005</c:v>
                      </c:pt>
                      <c:pt idx="424">
                        <c:v>0.77300250530000003</c:v>
                      </c:pt>
                      <c:pt idx="425">
                        <c:v>0.77546507119999997</c:v>
                      </c:pt>
                      <c:pt idx="426">
                        <c:v>0.77877593040000004</c:v>
                      </c:pt>
                      <c:pt idx="427">
                        <c:v>0.78160512449999997</c:v>
                      </c:pt>
                      <c:pt idx="428">
                        <c:v>0.78383713960000001</c:v>
                      </c:pt>
                      <c:pt idx="429">
                        <c:v>0.78717786069999995</c:v>
                      </c:pt>
                      <c:pt idx="430">
                        <c:v>0.7897881269</c:v>
                      </c:pt>
                      <c:pt idx="431">
                        <c:v>0.79268676039999997</c:v>
                      </c:pt>
                      <c:pt idx="432">
                        <c:v>0.79566025730000001</c:v>
                      </c:pt>
                      <c:pt idx="433">
                        <c:v>0.79865849020000002</c:v>
                      </c:pt>
                      <c:pt idx="434">
                        <c:v>0.80172687769999995</c:v>
                      </c:pt>
                      <c:pt idx="435">
                        <c:v>0.80418181420000001</c:v>
                      </c:pt>
                      <c:pt idx="436">
                        <c:v>0.80719089509999997</c:v>
                      </c:pt>
                      <c:pt idx="437">
                        <c:v>0.81067395210000004</c:v>
                      </c:pt>
                      <c:pt idx="438">
                        <c:v>0.81372153759999999</c:v>
                      </c:pt>
                      <c:pt idx="439">
                        <c:v>0.81682914500000003</c:v>
                      </c:pt>
                      <c:pt idx="440">
                        <c:v>0.82030755280000001</c:v>
                      </c:pt>
                      <c:pt idx="441">
                        <c:v>0.82329291110000002</c:v>
                      </c:pt>
                      <c:pt idx="442">
                        <c:v>0.82641088959999998</c:v>
                      </c:pt>
                      <c:pt idx="443">
                        <c:v>0.82961422200000001</c:v>
                      </c:pt>
                      <c:pt idx="444">
                        <c:v>0.83276695010000001</c:v>
                      </c:pt>
                      <c:pt idx="445">
                        <c:v>0.83624297380000001</c:v>
                      </c:pt>
                      <c:pt idx="446">
                        <c:v>0.83842962980000002</c:v>
                      </c:pt>
                      <c:pt idx="447">
                        <c:v>0.84167319539999996</c:v>
                      </c:pt>
                      <c:pt idx="448">
                        <c:v>0.84517562390000001</c:v>
                      </c:pt>
                      <c:pt idx="449">
                        <c:v>0.84772342440000004</c:v>
                      </c:pt>
                      <c:pt idx="450">
                        <c:v>0.85063570740000005</c:v>
                      </c:pt>
                      <c:pt idx="451">
                        <c:v>0.85385698080000005</c:v>
                      </c:pt>
                      <c:pt idx="452">
                        <c:v>0.85729211569999997</c:v>
                      </c:pt>
                      <c:pt idx="453">
                        <c:v>0.86013793949999995</c:v>
                      </c:pt>
                      <c:pt idx="454">
                        <c:v>0.86267435550000005</c:v>
                      </c:pt>
                      <c:pt idx="455">
                        <c:v>0.86609596010000001</c:v>
                      </c:pt>
                      <c:pt idx="456">
                        <c:v>0.86922299859999996</c:v>
                      </c:pt>
                      <c:pt idx="457">
                        <c:v>0.87206673619999997</c:v>
                      </c:pt>
                      <c:pt idx="458">
                        <c:v>0.87550091740000002</c:v>
                      </c:pt>
                      <c:pt idx="459">
                        <c:v>0.8779790998</c:v>
                      </c:pt>
                      <c:pt idx="460">
                        <c:v>0.88008809089999995</c:v>
                      </c:pt>
                      <c:pt idx="461">
                        <c:v>0.88287043570000001</c:v>
                      </c:pt>
                      <c:pt idx="462">
                        <c:v>0.88614749910000001</c:v>
                      </c:pt>
                      <c:pt idx="463">
                        <c:v>0.8890230656</c:v>
                      </c:pt>
                      <c:pt idx="464">
                        <c:v>0.89231109620000004</c:v>
                      </c:pt>
                      <c:pt idx="465">
                        <c:v>0.89533966779999996</c:v>
                      </c:pt>
                      <c:pt idx="466">
                        <c:v>0.89758110049999995</c:v>
                      </c:pt>
                      <c:pt idx="467">
                        <c:v>0.90051770210000004</c:v>
                      </c:pt>
                      <c:pt idx="468">
                        <c:v>0.90348792079999996</c:v>
                      </c:pt>
                      <c:pt idx="469">
                        <c:v>0.90664815899999995</c:v>
                      </c:pt>
                      <c:pt idx="470">
                        <c:v>0.90890032050000003</c:v>
                      </c:pt>
                      <c:pt idx="471">
                        <c:v>0.9118750095</c:v>
                      </c:pt>
                      <c:pt idx="472">
                        <c:v>0.91460567709999996</c:v>
                      </c:pt>
                      <c:pt idx="473">
                        <c:v>0.91862559320000003</c:v>
                      </c:pt>
                      <c:pt idx="474">
                        <c:v>0.92114609479999998</c:v>
                      </c:pt>
                      <c:pt idx="475">
                        <c:v>0.92352879050000003</c:v>
                      </c:pt>
                      <c:pt idx="476">
                        <c:v>0.92647391560000003</c:v>
                      </c:pt>
                      <c:pt idx="477">
                        <c:v>0.93024510149999995</c:v>
                      </c:pt>
                      <c:pt idx="478">
                        <c:v>0.93337559699999995</c:v>
                      </c:pt>
                      <c:pt idx="479">
                        <c:v>0.93604671959999997</c:v>
                      </c:pt>
                      <c:pt idx="480">
                        <c:v>0.93950939180000004</c:v>
                      </c:pt>
                      <c:pt idx="481">
                        <c:v>0.94261175389999996</c:v>
                      </c:pt>
                      <c:pt idx="482">
                        <c:v>0.94589304919999995</c:v>
                      </c:pt>
                      <c:pt idx="483">
                        <c:v>0.9493966103</c:v>
                      </c:pt>
                      <c:pt idx="484">
                        <c:v>0.95266032219999996</c:v>
                      </c:pt>
                      <c:pt idx="485">
                        <c:v>0.95638614889999995</c:v>
                      </c:pt>
                      <c:pt idx="486">
                        <c:v>0.95964413879999999</c:v>
                      </c:pt>
                      <c:pt idx="487">
                        <c:v>0.96315878629999996</c:v>
                      </c:pt>
                      <c:pt idx="488">
                        <c:v>0.96684426069999996</c:v>
                      </c:pt>
                      <c:pt idx="489">
                        <c:v>0.97053498029999996</c:v>
                      </c:pt>
                      <c:pt idx="490">
                        <c:v>0.97316890950000001</c:v>
                      </c:pt>
                      <c:pt idx="491">
                        <c:v>0.97787004710000003</c:v>
                      </c:pt>
                      <c:pt idx="492">
                        <c:v>0.9815353751</c:v>
                      </c:pt>
                      <c:pt idx="493">
                        <c:v>0.98578578230000002</c:v>
                      </c:pt>
                      <c:pt idx="494">
                        <c:v>0.98992395399999999</c:v>
                      </c:pt>
                      <c:pt idx="495">
                        <c:v>0.99390298129999999</c:v>
                      </c:pt>
                      <c:pt idx="496">
                        <c:v>0.99755161999999997</c:v>
                      </c:pt>
                      <c:pt idx="497">
                        <c:v>1.001821399</c:v>
                      </c:pt>
                      <c:pt idx="498">
                        <c:v>1.006300449</c:v>
                      </c:pt>
                      <c:pt idx="499">
                        <c:v>1.010565758</c:v>
                      </c:pt>
                      <c:pt idx="500">
                        <c:v>1.014623523</c:v>
                      </c:pt>
                      <c:pt idx="501">
                        <c:v>1.0193101170000001</c:v>
                      </c:pt>
                      <c:pt idx="502">
                        <c:v>1.02376461</c:v>
                      </c:pt>
                      <c:pt idx="503">
                        <c:v>1.0282714369999999</c:v>
                      </c:pt>
                      <c:pt idx="504">
                        <c:v>1.033206582</c:v>
                      </c:pt>
                      <c:pt idx="505">
                        <c:v>1.0374171729999999</c:v>
                      </c:pt>
                      <c:pt idx="506">
                        <c:v>1.0430359840000001</c:v>
                      </c:pt>
                      <c:pt idx="507">
                        <c:v>1.048845053</c:v>
                      </c:pt>
                      <c:pt idx="508">
                        <c:v>1.0535912510000001</c:v>
                      </c:pt>
                      <c:pt idx="509">
                        <c:v>1.059573412</c:v>
                      </c:pt>
                      <c:pt idx="510">
                        <c:v>1.065682054</c:v>
                      </c:pt>
                      <c:pt idx="511">
                        <c:v>1.070687175</c:v>
                      </c:pt>
                      <c:pt idx="512">
                        <c:v>1.0764745469999999</c:v>
                      </c:pt>
                      <c:pt idx="513">
                        <c:v>1.08362782</c:v>
                      </c:pt>
                      <c:pt idx="514">
                        <c:v>1.0885821579999999</c:v>
                      </c:pt>
                      <c:pt idx="515">
                        <c:v>1.0971199270000001</c:v>
                      </c:pt>
                      <c:pt idx="516">
                        <c:v>1.1058121919999999</c:v>
                      </c:pt>
                      <c:pt idx="517">
                        <c:v>1.112748504</c:v>
                      </c:pt>
                      <c:pt idx="518">
                        <c:v>1.1199414729999999</c:v>
                      </c:pt>
                      <c:pt idx="519">
                        <c:v>1.1284444330000001</c:v>
                      </c:pt>
                      <c:pt idx="520">
                        <c:v>1.1361165049999999</c:v>
                      </c:pt>
                      <c:pt idx="521">
                        <c:v>1.1458542350000001</c:v>
                      </c:pt>
                      <c:pt idx="522">
                        <c:v>1.155745029</c:v>
                      </c:pt>
                      <c:pt idx="523">
                        <c:v>1.164377928</c:v>
                      </c:pt>
                      <c:pt idx="524">
                        <c:v>1.173529029</c:v>
                      </c:pt>
                      <c:pt idx="525">
                        <c:v>1.182668686</c:v>
                      </c:pt>
                      <c:pt idx="526">
                        <c:v>1.1922965050000001</c:v>
                      </c:pt>
                      <c:pt idx="527">
                        <c:v>1.201361656</c:v>
                      </c:pt>
                      <c:pt idx="528">
                        <c:v>1.2107515339999999</c:v>
                      </c:pt>
                      <c:pt idx="529">
                        <c:v>1.2218301300000001</c:v>
                      </c:pt>
                      <c:pt idx="530">
                        <c:v>1.2279971839999999</c:v>
                      </c:pt>
                      <c:pt idx="531">
                        <c:v>1.2369002099999999</c:v>
                      </c:pt>
                      <c:pt idx="532">
                        <c:v>1.2483882900000001</c:v>
                      </c:pt>
                      <c:pt idx="533">
                        <c:v>1.252804995</c:v>
                      </c:pt>
                      <c:pt idx="534">
                        <c:v>1.2627112869999999</c:v>
                      </c:pt>
                      <c:pt idx="535">
                        <c:v>1.2727270129999999</c:v>
                      </c:pt>
                      <c:pt idx="536">
                        <c:v>1.278151751</c:v>
                      </c:pt>
                      <c:pt idx="537">
                        <c:v>1.2850466970000001</c:v>
                      </c:pt>
                      <c:pt idx="538">
                        <c:v>1.2961848970000001</c:v>
                      </c:pt>
                      <c:pt idx="539">
                        <c:v>1.301694989</c:v>
                      </c:pt>
                      <c:pt idx="540">
                        <c:v>1.311048985</c:v>
                      </c:pt>
                      <c:pt idx="541">
                        <c:v>1.3229885100000001</c:v>
                      </c:pt>
                      <c:pt idx="542">
                        <c:v>1.329144597</c:v>
                      </c:pt>
                      <c:pt idx="543">
                        <c:v>1.3350442650000001</c:v>
                      </c:pt>
                      <c:pt idx="544">
                        <c:v>1.3474974630000001</c:v>
                      </c:pt>
                      <c:pt idx="545">
                        <c:v>1.3589417930000001</c:v>
                      </c:pt>
                      <c:pt idx="546">
                        <c:v>1.368247867</c:v>
                      </c:pt>
                      <c:pt idx="547">
                        <c:v>1.378310919</c:v>
                      </c:pt>
                      <c:pt idx="548">
                        <c:v>1.386267304</c:v>
                      </c:pt>
                      <c:pt idx="549">
                        <c:v>1.397626877</c:v>
                      </c:pt>
                      <c:pt idx="550">
                        <c:v>1.4075739380000001</c:v>
                      </c:pt>
                      <c:pt idx="551">
                        <c:v>1.422928333</c:v>
                      </c:pt>
                      <c:pt idx="552">
                        <c:v>1.437658906</c:v>
                      </c:pt>
                      <c:pt idx="553">
                        <c:v>1.443798304</c:v>
                      </c:pt>
                      <c:pt idx="554">
                        <c:v>1.4644523860000001</c:v>
                      </c:pt>
                      <c:pt idx="555">
                        <c:v>1.477357984</c:v>
                      </c:pt>
                      <c:pt idx="556">
                        <c:v>1.500424266</c:v>
                      </c:pt>
                      <c:pt idx="557">
                        <c:v>1.5192391869999999</c:v>
                      </c:pt>
                      <c:pt idx="558">
                        <c:v>1.525912881</c:v>
                      </c:pt>
                      <c:pt idx="559">
                        <c:v>1.5503758190000001</c:v>
                      </c:pt>
                      <c:pt idx="560">
                        <c:v>1.58855927</c:v>
                      </c:pt>
                      <c:pt idx="561">
                        <c:v>1.590651751</c:v>
                      </c:pt>
                      <c:pt idx="562">
                        <c:v>1.60538435</c:v>
                      </c:pt>
                      <c:pt idx="563">
                        <c:v>1.6309764389999999</c:v>
                      </c:pt>
                      <c:pt idx="564">
                        <c:v>1.6374934910000001</c:v>
                      </c:pt>
                      <c:pt idx="565">
                        <c:v>1.6378899810000001</c:v>
                      </c:pt>
                      <c:pt idx="566">
                        <c:v>1.631652951</c:v>
                      </c:pt>
                      <c:pt idx="567">
                        <c:v>1.6251714230000001</c:v>
                      </c:pt>
                      <c:pt idx="568">
                        <c:v>1.6205302479999999</c:v>
                      </c:pt>
                      <c:pt idx="569">
                        <c:v>1.6060318950000001</c:v>
                      </c:pt>
                      <c:pt idx="570">
                        <c:v>1.594819188</c:v>
                      </c:pt>
                      <c:pt idx="571">
                        <c:v>1.598177314</c:v>
                      </c:pt>
                      <c:pt idx="572">
                        <c:v>1.5976603030000001</c:v>
                      </c:pt>
                      <c:pt idx="573">
                        <c:v>1.6099529269999999</c:v>
                      </c:pt>
                      <c:pt idx="574">
                        <c:v>1.612414837</c:v>
                      </c:pt>
                      <c:pt idx="575">
                        <c:v>1.612487674</c:v>
                      </c:pt>
                      <c:pt idx="576">
                        <c:v>1.626919389</c:v>
                      </c:pt>
                      <c:pt idx="577">
                        <c:v>1.647909522</c:v>
                      </c:pt>
                      <c:pt idx="578">
                        <c:v>1.6597520109999999</c:v>
                      </c:pt>
                      <c:pt idx="579">
                        <c:v>1.67219162</c:v>
                      </c:pt>
                      <c:pt idx="580">
                        <c:v>1.694639325</c:v>
                      </c:pt>
                      <c:pt idx="581">
                        <c:v>1.7065000530000001</c:v>
                      </c:pt>
                      <c:pt idx="582">
                        <c:v>1.7284276489999999</c:v>
                      </c:pt>
                      <c:pt idx="583">
                        <c:v>1.745369554</c:v>
                      </c:pt>
                      <c:pt idx="584">
                        <c:v>1.764063835</c:v>
                      </c:pt>
                      <c:pt idx="585">
                        <c:v>1.7755358219999999</c:v>
                      </c:pt>
                      <c:pt idx="586">
                        <c:v>1.7849309440000001</c:v>
                      </c:pt>
                      <c:pt idx="587">
                        <c:v>1.796127558</c:v>
                      </c:pt>
                      <c:pt idx="588">
                        <c:v>1.822357059</c:v>
                      </c:pt>
                      <c:pt idx="589">
                        <c:v>1.8358348609999999</c:v>
                      </c:pt>
                      <c:pt idx="590">
                        <c:v>1.8600285050000001</c:v>
                      </c:pt>
                      <c:pt idx="591">
                        <c:v>1.871783137</c:v>
                      </c:pt>
                      <c:pt idx="592">
                        <c:v>1.895803213</c:v>
                      </c:pt>
                      <c:pt idx="593">
                        <c:v>1.919103384</c:v>
                      </c:pt>
                      <c:pt idx="594">
                        <c:v>1.9391899109999999</c:v>
                      </c:pt>
                      <c:pt idx="595">
                        <c:v>1.9494911429999999</c:v>
                      </c:pt>
                      <c:pt idx="596">
                        <c:v>1.9728078840000001</c:v>
                      </c:pt>
                      <c:pt idx="597">
                        <c:v>2.0032012460000002</c:v>
                      </c:pt>
                      <c:pt idx="598">
                        <c:v>2.019886971</c:v>
                      </c:pt>
                      <c:pt idx="599">
                        <c:v>2.0512511729999998</c:v>
                      </c:pt>
                      <c:pt idx="600">
                        <c:v>2.0580987930000001</c:v>
                      </c:pt>
                      <c:pt idx="601">
                        <c:v>2.0755791659999998</c:v>
                      </c:pt>
                      <c:pt idx="602">
                        <c:v>2.113461971</c:v>
                      </c:pt>
                      <c:pt idx="603">
                        <c:v>2.1324663159999999</c:v>
                      </c:pt>
                      <c:pt idx="604">
                        <c:v>2.142647266</c:v>
                      </c:pt>
                      <c:pt idx="605">
                        <c:v>2.1757316590000002</c:v>
                      </c:pt>
                      <c:pt idx="606">
                        <c:v>2.1952550409999998</c:v>
                      </c:pt>
                      <c:pt idx="607">
                        <c:v>2.2171714310000001</c:v>
                      </c:pt>
                      <c:pt idx="608">
                        <c:v>2.2301912310000001</c:v>
                      </c:pt>
                      <c:pt idx="609">
                        <c:v>2.2553327080000001</c:v>
                      </c:pt>
                      <c:pt idx="610">
                        <c:v>2.2752752300000001</c:v>
                      </c:pt>
                      <c:pt idx="611">
                        <c:v>2.2785539629999998</c:v>
                      </c:pt>
                      <c:pt idx="612">
                        <c:v>2.3255298139999998</c:v>
                      </c:pt>
                      <c:pt idx="613">
                        <c:v>2.3418629169999998</c:v>
                      </c:pt>
                      <c:pt idx="614">
                        <c:v>2.354361296</c:v>
                      </c:pt>
                      <c:pt idx="615">
                        <c:v>2.3726708890000001</c:v>
                      </c:pt>
                      <c:pt idx="616">
                        <c:v>2.3835732940000001</c:v>
                      </c:pt>
                      <c:pt idx="617">
                        <c:v>2.4160742759999998</c:v>
                      </c:pt>
                      <c:pt idx="618">
                        <c:v>2.4168255329999999</c:v>
                      </c:pt>
                      <c:pt idx="619">
                        <c:v>2.471756697</c:v>
                      </c:pt>
                      <c:pt idx="620">
                        <c:v>2.481302023</c:v>
                      </c:pt>
                      <c:pt idx="621">
                        <c:v>2.5029315950000002</c:v>
                      </c:pt>
                      <c:pt idx="622">
                        <c:v>2.5222496990000001</c:v>
                      </c:pt>
                      <c:pt idx="623">
                        <c:v>2.5504989619999998</c:v>
                      </c:pt>
                      <c:pt idx="624">
                        <c:v>2.541741848</c:v>
                      </c:pt>
                      <c:pt idx="625">
                        <c:v>2.5612530709999999</c:v>
                      </c:pt>
                      <c:pt idx="626">
                        <c:v>2.5763425830000002</c:v>
                      </c:pt>
                      <c:pt idx="627">
                        <c:v>2.6267023090000001</c:v>
                      </c:pt>
                      <c:pt idx="628">
                        <c:v>2.6401762959999999</c:v>
                      </c:pt>
                      <c:pt idx="629">
                        <c:v>2.6495122910000002</c:v>
                      </c:pt>
                      <c:pt idx="630">
                        <c:v>2.6572074890000001</c:v>
                      </c:pt>
                      <c:pt idx="631">
                        <c:v>2.6908223630000001</c:v>
                      </c:pt>
                      <c:pt idx="632">
                        <c:v>2.7281503680000001</c:v>
                      </c:pt>
                      <c:pt idx="633">
                        <c:v>2.741191149</c:v>
                      </c:pt>
                      <c:pt idx="634">
                        <c:v>2.7564458850000002</c:v>
                      </c:pt>
                      <c:pt idx="635">
                        <c:v>2.7856540679999999</c:v>
                      </c:pt>
                      <c:pt idx="636">
                        <c:v>2.7761924269999998</c:v>
                      </c:pt>
                      <c:pt idx="637">
                        <c:v>2.8238880630000001</c:v>
                      </c:pt>
                      <c:pt idx="638">
                        <c:v>2.854572058</c:v>
                      </c:pt>
                      <c:pt idx="639">
                        <c:v>2.844898224</c:v>
                      </c:pt>
                      <c:pt idx="640">
                        <c:v>2.877954006</c:v>
                      </c:pt>
                      <c:pt idx="641">
                        <c:v>2.8596756459999999</c:v>
                      </c:pt>
                      <c:pt idx="642">
                        <c:v>2.9047939779999998</c:v>
                      </c:pt>
                      <c:pt idx="643">
                        <c:v>2.8840477469999999</c:v>
                      </c:pt>
                      <c:pt idx="644">
                        <c:v>2.971420765</c:v>
                      </c:pt>
                      <c:pt idx="645">
                        <c:v>2.9146127700000002</c:v>
                      </c:pt>
                      <c:pt idx="646">
                        <c:v>2.9595875739999999</c:v>
                      </c:pt>
                      <c:pt idx="647">
                        <c:v>2.9774293900000002</c:v>
                      </c:pt>
                      <c:pt idx="648">
                        <c:v>2.9610452650000001</c:v>
                      </c:pt>
                      <c:pt idx="649">
                        <c:v>2.9713702199999998</c:v>
                      </c:pt>
                      <c:pt idx="650">
                        <c:v>2.9874851699999998</c:v>
                      </c:pt>
                      <c:pt idx="651">
                        <c:v>3.0612967009999998</c:v>
                      </c:pt>
                      <c:pt idx="652">
                        <c:v>3.0179755689999999</c:v>
                      </c:pt>
                      <c:pt idx="653">
                        <c:v>3.2581624979999999</c:v>
                      </c:pt>
                      <c:pt idx="654">
                        <c:v>3.1621117590000001</c:v>
                      </c:pt>
                      <c:pt idx="655">
                        <c:v>3.2887647150000001</c:v>
                      </c:pt>
                      <c:pt idx="656">
                        <c:v>3.1858067509999999</c:v>
                      </c:pt>
                      <c:pt idx="657">
                        <c:v>3.1362216470000002</c:v>
                      </c:pt>
                      <c:pt idx="658">
                        <c:v>3.204572201</c:v>
                      </c:pt>
                      <c:pt idx="659">
                        <c:v>3.0701982980000002</c:v>
                      </c:pt>
                      <c:pt idx="660">
                        <c:v>3.216893196</c:v>
                      </c:pt>
                      <c:pt idx="661">
                        <c:v>3.2549800869999999</c:v>
                      </c:pt>
                      <c:pt idx="662">
                        <c:v>3.160085917</c:v>
                      </c:pt>
                      <c:pt idx="663">
                        <c:v>3.5949199200000002</c:v>
                      </c:pt>
                      <c:pt idx="664">
                        <c:v>3.173420906</c:v>
                      </c:pt>
                      <c:pt idx="665">
                        <c:v>3.4361143109999999</c:v>
                      </c:pt>
                      <c:pt idx="666">
                        <c:v>3.436740398</c:v>
                      </c:pt>
                      <c:pt idx="667">
                        <c:v>3.259299994</c:v>
                      </c:pt>
                      <c:pt idx="668">
                        <c:v>2.9474315639999999</c:v>
                      </c:pt>
                      <c:pt idx="669">
                        <c:v>3.1766648289999999</c:v>
                      </c:pt>
                      <c:pt idx="670">
                        <c:v>10</c:v>
                      </c:pt>
                      <c:pt idx="671">
                        <c:v>2.9867188929999999</c:v>
                      </c:pt>
                      <c:pt idx="672">
                        <c:v>2.9945070739999999</c:v>
                      </c:pt>
                      <c:pt idx="673">
                        <c:v>2.9235718249999998</c:v>
                      </c:pt>
                      <c:pt idx="674">
                        <c:v>3.5903236870000002</c:v>
                      </c:pt>
                      <c:pt idx="675">
                        <c:v>2.925217628</c:v>
                      </c:pt>
                      <c:pt idx="676">
                        <c:v>3.0167171960000001</c:v>
                      </c:pt>
                      <c:pt idx="677">
                        <c:v>10</c:v>
                      </c:pt>
                      <c:pt idx="678">
                        <c:v>2.6794452670000002</c:v>
                      </c:pt>
                      <c:pt idx="679">
                        <c:v>2.6270949840000002</c:v>
                      </c:pt>
                      <c:pt idx="680">
                        <c:v>10</c:v>
                      </c:pt>
                      <c:pt idx="681">
                        <c:v>2.3931596279999998</c:v>
                      </c:pt>
                      <c:pt idx="682">
                        <c:v>10</c:v>
                      </c:pt>
                      <c:pt idx="683">
                        <c:v>2.0367534159999998</c:v>
                      </c:pt>
                      <c:pt idx="684">
                        <c:v>2.4179313179999999</c:v>
                      </c:pt>
                      <c:pt idx="685">
                        <c:v>2.5202844139999998</c:v>
                      </c:pt>
                      <c:pt idx="686">
                        <c:v>10</c:v>
                      </c:pt>
                      <c:pt idx="687">
                        <c:v>10</c:v>
                      </c:pt>
                      <c:pt idx="688">
                        <c:v>2.2189774510000002</c:v>
                      </c:pt>
                      <c:pt idx="689">
                        <c:v>2.2891383169999999</c:v>
                      </c:pt>
                      <c:pt idx="690">
                        <c:v>10</c:v>
                      </c:pt>
                      <c:pt idx="691">
                        <c:v>1.5066344739999999</c:v>
                      </c:pt>
                      <c:pt idx="692">
                        <c:v>2.2931408879999999</c:v>
                      </c:pt>
                      <c:pt idx="693">
                        <c:v>10</c:v>
                      </c:pt>
                      <c:pt idx="694">
                        <c:v>10</c:v>
                      </c:pt>
                      <c:pt idx="695">
                        <c:v>1.6409012080000001</c:v>
                      </c:pt>
                      <c:pt idx="696">
                        <c:v>10</c:v>
                      </c:pt>
                      <c:pt idx="697">
                        <c:v>10</c:v>
                      </c:pt>
                      <c:pt idx="698">
                        <c:v>10</c:v>
                      </c:pt>
                      <c:pt idx="699">
                        <c:v>1.83468461</c:v>
                      </c:pt>
                      <c:pt idx="700">
                        <c:v>0.65907174349999997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5"/>
                <c:order val="4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'P-A'!$AV$6</c15:sqref>
                        </c15:formulaRef>
                      </c:ext>
                    </c:extLst>
                    <c:strCache>
                      <c:ptCount val="1"/>
                      <c:pt idx="0">
                        <c:v>P-C2 OD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'P-A'!$AV$7:$AV$707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0.83771076388669585</c:v>
                      </c:pt>
                      <c:pt idx="1">
                        <c:v>0.84155221949500669</c:v>
                      </c:pt>
                      <c:pt idx="2">
                        <c:v>0.82745991712688705</c:v>
                      </c:pt>
                      <c:pt idx="3">
                        <c:v>0.83342064422787221</c:v>
                      </c:pt>
                      <c:pt idx="4">
                        <c:v>0.8508615026424422</c:v>
                      </c:pt>
                      <c:pt idx="5">
                        <c:v>0.85082385508629144</c:v>
                      </c:pt>
                      <c:pt idx="6">
                        <c:v>0.84171165666397429</c:v>
                      </c:pt>
                      <c:pt idx="7">
                        <c:v>0.86979866046736365</c:v>
                      </c:pt>
                      <c:pt idx="8">
                        <c:v>0.86221476185444068</c:v>
                      </c:pt>
                      <c:pt idx="9">
                        <c:v>0.88180613911170347</c:v>
                      </c:pt>
                      <c:pt idx="10">
                        <c:v>0.87662198556631032</c:v>
                      </c:pt>
                      <c:pt idx="11">
                        <c:v>0.89119382304730665</c:v>
                      </c:pt>
                      <c:pt idx="12">
                        <c:v>0.90939384298919446</c:v>
                      </c:pt>
                      <c:pt idx="13">
                        <c:v>0.90102828848981487</c:v>
                      </c:pt>
                      <c:pt idx="14">
                        <c:v>0.88791933850718452</c:v>
                      </c:pt>
                      <c:pt idx="15">
                        <c:v>0.90616811209666004</c:v>
                      </c:pt>
                      <c:pt idx="16">
                        <c:v>0.91453893730758828</c:v>
                      </c:pt>
                      <c:pt idx="17">
                        <c:v>0.91978163255883238</c:v>
                      </c:pt>
                      <c:pt idx="18">
                        <c:v>0.92716637583815442</c:v>
                      </c:pt>
                      <c:pt idx="19">
                        <c:v>0.92790991376941578</c:v>
                      </c:pt>
                      <c:pt idx="20">
                        <c:v>0.93480298093494552</c:v>
                      </c:pt>
                      <c:pt idx="21">
                        <c:v>0.94611125158657172</c:v>
                      </c:pt>
                      <c:pt idx="22">
                        <c:v>0.95469262024089774</c:v>
                      </c:pt>
                      <c:pt idx="23">
                        <c:v>0.95421233239480718</c:v>
                      </c:pt>
                      <c:pt idx="24">
                        <c:v>0.96192809132879009</c:v>
                      </c:pt>
                      <c:pt idx="25">
                        <c:v>0.96139462644188201</c:v>
                      </c:pt>
                      <c:pt idx="26">
                        <c:v>0.96705596184168918</c:v>
                      </c:pt>
                      <c:pt idx="27">
                        <c:v>0.97154514256481883</c:v>
                      </c:pt>
                      <c:pt idx="28">
                        <c:v>0.98277604765356619</c:v>
                      </c:pt>
                      <c:pt idx="29">
                        <c:v>0.98629844085906693</c:v>
                      </c:pt>
                      <c:pt idx="30">
                        <c:v>0.99287677490362658</c:v>
                      </c:pt>
                      <c:pt idx="31">
                        <c:v>1.0002777067631545</c:v>
                      </c:pt>
                      <c:pt idx="32">
                        <c:v>1.0056893450653652</c:v>
                      </c:pt>
                      <c:pt idx="33">
                        <c:v>1.0107054025623008</c:v>
                      </c:pt>
                      <c:pt idx="34">
                        <c:v>1.0140927355015803</c:v>
                      </c:pt>
                      <c:pt idx="35">
                        <c:v>1.0244945486157417</c:v>
                      </c:pt>
                      <c:pt idx="36">
                        <c:v>1.0319866813598926</c:v>
                      </c:pt>
                      <c:pt idx="37">
                        <c:v>1.0334522039771754</c:v>
                      </c:pt>
                      <c:pt idx="38">
                        <c:v>1.0455148361594253</c:v>
                      </c:pt>
                      <c:pt idx="39">
                        <c:v>1.0460751250031219</c:v>
                      </c:pt>
                      <c:pt idx="40">
                        <c:v>1.0502135252585687</c:v>
                      </c:pt>
                      <c:pt idx="41">
                        <c:v>1.0575567622568496</c:v>
                      </c:pt>
                      <c:pt idx="42">
                        <c:v>1.0669717405482859</c:v>
                      </c:pt>
                      <c:pt idx="43">
                        <c:v>1.0743502721600651</c:v>
                      </c:pt>
                      <c:pt idx="44">
                        <c:v>1.0816028727841573</c:v>
                      </c:pt>
                      <c:pt idx="45">
                        <c:v>1.0893230552692752</c:v>
                      </c:pt>
                      <c:pt idx="46">
                        <c:v>1.0924414909662756</c:v>
                      </c:pt>
                      <c:pt idx="47">
                        <c:v>1.0962782406892821</c:v>
                      </c:pt>
                      <c:pt idx="48">
                        <c:v>1.1059302099353447</c:v>
                      </c:pt>
                      <c:pt idx="49">
                        <c:v>1.1101753408758912</c:v>
                      </c:pt>
                      <c:pt idx="50">
                        <c:v>1.1127107111937919</c:v>
                      </c:pt>
                      <c:pt idx="51">
                        <c:v>1.1201332902520444</c:v>
                      </c:pt>
                      <c:pt idx="52">
                        <c:v>1.1277191652041549</c:v>
                      </c:pt>
                      <c:pt idx="53">
                        <c:v>1.1334834665176563</c:v>
                      </c:pt>
                      <c:pt idx="54">
                        <c:v>1.1413264739987847</c:v>
                      </c:pt>
                      <c:pt idx="55">
                        <c:v>1.1428779269470466</c:v>
                      </c:pt>
                      <c:pt idx="56">
                        <c:v>1.1480649039920414</c:v>
                      </c:pt>
                      <c:pt idx="57">
                        <c:v>1.1565019888323167</c:v>
                      </c:pt>
                      <c:pt idx="58">
                        <c:v>1.1626856830275951</c:v>
                      </c:pt>
                      <c:pt idx="59">
                        <c:v>1.1693594536009426</c:v>
                      </c:pt>
                      <c:pt idx="60">
                        <c:v>1.174591795809774</c:v>
                      </c:pt>
                      <c:pt idx="61">
                        <c:v>1.179511193329853</c:v>
                      </c:pt>
                      <c:pt idx="62">
                        <c:v>1.1897779460198881</c:v>
                      </c:pt>
                      <c:pt idx="63">
                        <c:v>1.1924836712175086</c:v>
                      </c:pt>
                      <c:pt idx="64">
                        <c:v>1.1978381794847164</c:v>
                      </c:pt>
                      <c:pt idx="65">
                        <c:v>1.2021325344718952</c:v>
                      </c:pt>
                      <c:pt idx="66">
                        <c:v>1.2110615779180374</c:v>
                      </c:pt>
                      <c:pt idx="67">
                        <c:v>1.2165586761521827</c:v>
                      </c:pt>
                      <c:pt idx="68">
                        <c:v>1.2221819875502795</c:v>
                      </c:pt>
                      <c:pt idx="69">
                        <c:v>1.2284505768512481</c:v>
                      </c:pt>
                      <c:pt idx="70">
                        <c:v>1.2335377880856151</c:v>
                      </c:pt>
                      <c:pt idx="71">
                        <c:v>1.2386323404821082</c:v>
                      </c:pt>
                      <c:pt idx="72">
                        <c:v>1.244546008256334</c:v>
                      </c:pt>
                      <c:pt idx="73">
                        <c:v>1.2509815642690814</c:v>
                      </c:pt>
                      <c:pt idx="74">
                        <c:v>1.2558946556944179</c:v>
                      </c:pt>
                      <c:pt idx="75">
                        <c:v>1.2620338318862736</c:v>
                      </c:pt>
                      <c:pt idx="76">
                        <c:v>1.2705030110790763</c:v>
                      </c:pt>
                      <c:pt idx="77">
                        <c:v>1.271027534752325</c:v>
                      </c:pt>
                      <c:pt idx="78">
                        <c:v>1.2789317193740315</c:v>
                      </c:pt>
                      <c:pt idx="79">
                        <c:v>1.2838534698367627</c:v>
                      </c:pt>
                      <c:pt idx="80">
                        <c:v>1.2884640637271498</c:v>
                      </c:pt>
                      <c:pt idx="81">
                        <c:v>1.2984145776718818</c:v>
                      </c:pt>
                      <c:pt idx="82">
                        <c:v>1.3004341773074135</c:v>
                      </c:pt>
                      <c:pt idx="83">
                        <c:v>1.3040832542338154</c:v>
                      </c:pt>
                      <c:pt idx="84">
                        <c:v>1.309143641669299</c:v>
                      </c:pt>
                      <c:pt idx="85">
                        <c:v>1.3159732727050828</c:v>
                      </c:pt>
                      <c:pt idx="86">
                        <c:v>1.3182979110409963</c:v>
                      </c:pt>
                      <c:pt idx="87">
                        <c:v>1.3254446281404033</c:v>
                      </c:pt>
                      <c:pt idx="88">
                        <c:v>1.3290683873659697</c:v>
                      </c:pt>
                      <c:pt idx="89">
                        <c:v>1.3365338845340169</c:v>
                      </c:pt>
                      <c:pt idx="90">
                        <c:v>1.3383345638650208</c:v>
                      </c:pt>
                      <c:pt idx="91">
                        <c:v>1.3414481995653271</c:v>
                      </c:pt>
                      <c:pt idx="92">
                        <c:v>1.3492662654753698</c:v>
                      </c:pt>
                      <c:pt idx="93">
                        <c:v>1.3527152461121768</c:v>
                      </c:pt>
                      <c:pt idx="94">
                        <c:v>1.3591843084641098</c:v>
                      </c:pt>
                      <c:pt idx="95">
                        <c:v>1.3624520163525398</c:v>
                      </c:pt>
                      <c:pt idx="96">
                        <c:v>1.3686202751745411</c:v>
                      </c:pt>
                      <c:pt idx="97">
                        <c:v>1.3730003724278241</c:v>
                      </c:pt>
                      <c:pt idx="98">
                        <c:v>1.3750825610326873</c:v>
                      </c:pt>
                      <c:pt idx="99">
                        <c:v>1.3815231052649091</c:v>
                      </c:pt>
                      <c:pt idx="100">
                        <c:v>1.3839944747847246</c:v>
                      </c:pt>
                      <c:pt idx="101">
                        <c:v>1.3900860268235766</c:v>
                      </c:pt>
                      <c:pt idx="102">
                        <c:v>1.3927478926395986</c:v>
                      </c:pt>
                      <c:pt idx="103">
                        <c:v>1.3965983837308635</c:v>
                      </c:pt>
                      <c:pt idx="104">
                        <c:v>1.3996773835974003</c:v>
                      </c:pt>
                      <c:pt idx="105">
                        <c:v>1.4050861984000091</c:v>
                      </c:pt>
                      <c:pt idx="106">
                        <c:v>1.4086436979962287</c:v>
                      </c:pt>
                      <c:pt idx="107">
                        <c:v>1.4118485347390628</c:v>
                      </c:pt>
                      <c:pt idx="108">
                        <c:v>1.4162480203598076</c:v>
                      </c:pt>
                      <c:pt idx="109">
                        <c:v>1.4214447856209709</c:v>
                      </c:pt>
                      <c:pt idx="110">
                        <c:v>1.4252089699356976</c:v>
                      </c:pt>
                      <c:pt idx="111">
                        <c:v>1.4280523906763611</c:v>
                      </c:pt>
                      <c:pt idx="112">
                        <c:v>1.4318536577209942</c:v>
                      </c:pt>
                      <c:pt idx="113">
                        <c:v>1.4362043898520567</c:v>
                      </c:pt>
                      <c:pt idx="114">
                        <c:v>1.4394652272932149</c:v>
                      </c:pt>
                      <c:pt idx="115">
                        <c:v>1.4422720358609216</c:v>
                      </c:pt>
                      <c:pt idx="116">
                        <c:v>1.4442886236161665</c:v>
                      </c:pt>
                      <c:pt idx="117">
                        <c:v>1.4463719415577085</c:v>
                      </c:pt>
                      <c:pt idx="118">
                        <c:v>1.4516710139528364</c:v>
                      </c:pt>
                      <c:pt idx="119">
                        <c:v>1.4524784585707926</c:v>
                      </c:pt>
                      <c:pt idx="120">
                        <c:v>1.4548762271412299</c:v>
                      </c:pt>
                      <c:pt idx="121">
                        <c:v>1.458968415072426</c:v>
                      </c:pt>
                      <c:pt idx="122">
                        <c:v>1.4611840640498825</c:v>
                      </c:pt>
                      <c:pt idx="123">
                        <c:v>1.4647346928830198</c:v>
                      </c:pt>
                      <c:pt idx="124">
                        <c:v>1.4671250261799411</c:v>
                      </c:pt>
                      <c:pt idx="125">
                        <c:v>1.4682806158308532</c:v>
                      </c:pt>
                      <c:pt idx="126">
                        <c:v>1.4709166930732804</c:v>
                      </c:pt>
                      <c:pt idx="127">
                        <c:v>1.4739748927436016</c:v>
                      </c:pt>
                      <c:pt idx="128">
                        <c:v>1.476173412026953</c:v>
                      </c:pt>
                      <c:pt idx="129">
                        <c:v>1.4783148953866916</c:v>
                      </c:pt>
                      <c:pt idx="130">
                        <c:v>1.4806514868165506</c:v>
                      </c:pt>
                      <c:pt idx="131">
                        <c:v>1.4827248281612393</c:v>
                      </c:pt>
                      <c:pt idx="132">
                        <c:v>1.483438153967771</c:v>
                      </c:pt>
                      <c:pt idx="133">
                        <c:v>1.4869849240760182</c:v>
                      </c:pt>
                      <c:pt idx="134">
                        <c:v>1.4890140295935488</c:v>
                      </c:pt>
                      <c:pt idx="135">
                        <c:v>1.4887453205740497</c:v>
                      </c:pt>
                      <c:pt idx="136">
                        <c:v>1.4923127026557323</c:v>
                      </c:pt>
                      <c:pt idx="137">
                        <c:v>1.4926098355256481</c:v>
                      </c:pt>
                      <c:pt idx="138">
                        <c:v>1.4954975862048598</c:v>
                      </c:pt>
                      <c:pt idx="139">
                        <c:v>1.4966890351376099</c:v>
                      </c:pt>
                      <c:pt idx="140">
                        <c:v>1.4976381282927942</c:v>
                      </c:pt>
                      <c:pt idx="141">
                        <c:v>1.4990290147354099</c:v>
                      </c:pt>
                      <c:pt idx="142">
                        <c:v>1.5010386377740883</c:v>
                      </c:pt>
                      <c:pt idx="143">
                        <c:v>1.5009101657788744</c:v>
                      </c:pt>
                      <c:pt idx="144">
                        <c:v>1.5037723161072709</c:v>
                      </c:pt>
                      <c:pt idx="145">
                        <c:v>1.5026942802420176</c:v>
                      </c:pt>
                      <c:pt idx="146">
                        <c:v>1.5034786656745911</c:v>
                      </c:pt>
                      <c:pt idx="147">
                        <c:v>1.5033050167383202</c:v>
                      </c:pt>
                      <c:pt idx="148">
                        <c:v>1.5061522022503893</c:v>
                      </c:pt>
                      <c:pt idx="149">
                        <c:v>1.5060467892826532</c:v>
                      </c:pt>
                      <c:pt idx="150">
                        <c:v>1.5073919341158724</c:v>
                      </c:pt>
                      <c:pt idx="151">
                        <c:v>1.5081321778326775</c:v>
                      </c:pt>
                      <c:pt idx="152">
                        <c:v>1.5094350633358313</c:v>
                      </c:pt>
                      <c:pt idx="153">
                        <c:v>1.5086409836405745</c:v>
                      </c:pt>
                      <c:pt idx="154">
                        <c:v>1.5099704106084422</c:v>
                      </c:pt>
                      <c:pt idx="155">
                        <c:v>1.508844091810456</c:v>
                      </c:pt>
                      <c:pt idx="156">
                        <c:v>1.5098917273281998</c:v>
                      </c:pt>
                      <c:pt idx="157">
                        <c:v>1.5103837800454567</c:v>
                      </c:pt>
                      <c:pt idx="158">
                        <c:v>1.5098595387063776</c:v>
                      </c:pt>
                      <c:pt idx="159">
                        <c:v>1.511141718124706</c:v>
                      </c:pt>
                      <c:pt idx="160">
                        <c:v>1.509864527083757</c:v>
                      </c:pt>
                      <c:pt idx="161">
                        <c:v>1.5090058819220757</c:v>
                      </c:pt>
                      <c:pt idx="162">
                        <c:v>1.5087633379217307</c:v>
                      </c:pt>
                      <c:pt idx="163">
                        <c:v>1.5079844114234862</c:v>
                      </c:pt>
                      <c:pt idx="164">
                        <c:v>1.5076571605402307</c:v>
                      </c:pt>
                      <c:pt idx="165">
                        <c:v>1.5074396522223612</c:v>
                      </c:pt>
                      <c:pt idx="166">
                        <c:v>1.5076315603473209</c:v>
                      </c:pt>
                      <c:pt idx="167">
                        <c:v>1.5065282064654224</c:v>
                      </c:pt>
                      <c:pt idx="168">
                        <c:v>1.506806986193165</c:v>
                      </c:pt>
                      <c:pt idx="169">
                        <c:v>1.5060297536999381</c:v>
                      </c:pt>
                      <c:pt idx="170">
                        <c:v>1.5061872143718134</c:v>
                      </c:pt>
                      <c:pt idx="171">
                        <c:v>1.5041666736223824</c:v>
                      </c:pt>
                      <c:pt idx="172">
                        <c:v>1.503814763660116</c:v>
                      </c:pt>
                      <c:pt idx="173">
                        <c:v>1.5028834589787654</c:v>
                      </c:pt>
                      <c:pt idx="174">
                        <c:v>1.5018282939182104</c:v>
                      </c:pt>
                      <c:pt idx="175">
                        <c:v>1.5009650369826149</c:v>
                      </c:pt>
                      <c:pt idx="176">
                        <c:v>1.5001535452590833</c:v>
                      </c:pt>
                      <c:pt idx="177">
                        <c:v>1.4994962201508757</c:v>
                      </c:pt>
                      <c:pt idx="178">
                        <c:v>1.4980768157464539</c:v>
                      </c:pt>
                      <c:pt idx="179">
                        <c:v>1.4968682371195989</c:v>
                      </c:pt>
                      <c:pt idx="180">
                        <c:v>1.4955885990246078</c:v>
                      </c:pt>
                      <c:pt idx="181">
                        <c:v>1.4944062795282973</c:v>
                      </c:pt>
                      <c:pt idx="182">
                        <c:v>1.4918678974880153</c:v>
                      </c:pt>
                      <c:pt idx="183">
                        <c:v>1.4916411656223167</c:v>
                      </c:pt>
                      <c:pt idx="184">
                        <c:v>1.4904366341010369</c:v>
                      </c:pt>
                      <c:pt idx="185">
                        <c:v>1.4885009884572966</c:v>
                      </c:pt>
                      <c:pt idx="186">
                        <c:v>1.4866023314320727</c:v>
                      </c:pt>
                      <c:pt idx="187">
                        <c:v>1.4846735563935094</c:v>
                      </c:pt>
                      <c:pt idx="188">
                        <c:v>1.4830333494567618</c:v>
                      </c:pt>
                      <c:pt idx="189">
                        <c:v>1.4815134260347829</c:v>
                      </c:pt>
                      <c:pt idx="190">
                        <c:v>1.4792440355060745</c:v>
                      </c:pt>
                      <c:pt idx="191">
                        <c:v>1.478243082869531</c:v>
                      </c:pt>
                      <c:pt idx="192">
                        <c:v>1.476382073242553</c:v>
                      </c:pt>
                      <c:pt idx="193">
                        <c:v>1.4744645925182061</c:v>
                      </c:pt>
                      <c:pt idx="194">
                        <c:v>1.4728533741002143</c:v>
                      </c:pt>
                      <c:pt idx="195">
                        <c:v>1.4714846995246629</c:v>
                      </c:pt>
                      <c:pt idx="196">
                        <c:v>1.4687076325247364</c:v>
                      </c:pt>
                      <c:pt idx="197">
                        <c:v>1.4669029059302519</c:v>
                      </c:pt>
                      <c:pt idx="198">
                        <c:v>1.4644740782325762</c:v>
                      </c:pt>
                      <c:pt idx="199">
                        <c:v>1.4628873305129109</c:v>
                      </c:pt>
                      <c:pt idx="200">
                        <c:v>1.459845036930721</c:v>
                      </c:pt>
                      <c:pt idx="201">
                        <c:v>1.4574840687560202</c:v>
                      </c:pt>
                      <c:pt idx="202">
                        <c:v>1.455796896445998</c:v>
                      </c:pt>
                      <c:pt idx="203">
                        <c:v>1.4529693817934657</c:v>
                      </c:pt>
                      <c:pt idx="204">
                        <c:v>1.4505352833842411</c:v>
                      </c:pt>
                      <c:pt idx="205">
                        <c:v>1.4484546007195211</c:v>
                      </c:pt>
                      <c:pt idx="206">
                        <c:v>1.4470060194156582</c:v>
                      </c:pt>
                      <c:pt idx="207">
                        <c:v>1.443497744023976</c:v>
                      </c:pt>
                      <c:pt idx="208">
                        <c:v>1.4421252105656288</c:v>
                      </c:pt>
                      <c:pt idx="209">
                        <c:v>1.4382826254627346</c:v>
                      </c:pt>
                      <c:pt idx="210">
                        <c:v>1.4366832660272988</c:v>
                      </c:pt>
                      <c:pt idx="211">
                        <c:v>1.4344770289783564</c:v>
                      </c:pt>
                      <c:pt idx="212">
                        <c:v>1.4304722773182827</c:v>
                      </c:pt>
                      <c:pt idx="213">
                        <c:v>1.4282218044421822</c:v>
                      </c:pt>
                      <c:pt idx="214">
                        <c:v>1.4261295451290759</c:v>
                      </c:pt>
                      <c:pt idx="215">
                        <c:v>1.4234242906463097</c:v>
                      </c:pt>
                      <c:pt idx="216">
                        <c:v>1.4209706154889383</c:v>
                      </c:pt>
                      <c:pt idx="217">
                        <c:v>1.4183004673968911</c:v>
                      </c:pt>
                      <c:pt idx="218">
                        <c:v>1.4150495124411961</c:v>
                      </c:pt>
                      <c:pt idx="219">
                        <c:v>1.4132944806081988</c:v>
                      </c:pt>
                      <c:pt idx="220">
                        <c:v>1.4092146222165081</c:v>
                      </c:pt>
                      <c:pt idx="221">
                        <c:v>1.4069853261400875</c:v>
                      </c:pt>
                      <c:pt idx="222">
                        <c:v>1.4044299086749954</c:v>
                      </c:pt>
                      <c:pt idx="223">
                        <c:v>1.4014560392841202</c:v>
                      </c:pt>
                      <c:pt idx="224">
                        <c:v>1.398077930050575</c:v>
                      </c:pt>
                      <c:pt idx="225">
                        <c:v>1.39600985925953</c:v>
                      </c:pt>
                      <c:pt idx="226">
                        <c:v>1.3923098639656681</c:v>
                      </c:pt>
                      <c:pt idx="227">
                        <c:v>1.3897046577856045</c:v>
                      </c:pt>
                      <c:pt idx="228">
                        <c:v>1.386070827851795</c:v>
                      </c:pt>
                      <c:pt idx="229">
                        <c:v>1.3834482096434566</c:v>
                      </c:pt>
                      <c:pt idx="230">
                        <c:v>1.3798984278128281</c:v>
                      </c:pt>
                      <c:pt idx="231">
                        <c:v>1.3764822945775723</c:v>
                      </c:pt>
                      <c:pt idx="232">
                        <c:v>1.3738447115529071</c:v>
                      </c:pt>
                      <c:pt idx="233">
                        <c:v>1.370712252153478</c:v>
                      </c:pt>
                      <c:pt idx="234">
                        <c:v>1.3683782960004405</c:v>
                      </c:pt>
                      <c:pt idx="235">
                        <c:v>1.3642510957899154</c:v>
                      </c:pt>
                      <c:pt idx="236">
                        <c:v>1.361496146703568</c:v>
                      </c:pt>
                      <c:pt idx="237">
                        <c:v>1.3583748873490611</c:v>
                      </c:pt>
                      <c:pt idx="238">
                        <c:v>1.3549317420921418</c:v>
                      </c:pt>
                      <c:pt idx="239">
                        <c:v>1.3520018261942552</c:v>
                      </c:pt>
                      <c:pt idx="240">
                        <c:v>1.3486816941561268</c:v>
                      </c:pt>
                      <c:pt idx="241">
                        <c:v>1.3454976576095083</c:v>
                      </c:pt>
                      <c:pt idx="242">
                        <c:v>1.342523788376538</c:v>
                      </c:pt>
                      <c:pt idx="243">
                        <c:v>1.3397175444771705</c:v>
                      </c:pt>
                      <c:pt idx="244">
                        <c:v>1.3373017050987295</c:v>
                      </c:pt>
                      <c:pt idx="245">
                        <c:v>1.3332279642631919</c:v>
                      </c:pt>
                      <c:pt idx="246">
                        <c:v>1.3310504335567404</c:v>
                      </c:pt>
                      <c:pt idx="247">
                        <c:v>1.3271170238568779</c:v>
                      </c:pt>
                      <c:pt idx="248">
                        <c:v>1.3235174531533729</c:v>
                      </c:pt>
                      <c:pt idx="249">
                        <c:v>1.3213827464453263</c:v>
                      </c:pt>
                      <c:pt idx="250">
                        <c:v>1.3172692876030603</c:v>
                      </c:pt>
                      <c:pt idx="251">
                        <c:v>1.3134161610770678</c:v>
                      </c:pt>
                      <c:pt idx="252">
                        <c:v>1.3110936874610273</c:v>
                      </c:pt>
                      <c:pt idx="253">
                        <c:v>1.3072082783597279</c:v>
                      </c:pt>
                      <c:pt idx="254">
                        <c:v>1.3030039008091037</c:v>
                      </c:pt>
                      <c:pt idx="255">
                        <c:v>1.300782698943834</c:v>
                      </c:pt>
                      <c:pt idx="256">
                        <c:v>1.2966888166918096</c:v>
                      </c:pt>
                      <c:pt idx="257">
                        <c:v>1.2941709526714784</c:v>
                      </c:pt>
                      <c:pt idx="258">
                        <c:v>1.2903762738978528</c:v>
                      </c:pt>
                      <c:pt idx="259">
                        <c:v>1.287096236312012</c:v>
                      </c:pt>
                      <c:pt idx="260">
                        <c:v>1.2846363493291928</c:v>
                      </c:pt>
                      <c:pt idx="261">
                        <c:v>1.2810628496913572</c:v>
                      </c:pt>
                      <c:pt idx="262">
                        <c:v>1.2779824379960669</c:v>
                      </c:pt>
                      <c:pt idx="263">
                        <c:v>1.2736815886913662</c:v>
                      </c:pt>
                      <c:pt idx="264">
                        <c:v>1.2715772823308287</c:v>
                      </c:pt>
                      <c:pt idx="265">
                        <c:v>1.2686804020572731</c:v>
                      </c:pt>
                      <c:pt idx="266">
                        <c:v>1.2654134470599621</c:v>
                      </c:pt>
                      <c:pt idx="267">
                        <c:v>1.2623087527312207</c:v>
                      </c:pt>
                      <c:pt idx="268">
                        <c:v>1.2593313067917193</c:v>
                      </c:pt>
                      <c:pt idx="269">
                        <c:v>1.2560459986522352</c:v>
                      </c:pt>
                      <c:pt idx="270">
                        <c:v>1.2526639364245045</c:v>
                      </c:pt>
                      <c:pt idx="271">
                        <c:v>1.2494539232394166</c:v>
                      </c:pt>
                      <c:pt idx="272">
                        <c:v>1.2470961550098774</c:v>
                      </c:pt>
                      <c:pt idx="273">
                        <c:v>1.2441906158568317</c:v>
                      </c:pt>
                      <c:pt idx="274">
                        <c:v>1.2418359536189687</c:v>
                      </c:pt>
                      <c:pt idx="275">
                        <c:v>1.2390117330229875</c:v>
                      </c:pt>
                      <c:pt idx="276">
                        <c:v>1.2354390803876607</c:v>
                      </c:pt>
                      <c:pt idx="277">
                        <c:v>1.232982958176247</c:v>
                      </c:pt>
                      <c:pt idx="278">
                        <c:v>1.2305346478418142</c:v>
                      </c:pt>
                      <c:pt idx="279">
                        <c:v>1.2276846388301432</c:v>
                      </c:pt>
                      <c:pt idx="280">
                        <c:v>1.2248224883438417</c:v>
                      </c:pt>
                      <c:pt idx="281">
                        <c:v>1.2226176631236525</c:v>
                      </c:pt>
                      <c:pt idx="282">
                        <c:v>1.2195440279221494</c:v>
                      </c:pt>
                      <c:pt idx="283">
                        <c:v>1.2175334637695721</c:v>
                      </c:pt>
                      <c:pt idx="284">
                        <c:v>1.2141157304827834</c:v>
                      </c:pt>
                      <c:pt idx="285">
                        <c:v>1.2116037959537302</c:v>
                      </c:pt>
                      <c:pt idx="286">
                        <c:v>1.2095802433240133</c:v>
                      </c:pt>
                      <c:pt idx="287">
                        <c:v>1.2063610064331911</c:v>
                      </c:pt>
                      <c:pt idx="288">
                        <c:v>1.2033054420396918</c:v>
                      </c:pt>
                      <c:pt idx="289">
                        <c:v>1.2014241029313526</c:v>
                      </c:pt>
                      <c:pt idx="290">
                        <c:v>1.1991725948299632</c:v>
                      </c:pt>
                      <c:pt idx="291">
                        <c:v>1.1963857392980581</c:v>
                      </c:pt>
                      <c:pt idx="292">
                        <c:v>1.1947697208833723</c:v>
                      </c:pt>
                      <c:pt idx="293">
                        <c:v>1.1927906864149829</c:v>
                      </c:pt>
                      <c:pt idx="294">
                        <c:v>1.1906403559529748</c:v>
                      </c:pt>
                      <c:pt idx="295">
                        <c:v>1.1878567946355258</c:v>
                      </c:pt>
                      <c:pt idx="296">
                        <c:v>1.1859178549352345</c:v>
                      </c:pt>
                      <c:pt idx="297">
                        <c:v>1.18264958222056</c:v>
                      </c:pt>
                      <c:pt idx="298">
                        <c:v>1.1812802488652792</c:v>
                      </c:pt>
                      <c:pt idx="299">
                        <c:v>1.1796887011489192</c:v>
                      </c:pt>
                      <c:pt idx="300">
                        <c:v>1.1773253800315664</c:v>
                      </c:pt>
                      <c:pt idx="301">
                        <c:v>1.1746286903169005</c:v>
                      </c:pt>
                      <c:pt idx="302">
                        <c:v>1.1730378956495651</c:v>
                      </c:pt>
                      <c:pt idx="303">
                        <c:v>1.1718231994665573</c:v>
                      </c:pt>
                      <c:pt idx="304">
                        <c:v>1.1693398768527954</c:v>
                      </c:pt>
                      <c:pt idx="305">
                        <c:v>1.1673071947866391</c:v>
                      </c:pt>
                      <c:pt idx="306">
                        <c:v>1.1662883595648714</c:v>
                      </c:pt>
                      <c:pt idx="307">
                        <c:v>1.1639634388947886</c:v>
                      </c:pt>
                      <c:pt idx="308">
                        <c:v>1.1622249719296516</c:v>
                      </c:pt>
                      <c:pt idx="309">
                        <c:v>1.1599888993594443</c:v>
                      </c:pt>
                      <c:pt idx="310">
                        <c:v>1.1599093689187874</c:v>
                      </c:pt>
                      <c:pt idx="311">
                        <c:v>1.1578934399432714</c:v>
                      </c:pt>
                      <c:pt idx="312">
                        <c:v>1.1565393538963926</c:v>
                      </c:pt>
                      <c:pt idx="313">
                        <c:v>1.1541997507441522</c:v>
                      </c:pt>
                      <c:pt idx="314">
                        <c:v>1.1532929167611277</c:v>
                      </c:pt>
                      <c:pt idx="315">
                        <c:v>1.152535355127438</c:v>
                      </c:pt>
                      <c:pt idx="316">
                        <c:v>1.1513000469709946</c:v>
                      </c:pt>
                      <c:pt idx="317">
                        <c:v>1.1489651495461533</c:v>
                      </c:pt>
                      <c:pt idx="318">
                        <c:v>1.148883736877699</c:v>
                      </c:pt>
                      <c:pt idx="319">
                        <c:v>1.146990350564024</c:v>
                      </c:pt>
                      <c:pt idx="320">
                        <c:v>1.1457934426969456</c:v>
                      </c:pt>
                      <c:pt idx="321">
                        <c:v>1.1442663663356201</c:v>
                      </c:pt>
                      <c:pt idx="322">
                        <c:v>1.1435453229214023</c:v>
                      </c:pt>
                      <c:pt idx="323">
                        <c:v>1.1424704870013103</c:v>
                      </c:pt>
                      <c:pt idx="324">
                        <c:v>1.1415545235818467</c:v>
                      </c:pt>
                      <c:pt idx="325">
                        <c:v>1.1410364940682154</c:v>
                      </c:pt>
                      <c:pt idx="326">
                        <c:v>1.1402900385259627</c:v>
                      </c:pt>
                      <c:pt idx="327">
                        <c:v>1.1394988765996024</c:v>
                      </c:pt>
                      <c:pt idx="328">
                        <c:v>1.1383059217267093</c:v>
                      </c:pt>
                      <c:pt idx="329">
                        <c:v>1.1379028112207181</c:v>
                      </c:pt>
                      <c:pt idx="330">
                        <c:v>1.1362760631601545</c:v>
                      </c:pt>
                      <c:pt idx="331">
                        <c:v>1.1348924237682756</c:v>
                      </c:pt>
                      <c:pt idx="332">
                        <c:v>1.1333932067469326</c:v>
                      </c:pt>
                      <c:pt idx="333">
                        <c:v>1.1331694864457103</c:v>
                      </c:pt>
                      <c:pt idx="334">
                        <c:v>1.1330476027215035</c:v>
                      </c:pt>
                      <c:pt idx="335">
                        <c:v>1.132315264993069</c:v>
                      </c:pt>
                      <c:pt idx="336">
                        <c:v>1.1322431699838338</c:v>
                      </c:pt>
                      <c:pt idx="337">
                        <c:v>1.1313353007755207</c:v>
                      </c:pt>
                      <c:pt idx="338">
                        <c:v>1.1312019345143174</c:v>
                      </c:pt>
                      <c:pt idx="339">
                        <c:v>1.1304101136503228</c:v>
                      </c:pt>
                      <c:pt idx="340">
                        <c:v>1.1302040878694499</c:v>
                      </c:pt>
                      <c:pt idx="341">
                        <c:v>1.1297598473700721</c:v>
                      </c:pt>
                      <c:pt idx="342">
                        <c:v>1.130193828938427</c:v>
                      </c:pt>
                      <c:pt idx="343">
                        <c:v>1.1301389577346865</c:v>
                      </c:pt>
                      <c:pt idx="344">
                        <c:v>1.1290373921271009</c:v>
                      </c:pt>
                      <c:pt idx="345">
                        <c:v>1.1286328697923564</c:v>
                      </c:pt>
                      <c:pt idx="346">
                        <c:v>1.1285526807298756</c:v>
                      </c:pt>
                      <c:pt idx="347">
                        <c:v>1.1280878282570619</c:v>
                      </c:pt>
                      <c:pt idx="348">
                        <c:v>1.127721612416102</c:v>
                      </c:pt>
                      <c:pt idx="349">
                        <c:v>1.1275495633734594</c:v>
                      </c:pt>
                      <c:pt idx="350">
                        <c:v>1.1276601527834493</c:v>
                      </c:pt>
                      <c:pt idx="351">
                        <c:v>1.1271923826996442</c:v>
                      </c:pt>
                      <c:pt idx="352">
                        <c:v>1.1274534680649422</c:v>
                      </c:pt>
                      <c:pt idx="353">
                        <c:v>1.1272492304004771</c:v>
                      </c:pt>
                      <c:pt idx="354">
                        <c:v>1.1276065992970723</c:v>
                      </c:pt>
                      <c:pt idx="355">
                        <c:v>1.1276316348216429</c:v>
                      </c:pt>
                      <c:pt idx="356">
                        <c:v>1.1276225053852036</c:v>
                      </c:pt>
                      <c:pt idx="357">
                        <c:v>1.1279454266708091</c:v>
                      </c:pt>
                      <c:pt idx="358">
                        <c:v>1.1268299316300898</c:v>
                      </c:pt>
                      <c:pt idx="359">
                        <c:v>1.1276651411608285</c:v>
                      </c:pt>
                      <c:pt idx="360">
                        <c:v>1.1269919098065846</c:v>
                      </c:pt>
                      <c:pt idx="361">
                        <c:v>1.1276149758423926</c:v>
                      </c:pt>
                      <c:pt idx="362">
                        <c:v>1.1275340337308877</c:v>
                      </c:pt>
                      <c:pt idx="363">
                        <c:v>1.1278759670963008</c:v>
                      </c:pt>
                      <c:pt idx="364">
                        <c:v>1.1283998318319151</c:v>
                      </c:pt>
                      <c:pt idx="365">
                        <c:v>1.1286515052686994</c:v>
                      </c:pt>
                      <c:pt idx="366">
                        <c:v>1.1286387992836344</c:v>
                      </c:pt>
                      <c:pt idx="367">
                        <c:v>1.1284470795393597</c:v>
                      </c:pt>
                      <c:pt idx="368">
                        <c:v>1.1286926352620861</c:v>
                      </c:pt>
                      <c:pt idx="369">
                        <c:v>1.1291313225578405</c:v>
                      </c:pt>
                      <c:pt idx="370">
                        <c:v>1.1296210223324452</c:v>
                      </c:pt>
                      <c:pt idx="371">
                        <c:v>1.1300790040421771</c:v>
                      </c:pt>
                      <c:pt idx="372">
                        <c:v>1.1304201843585659</c:v>
                      </c:pt>
                      <c:pt idx="373">
                        <c:v>1.1303718073144426</c:v>
                      </c:pt>
                      <c:pt idx="374">
                        <c:v>1.1311131805258317</c:v>
                      </c:pt>
                      <c:pt idx="375">
                        <c:v>1.1312370407471311</c:v>
                      </c:pt>
                      <c:pt idx="376">
                        <c:v>1.1317980824819469</c:v>
                      </c:pt>
                      <c:pt idx="377">
                        <c:v>1.1326987987509134</c:v>
                      </c:pt>
                      <c:pt idx="378">
                        <c:v>1.1326204919162304</c:v>
                      </c:pt>
                      <c:pt idx="379">
                        <c:v>1.1330092022742337</c:v>
                      </c:pt>
                      <c:pt idx="380">
                        <c:v>1.1333286412805081</c:v>
                      </c:pt>
                      <c:pt idx="381">
                        <c:v>1.1341315680780346</c:v>
                      </c:pt>
                      <c:pt idx="382">
                        <c:v>1.1346586329167154</c:v>
                      </c:pt>
                      <c:pt idx="383">
                        <c:v>1.1354326653068756</c:v>
                      </c:pt>
                      <c:pt idx="384">
                        <c:v>1.1363109811701884</c:v>
                      </c:pt>
                      <c:pt idx="385">
                        <c:v>1.1359810951680163</c:v>
                      </c:pt>
                      <c:pt idx="386">
                        <c:v>1.1376099136791571</c:v>
                      </c:pt>
                      <c:pt idx="387">
                        <c:v>1.1382497328056054</c:v>
                      </c:pt>
                      <c:pt idx="388">
                        <c:v>1.1386305371752377</c:v>
                      </c:pt>
                      <c:pt idx="389">
                        <c:v>1.139749326430413</c:v>
                      </c:pt>
                      <c:pt idx="390">
                        <c:v>1.1404040162617985</c:v>
                      </c:pt>
                      <c:pt idx="391">
                        <c:v>1.1406462779279742</c:v>
                      </c:pt>
                      <c:pt idx="392">
                        <c:v>1.14179000859633</c:v>
                      </c:pt>
                      <c:pt idx="393">
                        <c:v>1.1429254569886607</c:v>
                      </c:pt>
                      <c:pt idx="394">
                        <c:v>1.1436266414784668</c:v>
                      </c:pt>
                      <c:pt idx="395">
                        <c:v>1.1449831745793877</c:v>
                      </c:pt>
                      <c:pt idx="396">
                        <c:v>1.1462952837882758</c:v>
                      </c:pt>
                      <c:pt idx="397">
                        <c:v>1.1477671123423963</c:v>
                      </c:pt>
                      <c:pt idx="398">
                        <c:v>1.1490974805820677</c:v>
                      </c:pt>
                      <c:pt idx="399">
                        <c:v>1.150574768070517</c:v>
                      </c:pt>
                      <c:pt idx="400">
                        <c:v>1.1522640108311166</c:v>
                      </c:pt>
                      <c:pt idx="401">
                        <c:v>1.1536170616527068</c:v>
                      </c:pt>
                      <c:pt idx="402">
                        <c:v>1.15555458968215</c:v>
                      </c:pt>
                      <c:pt idx="403">
                        <c:v>1.1569799237357552</c:v>
                      </c:pt>
                      <c:pt idx="404">
                        <c:v>1.1592390553334402</c:v>
                      </c:pt>
                      <c:pt idx="405">
                        <c:v>1.1609782753476015</c:v>
                      </c:pt>
                      <c:pt idx="406">
                        <c:v>1.1632189598496283</c:v>
                      </c:pt>
                      <c:pt idx="407">
                        <c:v>1.1655476452911169</c:v>
                      </c:pt>
                      <c:pt idx="408">
                        <c:v>1.1677347761488617</c:v>
                      </c:pt>
                      <c:pt idx="409">
                        <c:v>1.170256028495039</c:v>
                      </c:pt>
                      <c:pt idx="410">
                        <c:v>1.1728483406251626</c:v>
                      </c:pt>
                      <c:pt idx="411">
                        <c:v>1.1752294502163496</c:v>
                      </c:pt>
                      <c:pt idx="412">
                        <c:v>1.1782669438018452</c:v>
                      </c:pt>
                      <c:pt idx="413">
                        <c:v>1.1804632042539343</c:v>
                      </c:pt>
                      <c:pt idx="414">
                        <c:v>1.184137222751422</c:v>
                      </c:pt>
                      <c:pt idx="415">
                        <c:v>1.1875300144671248</c:v>
                      </c:pt>
                      <c:pt idx="416">
                        <c:v>1.19086153493086</c:v>
                      </c:pt>
                      <c:pt idx="417">
                        <c:v>1.194486705827275</c:v>
                      </c:pt>
                      <c:pt idx="418">
                        <c:v>1.1980187932954591</c:v>
                      </c:pt>
                      <c:pt idx="419">
                        <c:v>1.2010285219681724</c:v>
                      </c:pt>
                      <c:pt idx="420">
                        <c:v>1.2049856496331475</c:v>
                      </c:pt>
                      <c:pt idx="421">
                        <c:v>1.2083687470861668</c:v>
                      </c:pt>
                      <c:pt idx="422">
                        <c:v>1.2126471018738243</c:v>
                      </c:pt>
                      <c:pt idx="423">
                        <c:v>1.216581358734101</c:v>
                      </c:pt>
                      <c:pt idx="424">
                        <c:v>1.2206097342478972</c:v>
                      </c:pt>
                      <c:pt idx="425">
                        <c:v>1.2244982493408725</c:v>
                      </c:pt>
                      <c:pt idx="426">
                        <c:v>1.2297262621099589</c:v>
                      </c:pt>
                      <c:pt idx="427">
                        <c:v>1.2341937015229743</c:v>
                      </c:pt>
                      <c:pt idx="428">
                        <c:v>1.2377181653369576</c:v>
                      </c:pt>
                      <c:pt idx="429">
                        <c:v>1.2429933315441937</c:v>
                      </c:pt>
                      <c:pt idx="430">
                        <c:v>1.2471150728203901</c:v>
                      </c:pt>
                      <c:pt idx="431">
                        <c:v>1.2516921605294962</c:v>
                      </c:pt>
                      <c:pt idx="432">
                        <c:v>1.2563874613027939</c:v>
                      </c:pt>
                      <c:pt idx="433">
                        <c:v>1.2611218214609954</c:v>
                      </c:pt>
                      <c:pt idx="434">
                        <c:v>1.2659669592519665</c:v>
                      </c:pt>
                      <c:pt idx="435">
                        <c:v>1.2698434271396064</c:v>
                      </c:pt>
                      <c:pt idx="436">
                        <c:v>1.2745949168340078</c:v>
                      </c:pt>
                      <c:pt idx="437">
                        <c:v>1.2800948385677546</c:v>
                      </c:pt>
                      <c:pt idx="438">
                        <c:v>1.2849071289571745</c:v>
                      </c:pt>
                      <c:pt idx="439">
                        <c:v>1.2898141969377483</c:v>
                      </c:pt>
                      <c:pt idx="440">
                        <c:v>1.2953067773514637</c:v>
                      </c:pt>
                      <c:pt idx="441">
                        <c:v>1.3000208078703992</c:v>
                      </c:pt>
                      <c:pt idx="442">
                        <c:v>1.3049442523381485</c:v>
                      </c:pt>
                      <c:pt idx="443">
                        <c:v>1.3100024748958545</c:v>
                      </c:pt>
                      <c:pt idx="444">
                        <c:v>1.3149807907252493</c:v>
                      </c:pt>
                      <c:pt idx="445">
                        <c:v>1.3204696065254644</c:v>
                      </c:pt>
                      <c:pt idx="446">
                        <c:v>1.3239224460450667</c:v>
                      </c:pt>
                      <c:pt idx="447">
                        <c:v>1.3290441988439081</c:v>
                      </c:pt>
                      <c:pt idx="448">
                        <c:v>1.3345747091479441</c:v>
                      </c:pt>
                      <c:pt idx="449">
                        <c:v>1.3385978139501915</c:v>
                      </c:pt>
                      <c:pt idx="450">
                        <c:v>1.3431964549045377</c:v>
                      </c:pt>
                      <c:pt idx="451">
                        <c:v>1.3482830072012701</c:v>
                      </c:pt>
                      <c:pt idx="452">
                        <c:v>1.353707257535061</c:v>
                      </c:pt>
                      <c:pt idx="453">
                        <c:v>1.3582009560786201</c:v>
                      </c:pt>
                      <c:pt idx="454">
                        <c:v>1.3622060841842538</c:v>
                      </c:pt>
                      <c:pt idx="455">
                        <c:v>1.3676089694955849</c:v>
                      </c:pt>
                      <c:pt idx="456">
                        <c:v>1.3725467201578372</c:v>
                      </c:pt>
                      <c:pt idx="457">
                        <c:v>1.3770371244869404</c:v>
                      </c:pt>
                      <c:pt idx="458">
                        <c:v>1.382459868880588</c:v>
                      </c:pt>
                      <c:pt idx="459">
                        <c:v>1.3863730432104795</c:v>
                      </c:pt>
                      <c:pt idx="460">
                        <c:v>1.389703245956851</c:v>
                      </c:pt>
                      <c:pt idx="461">
                        <c:v>1.3940967079749282</c:v>
                      </c:pt>
                      <c:pt idx="462">
                        <c:v>1.3992713554804175</c:v>
                      </c:pt>
                      <c:pt idx="463">
                        <c:v>1.4038120192393466</c:v>
                      </c:pt>
                      <c:pt idx="464">
                        <c:v>1.4090039845038154</c:v>
                      </c:pt>
                      <c:pt idx="465">
                        <c:v>1.4137862509912855</c:v>
                      </c:pt>
                      <c:pt idx="466">
                        <c:v>1.4173255856681115</c:v>
                      </c:pt>
                      <c:pt idx="467">
                        <c:v>1.4219626269118224</c:v>
                      </c:pt>
                      <c:pt idx="468">
                        <c:v>1.4266527512428659</c:v>
                      </c:pt>
                      <c:pt idx="469">
                        <c:v>1.4316429258969117</c:v>
                      </c:pt>
                      <c:pt idx="470">
                        <c:v>1.4351992018871578</c:v>
                      </c:pt>
                      <c:pt idx="471">
                        <c:v>1.4398963850461579</c:v>
                      </c:pt>
                      <c:pt idx="472">
                        <c:v>1.444208246173001</c:v>
                      </c:pt>
                      <c:pt idx="473">
                        <c:v>1.4505558953576769</c:v>
                      </c:pt>
                      <c:pt idx="474">
                        <c:v>1.4545358938273498</c:v>
                      </c:pt>
                      <c:pt idx="475">
                        <c:v>1.4582982898677637</c:v>
                      </c:pt>
                      <c:pt idx="476">
                        <c:v>1.4629487901455636</c:v>
                      </c:pt>
                      <c:pt idx="477">
                        <c:v>1.4689036818666608</c:v>
                      </c:pt>
                      <c:pt idx="478">
                        <c:v>1.4738468913053369</c:v>
                      </c:pt>
                      <c:pt idx="479">
                        <c:v>1.4780647278900503</c:v>
                      </c:pt>
                      <c:pt idx="480">
                        <c:v>1.4835324610019753</c:v>
                      </c:pt>
                      <c:pt idx="481">
                        <c:v>1.4884312463907137</c:v>
                      </c:pt>
                      <c:pt idx="482">
                        <c:v>1.4936125762785997</c:v>
                      </c:pt>
                      <c:pt idx="483">
                        <c:v>1.4991448750148537</c:v>
                      </c:pt>
                      <c:pt idx="484">
                        <c:v>1.5042984398320525</c:v>
                      </c:pt>
                      <c:pt idx="485">
                        <c:v>1.5101817071008641</c:v>
                      </c:pt>
                      <c:pt idx="486">
                        <c:v>1.5153262365930136</c:v>
                      </c:pt>
                      <c:pt idx="487">
                        <c:v>1.5208760413110267</c:v>
                      </c:pt>
                      <c:pt idx="488">
                        <c:v>1.5266955902738282</c:v>
                      </c:pt>
                      <c:pt idx="489">
                        <c:v>1.5325234216705597</c:v>
                      </c:pt>
                      <c:pt idx="490">
                        <c:v>1.5366825280108325</c:v>
                      </c:pt>
                      <c:pt idx="491">
                        <c:v>1.5441058601181092</c:v>
                      </c:pt>
                      <c:pt idx="492">
                        <c:v>1.5498935969046477</c:v>
                      </c:pt>
                      <c:pt idx="493">
                        <c:v>1.5566052030990207</c:v>
                      </c:pt>
                      <c:pt idx="494">
                        <c:v>1.5631395838084972</c:v>
                      </c:pt>
                      <c:pt idx="495">
                        <c:v>1.5694226675267486</c:v>
                      </c:pt>
                      <c:pt idx="496">
                        <c:v>1.5751840510713533</c:v>
                      </c:pt>
                      <c:pt idx="497">
                        <c:v>1.5819262463097303</c:v>
                      </c:pt>
                      <c:pt idx="498">
                        <c:v>1.5889988909553789</c:v>
                      </c:pt>
                      <c:pt idx="499">
                        <c:v>1.5957340278395145</c:v>
                      </c:pt>
                      <c:pt idx="500">
                        <c:v>1.6021414423360152</c:v>
                      </c:pt>
                      <c:pt idx="501">
                        <c:v>1.6095418093692988</c:v>
                      </c:pt>
                      <c:pt idx="502">
                        <c:v>1.6165756772800228</c:v>
                      </c:pt>
                      <c:pt idx="503">
                        <c:v>1.62369218320213</c:v>
                      </c:pt>
                      <c:pt idx="504">
                        <c:v>1.6314850247332027</c:v>
                      </c:pt>
                      <c:pt idx="505">
                        <c:v>1.6381337591503593</c:v>
                      </c:pt>
                      <c:pt idx="506">
                        <c:v>1.6470061435921635</c:v>
                      </c:pt>
                      <c:pt idx="507">
                        <c:v>1.6561789549604342</c:v>
                      </c:pt>
                      <c:pt idx="508">
                        <c:v>1.6636734396998072</c:v>
                      </c:pt>
                      <c:pt idx="509">
                        <c:v>1.673119572019397</c:v>
                      </c:pt>
                      <c:pt idx="510">
                        <c:v>1.6827654241830219</c:v>
                      </c:pt>
                      <c:pt idx="511">
                        <c:v>1.6906687613285045</c:v>
                      </c:pt>
                      <c:pt idx="512">
                        <c:v>1.6998073120453252</c:v>
                      </c:pt>
                      <c:pt idx="513">
                        <c:v>1.7111026889628218</c:v>
                      </c:pt>
                      <c:pt idx="514">
                        <c:v>1.7189258372037286</c:v>
                      </c:pt>
                      <c:pt idx="515">
                        <c:v>1.7324074027597363</c:v>
                      </c:pt>
                      <c:pt idx="516">
                        <c:v>1.7461329252501769</c:v>
                      </c:pt>
                      <c:pt idx="517">
                        <c:v>1.7570857098646264</c:v>
                      </c:pt>
                      <c:pt idx="518">
                        <c:v>1.768443768757509</c:v>
                      </c:pt>
                      <c:pt idx="519">
                        <c:v>1.7818703691562912</c:v>
                      </c:pt>
                      <c:pt idx="520">
                        <c:v>1.793984955720815</c:v>
                      </c:pt>
                      <c:pt idx="521">
                        <c:v>1.8093613198929661</c:v>
                      </c:pt>
                      <c:pt idx="522">
                        <c:v>1.8249793797997125</c:v>
                      </c:pt>
                      <c:pt idx="523">
                        <c:v>1.8386111603980035</c:v>
                      </c:pt>
                      <c:pt idx="524">
                        <c:v>1.8530612079503732</c:v>
                      </c:pt>
                      <c:pt idx="525">
                        <c:v>1.8674931848526437</c:v>
                      </c:pt>
                      <c:pt idx="526">
                        <c:v>1.8826959940420087</c:v>
                      </c:pt>
                      <c:pt idx="527">
                        <c:v>1.8970103222326173</c:v>
                      </c:pt>
                      <c:pt idx="528">
                        <c:v>1.9118374106464537</c:v>
                      </c:pt>
                      <c:pt idx="529">
                        <c:v>1.9293310694983767</c:v>
                      </c:pt>
                      <c:pt idx="530">
                        <c:v>1.9390691571402929</c:v>
                      </c:pt>
                      <c:pt idx="531">
                        <c:v>1.9531274818227529</c:v>
                      </c:pt>
                      <c:pt idx="532">
                        <c:v>1.9712677364528157</c:v>
                      </c:pt>
                      <c:pt idx="533">
                        <c:v>1.9782419352158704</c:v>
                      </c:pt>
                      <c:pt idx="534">
                        <c:v>1.9938844672420881</c:v>
                      </c:pt>
                      <c:pt idx="535">
                        <c:v>2.0096998010441633</c:v>
                      </c:pt>
                      <c:pt idx="536">
                        <c:v>2.0182657344831174</c:v>
                      </c:pt>
                      <c:pt idx="537">
                        <c:v>2.0291532001084032</c:v>
                      </c:pt>
                      <c:pt idx="538">
                        <c:v>2.0467409766664155</c:v>
                      </c:pt>
                      <c:pt idx="539">
                        <c:v>2.0554416883532309</c:v>
                      </c:pt>
                      <c:pt idx="540">
                        <c:v>2.0702121172890138</c:v>
                      </c:pt>
                      <c:pt idx="541">
                        <c:v>2.0890652262212295</c:v>
                      </c:pt>
                      <c:pt idx="542">
                        <c:v>2.0987859964199762</c:v>
                      </c:pt>
                      <c:pt idx="543">
                        <c:v>2.108101868154229</c:v>
                      </c:pt>
                      <c:pt idx="544">
                        <c:v>2.1277660925223207</c:v>
                      </c:pt>
                      <c:pt idx="545">
                        <c:v>2.1458372637076248</c:v>
                      </c:pt>
                      <c:pt idx="546">
                        <c:v>2.160532021401357</c:v>
                      </c:pt>
                      <c:pt idx="547">
                        <c:v>2.1764220853315841</c:v>
                      </c:pt>
                      <c:pt idx="548">
                        <c:v>2.18898561638593</c:v>
                      </c:pt>
                      <c:pt idx="549">
                        <c:v>2.2069229520163218</c:v>
                      </c:pt>
                      <c:pt idx="550">
                        <c:v>2.222629860338754</c:v>
                      </c:pt>
                      <c:pt idx="551">
                        <c:v>2.2468752203110527</c:v>
                      </c:pt>
                      <c:pt idx="552">
                        <c:v>2.2701355340507487</c:v>
                      </c:pt>
                      <c:pt idx="553">
                        <c:v>2.2798299514812768</c:v>
                      </c:pt>
                      <c:pt idx="554">
                        <c:v>2.3124437830902318</c:v>
                      </c:pt>
                      <c:pt idx="555">
                        <c:v>2.3328223697533841</c:v>
                      </c:pt>
                      <c:pt idx="556">
                        <c:v>2.369245186172563</c:v>
                      </c:pt>
                      <c:pt idx="557">
                        <c:v>2.3989548902993199</c:v>
                      </c:pt>
                      <c:pt idx="558">
                        <c:v>2.409492987917297</c:v>
                      </c:pt>
                      <c:pt idx="559">
                        <c:v>2.4481211942250041</c:v>
                      </c:pt>
                      <c:pt idx="560">
                        <c:v>2.5084147788618214</c:v>
                      </c:pt>
                      <c:pt idx="561">
                        <c:v>2.5117189113320486</c:v>
                      </c:pt>
                      <c:pt idx="562">
                        <c:v>2.5349824242273811</c:v>
                      </c:pt>
                      <c:pt idx="563">
                        <c:v>2.5753936166089826</c:v>
                      </c:pt>
                      <c:pt idx="564">
                        <c:v>2.5856843686508699</c:v>
                      </c:pt>
                      <c:pt idx="565">
                        <c:v>2.5863104462511544</c:v>
                      </c:pt>
                      <c:pt idx="566">
                        <c:v>2.5764618629948273</c:v>
                      </c:pt>
                      <c:pt idx="567">
                        <c:v>2.5662272051310349</c:v>
                      </c:pt>
                      <c:pt idx="568">
                        <c:v>2.5588985569772364</c:v>
                      </c:pt>
                      <c:pt idx="569">
                        <c:v>2.5360049302670697</c:v>
                      </c:pt>
                      <c:pt idx="570">
                        <c:v>2.5182995034183455</c:v>
                      </c:pt>
                      <c:pt idx="571">
                        <c:v>2.5236021528358146</c:v>
                      </c:pt>
                      <c:pt idx="572">
                        <c:v>2.5227857665304838</c:v>
                      </c:pt>
                      <c:pt idx="573">
                        <c:v>2.5421964364972336</c:v>
                      </c:pt>
                      <c:pt idx="574">
                        <c:v>2.5460839158912054</c:v>
                      </c:pt>
                      <c:pt idx="575">
                        <c:v>2.5461989291681402</c:v>
                      </c:pt>
                      <c:pt idx="576">
                        <c:v>2.5689873311333513</c:v>
                      </c:pt>
                      <c:pt idx="577">
                        <c:v>2.6021318041296118</c:v>
                      </c:pt>
                      <c:pt idx="578">
                        <c:v>2.6208316883499272</c:v>
                      </c:pt>
                      <c:pt idx="579">
                        <c:v>2.640474455005315</c:v>
                      </c:pt>
                      <c:pt idx="580">
                        <c:v>2.6759205073100114</c:v>
                      </c:pt>
                      <c:pt idx="581">
                        <c:v>2.6946491918263025</c:v>
                      </c:pt>
                      <c:pt idx="582">
                        <c:v>2.7292739659282539</c:v>
                      </c:pt>
                      <c:pt idx="583">
                        <c:v>2.7560260838294472</c:v>
                      </c:pt>
                      <c:pt idx="584">
                        <c:v>2.7855452913441887</c:v>
                      </c:pt>
                      <c:pt idx="585">
                        <c:v>2.8036601343199314</c:v>
                      </c:pt>
                      <c:pt idx="586">
                        <c:v>2.818495503272838</c:v>
                      </c:pt>
                      <c:pt idx="587">
                        <c:v>2.8361755184672419</c:v>
                      </c:pt>
                      <c:pt idx="588">
                        <c:v>2.8775932163732008</c:v>
                      </c:pt>
                      <c:pt idx="589">
                        <c:v>2.8988753418574915</c:v>
                      </c:pt>
                      <c:pt idx="590">
                        <c:v>2.9370783194298187</c:v>
                      </c:pt>
                      <c:pt idx="591">
                        <c:v>2.9556394730397066</c:v>
                      </c:pt>
                      <c:pt idx="592">
                        <c:v>2.9935683780328355</c:v>
                      </c:pt>
                      <c:pt idx="593">
                        <c:v>3.0303605169162702</c:v>
                      </c:pt>
                      <c:pt idx="594">
                        <c:v>3.0620781507083077</c:v>
                      </c:pt>
                      <c:pt idx="595">
                        <c:v>3.0783443128070531</c:v>
                      </c:pt>
                      <c:pt idx="596">
                        <c:v>3.115162616551737</c:v>
                      </c:pt>
                      <c:pt idx="597">
                        <c:v>3.1631552598606003</c:v>
                      </c:pt>
                      <c:pt idx="598">
                        <c:v>3.1895028566902885</c:v>
                      </c:pt>
                      <c:pt idx="599">
                        <c:v>3.2390285050622292</c:v>
                      </c:pt>
                      <c:pt idx="600">
                        <c:v>3.2498412405593631</c:v>
                      </c:pt>
                      <c:pt idx="601">
                        <c:v>3.2774436264452964</c:v>
                      </c:pt>
                      <c:pt idx="602">
                        <c:v>3.3372624759659324</c:v>
                      </c:pt>
                      <c:pt idx="603">
                        <c:v>3.3672712900913178</c:v>
                      </c:pt>
                      <c:pt idx="604">
                        <c:v>3.3833475208780066</c:v>
                      </c:pt>
                      <c:pt idx="605">
                        <c:v>3.4355894371339066</c:v>
                      </c:pt>
                      <c:pt idx="606">
                        <c:v>3.4664178367202587</c:v>
                      </c:pt>
                      <c:pt idx="607">
                        <c:v>3.5010249159860511</c:v>
                      </c:pt>
                      <c:pt idx="608">
                        <c:v>3.5215838333362521</c:v>
                      </c:pt>
                      <c:pt idx="609">
                        <c:v>3.56128348676449</c:v>
                      </c:pt>
                      <c:pt idx="610">
                        <c:v>3.5927737294373854</c:v>
                      </c:pt>
                      <c:pt idx="611">
                        <c:v>3.5979510133250305</c:v>
                      </c:pt>
                      <c:pt idx="612">
                        <c:v>3.6721282386406533</c:v>
                      </c:pt>
                      <c:pt idx="613">
                        <c:v>3.6979190276427358</c:v>
                      </c:pt>
                      <c:pt idx="614">
                        <c:v>3.7176545950763744</c:v>
                      </c:pt>
                      <c:pt idx="615">
                        <c:v>3.7465663609408901</c:v>
                      </c:pt>
                      <c:pt idx="616">
                        <c:v>3.7637818053650296</c:v>
                      </c:pt>
                      <c:pt idx="617">
                        <c:v>3.815102486384581</c:v>
                      </c:pt>
                      <c:pt idx="618">
                        <c:v>3.8162887588750767</c:v>
                      </c:pt>
                      <c:pt idx="619">
                        <c:v>3.9030278225032684</c:v>
                      </c:pt>
                      <c:pt idx="620">
                        <c:v>3.9181003711072959</c:v>
                      </c:pt>
                      <c:pt idx="621">
                        <c:v>3.9522545503626008</c:v>
                      </c:pt>
                      <c:pt idx="622">
                        <c:v>3.9827588056889942</c:v>
                      </c:pt>
                      <c:pt idx="623">
                        <c:v>4.0273658091161648</c:v>
                      </c:pt>
                      <c:pt idx="624">
                        <c:v>4.0135378868015152</c:v>
                      </c:pt>
                      <c:pt idx="625">
                        <c:v>4.0443470867169005</c:v>
                      </c:pt>
                      <c:pt idx="626">
                        <c:v>4.0681741831441007</c:v>
                      </c:pt>
                      <c:pt idx="627">
                        <c:v>4.1476947168399141</c:v>
                      </c:pt>
                      <c:pt idx="628">
                        <c:v>4.1689708182478222</c:v>
                      </c:pt>
                      <c:pt idx="629">
                        <c:v>4.1837128227015681</c:v>
                      </c:pt>
                      <c:pt idx="630">
                        <c:v>4.1958639263802295</c:v>
                      </c:pt>
                      <c:pt idx="631">
                        <c:v>4.2489434987471943</c:v>
                      </c:pt>
                      <c:pt idx="632">
                        <c:v>4.3078862912357794</c:v>
                      </c:pt>
                      <c:pt idx="633">
                        <c:v>4.3284783386375105</c:v>
                      </c:pt>
                      <c:pt idx="634">
                        <c:v>4.3525663320493244</c:v>
                      </c:pt>
                      <c:pt idx="635">
                        <c:v>4.3986875182615961</c:v>
                      </c:pt>
                      <c:pt idx="636">
                        <c:v>4.3837471124707035</c:v>
                      </c:pt>
                      <c:pt idx="637">
                        <c:v>4.4590609144100002</c:v>
                      </c:pt>
                      <c:pt idx="638">
                        <c:v>4.5075124818057333</c:v>
                      </c:pt>
                      <c:pt idx="639">
                        <c:v>4.4922370126229838</c:v>
                      </c:pt>
                      <c:pt idx="640">
                        <c:v>4.5444337506745862</c:v>
                      </c:pt>
                      <c:pt idx="641">
                        <c:v>4.5155713032839033</c:v>
                      </c:pt>
                      <c:pt idx="642">
                        <c:v>4.5868154129143823</c:v>
                      </c:pt>
                      <c:pt idx="643">
                        <c:v>4.5540560734116884</c:v>
                      </c:pt>
                      <c:pt idx="644">
                        <c:v>4.692022451981221</c:v>
                      </c:pt>
                      <c:pt idx="645">
                        <c:v>4.6023197780510836</c:v>
                      </c:pt>
                      <c:pt idx="646">
                        <c:v>4.6733372497693484</c:v>
                      </c:pt>
                      <c:pt idx="647">
                        <c:v>4.7015103722844023</c:v>
                      </c:pt>
                      <c:pt idx="648">
                        <c:v>4.6756390169847544</c:v>
                      </c:pt>
                      <c:pt idx="649">
                        <c:v>4.6919426388905849</c:v>
                      </c:pt>
                      <c:pt idx="650">
                        <c:v>4.7173889533618221</c:v>
                      </c:pt>
                      <c:pt idx="651">
                        <c:v>4.8339410636339295</c:v>
                      </c:pt>
                      <c:pt idx="652">
                        <c:v>4.7655348229616346</c:v>
                      </c:pt>
                      <c:pt idx="653">
                        <c:v>5.1448020330500785</c:v>
                      </c:pt>
                      <c:pt idx="654">
                        <c:v>4.9931330976957193</c:v>
                      </c:pt>
                      <c:pt idx="655">
                        <c:v>5.1931244688813445</c:v>
                      </c:pt>
                      <c:pt idx="656">
                        <c:v>5.0305486787447107</c:v>
                      </c:pt>
                      <c:pt idx="657">
                        <c:v>4.9522513120465206</c:v>
                      </c:pt>
                      <c:pt idx="658">
                        <c:v>5.0601802656807102</c:v>
                      </c:pt>
                      <c:pt idx="659">
                        <c:v>4.8479971318537025</c:v>
                      </c:pt>
                      <c:pt idx="660">
                        <c:v>5.0796357348797168</c:v>
                      </c:pt>
                      <c:pt idx="661">
                        <c:v>5.1397768464325146</c:v>
                      </c:pt>
                      <c:pt idx="662">
                        <c:v>4.9899341915494979</c:v>
                      </c:pt>
                      <c:pt idx="663">
                        <c:v>5.6765588961328195</c:v>
                      </c:pt>
                      <c:pt idx="664">
                        <c:v>5.0109908081424441</c:v>
                      </c:pt>
                      <c:pt idx="665">
                        <c:v>5.4257968728928843</c:v>
                      </c:pt>
                      <c:pt idx="666">
                        <c:v>5.4267854956741139</c:v>
                      </c:pt>
                      <c:pt idx="667">
                        <c:v>5.1465981962976084</c:v>
                      </c:pt>
                      <c:pt idx="668">
                        <c:v>4.6541423001619648</c:v>
                      </c:pt>
                      <c:pt idx="669">
                        <c:v>5.0161131252938143</c:v>
                      </c:pt>
                      <c:pt idx="670">
                        <c:v>15.790501659165802</c:v>
                      </c:pt>
                      <c:pt idx="671">
                        <c:v>4.7161789635378346</c:v>
                      </c:pt>
                      <c:pt idx="672">
                        <c:v>4.7284768920380724</c:v>
                      </c:pt>
                      <c:pt idx="673">
                        <c:v>4.6164665753352887</c:v>
                      </c:pt>
                      <c:pt idx="674">
                        <c:v>5.6693012136515781</c:v>
                      </c:pt>
                      <c:pt idx="675">
                        <c:v>4.6190653808355044</c:v>
                      </c:pt>
                      <c:pt idx="676">
                        <c:v>4.7635477888672009</c:v>
                      </c:pt>
                      <c:pt idx="677">
                        <c:v>15.790501659165802</c:v>
                      </c:pt>
                      <c:pt idx="678">
                        <c:v>4.2309784934207455</c:v>
                      </c:pt>
                      <c:pt idx="679">
                        <c:v>4.1483147703638155</c:v>
                      </c:pt>
                      <c:pt idx="680">
                        <c:v>15.790501659165802</c:v>
                      </c:pt>
                      <c:pt idx="681">
                        <c:v>3.7789191076582607</c:v>
                      </c:pt>
                      <c:pt idx="682">
                        <c:v>15.790501659165802</c:v>
                      </c:pt>
                      <c:pt idx="683">
                        <c:v>3.2161358194659613</c:v>
                      </c:pt>
                      <c:pt idx="684">
                        <c:v>3.8180348488627951</c:v>
                      </c:pt>
                      <c:pt idx="685">
                        <c:v>3.9796555220836702</c:v>
                      </c:pt>
                      <c:pt idx="686">
                        <c:v>15.790501659165802</c:v>
                      </c:pt>
                      <c:pt idx="687">
                        <c:v>15.790501659165802</c:v>
                      </c:pt>
                      <c:pt idx="688">
                        <c:v>3.5038767121667003</c:v>
                      </c:pt>
                      <c:pt idx="689">
                        <c:v>3.6146642392648505</c:v>
                      </c:pt>
                      <c:pt idx="690">
                        <c:v>15.790501659165802</c:v>
                      </c:pt>
                      <c:pt idx="691">
                        <c:v>2.3790514161453391</c:v>
                      </c:pt>
                      <c:pt idx="692">
                        <c:v>3.6209844996664939</c:v>
                      </c:pt>
                      <c:pt idx="693">
                        <c:v>15.790501659165802</c:v>
                      </c:pt>
                      <c:pt idx="694">
                        <c:v>15.790501659165802</c:v>
                      </c:pt>
                      <c:pt idx="695">
                        <c:v>2.591065324745117</c:v>
                      </c:pt>
                      <c:pt idx="696">
                        <c:v>15.790501659165802</c:v>
                      </c:pt>
                      <c:pt idx="697">
                        <c:v>15.790501659165802</c:v>
                      </c:pt>
                      <c:pt idx="698">
                        <c:v>15.790501659165802</c:v>
                      </c:pt>
                      <c:pt idx="699">
                        <c:v>2.8970590378250964</c:v>
                      </c:pt>
                      <c:pt idx="700">
                        <c:v>1.0407073459246046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6"/>
                <c:order val="4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'P-A'!$AW$6</c15:sqref>
                        </c15:formulaRef>
                      </c:ext>
                    </c:extLst>
                    <c:strCache>
                      <c:ptCount val="1"/>
                      <c:pt idx="0">
                        <c:v>P-C3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'P-A'!$AW$7:$AW$707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1.203343987</c:v>
                      </c:pt>
                      <c:pt idx="1">
                        <c:v>1.1923784019999999</c:v>
                      </c:pt>
                      <c:pt idx="2">
                        <c:v>1.2238227129999999</c:v>
                      </c:pt>
                      <c:pt idx="3">
                        <c:v>1.2398382429999999</c:v>
                      </c:pt>
                      <c:pt idx="4">
                        <c:v>1.2485851050000001</c:v>
                      </c:pt>
                      <c:pt idx="5">
                        <c:v>1.2391074900000001</c:v>
                      </c:pt>
                      <c:pt idx="6">
                        <c:v>1.21701777</c:v>
                      </c:pt>
                      <c:pt idx="7">
                        <c:v>1.2680733200000001</c:v>
                      </c:pt>
                      <c:pt idx="8">
                        <c:v>1.260455012</c:v>
                      </c:pt>
                      <c:pt idx="9">
                        <c:v>1.258524537</c:v>
                      </c:pt>
                      <c:pt idx="10">
                        <c:v>1.2784498929999999</c:v>
                      </c:pt>
                      <c:pt idx="11">
                        <c:v>1.2827659849999999</c:v>
                      </c:pt>
                      <c:pt idx="12">
                        <c:v>1.2993732689999999</c:v>
                      </c:pt>
                      <c:pt idx="13">
                        <c:v>1.2917952539999999</c:v>
                      </c:pt>
                      <c:pt idx="14">
                        <c:v>1.2927170990000001</c:v>
                      </c:pt>
                      <c:pt idx="15">
                        <c:v>1.297449112</c:v>
                      </c:pt>
                      <c:pt idx="16">
                        <c:v>1.300316453</c:v>
                      </c:pt>
                      <c:pt idx="17">
                        <c:v>1.309231043</c:v>
                      </c:pt>
                      <c:pt idx="18">
                        <c:v>1.3103215690000001</c:v>
                      </c:pt>
                      <c:pt idx="19">
                        <c:v>1.3151321410000001</c:v>
                      </c:pt>
                      <c:pt idx="20">
                        <c:v>1.3187724350000001</c:v>
                      </c:pt>
                      <c:pt idx="21">
                        <c:v>1.345125914</c:v>
                      </c:pt>
                      <c:pt idx="22">
                        <c:v>1.3444672820000001</c:v>
                      </c:pt>
                      <c:pt idx="23">
                        <c:v>1.3636487719999999</c:v>
                      </c:pt>
                      <c:pt idx="24">
                        <c:v>1.350685358</c:v>
                      </c:pt>
                      <c:pt idx="25">
                        <c:v>1.3554157019999999</c:v>
                      </c:pt>
                      <c:pt idx="26">
                        <c:v>1.3586789370000001</c:v>
                      </c:pt>
                      <c:pt idx="27">
                        <c:v>1.366596699</c:v>
                      </c:pt>
                      <c:pt idx="28">
                        <c:v>1.3831907510000001</c:v>
                      </c:pt>
                      <c:pt idx="29">
                        <c:v>1.37692225</c:v>
                      </c:pt>
                      <c:pt idx="30">
                        <c:v>1.3862192630000001</c:v>
                      </c:pt>
                      <c:pt idx="31">
                        <c:v>1.399819374</c:v>
                      </c:pt>
                      <c:pt idx="32">
                        <c:v>1.3939218520000001</c:v>
                      </c:pt>
                      <c:pt idx="33">
                        <c:v>1.400170326</c:v>
                      </c:pt>
                      <c:pt idx="34">
                        <c:v>1.402279496</c:v>
                      </c:pt>
                      <c:pt idx="35">
                        <c:v>1.4138756990000001</c:v>
                      </c:pt>
                      <c:pt idx="36">
                        <c:v>1.4122486110000001</c:v>
                      </c:pt>
                      <c:pt idx="37">
                        <c:v>1.4204992059999999</c:v>
                      </c:pt>
                      <c:pt idx="38">
                        <c:v>1.424226046</c:v>
                      </c:pt>
                      <c:pt idx="39">
                        <c:v>1.4306256770000001</c:v>
                      </c:pt>
                      <c:pt idx="40">
                        <c:v>1.428284764</c:v>
                      </c:pt>
                      <c:pt idx="41">
                        <c:v>1.441712976</c:v>
                      </c:pt>
                      <c:pt idx="42">
                        <c:v>1.4497435089999999</c:v>
                      </c:pt>
                      <c:pt idx="43">
                        <c:v>1.4463620189999999</c:v>
                      </c:pt>
                      <c:pt idx="44">
                        <c:v>1.458123684</c:v>
                      </c:pt>
                      <c:pt idx="45">
                        <c:v>1.45812583</c:v>
                      </c:pt>
                      <c:pt idx="46">
                        <c:v>1.463914275</c:v>
                      </c:pt>
                      <c:pt idx="47">
                        <c:v>1.465226293</c:v>
                      </c:pt>
                      <c:pt idx="48">
                        <c:v>1.473850965</c:v>
                      </c:pt>
                      <c:pt idx="49">
                        <c:v>1.4747775789999999</c:v>
                      </c:pt>
                      <c:pt idx="50">
                        <c:v>1.4827010629999999</c:v>
                      </c:pt>
                      <c:pt idx="51">
                        <c:v>1.484818339</c:v>
                      </c:pt>
                      <c:pt idx="52">
                        <c:v>1.4881762270000001</c:v>
                      </c:pt>
                      <c:pt idx="53">
                        <c:v>1.4924947019999999</c:v>
                      </c:pt>
                      <c:pt idx="54">
                        <c:v>1.4988241200000001</c:v>
                      </c:pt>
                      <c:pt idx="55">
                        <c:v>1.5002369879999999</c:v>
                      </c:pt>
                      <c:pt idx="56">
                        <c:v>1.5042428969999999</c:v>
                      </c:pt>
                      <c:pt idx="57">
                        <c:v>1.506726027</c:v>
                      </c:pt>
                      <c:pt idx="58">
                        <c:v>1.5125017169999999</c:v>
                      </c:pt>
                      <c:pt idx="59">
                        <c:v>1.509380341</c:v>
                      </c:pt>
                      <c:pt idx="60">
                        <c:v>1.5146944520000001</c:v>
                      </c:pt>
                      <c:pt idx="61">
                        <c:v>1.521880984</c:v>
                      </c:pt>
                      <c:pt idx="62">
                        <c:v>1.524702907</c:v>
                      </c:pt>
                      <c:pt idx="63">
                        <c:v>1.529966116</c:v>
                      </c:pt>
                      <c:pt idx="64">
                        <c:v>1.532974601</c:v>
                      </c:pt>
                      <c:pt idx="65">
                        <c:v>1.5304826499999999</c:v>
                      </c:pt>
                      <c:pt idx="66">
                        <c:v>1.5346877569999999</c:v>
                      </c:pt>
                      <c:pt idx="67">
                        <c:v>1.536324024</c:v>
                      </c:pt>
                      <c:pt idx="68">
                        <c:v>1.5407429930000001</c:v>
                      </c:pt>
                      <c:pt idx="69">
                        <c:v>1.541296005</c:v>
                      </c:pt>
                      <c:pt idx="70">
                        <c:v>1.544811964</c:v>
                      </c:pt>
                      <c:pt idx="71">
                        <c:v>1.5462613110000001</c:v>
                      </c:pt>
                      <c:pt idx="72">
                        <c:v>1.549963593</c:v>
                      </c:pt>
                      <c:pt idx="73">
                        <c:v>1.5521748070000001</c:v>
                      </c:pt>
                      <c:pt idx="74">
                        <c:v>1.555993795</c:v>
                      </c:pt>
                      <c:pt idx="75">
                        <c:v>1.553523421</c:v>
                      </c:pt>
                      <c:pt idx="76">
                        <c:v>1.558418512</c:v>
                      </c:pt>
                      <c:pt idx="77">
                        <c:v>1.5607252119999999</c:v>
                      </c:pt>
                      <c:pt idx="78">
                        <c:v>1.56176877</c:v>
                      </c:pt>
                      <c:pt idx="79">
                        <c:v>1.5634460450000001</c:v>
                      </c:pt>
                      <c:pt idx="80">
                        <c:v>1.5633045430000001</c:v>
                      </c:pt>
                      <c:pt idx="81">
                        <c:v>1.5677416319999999</c:v>
                      </c:pt>
                      <c:pt idx="82">
                        <c:v>1.56472671</c:v>
                      </c:pt>
                      <c:pt idx="83">
                        <c:v>1.568609715</c:v>
                      </c:pt>
                      <c:pt idx="84">
                        <c:v>1.5713082549999999</c:v>
                      </c:pt>
                      <c:pt idx="85">
                        <c:v>1.5700690749999999</c:v>
                      </c:pt>
                      <c:pt idx="86">
                        <c:v>1.5716358420000001</c:v>
                      </c:pt>
                      <c:pt idx="87">
                        <c:v>1.5744121069999999</c:v>
                      </c:pt>
                      <c:pt idx="88">
                        <c:v>1.5744761229999999</c:v>
                      </c:pt>
                      <c:pt idx="89">
                        <c:v>1.5764235259999999</c:v>
                      </c:pt>
                      <c:pt idx="90">
                        <c:v>1.5742545130000001</c:v>
                      </c:pt>
                      <c:pt idx="91">
                        <c:v>1.573511004</c:v>
                      </c:pt>
                      <c:pt idx="92">
                        <c:v>1.5723093749999999</c:v>
                      </c:pt>
                      <c:pt idx="93">
                        <c:v>1.576396465</c:v>
                      </c:pt>
                      <c:pt idx="94">
                        <c:v>1.574889183</c:v>
                      </c:pt>
                      <c:pt idx="95">
                        <c:v>1.574744701</c:v>
                      </c:pt>
                      <c:pt idx="96">
                        <c:v>1.5730627779999999</c:v>
                      </c:pt>
                      <c:pt idx="97">
                        <c:v>1.574648619</c:v>
                      </c:pt>
                      <c:pt idx="98">
                        <c:v>1.5717730519999999</c:v>
                      </c:pt>
                      <c:pt idx="99">
                        <c:v>1.575651288</c:v>
                      </c:pt>
                      <c:pt idx="100">
                        <c:v>1.5722711089999999</c:v>
                      </c:pt>
                      <c:pt idx="101">
                        <c:v>1.5694097279999999</c:v>
                      </c:pt>
                      <c:pt idx="102">
                        <c:v>1.5680714849999999</c:v>
                      </c:pt>
                      <c:pt idx="103">
                        <c:v>1.5699059959999999</c:v>
                      </c:pt>
                      <c:pt idx="104">
                        <c:v>1.5670019390000001</c:v>
                      </c:pt>
                      <c:pt idx="105">
                        <c:v>1.565927625</c:v>
                      </c:pt>
                      <c:pt idx="106">
                        <c:v>1.565690756</c:v>
                      </c:pt>
                      <c:pt idx="107">
                        <c:v>1.5642164949999999</c:v>
                      </c:pt>
                      <c:pt idx="108">
                        <c:v>1.564303875</c:v>
                      </c:pt>
                      <c:pt idx="109">
                        <c:v>1.56017983</c:v>
                      </c:pt>
                      <c:pt idx="110">
                        <c:v>1.559397221</c:v>
                      </c:pt>
                      <c:pt idx="111">
                        <c:v>1.5565418</c:v>
                      </c:pt>
                      <c:pt idx="112">
                        <c:v>1.5548594</c:v>
                      </c:pt>
                      <c:pt idx="113">
                        <c:v>1.5536451339999999</c:v>
                      </c:pt>
                      <c:pt idx="114">
                        <c:v>1.5534535650000001</c:v>
                      </c:pt>
                      <c:pt idx="115">
                        <c:v>1.5508062840000001</c:v>
                      </c:pt>
                      <c:pt idx="116">
                        <c:v>1.5465197559999999</c:v>
                      </c:pt>
                      <c:pt idx="117">
                        <c:v>1.5444061760000001</c:v>
                      </c:pt>
                      <c:pt idx="118">
                        <c:v>1.5449200869999999</c:v>
                      </c:pt>
                      <c:pt idx="119">
                        <c:v>1.5396733279999999</c:v>
                      </c:pt>
                      <c:pt idx="120">
                        <c:v>1.53748095</c:v>
                      </c:pt>
                      <c:pt idx="121">
                        <c:v>1.5322608950000001</c:v>
                      </c:pt>
                      <c:pt idx="122">
                        <c:v>1.531789303</c:v>
                      </c:pt>
                      <c:pt idx="123">
                        <c:v>1.5276483300000001</c:v>
                      </c:pt>
                      <c:pt idx="124">
                        <c:v>1.5272866490000001</c:v>
                      </c:pt>
                      <c:pt idx="125">
                        <c:v>1.5228241680000001</c:v>
                      </c:pt>
                      <c:pt idx="126">
                        <c:v>1.5190290209999999</c:v>
                      </c:pt>
                      <c:pt idx="127">
                        <c:v>1.5151730779999999</c:v>
                      </c:pt>
                      <c:pt idx="128">
                        <c:v>1.5114467140000001</c:v>
                      </c:pt>
                      <c:pt idx="129">
                        <c:v>1.5091209409999999</c:v>
                      </c:pt>
                      <c:pt idx="130">
                        <c:v>1.5047954320000001</c:v>
                      </c:pt>
                      <c:pt idx="131">
                        <c:v>1.501619458</c:v>
                      </c:pt>
                      <c:pt idx="132">
                        <c:v>1.495630622</c:v>
                      </c:pt>
                      <c:pt idx="133">
                        <c:v>1.492665887</c:v>
                      </c:pt>
                      <c:pt idx="134">
                        <c:v>1.4908063410000001</c:v>
                      </c:pt>
                      <c:pt idx="135">
                        <c:v>1.4882539509999999</c:v>
                      </c:pt>
                      <c:pt idx="136">
                        <c:v>1.48197782</c:v>
                      </c:pt>
                      <c:pt idx="137">
                        <c:v>1.4780330660000001</c:v>
                      </c:pt>
                      <c:pt idx="138">
                        <c:v>1.4744268659999999</c:v>
                      </c:pt>
                      <c:pt idx="139">
                        <c:v>1.4684250350000001</c:v>
                      </c:pt>
                      <c:pt idx="140">
                        <c:v>1.466106892</c:v>
                      </c:pt>
                      <c:pt idx="141">
                        <c:v>1.4619665150000001</c:v>
                      </c:pt>
                      <c:pt idx="142">
                        <c:v>1.457132101</c:v>
                      </c:pt>
                      <c:pt idx="143">
                        <c:v>1.4527065750000001</c:v>
                      </c:pt>
                      <c:pt idx="144">
                        <c:v>1.4478371139999999</c:v>
                      </c:pt>
                      <c:pt idx="145">
                        <c:v>1.4423861499999999</c:v>
                      </c:pt>
                      <c:pt idx="146">
                        <c:v>1.4399597639999999</c:v>
                      </c:pt>
                      <c:pt idx="147">
                        <c:v>1.4336568119999999</c:v>
                      </c:pt>
                      <c:pt idx="148">
                        <c:v>1.4296849970000001</c:v>
                      </c:pt>
                      <c:pt idx="149">
                        <c:v>1.4244394300000001</c:v>
                      </c:pt>
                      <c:pt idx="150">
                        <c:v>1.4188961980000001</c:v>
                      </c:pt>
                      <c:pt idx="151">
                        <c:v>1.4137095209999999</c:v>
                      </c:pt>
                      <c:pt idx="152">
                        <c:v>1.4097182749999999</c:v>
                      </c:pt>
                      <c:pt idx="153">
                        <c:v>1.404873729</c:v>
                      </c:pt>
                      <c:pt idx="154">
                        <c:v>1.398054957</c:v>
                      </c:pt>
                      <c:pt idx="155">
                        <c:v>1.3937746289999999</c:v>
                      </c:pt>
                      <c:pt idx="156">
                        <c:v>1.3880074019999999</c:v>
                      </c:pt>
                      <c:pt idx="157">
                        <c:v>1.3832145929999999</c:v>
                      </c:pt>
                      <c:pt idx="158">
                        <c:v>1.3792437310000001</c:v>
                      </c:pt>
                      <c:pt idx="159">
                        <c:v>1.3733208180000001</c:v>
                      </c:pt>
                      <c:pt idx="160">
                        <c:v>1.368185282</c:v>
                      </c:pt>
                      <c:pt idx="161">
                        <c:v>1.362482309</c:v>
                      </c:pt>
                      <c:pt idx="162">
                        <c:v>1.357048273</c:v>
                      </c:pt>
                      <c:pt idx="163">
                        <c:v>1.351621985</c:v>
                      </c:pt>
                      <c:pt idx="164">
                        <c:v>1.3470788</c:v>
                      </c:pt>
                      <c:pt idx="165">
                        <c:v>1.339859366</c:v>
                      </c:pt>
                      <c:pt idx="166">
                        <c:v>1.3354711530000001</c:v>
                      </c:pt>
                      <c:pt idx="167">
                        <c:v>1.329164147</c:v>
                      </c:pt>
                      <c:pt idx="168">
                        <c:v>1.3242324590000001</c:v>
                      </c:pt>
                      <c:pt idx="169">
                        <c:v>1.3174798489999999</c:v>
                      </c:pt>
                      <c:pt idx="170">
                        <c:v>1.312924027</c:v>
                      </c:pt>
                      <c:pt idx="171">
                        <c:v>1.306172967</c:v>
                      </c:pt>
                      <c:pt idx="172">
                        <c:v>1.302564144</c:v>
                      </c:pt>
                      <c:pt idx="173">
                        <c:v>1.2959874870000001</c:v>
                      </c:pt>
                      <c:pt idx="174">
                        <c:v>1.290073633</c:v>
                      </c:pt>
                      <c:pt idx="175">
                        <c:v>1.2844358680000001</c:v>
                      </c:pt>
                      <c:pt idx="176">
                        <c:v>1.2785297630000001</c:v>
                      </c:pt>
                      <c:pt idx="177">
                        <c:v>1.273188472</c:v>
                      </c:pt>
                      <c:pt idx="178">
                        <c:v>1.2675246</c:v>
                      </c:pt>
                      <c:pt idx="179">
                        <c:v>1.2616699929999999</c:v>
                      </c:pt>
                      <c:pt idx="180">
                        <c:v>1.2570881840000001</c:v>
                      </c:pt>
                      <c:pt idx="181">
                        <c:v>1.249970078</c:v>
                      </c:pt>
                      <c:pt idx="182">
                        <c:v>1.2451210020000001</c:v>
                      </c:pt>
                      <c:pt idx="183">
                        <c:v>1.23986423</c:v>
                      </c:pt>
                      <c:pt idx="184">
                        <c:v>1.233943939</c:v>
                      </c:pt>
                      <c:pt idx="185">
                        <c:v>1.228580475</c:v>
                      </c:pt>
                      <c:pt idx="186">
                        <c:v>1.22350347</c:v>
                      </c:pt>
                      <c:pt idx="187">
                        <c:v>1.216572523</c:v>
                      </c:pt>
                      <c:pt idx="188">
                        <c:v>1.211551547</c:v>
                      </c:pt>
                      <c:pt idx="189">
                        <c:v>1.206132889</c:v>
                      </c:pt>
                      <c:pt idx="190">
                        <c:v>1.199611306</c:v>
                      </c:pt>
                      <c:pt idx="191">
                        <c:v>1.194961905</c:v>
                      </c:pt>
                      <c:pt idx="192">
                        <c:v>1.188815594</c:v>
                      </c:pt>
                      <c:pt idx="193">
                        <c:v>1.1829195020000001</c:v>
                      </c:pt>
                      <c:pt idx="194">
                        <c:v>1.1774868970000001</c:v>
                      </c:pt>
                      <c:pt idx="195">
                        <c:v>1.172363877</c:v>
                      </c:pt>
                      <c:pt idx="196">
                        <c:v>1.166621804</c:v>
                      </c:pt>
                      <c:pt idx="197">
                        <c:v>1.161007404</c:v>
                      </c:pt>
                      <c:pt idx="198">
                        <c:v>1.1553192139999999</c:v>
                      </c:pt>
                      <c:pt idx="199">
                        <c:v>1.1500450369999999</c:v>
                      </c:pt>
                      <c:pt idx="200">
                        <c:v>1.1442497970000001</c:v>
                      </c:pt>
                      <c:pt idx="201">
                        <c:v>1.139475942</c:v>
                      </c:pt>
                      <c:pt idx="202">
                        <c:v>1.1343140599999999</c:v>
                      </c:pt>
                      <c:pt idx="203">
                        <c:v>1.1285961870000001</c:v>
                      </c:pt>
                      <c:pt idx="204">
                        <c:v>1.1231733559999999</c:v>
                      </c:pt>
                      <c:pt idx="205">
                        <c:v>1.1179364919999999</c:v>
                      </c:pt>
                      <c:pt idx="206">
                        <c:v>1.111919165</c:v>
                      </c:pt>
                      <c:pt idx="207">
                        <c:v>1.1079170700000001</c:v>
                      </c:pt>
                      <c:pt idx="208">
                        <c:v>1.101636171</c:v>
                      </c:pt>
                      <c:pt idx="209">
                        <c:v>1.0961380000000001</c:v>
                      </c:pt>
                      <c:pt idx="210">
                        <c:v>1.0913412570000001</c:v>
                      </c:pt>
                      <c:pt idx="211">
                        <c:v>1.086923718</c:v>
                      </c:pt>
                      <c:pt idx="212">
                        <c:v>1.080655098</c:v>
                      </c:pt>
                      <c:pt idx="213">
                        <c:v>1.075171471</c:v>
                      </c:pt>
                      <c:pt idx="214">
                        <c:v>1.0705118179999999</c:v>
                      </c:pt>
                      <c:pt idx="215">
                        <c:v>1.0662791730000001</c:v>
                      </c:pt>
                      <c:pt idx="216">
                        <c:v>1.060881376</c:v>
                      </c:pt>
                      <c:pt idx="217">
                        <c:v>1.0558856729999999</c:v>
                      </c:pt>
                      <c:pt idx="218">
                        <c:v>1.050905228</c:v>
                      </c:pt>
                      <c:pt idx="219">
                        <c:v>1.0455604789999999</c:v>
                      </c:pt>
                      <c:pt idx="220">
                        <c:v>1.041144252</c:v>
                      </c:pt>
                      <c:pt idx="221">
                        <c:v>1.0369089840000001</c:v>
                      </c:pt>
                      <c:pt idx="222">
                        <c:v>1.031371713</c:v>
                      </c:pt>
                      <c:pt idx="223">
                        <c:v>1.026965141</c:v>
                      </c:pt>
                      <c:pt idx="224">
                        <c:v>1.021570683</c:v>
                      </c:pt>
                      <c:pt idx="225">
                        <c:v>1.0176577570000001</c:v>
                      </c:pt>
                      <c:pt idx="226">
                        <c:v>1.0123292209999999</c:v>
                      </c:pt>
                      <c:pt idx="227">
                        <c:v>1.0071853399999999</c:v>
                      </c:pt>
                      <c:pt idx="228">
                        <c:v>1.002812982</c:v>
                      </c:pt>
                      <c:pt idx="229">
                        <c:v>0.99849730729999997</c:v>
                      </c:pt>
                      <c:pt idx="230">
                        <c:v>0.99418658019999995</c:v>
                      </c:pt>
                      <c:pt idx="231">
                        <c:v>0.98906642199999995</c:v>
                      </c:pt>
                      <c:pt idx="232">
                        <c:v>0.98497545720000002</c:v>
                      </c:pt>
                      <c:pt idx="233">
                        <c:v>0.98007643219999996</c:v>
                      </c:pt>
                      <c:pt idx="234">
                        <c:v>0.9760086536</c:v>
                      </c:pt>
                      <c:pt idx="235">
                        <c:v>0.97142797709999995</c:v>
                      </c:pt>
                      <c:pt idx="236">
                        <c:v>0.96749430889999999</c:v>
                      </c:pt>
                      <c:pt idx="237">
                        <c:v>0.96380197999999995</c:v>
                      </c:pt>
                      <c:pt idx="238">
                        <c:v>0.95868217950000001</c:v>
                      </c:pt>
                      <c:pt idx="239">
                        <c:v>0.95498424770000001</c:v>
                      </c:pt>
                      <c:pt idx="240">
                        <c:v>0.95045876500000004</c:v>
                      </c:pt>
                      <c:pt idx="241">
                        <c:v>0.94697451590000004</c:v>
                      </c:pt>
                      <c:pt idx="242">
                        <c:v>0.94275480509999998</c:v>
                      </c:pt>
                      <c:pt idx="243">
                        <c:v>0.93940401080000002</c:v>
                      </c:pt>
                      <c:pt idx="244">
                        <c:v>0.93482965230000004</c:v>
                      </c:pt>
                      <c:pt idx="245">
                        <c:v>0.93147456650000005</c:v>
                      </c:pt>
                      <c:pt idx="246">
                        <c:v>0.92722630500000003</c:v>
                      </c:pt>
                      <c:pt idx="247">
                        <c:v>0.92313170430000002</c:v>
                      </c:pt>
                      <c:pt idx="248">
                        <c:v>0.91945093870000005</c:v>
                      </c:pt>
                      <c:pt idx="249">
                        <c:v>0.91610914470000004</c:v>
                      </c:pt>
                      <c:pt idx="250">
                        <c:v>0.91208738089999997</c:v>
                      </c:pt>
                      <c:pt idx="251">
                        <c:v>0.90813320880000004</c:v>
                      </c:pt>
                      <c:pt idx="252">
                        <c:v>0.90451598170000003</c:v>
                      </c:pt>
                      <c:pt idx="253">
                        <c:v>0.90058493610000001</c:v>
                      </c:pt>
                      <c:pt idx="254">
                        <c:v>0.8970634341</c:v>
                      </c:pt>
                      <c:pt idx="255">
                        <c:v>0.89339953660000004</c:v>
                      </c:pt>
                      <c:pt idx="256">
                        <c:v>0.8897203803</c:v>
                      </c:pt>
                      <c:pt idx="257">
                        <c:v>0.88689565660000003</c:v>
                      </c:pt>
                      <c:pt idx="258">
                        <c:v>0.88305044170000002</c:v>
                      </c:pt>
                      <c:pt idx="259">
                        <c:v>0.87960392239999996</c:v>
                      </c:pt>
                      <c:pt idx="260">
                        <c:v>0.87579751009999995</c:v>
                      </c:pt>
                      <c:pt idx="261">
                        <c:v>0.87268245219999996</c:v>
                      </c:pt>
                      <c:pt idx="262">
                        <c:v>0.86995333429999999</c:v>
                      </c:pt>
                      <c:pt idx="263">
                        <c:v>0.86690914630000004</c:v>
                      </c:pt>
                      <c:pt idx="264">
                        <c:v>0.86385220289999998</c:v>
                      </c:pt>
                      <c:pt idx="265">
                        <c:v>0.86059737209999998</c:v>
                      </c:pt>
                      <c:pt idx="266">
                        <c:v>0.85772126910000002</c:v>
                      </c:pt>
                      <c:pt idx="267">
                        <c:v>0.85424357650000005</c:v>
                      </c:pt>
                      <c:pt idx="268">
                        <c:v>0.85104227070000005</c:v>
                      </c:pt>
                      <c:pt idx="269">
                        <c:v>0.84874904159999998</c:v>
                      </c:pt>
                      <c:pt idx="270">
                        <c:v>0.8456597924</c:v>
                      </c:pt>
                      <c:pt idx="271">
                        <c:v>0.8429098129</c:v>
                      </c:pt>
                      <c:pt idx="272">
                        <c:v>0.84016585349999995</c:v>
                      </c:pt>
                      <c:pt idx="273">
                        <c:v>0.83719778060000005</c:v>
                      </c:pt>
                      <c:pt idx="274">
                        <c:v>0.83507698770000005</c:v>
                      </c:pt>
                      <c:pt idx="275">
                        <c:v>0.83232712750000004</c:v>
                      </c:pt>
                      <c:pt idx="276">
                        <c:v>0.83013254400000003</c:v>
                      </c:pt>
                      <c:pt idx="277">
                        <c:v>0.82747220990000003</c:v>
                      </c:pt>
                      <c:pt idx="278">
                        <c:v>0.8250219822</c:v>
                      </c:pt>
                      <c:pt idx="279">
                        <c:v>0.82277524469999996</c:v>
                      </c:pt>
                      <c:pt idx="280">
                        <c:v>0.82091146709999996</c:v>
                      </c:pt>
                      <c:pt idx="281">
                        <c:v>0.81851941350000001</c:v>
                      </c:pt>
                      <c:pt idx="282">
                        <c:v>0.81601089240000002</c:v>
                      </c:pt>
                      <c:pt idx="283">
                        <c:v>0.81367909910000003</c:v>
                      </c:pt>
                      <c:pt idx="284">
                        <c:v>0.81176102159999997</c:v>
                      </c:pt>
                      <c:pt idx="285">
                        <c:v>0.80989420410000001</c:v>
                      </c:pt>
                      <c:pt idx="286">
                        <c:v>0.80739009380000004</c:v>
                      </c:pt>
                      <c:pt idx="287">
                        <c:v>0.80566799639999997</c:v>
                      </c:pt>
                      <c:pt idx="288">
                        <c:v>0.80358797309999996</c:v>
                      </c:pt>
                      <c:pt idx="289">
                        <c:v>0.80153268580000003</c:v>
                      </c:pt>
                      <c:pt idx="290">
                        <c:v>0.80018085240000003</c:v>
                      </c:pt>
                      <c:pt idx="291">
                        <c:v>0.79877597089999997</c:v>
                      </c:pt>
                      <c:pt idx="292">
                        <c:v>0.79636865850000005</c:v>
                      </c:pt>
                      <c:pt idx="293">
                        <c:v>0.79436200859999995</c:v>
                      </c:pt>
                      <c:pt idx="294">
                        <c:v>0.79338783030000004</c:v>
                      </c:pt>
                      <c:pt idx="295">
                        <c:v>0.79142534730000003</c:v>
                      </c:pt>
                      <c:pt idx="296">
                        <c:v>0.79001963139999998</c:v>
                      </c:pt>
                      <c:pt idx="297">
                        <c:v>0.78890377280000001</c:v>
                      </c:pt>
                      <c:pt idx="298">
                        <c:v>0.78678053619999999</c:v>
                      </c:pt>
                      <c:pt idx="299">
                        <c:v>0.7853295803</c:v>
                      </c:pt>
                      <c:pt idx="300">
                        <c:v>0.78395164009999996</c:v>
                      </c:pt>
                      <c:pt idx="301">
                        <c:v>0.78250968460000003</c:v>
                      </c:pt>
                      <c:pt idx="302">
                        <c:v>0.78123718499999995</c:v>
                      </c:pt>
                      <c:pt idx="303">
                        <c:v>0.77961653470000003</c:v>
                      </c:pt>
                      <c:pt idx="304">
                        <c:v>0.77817094330000003</c:v>
                      </c:pt>
                      <c:pt idx="305">
                        <c:v>0.77730584140000003</c:v>
                      </c:pt>
                      <c:pt idx="306">
                        <c:v>0.77615100150000005</c:v>
                      </c:pt>
                      <c:pt idx="307">
                        <c:v>0.77421277759999996</c:v>
                      </c:pt>
                      <c:pt idx="308">
                        <c:v>0.77381438020000004</c:v>
                      </c:pt>
                      <c:pt idx="309">
                        <c:v>0.77220201489999996</c:v>
                      </c:pt>
                      <c:pt idx="310">
                        <c:v>0.77147930860000002</c:v>
                      </c:pt>
                      <c:pt idx="311">
                        <c:v>0.77046018839999997</c:v>
                      </c:pt>
                      <c:pt idx="312">
                        <c:v>0.76878923180000003</c:v>
                      </c:pt>
                      <c:pt idx="313">
                        <c:v>0.76842105390000004</c:v>
                      </c:pt>
                      <c:pt idx="314">
                        <c:v>0.7669534683</c:v>
                      </c:pt>
                      <c:pt idx="315">
                        <c:v>0.76620739699999996</c:v>
                      </c:pt>
                      <c:pt idx="316">
                        <c:v>0.76506572959999997</c:v>
                      </c:pt>
                      <c:pt idx="317">
                        <c:v>0.76356726880000003</c:v>
                      </c:pt>
                      <c:pt idx="318">
                        <c:v>0.76278364659999998</c:v>
                      </c:pt>
                      <c:pt idx="319">
                        <c:v>0.76267117259999995</c:v>
                      </c:pt>
                      <c:pt idx="320">
                        <c:v>0.7614414692</c:v>
                      </c:pt>
                      <c:pt idx="321">
                        <c:v>0.76032125949999996</c:v>
                      </c:pt>
                      <c:pt idx="322">
                        <c:v>0.75965607170000005</c:v>
                      </c:pt>
                      <c:pt idx="323">
                        <c:v>0.75903445479999998</c:v>
                      </c:pt>
                      <c:pt idx="324">
                        <c:v>0.75802201030000005</c:v>
                      </c:pt>
                      <c:pt idx="325">
                        <c:v>0.75737357139999995</c:v>
                      </c:pt>
                      <c:pt idx="326">
                        <c:v>0.75669133659999999</c:v>
                      </c:pt>
                      <c:pt idx="327">
                        <c:v>0.75548267359999999</c:v>
                      </c:pt>
                      <c:pt idx="328">
                        <c:v>0.75478601460000005</c:v>
                      </c:pt>
                      <c:pt idx="329">
                        <c:v>0.75387120249999995</c:v>
                      </c:pt>
                      <c:pt idx="330">
                        <c:v>0.75306928159999997</c:v>
                      </c:pt>
                      <c:pt idx="331">
                        <c:v>0.75226950650000002</c:v>
                      </c:pt>
                      <c:pt idx="332">
                        <c:v>0.75108236070000001</c:v>
                      </c:pt>
                      <c:pt idx="333">
                        <c:v>0.7509336472</c:v>
                      </c:pt>
                      <c:pt idx="334">
                        <c:v>0.74977433680000005</c:v>
                      </c:pt>
                      <c:pt idx="335">
                        <c:v>0.74923467639999997</c:v>
                      </c:pt>
                      <c:pt idx="336">
                        <c:v>0.74868845939999995</c:v>
                      </c:pt>
                      <c:pt idx="337">
                        <c:v>0.74766200780000003</c:v>
                      </c:pt>
                      <c:pt idx="338">
                        <c:v>0.74717080589999996</c:v>
                      </c:pt>
                      <c:pt idx="339">
                        <c:v>0.74663394689999996</c:v>
                      </c:pt>
                      <c:pt idx="340">
                        <c:v>0.74571084980000002</c:v>
                      </c:pt>
                      <c:pt idx="341">
                        <c:v>0.7455689311</c:v>
                      </c:pt>
                      <c:pt idx="342">
                        <c:v>0.74450469019999999</c:v>
                      </c:pt>
                      <c:pt idx="343">
                        <c:v>0.74441826339999995</c:v>
                      </c:pt>
                      <c:pt idx="344">
                        <c:v>0.74322998520000005</c:v>
                      </c:pt>
                      <c:pt idx="345">
                        <c:v>0.74236285690000003</c:v>
                      </c:pt>
                      <c:pt idx="346">
                        <c:v>0.74130386110000002</c:v>
                      </c:pt>
                      <c:pt idx="347">
                        <c:v>0.74068552259999998</c:v>
                      </c:pt>
                      <c:pt idx="348">
                        <c:v>0.73972851039999998</c:v>
                      </c:pt>
                      <c:pt idx="349">
                        <c:v>0.73917108769999995</c:v>
                      </c:pt>
                      <c:pt idx="350">
                        <c:v>0.73854619259999998</c:v>
                      </c:pt>
                      <c:pt idx="351">
                        <c:v>0.73769176010000004</c:v>
                      </c:pt>
                      <c:pt idx="352">
                        <c:v>0.73647981880000002</c:v>
                      </c:pt>
                      <c:pt idx="353">
                        <c:v>0.7358620763</c:v>
                      </c:pt>
                      <c:pt idx="354">
                        <c:v>0.73483824730000002</c:v>
                      </c:pt>
                      <c:pt idx="355">
                        <c:v>0.73438161609999997</c:v>
                      </c:pt>
                      <c:pt idx="356">
                        <c:v>0.73355501889999997</c:v>
                      </c:pt>
                      <c:pt idx="357">
                        <c:v>0.73312032220000001</c:v>
                      </c:pt>
                      <c:pt idx="358">
                        <c:v>0.7318322062</c:v>
                      </c:pt>
                      <c:pt idx="359">
                        <c:v>0.73052322859999996</c:v>
                      </c:pt>
                      <c:pt idx="360">
                        <c:v>0.72976297140000002</c:v>
                      </c:pt>
                      <c:pt idx="361">
                        <c:v>0.72867631909999997</c:v>
                      </c:pt>
                      <c:pt idx="362">
                        <c:v>0.72770392890000002</c:v>
                      </c:pt>
                      <c:pt idx="363">
                        <c:v>0.72659176589999996</c:v>
                      </c:pt>
                      <c:pt idx="364">
                        <c:v>0.7259573936</c:v>
                      </c:pt>
                      <c:pt idx="365">
                        <c:v>0.72474342579999995</c:v>
                      </c:pt>
                      <c:pt idx="366">
                        <c:v>0.7235672474</c:v>
                      </c:pt>
                      <c:pt idx="367">
                        <c:v>0.72242450709999995</c:v>
                      </c:pt>
                      <c:pt idx="368">
                        <c:v>0.72157263760000001</c:v>
                      </c:pt>
                      <c:pt idx="369">
                        <c:v>0.72010648249999998</c:v>
                      </c:pt>
                      <c:pt idx="370">
                        <c:v>0.71928542849999999</c:v>
                      </c:pt>
                      <c:pt idx="371">
                        <c:v>0.71855616570000003</c:v>
                      </c:pt>
                      <c:pt idx="372">
                        <c:v>0.71705782409999996</c:v>
                      </c:pt>
                      <c:pt idx="373">
                        <c:v>0.71563780310000003</c:v>
                      </c:pt>
                      <c:pt idx="374">
                        <c:v>0.71427762510000004</c:v>
                      </c:pt>
                      <c:pt idx="375">
                        <c:v>0.71329557899999996</c:v>
                      </c:pt>
                      <c:pt idx="376">
                        <c:v>0.71202343700000004</c:v>
                      </c:pt>
                      <c:pt idx="377">
                        <c:v>0.7104982138</c:v>
                      </c:pt>
                      <c:pt idx="378">
                        <c:v>0.70950031280000003</c:v>
                      </c:pt>
                      <c:pt idx="379">
                        <c:v>0.70796507600000003</c:v>
                      </c:pt>
                      <c:pt idx="380">
                        <c:v>0.70667904619999999</c:v>
                      </c:pt>
                      <c:pt idx="381">
                        <c:v>0.70507836339999996</c:v>
                      </c:pt>
                      <c:pt idx="382">
                        <c:v>0.70362955329999999</c:v>
                      </c:pt>
                      <c:pt idx="383">
                        <c:v>0.70272207259999997</c:v>
                      </c:pt>
                      <c:pt idx="384">
                        <c:v>0.70134311910000002</c:v>
                      </c:pt>
                      <c:pt idx="385">
                        <c:v>0.69954496619999995</c:v>
                      </c:pt>
                      <c:pt idx="386">
                        <c:v>0.69828820229999999</c:v>
                      </c:pt>
                      <c:pt idx="387">
                        <c:v>0.6969080567</c:v>
                      </c:pt>
                      <c:pt idx="388">
                        <c:v>0.69527745249999995</c:v>
                      </c:pt>
                      <c:pt idx="389">
                        <c:v>0.69423860309999996</c:v>
                      </c:pt>
                      <c:pt idx="390">
                        <c:v>0.6922249198</c:v>
                      </c:pt>
                      <c:pt idx="391">
                        <c:v>0.69057947399999997</c:v>
                      </c:pt>
                      <c:pt idx="392">
                        <c:v>0.68928182130000004</c:v>
                      </c:pt>
                      <c:pt idx="393">
                        <c:v>0.6880059838</c:v>
                      </c:pt>
                      <c:pt idx="394">
                        <c:v>0.68601357939999996</c:v>
                      </c:pt>
                      <c:pt idx="395">
                        <c:v>0.68514907359999999</c:v>
                      </c:pt>
                      <c:pt idx="396">
                        <c:v>0.68334215880000004</c:v>
                      </c:pt>
                      <c:pt idx="397">
                        <c:v>0.68255305290000001</c:v>
                      </c:pt>
                      <c:pt idx="398">
                        <c:v>0.68123978380000005</c:v>
                      </c:pt>
                      <c:pt idx="399">
                        <c:v>0.67949903010000001</c:v>
                      </c:pt>
                      <c:pt idx="400">
                        <c:v>0.67834091190000001</c:v>
                      </c:pt>
                      <c:pt idx="401">
                        <c:v>0.67678391930000004</c:v>
                      </c:pt>
                      <c:pt idx="402">
                        <c:v>0.67569756510000001</c:v>
                      </c:pt>
                      <c:pt idx="403">
                        <c:v>0.6742376685</c:v>
                      </c:pt>
                      <c:pt idx="404">
                        <c:v>0.67326611280000004</c:v>
                      </c:pt>
                      <c:pt idx="405">
                        <c:v>0.67177158589999997</c:v>
                      </c:pt>
                      <c:pt idx="406">
                        <c:v>0.67033684250000003</c:v>
                      </c:pt>
                      <c:pt idx="407">
                        <c:v>0.66932219270000004</c:v>
                      </c:pt>
                      <c:pt idx="408">
                        <c:v>0.66835385560000005</c:v>
                      </c:pt>
                      <c:pt idx="409">
                        <c:v>0.66756266360000005</c:v>
                      </c:pt>
                      <c:pt idx="410">
                        <c:v>0.66600763799999996</c:v>
                      </c:pt>
                      <c:pt idx="411">
                        <c:v>0.66497939829999997</c:v>
                      </c:pt>
                      <c:pt idx="412">
                        <c:v>0.66434228419999997</c:v>
                      </c:pt>
                      <c:pt idx="413">
                        <c:v>0.66290527580000003</c:v>
                      </c:pt>
                      <c:pt idx="414">
                        <c:v>0.66218250990000005</c:v>
                      </c:pt>
                      <c:pt idx="415">
                        <c:v>0.66197693349999998</c:v>
                      </c:pt>
                      <c:pt idx="416">
                        <c:v>0.66103869680000005</c:v>
                      </c:pt>
                      <c:pt idx="417">
                        <c:v>0.66005921359999997</c:v>
                      </c:pt>
                      <c:pt idx="418">
                        <c:v>0.65961390730000002</c:v>
                      </c:pt>
                      <c:pt idx="419">
                        <c:v>0.65905541180000005</c:v>
                      </c:pt>
                      <c:pt idx="420">
                        <c:v>0.65802717209999995</c:v>
                      </c:pt>
                      <c:pt idx="421">
                        <c:v>0.65790510179999995</c:v>
                      </c:pt>
                      <c:pt idx="422">
                        <c:v>0.65723735090000002</c:v>
                      </c:pt>
                      <c:pt idx="423">
                        <c:v>0.65663534400000001</c:v>
                      </c:pt>
                      <c:pt idx="424">
                        <c:v>0.65651869770000004</c:v>
                      </c:pt>
                      <c:pt idx="425">
                        <c:v>0.65568214650000001</c:v>
                      </c:pt>
                      <c:pt idx="426">
                        <c:v>0.65601670739999995</c:v>
                      </c:pt>
                      <c:pt idx="427">
                        <c:v>0.65566879509999998</c:v>
                      </c:pt>
                      <c:pt idx="428">
                        <c:v>0.65526723860000002</c:v>
                      </c:pt>
                      <c:pt idx="429">
                        <c:v>0.65549522640000002</c:v>
                      </c:pt>
                      <c:pt idx="430">
                        <c:v>0.65581130980000002</c:v>
                      </c:pt>
                      <c:pt idx="431">
                        <c:v>0.65556073189999997</c:v>
                      </c:pt>
                      <c:pt idx="432">
                        <c:v>0.65580028300000004</c:v>
                      </c:pt>
                      <c:pt idx="433">
                        <c:v>0.65545964239999999</c:v>
                      </c:pt>
                      <c:pt idx="434">
                        <c:v>0.65594059230000001</c:v>
                      </c:pt>
                      <c:pt idx="435">
                        <c:v>0.65588480230000001</c:v>
                      </c:pt>
                      <c:pt idx="436">
                        <c:v>0.65634590390000003</c:v>
                      </c:pt>
                      <c:pt idx="437">
                        <c:v>0.65690273050000003</c:v>
                      </c:pt>
                      <c:pt idx="438">
                        <c:v>0.65750616790000005</c:v>
                      </c:pt>
                      <c:pt idx="439">
                        <c:v>0.6585870385</c:v>
                      </c:pt>
                      <c:pt idx="440">
                        <c:v>0.65910309550000001</c:v>
                      </c:pt>
                      <c:pt idx="441">
                        <c:v>0.65979659560000004</c:v>
                      </c:pt>
                      <c:pt idx="442">
                        <c:v>0.66119235750000005</c:v>
                      </c:pt>
                      <c:pt idx="443">
                        <c:v>0.66147893670000002</c:v>
                      </c:pt>
                      <c:pt idx="444">
                        <c:v>0.66291290520000001</c:v>
                      </c:pt>
                      <c:pt idx="445">
                        <c:v>0.66381621359999998</c:v>
                      </c:pt>
                      <c:pt idx="446">
                        <c:v>0.66507530209999999</c:v>
                      </c:pt>
                      <c:pt idx="447">
                        <c:v>0.66590768099999997</c:v>
                      </c:pt>
                      <c:pt idx="448">
                        <c:v>0.66709083319999996</c:v>
                      </c:pt>
                      <c:pt idx="449">
                        <c:v>0.66898649929999998</c:v>
                      </c:pt>
                      <c:pt idx="450">
                        <c:v>0.66993057730000005</c:v>
                      </c:pt>
                      <c:pt idx="451">
                        <c:v>0.67199939490000005</c:v>
                      </c:pt>
                      <c:pt idx="452">
                        <c:v>0.67326122519999998</c:v>
                      </c:pt>
                      <c:pt idx="453">
                        <c:v>0.67420721049999999</c:v>
                      </c:pt>
                      <c:pt idx="454">
                        <c:v>0.67639690640000005</c:v>
                      </c:pt>
                      <c:pt idx="455">
                        <c:v>0.67880088090000001</c:v>
                      </c:pt>
                      <c:pt idx="456">
                        <c:v>0.68029409649999995</c:v>
                      </c:pt>
                      <c:pt idx="457">
                        <c:v>0.68297332529999999</c:v>
                      </c:pt>
                      <c:pt idx="458">
                        <c:v>0.68501234050000004</c:v>
                      </c:pt>
                      <c:pt idx="459">
                        <c:v>0.68677115440000003</c:v>
                      </c:pt>
                      <c:pt idx="460">
                        <c:v>0.68874496220000003</c:v>
                      </c:pt>
                      <c:pt idx="461">
                        <c:v>0.6902427673</c:v>
                      </c:pt>
                      <c:pt idx="462">
                        <c:v>0.69242233040000001</c:v>
                      </c:pt>
                      <c:pt idx="463">
                        <c:v>0.6950958371</c:v>
                      </c:pt>
                      <c:pt idx="464">
                        <c:v>0.69743543860000001</c:v>
                      </c:pt>
                      <c:pt idx="465">
                        <c:v>0.69995862249999996</c:v>
                      </c:pt>
                      <c:pt idx="466">
                        <c:v>0.70280623440000001</c:v>
                      </c:pt>
                      <c:pt idx="467">
                        <c:v>0.70489853619999998</c:v>
                      </c:pt>
                      <c:pt idx="468">
                        <c:v>0.70787096019999995</c:v>
                      </c:pt>
                      <c:pt idx="469">
                        <c:v>0.71051371100000005</c:v>
                      </c:pt>
                      <c:pt idx="470">
                        <c:v>0.71350133419999995</c:v>
                      </c:pt>
                      <c:pt idx="471">
                        <c:v>0.71605253219999998</c:v>
                      </c:pt>
                      <c:pt idx="472">
                        <c:v>0.71937257050000003</c:v>
                      </c:pt>
                      <c:pt idx="473">
                        <c:v>0.72254008049999996</c:v>
                      </c:pt>
                      <c:pt idx="474">
                        <c:v>0.72554999590000002</c:v>
                      </c:pt>
                      <c:pt idx="475">
                        <c:v>0.72869575019999999</c:v>
                      </c:pt>
                      <c:pt idx="476">
                        <c:v>0.73202937840000004</c:v>
                      </c:pt>
                      <c:pt idx="477">
                        <c:v>0.73561078310000005</c:v>
                      </c:pt>
                      <c:pt idx="478">
                        <c:v>0.73793113229999996</c:v>
                      </c:pt>
                      <c:pt idx="479">
                        <c:v>0.74159324169999996</c:v>
                      </c:pt>
                      <c:pt idx="480">
                        <c:v>0.74537527560000005</c:v>
                      </c:pt>
                      <c:pt idx="481">
                        <c:v>0.74882304669999999</c:v>
                      </c:pt>
                      <c:pt idx="482">
                        <c:v>0.75246518849999999</c:v>
                      </c:pt>
                      <c:pt idx="483">
                        <c:v>0.75593721869999997</c:v>
                      </c:pt>
                      <c:pt idx="484">
                        <c:v>0.75993108750000005</c:v>
                      </c:pt>
                      <c:pt idx="485">
                        <c:v>0.76363557579999997</c:v>
                      </c:pt>
                      <c:pt idx="486">
                        <c:v>0.76755762100000002</c:v>
                      </c:pt>
                      <c:pt idx="487">
                        <c:v>0.77112227680000001</c:v>
                      </c:pt>
                      <c:pt idx="488">
                        <c:v>0.77557832000000004</c:v>
                      </c:pt>
                      <c:pt idx="489">
                        <c:v>0.77893370390000005</c:v>
                      </c:pt>
                      <c:pt idx="490">
                        <c:v>0.78338497880000002</c:v>
                      </c:pt>
                      <c:pt idx="491">
                        <c:v>0.78714686629999997</c:v>
                      </c:pt>
                      <c:pt idx="492">
                        <c:v>0.79146891829999999</c:v>
                      </c:pt>
                      <c:pt idx="493">
                        <c:v>0.79634058480000003</c:v>
                      </c:pt>
                      <c:pt idx="494">
                        <c:v>0.8008336425</c:v>
                      </c:pt>
                      <c:pt idx="495">
                        <c:v>0.80520832539999998</c:v>
                      </c:pt>
                      <c:pt idx="496">
                        <c:v>0.8097892404</c:v>
                      </c:pt>
                      <c:pt idx="497">
                        <c:v>0.81412142519999997</c:v>
                      </c:pt>
                      <c:pt idx="498">
                        <c:v>0.81881022449999996</c:v>
                      </c:pt>
                      <c:pt idx="499">
                        <c:v>0.82347929480000004</c:v>
                      </c:pt>
                      <c:pt idx="500">
                        <c:v>0.82803171870000003</c:v>
                      </c:pt>
                      <c:pt idx="501">
                        <c:v>0.8331596255</c:v>
                      </c:pt>
                      <c:pt idx="502">
                        <c:v>0.83781367539999996</c:v>
                      </c:pt>
                      <c:pt idx="503">
                        <c:v>0.84261018040000002</c:v>
                      </c:pt>
                      <c:pt idx="504">
                        <c:v>0.84829002620000005</c:v>
                      </c:pt>
                      <c:pt idx="505">
                        <c:v>0.85253584380000003</c:v>
                      </c:pt>
                      <c:pt idx="506">
                        <c:v>0.85829150679999999</c:v>
                      </c:pt>
                      <c:pt idx="507">
                        <c:v>0.86345976589999995</c:v>
                      </c:pt>
                      <c:pt idx="508">
                        <c:v>0.86844426389999996</c:v>
                      </c:pt>
                      <c:pt idx="509">
                        <c:v>0.87382727859999998</c:v>
                      </c:pt>
                      <c:pt idx="510">
                        <c:v>0.88018244499999998</c:v>
                      </c:pt>
                      <c:pt idx="511">
                        <c:v>0.88463157420000005</c:v>
                      </c:pt>
                      <c:pt idx="512">
                        <c:v>0.89031654599999999</c:v>
                      </c:pt>
                      <c:pt idx="513">
                        <c:v>0.89619398120000004</c:v>
                      </c:pt>
                      <c:pt idx="514">
                        <c:v>0.90179365869999994</c:v>
                      </c:pt>
                      <c:pt idx="515">
                        <c:v>0.9093398452</c:v>
                      </c:pt>
                      <c:pt idx="516">
                        <c:v>0.91482490299999997</c:v>
                      </c:pt>
                      <c:pt idx="517">
                        <c:v>0.9196720719</c:v>
                      </c:pt>
                      <c:pt idx="518">
                        <c:v>0.92543905969999996</c:v>
                      </c:pt>
                      <c:pt idx="519">
                        <c:v>0.93188190459999998</c:v>
                      </c:pt>
                      <c:pt idx="520">
                        <c:v>0.93834185599999997</c:v>
                      </c:pt>
                      <c:pt idx="521">
                        <c:v>0.94464939830000005</c:v>
                      </c:pt>
                      <c:pt idx="522">
                        <c:v>0.95068955420000001</c:v>
                      </c:pt>
                      <c:pt idx="523">
                        <c:v>0.95757412909999995</c:v>
                      </c:pt>
                      <c:pt idx="524">
                        <c:v>0.96400839090000001</c:v>
                      </c:pt>
                      <c:pt idx="525">
                        <c:v>0.97044324869999998</c:v>
                      </c:pt>
                      <c:pt idx="526">
                        <c:v>0.97816056009999997</c:v>
                      </c:pt>
                      <c:pt idx="527">
                        <c:v>0.98567199709999997</c:v>
                      </c:pt>
                      <c:pt idx="528">
                        <c:v>0.99213415380000003</c:v>
                      </c:pt>
                      <c:pt idx="529">
                        <c:v>1.000535011</c:v>
                      </c:pt>
                      <c:pt idx="530">
                        <c:v>1.007240176</c:v>
                      </c:pt>
                      <c:pt idx="531">
                        <c:v>1.0156224970000001</c:v>
                      </c:pt>
                      <c:pt idx="532">
                        <c:v>1.0248445269999999</c:v>
                      </c:pt>
                      <c:pt idx="533">
                        <c:v>1.02943027</c:v>
                      </c:pt>
                      <c:pt idx="534">
                        <c:v>1.0395294429999999</c:v>
                      </c:pt>
                      <c:pt idx="535">
                        <c:v>1.0455886130000001</c:v>
                      </c:pt>
                      <c:pt idx="536">
                        <c:v>1.0549411769999999</c:v>
                      </c:pt>
                      <c:pt idx="537">
                        <c:v>1.065122366</c:v>
                      </c:pt>
                      <c:pt idx="538">
                        <c:v>1.0763399600000001</c:v>
                      </c:pt>
                      <c:pt idx="539">
                        <c:v>1.0805475710000001</c:v>
                      </c:pt>
                      <c:pt idx="540">
                        <c:v>1.0921485419999999</c:v>
                      </c:pt>
                      <c:pt idx="541">
                        <c:v>1.103800178</c:v>
                      </c:pt>
                      <c:pt idx="542">
                        <c:v>1.110102296</c:v>
                      </c:pt>
                      <c:pt idx="543">
                        <c:v>1.1199717520000001</c:v>
                      </c:pt>
                      <c:pt idx="544">
                        <c:v>1.1327080730000001</c:v>
                      </c:pt>
                      <c:pt idx="545">
                        <c:v>1.140239716</c:v>
                      </c:pt>
                      <c:pt idx="546">
                        <c:v>1.1527496580000001</c:v>
                      </c:pt>
                      <c:pt idx="547">
                        <c:v>1.1615648270000001</c:v>
                      </c:pt>
                      <c:pt idx="548">
                        <c:v>1.17712605</c:v>
                      </c:pt>
                      <c:pt idx="549">
                        <c:v>1.188525915</c:v>
                      </c:pt>
                      <c:pt idx="550">
                        <c:v>1.198459744</c:v>
                      </c:pt>
                      <c:pt idx="551">
                        <c:v>1.2116098399999999</c:v>
                      </c:pt>
                      <c:pt idx="552">
                        <c:v>1.224106312</c:v>
                      </c:pt>
                      <c:pt idx="553">
                        <c:v>1.2311497929999999</c:v>
                      </c:pt>
                      <c:pt idx="554">
                        <c:v>1.2442086939999999</c:v>
                      </c:pt>
                      <c:pt idx="555">
                        <c:v>1.2615109680000001</c:v>
                      </c:pt>
                      <c:pt idx="556">
                        <c:v>1.2901250120000001</c:v>
                      </c:pt>
                      <c:pt idx="557">
                        <c:v>1.3088434929999999</c:v>
                      </c:pt>
                      <c:pt idx="558">
                        <c:v>1.3194581270000001</c:v>
                      </c:pt>
                      <c:pt idx="559">
                        <c:v>1.338652492</c:v>
                      </c:pt>
                      <c:pt idx="560">
                        <c:v>1.3646137709999999</c:v>
                      </c:pt>
                      <c:pt idx="561">
                        <c:v>1.378207564</c:v>
                      </c:pt>
                      <c:pt idx="562">
                        <c:v>1.4031853679999999</c:v>
                      </c:pt>
                      <c:pt idx="563">
                        <c:v>1.427220583</c:v>
                      </c:pt>
                      <c:pt idx="564">
                        <c:v>1.4505389930000001</c:v>
                      </c:pt>
                      <c:pt idx="565">
                        <c:v>1.464575052</c:v>
                      </c:pt>
                      <c:pt idx="566">
                        <c:v>1.477265477</c:v>
                      </c:pt>
                      <c:pt idx="567">
                        <c:v>1.4875979420000001</c:v>
                      </c:pt>
                      <c:pt idx="568">
                        <c:v>1.4739499089999999</c:v>
                      </c:pt>
                      <c:pt idx="569">
                        <c:v>1.4607725140000001</c:v>
                      </c:pt>
                      <c:pt idx="570">
                        <c:v>1.438752174</c:v>
                      </c:pt>
                      <c:pt idx="571">
                        <c:v>1.423650265</c:v>
                      </c:pt>
                      <c:pt idx="572">
                        <c:v>1.4044686559999999</c:v>
                      </c:pt>
                      <c:pt idx="573">
                        <c:v>1.395479798</c:v>
                      </c:pt>
                      <c:pt idx="574">
                        <c:v>1.3873893020000001</c:v>
                      </c:pt>
                      <c:pt idx="575">
                        <c:v>1.381813288</c:v>
                      </c:pt>
                      <c:pt idx="576">
                        <c:v>1.3861482140000001</c:v>
                      </c:pt>
                      <c:pt idx="577">
                        <c:v>1.3981145619999999</c:v>
                      </c:pt>
                      <c:pt idx="578">
                        <c:v>1.400138259</c:v>
                      </c:pt>
                      <c:pt idx="579">
                        <c:v>1.4089928869999999</c:v>
                      </c:pt>
                      <c:pt idx="580">
                        <c:v>1.4213693140000001</c:v>
                      </c:pt>
                      <c:pt idx="581">
                        <c:v>1.43058598</c:v>
                      </c:pt>
                      <c:pt idx="582">
                        <c:v>1.446644187</c:v>
                      </c:pt>
                      <c:pt idx="583">
                        <c:v>1.4576646090000001</c:v>
                      </c:pt>
                      <c:pt idx="584">
                        <c:v>1.4709625239999999</c:v>
                      </c:pt>
                      <c:pt idx="585">
                        <c:v>1.4861580130000001</c:v>
                      </c:pt>
                      <c:pt idx="586">
                        <c:v>1.5040557379999999</c:v>
                      </c:pt>
                      <c:pt idx="587">
                        <c:v>1.5143889189999999</c:v>
                      </c:pt>
                      <c:pt idx="588">
                        <c:v>1.523611069</c:v>
                      </c:pt>
                      <c:pt idx="589">
                        <c:v>1.5408658980000001</c:v>
                      </c:pt>
                      <c:pt idx="590">
                        <c:v>1.562337399</c:v>
                      </c:pt>
                      <c:pt idx="591">
                        <c:v>1.5641576049999999</c:v>
                      </c:pt>
                      <c:pt idx="592">
                        <c:v>1.5952416659999999</c:v>
                      </c:pt>
                      <c:pt idx="593">
                        <c:v>1.603241444</c:v>
                      </c:pt>
                      <c:pt idx="594">
                        <c:v>1.6215740439999999</c:v>
                      </c:pt>
                      <c:pt idx="595">
                        <c:v>1.646648884</c:v>
                      </c:pt>
                      <c:pt idx="596">
                        <c:v>1.668976665</c:v>
                      </c:pt>
                      <c:pt idx="597">
                        <c:v>1.6777942180000001</c:v>
                      </c:pt>
                      <c:pt idx="598">
                        <c:v>1.6980574129999999</c:v>
                      </c:pt>
                      <c:pt idx="599">
                        <c:v>1.7172725200000001</c:v>
                      </c:pt>
                      <c:pt idx="600">
                        <c:v>1.729474425</c:v>
                      </c:pt>
                      <c:pt idx="601">
                        <c:v>1.7555909160000001</c:v>
                      </c:pt>
                      <c:pt idx="602">
                        <c:v>1.7780628199999999</c:v>
                      </c:pt>
                      <c:pt idx="603">
                        <c:v>1.789862871</c:v>
                      </c:pt>
                      <c:pt idx="604">
                        <c:v>1.819011688</c:v>
                      </c:pt>
                      <c:pt idx="605">
                        <c:v>1.8283168080000001</c:v>
                      </c:pt>
                      <c:pt idx="606">
                        <c:v>1.8404700759999999</c:v>
                      </c:pt>
                      <c:pt idx="607">
                        <c:v>1.863025784</c:v>
                      </c:pt>
                      <c:pt idx="608">
                        <c:v>1.882181168</c:v>
                      </c:pt>
                      <c:pt idx="609">
                        <c:v>1.9062399860000001</c:v>
                      </c:pt>
                      <c:pt idx="610">
                        <c:v>1.91595304</c:v>
                      </c:pt>
                      <c:pt idx="611">
                        <c:v>1.929559112</c:v>
                      </c:pt>
                      <c:pt idx="612">
                        <c:v>1.9598704579999999</c:v>
                      </c:pt>
                      <c:pt idx="613">
                        <c:v>1.9697544570000001</c:v>
                      </c:pt>
                      <c:pt idx="614">
                        <c:v>1.98216188</c:v>
                      </c:pt>
                      <c:pt idx="615">
                        <c:v>2.0123603339999998</c:v>
                      </c:pt>
                      <c:pt idx="616">
                        <c:v>2.0330300330000002</c:v>
                      </c:pt>
                      <c:pt idx="617">
                        <c:v>2.0379600519999999</c:v>
                      </c:pt>
                      <c:pt idx="618">
                        <c:v>2.0664887429999999</c:v>
                      </c:pt>
                      <c:pt idx="619">
                        <c:v>2.0933933260000002</c:v>
                      </c:pt>
                      <c:pt idx="620">
                        <c:v>2.0977115629999998</c:v>
                      </c:pt>
                      <c:pt idx="621">
                        <c:v>2.1189188959999998</c:v>
                      </c:pt>
                      <c:pt idx="622">
                        <c:v>2.141657591</c:v>
                      </c:pt>
                      <c:pt idx="623">
                        <c:v>2.1590938569999998</c:v>
                      </c:pt>
                      <c:pt idx="624">
                        <c:v>2.1725692749999999</c:v>
                      </c:pt>
                      <c:pt idx="625">
                        <c:v>2.1969227789999999</c:v>
                      </c:pt>
                      <c:pt idx="626">
                        <c:v>2.2068309780000002</c:v>
                      </c:pt>
                      <c:pt idx="627">
                        <c:v>2.218661547</c:v>
                      </c:pt>
                      <c:pt idx="628">
                        <c:v>2.2386662959999999</c:v>
                      </c:pt>
                      <c:pt idx="629">
                        <c:v>2.2676296229999999</c:v>
                      </c:pt>
                      <c:pt idx="630">
                        <c:v>2.261398792</c:v>
                      </c:pt>
                      <c:pt idx="631">
                        <c:v>2.3048009870000001</c:v>
                      </c:pt>
                      <c:pt idx="632">
                        <c:v>2.3210046289999999</c:v>
                      </c:pt>
                      <c:pt idx="633">
                        <c:v>2.3209121229999998</c:v>
                      </c:pt>
                      <c:pt idx="634">
                        <c:v>2.3769884110000001</c:v>
                      </c:pt>
                      <c:pt idx="635">
                        <c:v>2.3656387329999999</c:v>
                      </c:pt>
                      <c:pt idx="636">
                        <c:v>2.385980129</c:v>
                      </c:pt>
                      <c:pt idx="637">
                        <c:v>2.3840770720000002</c:v>
                      </c:pt>
                      <c:pt idx="638">
                        <c:v>2.4253368380000002</c:v>
                      </c:pt>
                      <c:pt idx="639">
                        <c:v>2.44191432</c:v>
                      </c:pt>
                      <c:pt idx="640">
                        <c:v>2.4629220959999998</c:v>
                      </c:pt>
                      <c:pt idx="641">
                        <c:v>2.493195772</c:v>
                      </c:pt>
                      <c:pt idx="642">
                        <c:v>2.5107772349999999</c:v>
                      </c:pt>
                      <c:pt idx="643">
                        <c:v>2.497471333</c:v>
                      </c:pt>
                      <c:pt idx="644">
                        <c:v>2.491597176</c:v>
                      </c:pt>
                      <c:pt idx="645">
                        <c:v>2.5674579139999998</c:v>
                      </c:pt>
                      <c:pt idx="646">
                        <c:v>2.5753753189999999</c:v>
                      </c:pt>
                      <c:pt idx="647">
                        <c:v>2.572686434</c:v>
                      </c:pt>
                      <c:pt idx="648">
                        <c:v>2.5968754289999998</c:v>
                      </c:pt>
                      <c:pt idx="649">
                        <c:v>2.6270091529999999</c:v>
                      </c:pt>
                      <c:pt idx="650">
                        <c:v>2.6313438420000002</c:v>
                      </c:pt>
                      <c:pt idx="651">
                        <c:v>2.618565083</c:v>
                      </c:pt>
                      <c:pt idx="652">
                        <c:v>2.6736316680000001</c:v>
                      </c:pt>
                      <c:pt idx="653">
                        <c:v>2.743326664</c:v>
                      </c:pt>
                      <c:pt idx="654">
                        <c:v>2.675955772</c:v>
                      </c:pt>
                      <c:pt idx="655">
                        <c:v>2.6671476360000002</c:v>
                      </c:pt>
                      <c:pt idx="656">
                        <c:v>2.779095173</c:v>
                      </c:pt>
                      <c:pt idx="657">
                        <c:v>2.7728955750000002</c:v>
                      </c:pt>
                      <c:pt idx="658">
                        <c:v>2.6752409930000001</c:v>
                      </c:pt>
                      <c:pt idx="659">
                        <c:v>2.7362277509999999</c:v>
                      </c:pt>
                      <c:pt idx="660">
                        <c:v>2.792956352</c:v>
                      </c:pt>
                      <c:pt idx="661">
                        <c:v>2.7397921090000001</c:v>
                      </c:pt>
                      <c:pt idx="662">
                        <c:v>2.7064859870000002</c:v>
                      </c:pt>
                      <c:pt idx="663">
                        <c:v>3.011126757</c:v>
                      </c:pt>
                      <c:pt idx="664">
                        <c:v>2.6264908309999999</c:v>
                      </c:pt>
                      <c:pt idx="665">
                        <c:v>2.8016428950000001</c:v>
                      </c:pt>
                      <c:pt idx="666">
                        <c:v>2.9847781659999999</c:v>
                      </c:pt>
                      <c:pt idx="667">
                        <c:v>2.8521046640000001</c:v>
                      </c:pt>
                      <c:pt idx="668">
                        <c:v>2.8321144579999999</c:v>
                      </c:pt>
                      <c:pt idx="669">
                        <c:v>2.840895653</c:v>
                      </c:pt>
                      <c:pt idx="670">
                        <c:v>2.670512199</c:v>
                      </c:pt>
                      <c:pt idx="671">
                        <c:v>2.8611636159999998</c:v>
                      </c:pt>
                      <c:pt idx="672">
                        <c:v>3.0848405360000002</c:v>
                      </c:pt>
                      <c:pt idx="673">
                        <c:v>2.7255473139999999</c:v>
                      </c:pt>
                      <c:pt idx="674">
                        <c:v>2.8175795080000001</c:v>
                      </c:pt>
                      <c:pt idx="675">
                        <c:v>10</c:v>
                      </c:pt>
                      <c:pt idx="676">
                        <c:v>2.605870962</c:v>
                      </c:pt>
                      <c:pt idx="677">
                        <c:v>3.4867415429999999</c:v>
                      </c:pt>
                      <c:pt idx="678">
                        <c:v>2.9446477889999998</c:v>
                      </c:pt>
                      <c:pt idx="679">
                        <c:v>10</c:v>
                      </c:pt>
                      <c:pt idx="680">
                        <c:v>10</c:v>
                      </c:pt>
                      <c:pt idx="681">
                        <c:v>2.4195234779999999</c:v>
                      </c:pt>
                      <c:pt idx="682">
                        <c:v>2.4249954219999998</c:v>
                      </c:pt>
                      <c:pt idx="683">
                        <c:v>2.4521901609999999</c:v>
                      </c:pt>
                      <c:pt idx="684">
                        <c:v>10</c:v>
                      </c:pt>
                      <c:pt idx="685">
                        <c:v>10</c:v>
                      </c:pt>
                      <c:pt idx="686">
                        <c:v>10</c:v>
                      </c:pt>
                      <c:pt idx="687">
                        <c:v>1.9701846839999999</c:v>
                      </c:pt>
                      <c:pt idx="688">
                        <c:v>1.761183739</c:v>
                      </c:pt>
                      <c:pt idx="689">
                        <c:v>2.2617816930000001</c:v>
                      </c:pt>
                      <c:pt idx="690">
                        <c:v>10</c:v>
                      </c:pt>
                      <c:pt idx="691">
                        <c:v>1.609858751</c:v>
                      </c:pt>
                      <c:pt idx="692">
                        <c:v>0.99911487099999996</c:v>
                      </c:pt>
                      <c:pt idx="693">
                        <c:v>10</c:v>
                      </c:pt>
                      <c:pt idx="694">
                        <c:v>1.6417684560000001</c:v>
                      </c:pt>
                      <c:pt idx="695">
                        <c:v>1.0305293799999999</c:v>
                      </c:pt>
                      <c:pt idx="696">
                        <c:v>1.805555582</c:v>
                      </c:pt>
                      <c:pt idx="697">
                        <c:v>1.017952323</c:v>
                      </c:pt>
                      <c:pt idx="698">
                        <c:v>1.6246355770000001</c:v>
                      </c:pt>
                      <c:pt idx="699">
                        <c:v>1.0608901980000001</c:v>
                      </c:pt>
                      <c:pt idx="700">
                        <c:v>10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7"/>
                <c:order val="4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'P-A'!$AX$6</c15:sqref>
                        </c15:formulaRef>
                      </c:ext>
                    </c:extLst>
                    <c:strCache>
                      <c:ptCount val="1"/>
                      <c:pt idx="0">
                        <c:v>P-C3 OD dark 3 weeks</c:v>
                      </c:pt>
                    </c:strCache>
                  </c:strRef>
                </c:tx>
                <c:spPr>
                  <a:ln w="19050" cap="rnd">
                    <a:solidFill>
                      <a:schemeClr val="accent6">
                        <a:lumMod val="7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'P-A'!$B$7:$B$707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900</c:v>
                      </c:pt>
                      <c:pt idx="1">
                        <c:v>899</c:v>
                      </c:pt>
                      <c:pt idx="2">
                        <c:v>898</c:v>
                      </c:pt>
                      <c:pt idx="3">
                        <c:v>897</c:v>
                      </c:pt>
                      <c:pt idx="4">
                        <c:v>896</c:v>
                      </c:pt>
                      <c:pt idx="5">
                        <c:v>895</c:v>
                      </c:pt>
                      <c:pt idx="6">
                        <c:v>894</c:v>
                      </c:pt>
                      <c:pt idx="7">
                        <c:v>893</c:v>
                      </c:pt>
                      <c:pt idx="8">
                        <c:v>892</c:v>
                      </c:pt>
                      <c:pt idx="9">
                        <c:v>891</c:v>
                      </c:pt>
                      <c:pt idx="10">
                        <c:v>890</c:v>
                      </c:pt>
                      <c:pt idx="11">
                        <c:v>889</c:v>
                      </c:pt>
                      <c:pt idx="12">
                        <c:v>888</c:v>
                      </c:pt>
                      <c:pt idx="13">
                        <c:v>887</c:v>
                      </c:pt>
                      <c:pt idx="14">
                        <c:v>886</c:v>
                      </c:pt>
                      <c:pt idx="15">
                        <c:v>885</c:v>
                      </c:pt>
                      <c:pt idx="16">
                        <c:v>884</c:v>
                      </c:pt>
                      <c:pt idx="17">
                        <c:v>883</c:v>
                      </c:pt>
                      <c:pt idx="18">
                        <c:v>882</c:v>
                      </c:pt>
                      <c:pt idx="19">
                        <c:v>881</c:v>
                      </c:pt>
                      <c:pt idx="20">
                        <c:v>880</c:v>
                      </c:pt>
                      <c:pt idx="21">
                        <c:v>879</c:v>
                      </c:pt>
                      <c:pt idx="22">
                        <c:v>878</c:v>
                      </c:pt>
                      <c:pt idx="23">
                        <c:v>877</c:v>
                      </c:pt>
                      <c:pt idx="24">
                        <c:v>876</c:v>
                      </c:pt>
                      <c:pt idx="25">
                        <c:v>875</c:v>
                      </c:pt>
                      <c:pt idx="26">
                        <c:v>874</c:v>
                      </c:pt>
                      <c:pt idx="27">
                        <c:v>873</c:v>
                      </c:pt>
                      <c:pt idx="28">
                        <c:v>872</c:v>
                      </c:pt>
                      <c:pt idx="29">
                        <c:v>871</c:v>
                      </c:pt>
                      <c:pt idx="30">
                        <c:v>870</c:v>
                      </c:pt>
                      <c:pt idx="31">
                        <c:v>869</c:v>
                      </c:pt>
                      <c:pt idx="32">
                        <c:v>868</c:v>
                      </c:pt>
                      <c:pt idx="33">
                        <c:v>867</c:v>
                      </c:pt>
                      <c:pt idx="34">
                        <c:v>866</c:v>
                      </c:pt>
                      <c:pt idx="35">
                        <c:v>865</c:v>
                      </c:pt>
                      <c:pt idx="36">
                        <c:v>864</c:v>
                      </c:pt>
                      <c:pt idx="37">
                        <c:v>863</c:v>
                      </c:pt>
                      <c:pt idx="38">
                        <c:v>862</c:v>
                      </c:pt>
                      <c:pt idx="39">
                        <c:v>861</c:v>
                      </c:pt>
                      <c:pt idx="40">
                        <c:v>860</c:v>
                      </c:pt>
                      <c:pt idx="41">
                        <c:v>859</c:v>
                      </c:pt>
                      <c:pt idx="42">
                        <c:v>858</c:v>
                      </c:pt>
                      <c:pt idx="43">
                        <c:v>857</c:v>
                      </c:pt>
                      <c:pt idx="44">
                        <c:v>856</c:v>
                      </c:pt>
                      <c:pt idx="45">
                        <c:v>855</c:v>
                      </c:pt>
                      <c:pt idx="46">
                        <c:v>854</c:v>
                      </c:pt>
                      <c:pt idx="47">
                        <c:v>853</c:v>
                      </c:pt>
                      <c:pt idx="48">
                        <c:v>852</c:v>
                      </c:pt>
                      <c:pt idx="49">
                        <c:v>851</c:v>
                      </c:pt>
                      <c:pt idx="50">
                        <c:v>850</c:v>
                      </c:pt>
                      <c:pt idx="51">
                        <c:v>849</c:v>
                      </c:pt>
                      <c:pt idx="52">
                        <c:v>848</c:v>
                      </c:pt>
                      <c:pt idx="53">
                        <c:v>847</c:v>
                      </c:pt>
                      <c:pt idx="54">
                        <c:v>846</c:v>
                      </c:pt>
                      <c:pt idx="55">
                        <c:v>845</c:v>
                      </c:pt>
                      <c:pt idx="56">
                        <c:v>844</c:v>
                      </c:pt>
                      <c:pt idx="57">
                        <c:v>843</c:v>
                      </c:pt>
                      <c:pt idx="58">
                        <c:v>842</c:v>
                      </c:pt>
                      <c:pt idx="59">
                        <c:v>841</c:v>
                      </c:pt>
                      <c:pt idx="60">
                        <c:v>840</c:v>
                      </c:pt>
                      <c:pt idx="61">
                        <c:v>839</c:v>
                      </c:pt>
                      <c:pt idx="62">
                        <c:v>838</c:v>
                      </c:pt>
                      <c:pt idx="63">
                        <c:v>837</c:v>
                      </c:pt>
                      <c:pt idx="64">
                        <c:v>836</c:v>
                      </c:pt>
                      <c:pt idx="65">
                        <c:v>835</c:v>
                      </c:pt>
                      <c:pt idx="66">
                        <c:v>834</c:v>
                      </c:pt>
                      <c:pt idx="67">
                        <c:v>833</c:v>
                      </c:pt>
                      <c:pt idx="68">
                        <c:v>832</c:v>
                      </c:pt>
                      <c:pt idx="69">
                        <c:v>831</c:v>
                      </c:pt>
                      <c:pt idx="70">
                        <c:v>830</c:v>
                      </c:pt>
                      <c:pt idx="71">
                        <c:v>829</c:v>
                      </c:pt>
                      <c:pt idx="72">
                        <c:v>828</c:v>
                      </c:pt>
                      <c:pt idx="73">
                        <c:v>827</c:v>
                      </c:pt>
                      <c:pt idx="74">
                        <c:v>826</c:v>
                      </c:pt>
                      <c:pt idx="75">
                        <c:v>825</c:v>
                      </c:pt>
                      <c:pt idx="76">
                        <c:v>824</c:v>
                      </c:pt>
                      <c:pt idx="77">
                        <c:v>823</c:v>
                      </c:pt>
                      <c:pt idx="78">
                        <c:v>822</c:v>
                      </c:pt>
                      <c:pt idx="79">
                        <c:v>821</c:v>
                      </c:pt>
                      <c:pt idx="80">
                        <c:v>820</c:v>
                      </c:pt>
                      <c:pt idx="81">
                        <c:v>819</c:v>
                      </c:pt>
                      <c:pt idx="82">
                        <c:v>818</c:v>
                      </c:pt>
                      <c:pt idx="83">
                        <c:v>817</c:v>
                      </c:pt>
                      <c:pt idx="84">
                        <c:v>816</c:v>
                      </c:pt>
                      <c:pt idx="85">
                        <c:v>815</c:v>
                      </c:pt>
                      <c:pt idx="86">
                        <c:v>814</c:v>
                      </c:pt>
                      <c:pt idx="87">
                        <c:v>813</c:v>
                      </c:pt>
                      <c:pt idx="88">
                        <c:v>812</c:v>
                      </c:pt>
                      <c:pt idx="89">
                        <c:v>811</c:v>
                      </c:pt>
                      <c:pt idx="90">
                        <c:v>810</c:v>
                      </c:pt>
                      <c:pt idx="91">
                        <c:v>809</c:v>
                      </c:pt>
                      <c:pt idx="92">
                        <c:v>808</c:v>
                      </c:pt>
                      <c:pt idx="93">
                        <c:v>807</c:v>
                      </c:pt>
                      <c:pt idx="94">
                        <c:v>806</c:v>
                      </c:pt>
                      <c:pt idx="95">
                        <c:v>805</c:v>
                      </c:pt>
                      <c:pt idx="96">
                        <c:v>804</c:v>
                      </c:pt>
                      <c:pt idx="97">
                        <c:v>803</c:v>
                      </c:pt>
                      <c:pt idx="98">
                        <c:v>802</c:v>
                      </c:pt>
                      <c:pt idx="99">
                        <c:v>801</c:v>
                      </c:pt>
                      <c:pt idx="100">
                        <c:v>800</c:v>
                      </c:pt>
                      <c:pt idx="101">
                        <c:v>799</c:v>
                      </c:pt>
                      <c:pt idx="102">
                        <c:v>798</c:v>
                      </c:pt>
                      <c:pt idx="103">
                        <c:v>797</c:v>
                      </c:pt>
                      <c:pt idx="104">
                        <c:v>796</c:v>
                      </c:pt>
                      <c:pt idx="105">
                        <c:v>795</c:v>
                      </c:pt>
                      <c:pt idx="106">
                        <c:v>794</c:v>
                      </c:pt>
                      <c:pt idx="107">
                        <c:v>793</c:v>
                      </c:pt>
                      <c:pt idx="108">
                        <c:v>792</c:v>
                      </c:pt>
                      <c:pt idx="109">
                        <c:v>791</c:v>
                      </c:pt>
                      <c:pt idx="110">
                        <c:v>790</c:v>
                      </c:pt>
                      <c:pt idx="111">
                        <c:v>789</c:v>
                      </c:pt>
                      <c:pt idx="112">
                        <c:v>788</c:v>
                      </c:pt>
                      <c:pt idx="113">
                        <c:v>787</c:v>
                      </c:pt>
                      <c:pt idx="114">
                        <c:v>786</c:v>
                      </c:pt>
                      <c:pt idx="115">
                        <c:v>785</c:v>
                      </c:pt>
                      <c:pt idx="116">
                        <c:v>784</c:v>
                      </c:pt>
                      <c:pt idx="117">
                        <c:v>783</c:v>
                      </c:pt>
                      <c:pt idx="118">
                        <c:v>782</c:v>
                      </c:pt>
                      <c:pt idx="119">
                        <c:v>781</c:v>
                      </c:pt>
                      <c:pt idx="120">
                        <c:v>780</c:v>
                      </c:pt>
                      <c:pt idx="121">
                        <c:v>779</c:v>
                      </c:pt>
                      <c:pt idx="122">
                        <c:v>778</c:v>
                      </c:pt>
                      <c:pt idx="123">
                        <c:v>777</c:v>
                      </c:pt>
                      <c:pt idx="124">
                        <c:v>776</c:v>
                      </c:pt>
                      <c:pt idx="125">
                        <c:v>775</c:v>
                      </c:pt>
                      <c:pt idx="126">
                        <c:v>774</c:v>
                      </c:pt>
                      <c:pt idx="127">
                        <c:v>773</c:v>
                      </c:pt>
                      <c:pt idx="128">
                        <c:v>772</c:v>
                      </c:pt>
                      <c:pt idx="129">
                        <c:v>771</c:v>
                      </c:pt>
                      <c:pt idx="130">
                        <c:v>770</c:v>
                      </c:pt>
                      <c:pt idx="131">
                        <c:v>769</c:v>
                      </c:pt>
                      <c:pt idx="132">
                        <c:v>768</c:v>
                      </c:pt>
                      <c:pt idx="133">
                        <c:v>767</c:v>
                      </c:pt>
                      <c:pt idx="134">
                        <c:v>766</c:v>
                      </c:pt>
                      <c:pt idx="135">
                        <c:v>765</c:v>
                      </c:pt>
                      <c:pt idx="136">
                        <c:v>764</c:v>
                      </c:pt>
                      <c:pt idx="137">
                        <c:v>763</c:v>
                      </c:pt>
                      <c:pt idx="138">
                        <c:v>762</c:v>
                      </c:pt>
                      <c:pt idx="139">
                        <c:v>761</c:v>
                      </c:pt>
                      <c:pt idx="140">
                        <c:v>760</c:v>
                      </c:pt>
                      <c:pt idx="141">
                        <c:v>759</c:v>
                      </c:pt>
                      <c:pt idx="142">
                        <c:v>758</c:v>
                      </c:pt>
                      <c:pt idx="143">
                        <c:v>757</c:v>
                      </c:pt>
                      <c:pt idx="144">
                        <c:v>756</c:v>
                      </c:pt>
                      <c:pt idx="145">
                        <c:v>755</c:v>
                      </c:pt>
                      <c:pt idx="146">
                        <c:v>754</c:v>
                      </c:pt>
                      <c:pt idx="147">
                        <c:v>753</c:v>
                      </c:pt>
                      <c:pt idx="148">
                        <c:v>752</c:v>
                      </c:pt>
                      <c:pt idx="149">
                        <c:v>751</c:v>
                      </c:pt>
                      <c:pt idx="150">
                        <c:v>750</c:v>
                      </c:pt>
                      <c:pt idx="151">
                        <c:v>749</c:v>
                      </c:pt>
                      <c:pt idx="152">
                        <c:v>748</c:v>
                      </c:pt>
                      <c:pt idx="153">
                        <c:v>747</c:v>
                      </c:pt>
                      <c:pt idx="154">
                        <c:v>746</c:v>
                      </c:pt>
                      <c:pt idx="155">
                        <c:v>745</c:v>
                      </c:pt>
                      <c:pt idx="156">
                        <c:v>744</c:v>
                      </c:pt>
                      <c:pt idx="157">
                        <c:v>743</c:v>
                      </c:pt>
                      <c:pt idx="158">
                        <c:v>742</c:v>
                      </c:pt>
                      <c:pt idx="159">
                        <c:v>741</c:v>
                      </c:pt>
                      <c:pt idx="160">
                        <c:v>740</c:v>
                      </c:pt>
                      <c:pt idx="161">
                        <c:v>739</c:v>
                      </c:pt>
                      <c:pt idx="162">
                        <c:v>738</c:v>
                      </c:pt>
                      <c:pt idx="163">
                        <c:v>737</c:v>
                      </c:pt>
                      <c:pt idx="164">
                        <c:v>736</c:v>
                      </c:pt>
                      <c:pt idx="165">
                        <c:v>735</c:v>
                      </c:pt>
                      <c:pt idx="166">
                        <c:v>734</c:v>
                      </c:pt>
                      <c:pt idx="167">
                        <c:v>733</c:v>
                      </c:pt>
                      <c:pt idx="168">
                        <c:v>732</c:v>
                      </c:pt>
                      <c:pt idx="169">
                        <c:v>731</c:v>
                      </c:pt>
                      <c:pt idx="170">
                        <c:v>730</c:v>
                      </c:pt>
                      <c:pt idx="171">
                        <c:v>729</c:v>
                      </c:pt>
                      <c:pt idx="172">
                        <c:v>728</c:v>
                      </c:pt>
                      <c:pt idx="173">
                        <c:v>727</c:v>
                      </c:pt>
                      <c:pt idx="174">
                        <c:v>726</c:v>
                      </c:pt>
                      <c:pt idx="175">
                        <c:v>725</c:v>
                      </c:pt>
                      <c:pt idx="176">
                        <c:v>724</c:v>
                      </c:pt>
                      <c:pt idx="177">
                        <c:v>723</c:v>
                      </c:pt>
                      <c:pt idx="178">
                        <c:v>722</c:v>
                      </c:pt>
                      <c:pt idx="179">
                        <c:v>721</c:v>
                      </c:pt>
                      <c:pt idx="180">
                        <c:v>720</c:v>
                      </c:pt>
                      <c:pt idx="181">
                        <c:v>719</c:v>
                      </c:pt>
                      <c:pt idx="182">
                        <c:v>718</c:v>
                      </c:pt>
                      <c:pt idx="183">
                        <c:v>717</c:v>
                      </c:pt>
                      <c:pt idx="184">
                        <c:v>716</c:v>
                      </c:pt>
                      <c:pt idx="185">
                        <c:v>715</c:v>
                      </c:pt>
                      <c:pt idx="186">
                        <c:v>714</c:v>
                      </c:pt>
                      <c:pt idx="187">
                        <c:v>713</c:v>
                      </c:pt>
                      <c:pt idx="188">
                        <c:v>712</c:v>
                      </c:pt>
                      <c:pt idx="189">
                        <c:v>711</c:v>
                      </c:pt>
                      <c:pt idx="190">
                        <c:v>710</c:v>
                      </c:pt>
                      <c:pt idx="191">
                        <c:v>709</c:v>
                      </c:pt>
                      <c:pt idx="192">
                        <c:v>708</c:v>
                      </c:pt>
                      <c:pt idx="193">
                        <c:v>707</c:v>
                      </c:pt>
                      <c:pt idx="194">
                        <c:v>706</c:v>
                      </c:pt>
                      <c:pt idx="195">
                        <c:v>705</c:v>
                      </c:pt>
                      <c:pt idx="196">
                        <c:v>704</c:v>
                      </c:pt>
                      <c:pt idx="197">
                        <c:v>703</c:v>
                      </c:pt>
                      <c:pt idx="198">
                        <c:v>702</c:v>
                      </c:pt>
                      <c:pt idx="199">
                        <c:v>701</c:v>
                      </c:pt>
                      <c:pt idx="200">
                        <c:v>700</c:v>
                      </c:pt>
                      <c:pt idx="201">
                        <c:v>699</c:v>
                      </c:pt>
                      <c:pt idx="202">
                        <c:v>698</c:v>
                      </c:pt>
                      <c:pt idx="203">
                        <c:v>697</c:v>
                      </c:pt>
                      <c:pt idx="204">
                        <c:v>696</c:v>
                      </c:pt>
                      <c:pt idx="205">
                        <c:v>695</c:v>
                      </c:pt>
                      <c:pt idx="206">
                        <c:v>694</c:v>
                      </c:pt>
                      <c:pt idx="207">
                        <c:v>693</c:v>
                      </c:pt>
                      <c:pt idx="208">
                        <c:v>692</c:v>
                      </c:pt>
                      <c:pt idx="209">
                        <c:v>691</c:v>
                      </c:pt>
                      <c:pt idx="210">
                        <c:v>690</c:v>
                      </c:pt>
                      <c:pt idx="211">
                        <c:v>689</c:v>
                      </c:pt>
                      <c:pt idx="212">
                        <c:v>688</c:v>
                      </c:pt>
                      <c:pt idx="213">
                        <c:v>687</c:v>
                      </c:pt>
                      <c:pt idx="214">
                        <c:v>686</c:v>
                      </c:pt>
                      <c:pt idx="215">
                        <c:v>685</c:v>
                      </c:pt>
                      <c:pt idx="216">
                        <c:v>684</c:v>
                      </c:pt>
                      <c:pt idx="217">
                        <c:v>683</c:v>
                      </c:pt>
                      <c:pt idx="218">
                        <c:v>682</c:v>
                      </c:pt>
                      <c:pt idx="219">
                        <c:v>681</c:v>
                      </c:pt>
                      <c:pt idx="220">
                        <c:v>680</c:v>
                      </c:pt>
                      <c:pt idx="221">
                        <c:v>679</c:v>
                      </c:pt>
                      <c:pt idx="222">
                        <c:v>678</c:v>
                      </c:pt>
                      <c:pt idx="223">
                        <c:v>677</c:v>
                      </c:pt>
                      <c:pt idx="224">
                        <c:v>676</c:v>
                      </c:pt>
                      <c:pt idx="225">
                        <c:v>675</c:v>
                      </c:pt>
                      <c:pt idx="226">
                        <c:v>674</c:v>
                      </c:pt>
                      <c:pt idx="227">
                        <c:v>673</c:v>
                      </c:pt>
                      <c:pt idx="228">
                        <c:v>672</c:v>
                      </c:pt>
                      <c:pt idx="229">
                        <c:v>671</c:v>
                      </c:pt>
                      <c:pt idx="230">
                        <c:v>670</c:v>
                      </c:pt>
                      <c:pt idx="231">
                        <c:v>669</c:v>
                      </c:pt>
                      <c:pt idx="232">
                        <c:v>668</c:v>
                      </c:pt>
                      <c:pt idx="233">
                        <c:v>667</c:v>
                      </c:pt>
                      <c:pt idx="234">
                        <c:v>666</c:v>
                      </c:pt>
                      <c:pt idx="235">
                        <c:v>665</c:v>
                      </c:pt>
                      <c:pt idx="236">
                        <c:v>664</c:v>
                      </c:pt>
                      <c:pt idx="237">
                        <c:v>663</c:v>
                      </c:pt>
                      <c:pt idx="238">
                        <c:v>662</c:v>
                      </c:pt>
                      <c:pt idx="239">
                        <c:v>661</c:v>
                      </c:pt>
                      <c:pt idx="240">
                        <c:v>660</c:v>
                      </c:pt>
                      <c:pt idx="241">
                        <c:v>659</c:v>
                      </c:pt>
                      <c:pt idx="242">
                        <c:v>658</c:v>
                      </c:pt>
                      <c:pt idx="243">
                        <c:v>657</c:v>
                      </c:pt>
                      <c:pt idx="244">
                        <c:v>656</c:v>
                      </c:pt>
                      <c:pt idx="245">
                        <c:v>655</c:v>
                      </c:pt>
                      <c:pt idx="246">
                        <c:v>654</c:v>
                      </c:pt>
                      <c:pt idx="247">
                        <c:v>653</c:v>
                      </c:pt>
                      <c:pt idx="248">
                        <c:v>652</c:v>
                      </c:pt>
                      <c:pt idx="249">
                        <c:v>651</c:v>
                      </c:pt>
                      <c:pt idx="250">
                        <c:v>650</c:v>
                      </c:pt>
                      <c:pt idx="251">
                        <c:v>649</c:v>
                      </c:pt>
                      <c:pt idx="252">
                        <c:v>648</c:v>
                      </c:pt>
                      <c:pt idx="253">
                        <c:v>647</c:v>
                      </c:pt>
                      <c:pt idx="254">
                        <c:v>646</c:v>
                      </c:pt>
                      <c:pt idx="255">
                        <c:v>645</c:v>
                      </c:pt>
                      <c:pt idx="256">
                        <c:v>644</c:v>
                      </c:pt>
                      <c:pt idx="257">
                        <c:v>643</c:v>
                      </c:pt>
                      <c:pt idx="258">
                        <c:v>642</c:v>
                      </c:pt>
                      <c:pt idx="259">
                        <c:v>641</c:v>
                      </c:pt>
                      <c:pt idx="260">
                        <c:v>640</c:v>
                      </c:pt>
                      <c:pt idx="261">
                        <c:v>639</c:v>
                      </c:pt>
                      <c:pt idx="262">
                        <c:v>638</c:v>
                      </c:pt>
                      <c:pt idx="263">
                        <c:v>637</c:v>
                      </c:pt>
                      <c:pt idx="264">
                        <c:v>636</c:v>
                      </c:pt>
                      <c:pt idx="265">
                        <c:v>635</c:v>
                      </c:pt>
                      <c:pt idx="266">
                        <c:v>634</c:v>
                      </c:pt>
                      <c:pt idx="267">
                        <c:v>633</c:v>
                      </c:pt>
                      <c:pt idx="268">
                        <c:v>632</c:v>
                      </c:pt>
                      <c:pt idx="269">
                        <c:v>631</c:v>
                      </c:pt>
                      <c:pt idx="270">
                        <c:v>630</c:v>
                      </c:pt>
                      <c:pt idx="271">
                        <c:v>629</c:v>
                      </c:pt>
                      <c:pt idx="272">
                        <c:v>628</c:v>
                      </c:pt>
                      <c:pt idx="273">
                        <c:v>627</c:v>
                      </c:pt>
                      <c:pt idx="274">
                        <c:v>626</c:v>
                      </c:pt>
                      <c:pt idx="275">
                        <c:v>625</c:v>
                      </c:pt>
                      <c:pt idx="276">
                        <c:v>624</c:v>
                      </c:pt>
                      <c:pt idx="277">
                        <c:v>623</c:v>
                      </c:pt>
                      <c:pt idx="278">
                        <c:v>622</c:v>
                      </c:pt>
                      <c:pt idx="279">
                        <c:v>621</c:v>
                      </c:pt>
                      <c:pt idx="280">
                        <c:v>620</c:v>
                      </c:pt>
                      <c:pt idx="281">
                        <c:v>619</c:v>
                      </c:pt>
                      <c:pt idx="282">
                        <c:v>618</c:v>
                      </c:pt>
                      <c:pt idx="283">
                        <c:v>617</c:v>
                      </c:pt>
                      <c:pt idx="284">
                        <c:v>616</c:v>
                      </c:pt>
                      <c:pt idx="285">
                        <c:v>615</c:v>
                      </c:pt>
                      <c:pt idx="286">
                        <c:v>614</c:v>
                      </c:pt>
                      <c:pt idx="287">
                        <c:v>613</c:v>
                      </c:pt>
                      <c:pt idx="288">
                        <c:v>612</c:v>
                      </c:pt>
                      <c:pt idx="289">
                        <c:v>611</c:v>
                      </c:pt>
                      <c:pt idx="290">
                        <c:v>610</c:v>
                      </c:pt>
                      <c:pt idx="291">
                        <c:v>609</c:v>
                      </c:pt>
                      <c:pt idx="292">
                        <c:v>608</c:v>
                      </c:pt>
                      <c:pt idx="293">
                        <c:v>607</c:v>
                      </c:pt>
                      <c:pt idx="294">
                        <c:v>606</c:v>
                      </c:pt>
                      <c:pt idx="295">
                        <c:v>605</c:v>
                      </c:pt>
                      <c:pt idx="296">
                        <c:v>604</c:v>
                      </c:pt>
                      <c:pt idx="297">
                        <c:v>603</c:v>
                      </c:pt>
                      <c:pt idx="298">
                        <c:v>602</c:v>
                      </c:pt>
                      <c:pt idx="299">
                        <c:v>601</c:v>
                      </c:pt>
                      <c:pt idx="300">
                        <c:v>600</c:v>
                      </c:pt>
                      <c:pt idx="301">
                        <c:v>599</c:v>
                      </c:pt>
                      <c:pt idx="302">
                        <c:v>598</c:v>
                      </c:pt>
                      <c:pt idx="303">
                        <c:v>597</c:v>
                      </c:pt>
                      <c:pt idx="304">
                        <c:v>596</c:v>
                      </c:pt>
                      <c:pt idx="305">
                        <c:v>595</c:v>
                      </c:pt>
                      <c:pt idx="306">
                        <c:v>594</c:v>
                      </c:pt>
                      <c:pt idx="307">
                        <c:v>593</c:v>
                      </c:pt>
                      <c:pt idx="308">
                        <c:v>592</c:v>
                      </c:pt>
                      <c:pt idx="309">
                        <c:v>591</c:v>
                      </c:pt>
                      <c:pt idx="310">
                        <c:v>590</c:v>
                      </c:pt>
                      <c:pt idx="311">
                        <c:v>589</c:v>
                      </c:pt>
                      <c:pt idx="312">
                        <c:v>588</c:v>
                      </c:pt>
                      <c:pt idx="313">
                        <c:v>587</c:v>
                      </c:pt>
                      <c:pt idx="314">
                        <c:v>586</c:v>
                      </c:pt>
                      <c:pt idx="315">
                        <c:v>585</c:v>
                      </c:pt>
                      <c:pt idx="316">
                        <c:v>584</c:v>
                      </c:pt>
                      <c:pt idx="317">
                        <c:v>583</c:v>
                      </c:pt>
                      <c:pt idx="318">
                        <c:v>582</c:v>
                      </c:pt>
                      <c:pt idx="319">
                        <c:v>581</c:v>
                      </c:pt>
                      <c:pt idx="320">
                        <c:v>580</c:v>
                      </c:pt>
                      <c:pt idx="321">
                        <c:v>579</c:v>
                      </c:pt>
                      <c:pt idx="322">
                        <c:v>578</c:v>
                      </c:pt>
                      <c:pt idx="323">
                        <c:v>577</c:v>
                      </c:pt>
                      <c:pt idx="324">
                        <c:v>576</c:v>
                      </c:pt>
                      <c:pt idx="325">
                        <c:v>575</c:v>
                      </c:pt>
                      <c:pt idx="326">
                        <c:v>574</c:v>
                      </c:pt>
                      <c:pt idx="327">
                        <c:v>573</c:v>
                      </c:pt>
                      <c:pt idx="328">
                        <c:v>572</c:v>
                      </c:pt>
                      <c:pt idx="329">
                        <c:v>571</c:v>
                      </c:pt>
                      <c:pt idx="330">
                        <c:v>570</c:v>
                      </c:pt>
                      <c:pt idx="331">
                        <c:v>569</c:v>
                      </c:pt>
                      <c:pt idx="332">
                        <c:v>568</c:v>
                      </c:pt>
                      <c:pt idx="333">
                        <c:v>567</c:v>
                      </c:pt>
                      <c:pt idx="334">
                        <c:v>566</c:v>
                      </c:pt>
                      <c:pt idx="335">
                        <c:v>565</c:v>
                      </c:pt>
                      <c:pt idx="336">
                        <c:v>564</c:v>
                      </c:pt>
                      <c:pt idx="337">
                        <c:v>563</c:v>
                      </c:pt>
                      <c:pt idx="338">
                        <c:v>562</c:v>
                      </c:pt>
                      <c:pt idx="339">
                        <c:v>561</c:v>
                      </c:pt>
                      <c:pt idx="340">
                        <c:v>560</c:v>
                      </c:pt>
                      <c:pt idx="341">
                        <c:v>559</c:v>
                      </c:pt>
                      <c:pt idx="342">
                        <c:v>558</c:v>
                      </c:pt>
                      <c:pt idx="343">
                        <c:v>557</c:v>
                      </c:pt>
                      <c:pt idx="344">
                        <c:v>556</c:v>
                      </c:pt>
                      <c:pt idx="345">
                        <c:v>555</c:v>
                      </c:pt>
                      <c:pt idx="346">
                        <c:v>554</c:v>
                      </c:pt>
                      <c:pt idx="347">
                        <c:v>553</c:v>
                      </c:pt>
                      <c:pt idx="348">
                        <c:v>552</c:v>
                      </c:pt>
                      <c:pt idx="349">
                        <c:v>551</c:v>
                      </c:pt>
                      <c:pt idx="350">
                        <c:v>550</c:v>
                      </c:pt>
                      <c:pt idx="351">
                        <c:v>549</c:v>
                      </c:pt>
                      <c:pt idx="352">
                        <c:v>548</c:v>
                      </c:pt>
                      <c:pt idx="353">
                        <c:v>547</c:v>
                      </c:pt>
                      <c:pt idx="354">
                        <c:v>546</c:v>
                      </c:pt>
                      <c:pt idx="355">
                        <c:v>545</c:v>
                      </c:pt>
                      <c:pt idx="356">
                        <c:v>544</c:v>
                      </c:pt>
                      <c:pt idx="357">
                        <c:v>543</c:v>
                      </c:pt>
                      <c:pt idx="358">
                        <c:v>542</c:v>
                      </c:pt>
                      <c:pt idx="359">
                        <c:v>541</c:v>
                      </c:pt>
                      <c:pt idx="360">
                        <c:v>540</c:v>
                      </c:pt>
                      <c:pt idx="361">
                        <c:v>539</c:v>
                      </c:pt>
                      <c:pt idx="362">
                        <c:v>538</c:v>
                      </c:pt>
                      <c:pt idx="363">
                        <c:v>537</c:v>
                      </c:pt>
                      <c:pt idx="364">
                        <c:v>536</c:v>
                      </c:pt>
                      <c:pt idx="365">
                        <c:v>535</c:v>
                      </c:pt>
                      <c:pt idx="366">
                        <c:v>534</c:v>
                      </c:pt>
                      <c:pt idx="367">
                        <c:v>533</c:v>
                      </c:pt>
                      <c:pt idx="368">
                        <c:v>532</c:v>
                      </c:pt>
                      <c:pt idx="369">
                        <c:v>531</c:v>
                      </c:pt>
                      <c:pt idx="370">
                        <c:v>530</c:v>
                      </c:pt>
                      <c:pt idx="371">
                        <c:v>529</c:v>
                      </c:pt>
                      <c:pt idx="372">
                        <c:v>528</c:v>
                      </c:pt>
                      <c:pt idx="373">
                        <c:v>527</c:v>
                      </c:pt>
                      <c:pt idx="374">
                        <c:v>526</c:v>
                      </c:pt>
                      <c:pt idx="375">
                        <c:v>525</c:v>
                      </c:pt>
                      <c:pt idx="376">
                        <c:v>524</c:v>
                      </c:pt>
                      <c:pt idx="377">
                        <c:v>523</c:v>
                      </c:pt>
                      <c:pt idx="378">
                        <c:v>522</c:v>
                      </c:pt>
                      <c:pt idx="379">
                        <c:v>521</c:v>
                      </c:pt>
                      <c:pt idx="380">
                        <c:v>520</c:v>
                      </c:pt>
                      <c:pt idx="381">
                        <c:v>519</c:v>
                      </c:pt>
                      <c:pt idx="382">
                        <c:v>518</c:v>
                      </c:pt>
                      <c:pt idx="383">
                        <c:v>517</c:v>
                      </c:pt>
                      <c:pt idx="384">
                        <c:v>516</c:v>
                      </c:pt>
                      <c:pt idx="385">
                        <c:v>515</c:v>
                      </c:pt>
                      <c:pt idx="386">
                        <c:v>514</c:v>
                      </c:pt>
                      <c:pt idx="387">
                        <c:v>513</c:v>
                      </c:pt>
                      <c:pt idx="388">
                        <c:v>512</c:v>
                      </c:pt>
                      <c:pt idx="389">
                        <c:v>511</c:v>
                      </c:pt>
                      <c:pt idx="390">
                        <c:v>510</c:v>
                      </c:pt>
                      <c:pt idx="391">
                        <c:v>509</c:v>
                      </c:pt>
                      <c:pt idx="392">
                        <c:v>508</c:v>
                      </c:pt>
                      <c:pt idx="393">
                        <c:v>507</c:v>
                      </c:pt>
                      <c:pt idx="394">
                        <c:v>506</c:v>
                      </c:pt>
                      <c:pt idx="395">
                        <c:v>505</c:v>
                      </c:pt>
                      <c:pt idx="396">
                        <c:v>504</c:v>
                      </c:pt>
                      <c:pt idx="397">
                        <c:v>503</c:v>
                      </c:pt>
                      <c:pt idx="398">
                        <c:v>502</c:v>
                      </c:pt>
                      <c:pt idx="399">
                        <c:v>501</c:v>
                      </c:pt>
                      <c:pt idx="400">
                        <c:v>500</c:v>
                      </c:pt>
                      <c:pt idx="401">
                        <c:v>499</c:v>
                      </c:pt>
                      <c:pt idx="402">
                        <c:v>498</c:v>
                      </c:pt>
                      <c:pt idx="403">
                        <c:v>497</c:v>
                      </c:pt>
                      <c:pt idx="404">
                        <c:v>496</c:v>
                      </c:pt>
                      <c:pt idx="405">
                        <c:v>495</c:v>
                      </c:pt>
                      <c:pt idx="406">
                        <c:v>494</c:v>
                      </c:pt>
                      <c:pt idx="407">
                        <c:v>493</c:v>
                      </c:pt>
                      <c:pt idx="408">
                        <c:v>492</c:v>
                      </c:pt>
                      <c:pt idx="409">
                        <c:v>491</c:v>
                      </c:pt>
                      <c:pt idx="410">
                        <c:v>490</c:v>
                      </c:pt>
                      <c:pt idx="411">
                        <c:v>489</c:v>
                      </c:pt>
                      <c:pt idx="412">
                        <c:v>488</c:v>
                      </c:pt>
                      <c:pt idx="413">
                        <c:v>487</c:v>
                      </c:pt>
                      <c:pt idx="414">
                        <c:v>486</c:v>
                      </c:pt>
                      <c:pt idx="415">
                        <c:v>485</c:v>
                      </c:pt>
                      <c:pt idx="416">
                        <c:v>484</c:v>
                      </c:pt>
                      <c:pt idx="417">
                        <c:v>483</c:v>
                      </c:pt>
                      <c:pt idx="418">
                        <c:v>482</c:v>
                      </c:pt>
                      <c:pt idx="419">
                        <c:v>481</c:v>
                      </c:pt>
                      <c:pt idx="420">
                        <c:v>480</c:v>
                      </c:pt>
                      <c:pt idx="421">
                        <c:v>479</c:v>
                      </c:pt>
                      <c:pt idx="422">
                        <c:v>478</c:v>
                      </c:pt>
                      <c:pt idx="423">
                        <c:v>477</c:v>
                      </c:pt>
                      <c:pt idx="424">
                        <c:v>476</c:v>
                      </c:pt>
                      <c:pt idx="425">
                        <c:v>475</c:v>
                      </c:pt>
                      <c:pt idx="426">
                        <c:v>474</c:v>
                      </c:pt>
                      <c:pt idx="427">
                        <c:v>473</c:v>
                      </c:pt>
                      <c:pt idx="428">
                        <c:v>472</c:v>
                      </c:pt>
                      <c:pt idx="429">
                        <c:v>471</c:v>
                      </c:pt>
                      <c:pt idx="430">
                        <c:v>470</c:v>
                      </c:pt>
                      <c:pt idx="431">
                        <c:v>469</c:v>
                      </c:pt>
                      <c:pt idx="432">
                        <c:v>468</c:v>
                      </c:pt>
                      <c:pt idx="433">
                        <c:v>467</c:v>
                      </c:pt>
                      <c:pt idx="434">
                        <c:v>466</c:v>
                      </c:pt>
                      <c:pt idx="435">
                        <c:v>465</c:v>
                      </c:pt>
                      <c:pt idx="436">
                        <c:v>464</c:v>
                      </c:pt>
                      <c:pt idx="437">
                        <c:v>463</c:v>
                      </c:pt>
                      <c:pt idx="438">
                        <c:v>462</c:v>
                      </c:pt>
                      <c:pt idx="439">
                        <c:v>461</c:v>
                      </c:pt>
                      <c:pt idx="440">
                        <c:v>460</c:v>
                      </c:pt>
                      <c:pt idx="441">
                        <c:v>459</c:v>
                      </c:pt>
                      <c:pt idx="442">
                        <c:v>458</c:v>
                      </c:pt>
                      <c:pt idx="443">
                        <c:v>457</c:v>
                      </c:pt>
                      <c:pt idx="444">
                        <c:v>456</c:v>
                      </c:pt>
                      <c:pt idx="445">
                        <c:v>455</c:v>
                      </c:pt>
                      <c:pt idx="446">
                        <c:v>454</c:v>
                      </c:pt>
                      <c:pt idx="447">
                        <c:v>453</c:v>
                      </c:pt>
                      <c:pt idx="448">
                        <c:v>452</c:v>
                      </c:pt>
                      <c:pt idx="449">
                        <c:v>451</c:v>
                      </c:pt>
                      <c:pt idx="450">
                        <c:v>450</c:v>
                      </c:pt>
                      <c:pt idx="451">
                        <c:v>449</c:v>
                      </c:pt>
                      <c:pt idx="452">
                        <c:v>448</c:v>
                      </c:pt>
                      <c:pt idx="453">
                        <c:v>447</c:v>
                      </c:pt>
                      <c:pt idx="454">
                        <c:v>446</c:v>
                      </c:pt>
                      <c:pt idx="455">
                        <c:v>445</c:v>
                      </c:pt>
                      <c:pt idx="456">
                        <c:v>444</c:v>
                      </c:pt>
                      <c:pt idx="457">
                        <c:v>443</c:v>
                      </c:pt>
                      <c:pt idx="458">
                        <c:v>442</c:v>
                      </c:pt>
                      <c:pt idx="459">
                        <c:v>441</c:v>
                      </c:pt>
                      <c:pt idx="460">
                        <c:v>440</c:v>
                      </c:pt>
                      <c:pt idx="461">
                        <c:v>439</c:v>
                      </c:pt>
                      <c:pt idx="462">
                        <c:v>438</c:v>
                      </c:pt>
                      <c:pt idx="463">
                        <c:v>437</c:v>
                      </c:pt>
                      <c:pt idx="464">
                        <c:v>436</c:v>
                      </c:pt>
                      <c:pt idx="465">
                        <c:v>435</c:v>
                      </c:pt>
                      <c:pt idx="466">
                        <c:v>434</c:v>
                      </c:pt>
                      <c:pt idx="467">
                        <c:v>433</c:v>
                      </c:pt>
                      <c:pt idx="468">
                        <c:v>432</c:v>
                      </c:pt>
                      <c:pt idx="469">
                        <c:v>431</c:v>
                      </c:pt>
                      <c:pt idx="470">
                        <c:v>430</c:v>
                      </c:pt>
                      <c:pt idx="471">
                        <c:v>429</c:v>
                      </c:pt>
                      <c:pt idx="472">
                        <c:v>428</c:v>
                      </c:pt>
                      <c:pt idx="473">
                        <c:v>427</c:v>
                      </c:pt>
                      <c:pt idx="474">
                        <c:v>426</c:v>
                      </c:pt>
                      <c:pt idx="475">
                        <c:v>425</c:v>
                      </c:pt>
                      <c:pt idx="476">
                        <c:v>424</c:v>
                      </c:pt>
                      <c:pt idx="477">
                        <c:v>423</c:v>
                      </c:pt>
                      <c:pt idx="478">
                        <c:v>422</c:v>
                      </c:pt>
                      <c:pt idx="479">
                        <c:v>421</c:v>
                      </c:pt>
                      <c:pt idx="480">
                        <c:v>420</c:v>
                      </c:pt>
                      <c:pt idx="481">
                        <c:v>419</c:v>
                      </c:pt>
                      <c:pt idx="482">
                        <c:v>418</c:v>
                      </c:pt>
                      <c:pt idx="483">
                        <c:v>417</c:v>
                      </c:pt>
                      <c:pt idx="484">
                        <c:v>416</c:v>
                      </c:pt>
                      <c:pt idx="485">
                        <c:v>415</c:v>
                      </c:pt>
                      <c:pt idx="486">
                        <c:v>414</c:v>
                      </c:pt>
                      <c:pt idx="487">
                        <c:v>413</c:v>
                      </c:pt>
                      <c:pt idx="488">
                        <c:v>412</c:v>
                      </c:pt>
                      <c:pt idx="489">
                        <c:v>411</c:v>
                      </c:pt>
                      <c:pt idx="490">
                        <c:v>410</c:v>
                      </c:pt>
                      <c:pt idx="491">
                        <c:v>409</c:v>
                      </c:pt>
                      <c:pt idx="492">
                        <c:v>408</c:v>
                      </c:pt>
                      <c:pt idx="493">
                        <c:v>407</c:v>
                      </c:pt>
                      <c:pt idx="494">
                        <c:v>406</c:v>
                      </c:pt>
                      <c:pt idx="495">
                        <c:v>405</c:v>
                      </c:pt>
                      <c:pt idx="496">
                        <c:v>404</c:v>
                      </c:pt>
                      <c:pt idx="497">
                        <c:v>403</c:v>
                      </c:pt>
                      <c:pt idx="498">
                        <c:v>402</c:v>
                      </c:pt>
                      <c:pt idx="499">
                        <c:v>401</c:v>
                      </c:pt>
                      <c:pt idx="500">
                        <c:v>400</c:v>
                      </c:pt>
                      <c:pt idx="501">
                        <c:v>399</c:v>
                      </c:pt>
                      <c:pt idx="502">
                        <c:v>398</c:v>
                      </c:pt>
                      <c:pt idx="503">
                        <c:v>397</c:v>
                      </c:pt>
                      <c:pt idx="504">
                        <c:v>396</c:v>
                      </c:pt>
                      <c:pt idx="505">
                        <c:v>395</c:v>
                      </c:pt>
                      <c:pt idx="506">
                        <c:v>394</c:v>
                      </c:pt>
                      <c:pt idx="507">
                        <c:v>393</c:v>
                      </c:pt>
                      <c:pt idx="508">
                        <c:v>392</c:v>
                      </c:pt>
                      <c:pt idx="509">
                        <c:v>391</c:v>
                      </c:pt>
                      <c:pt idx="510">
                        <c:v>390</c:v>
                      </c:pt>
                      <c:pt idx="511">
                        <c:v>389</c:v>
                      </c:pt>
                      <c:pt idx="512">
                        <c:v>388</c:v>
                      </c:pt>
                      <c:pt idx="513">
                        <c:v>387</c:v>
                      </c:pt>
                      <c:pt idx="514">
                        <c:v>386</c:v>
                      </c:pt>
                      <c:pt idx="515">
                        <c:v>385</c:v>
                      </c:pt>
                      <c:pt idx="516">
                        <c:v>384</c:v>
                      </c:pt>
                      <c:pt idx="517">
                        <c:v>383</c:v>
                      </c:pt>
                      <c:pt idx="518">
                        <c:v>382</c:v>
                      </c:pt>
                      <c:pt idx="519">
                        <c:v>381</c:v>
                      </c:pt>
                      <c:pt idx="520">
                        <c:v>380</c:v>
                      </c:pt>
                      <c:pt idx="521">
                        <c:v>379</c:v>
                      </c:pt>
                      <c:pt idx="522">
                        <c:v>378</c:v>
                      </c:pt>
                      <c:pt idx="523">
                        <c:v>377</c:v>
                      </c:pt>
                      <c:pt idx="524">
                        <c:v>376</c:v>
                      </c:pt>
                      <c:pt idx="525">
                        <c:v>375</c:v>
                      </c:pt>
                      <c:pt idx="526">
                        <c:v>374</c:v>
                      </c:pt>
                      <c:pt idx="527">
                        <c:v>373</c:v>
                      </c:pt>
                      <c:pt idx="528">
                        <c:v>372</c:v>
                      </c:pt>
                      <c:pt idx="529">
                        <c:v>371</c:v>
                      </c:pt>
                      <c:pt idx="530">
                        <c:v>370</c:v>
                      </c:pt>
                      <c:pt idx="531">
                        <c:v>369</c:v>
                      </c:pt>
                      <c:pt idx="532">
                        <c:v>368</c:v>
                      </c:pt>
                      <c:pt idx="533">
                        <c:v>367</c:v>
                      </c:pt>
                      <c:pt idx="534">
                        <c:v>366</c:v>
                      </c:pt>
                      <c:pt idx="535">
                        <c:v>365</c:v>
                      </c:pt>
                      <c:pt idx="536">
                        <c:v>364</c:v>
                      </c:pt>
                      <c:pt idx="537">
                        <c:v>363</c:v>
                      </c:pt>
                      <c:pt idx="538">
                        <c:v>362</c:v>
                      </c:pt>
                      <c:pt idx="539">
                        <c:v>361</c:v>
                      </c:pt>
                      <c:pt idx="540">
                        <c:v>360</c:v>
                      </c:pt>
                      <c:pt idx="541">
                        <c:v>359</c:v>
                      </c:pt>
                      <c:pt idx="542">
                        <c:v>358</c:v>
                      </c:pt>
                      <c:pt idx="543">
                        <c:v>357</c:v>
                      </c:pt>
                      <c:pt idx="544">
                        <c:v>356</c:v>
                      </c:pt>
                      <c:pt idx="545">
                        <c:v>355</c:v>
                      </c:pt>
                      <c:pt idx="546">
                        <c:v>354</c:v>
                      </c:pt>
                      <c:pt idx="547">
                        <c:v>353</c:v>
                      </c:pt>
                      <c:pt idx="548">
                        <c:v>352</c:v>
                      </c:pt>
                      <c:pt idx="549">
                        <c:v>351</c:v>
                      </c:pt>
                      <c:pt idx="550">
                        <c:v>350</c:v>
                      </c:pt>
                      <c:pt idx="551">
                        <c:v>349</c:v>
                      </c:pt>
                      <c:pt idx="552">
                        <c:v>348</c:v>
                      </c:pt>
                      <c:pt idx="553">
                        <c:v>347</c:v>
                      </c:pt>
                      <c:pt idx="554">
                        <c:v>346</c:v>
                      </c:pt>
                      <c:pt idx="555">
                        <c:v>345</c:v>
                      </c:pt>
                      <c:pt idx="556">
                        <c:v>344</c:v>
                      </c:pt>
                      <c:pt idx="557">
                        <c:v>343</c:v>
                      </c:pt>
                      <c:pt idx="558">
                        <c:v>342</c:v>
                      </c:pt>
                      <c:pt idx="559">
                        <c:v>341</c:v>
                      </c:pt>
                      <c:pt idx="560">
                        <c:v>340</c:v>
                      </c:pt>
                      <c:pt idx="561">
                        <c:v>339</c:v>
                      </c:pt>
                      <c:pt idx="562">
                        <c:v>338</c:v>
                      </c:pt>
                      <c:pt idx="563">
                        <c:v>337</c:v>
                      </c:pt>
                      <c:pt idx="564">
                        <c:v>336</c:v>
                      </c:pt>
                      <c:pt idx="565">
                        <c:v>335</c:v>
                      </c:pt>
                      <c:pt idx="566">
                        <c:v>334</c:v>
                      </c:pt>
                      <c:pt idx="567">
                        <c:v>333</c:v>
                      </c:pt>
                      <c:pt idx="568">
                        <c:v>332</c:v>
                      </c:pt>
                      <c:pt idx="569">
                        <c:v>331</c:v>
                      </c:pt>
                      <c:pt idx="570">
                        <c:v>330</c:v>
                      </c:pt>
                      <c:pt idx="571">
                        <c:v>329</c:v>
                      </c:pt>
                      <c:pt idx="572">
                        <c:v>328</c:v>
                      </c:pt>
                      <c:pt idx="573">
                        <c:v>327</c:v>
                      </c:pt>
                      <c:pt idx="574">
                        <c:v>326</c:v>
                      </c:pt>
                      <c:pt idx="575">
                        <c:v>325</c:v>
                      </c:pt>
                      <c:pt idx="576">
                        <c:v>324</c:v>
                      </c:pt>
                      <c:pt idx="577">
                        <c:v>323</c:v>
                      </c:pt>
                      <c:pt idx="578">
                        <c:v>322</c:v>
                      </c:pt>
                      <c:pt idx="579">
                        <c:v>321</c:v>
                      </c:pt>
                      <c:pt idx="580">
                        <c:v>320</c:v>
                      </c:pt>
                      <c:pt idx="581">
                        <c:v>319</c:v>
                      </c:pt>
                      <c:pt idx="582">
                        <c:v>318</c:v>
                      </c:pt>
                      <c:pt idx="583">
                        <c:v>317</c:v>
                      </c:pt>
                      <c:pt idx="584">
                        <c:v>316</c:v>
                      </c:pt>
                      <c:pt idx="585">
                        <c:v>315</c:v>
                      </c:pt>
                      <c:pt idx="586">
                        <c:v>314</c:v>
                      </c:pt>
                      <c:pt idx="587">
                        <c:v>313</c:v>
                      </c:pt>
                      <c:pt idx="588">
                        <c:v>312</c:v>
                      </c:pt>
                      <c:pt idx="589">
                        <c:v>311</c:v>
                      </c:pt>
                      <c:pt idx="590">
                        <c:v>310</c:v>
                      </c:pt>
                      <c:pt idx="591">
                        <c:v>309</c:v>
                      </c:pt>
                      <c:pt idx="592">
                        <c:v>308</c:v>
                      </c:pt>
                      <c:pt idx="593">
                        <c:v>307</c:v>
                      </c:pt>
                      <c:pt idx="594">
                        <c:v>306</c:v>
                      </c:pt>
                      <c:pt idx="595">
                        <c:v>305</c:v>
                      </c:pt>
                      <c:pt idx="596">
                        <c:v>304</c:v>
                      </c:pt>
                      <c:pt idx="597">
                        <c:v>303</c:v>
                      </c:pt>
                      <c:pt idx="598">
                        <c:v>302</c:v>
                      </c:pt>
                      <c:pt idx="599">
                        <c:v>301</c:v>
                      </c:pt>
                      <c:pt idx="600">
                        <c:v>300</c:v>
                      </c:pt>
                      <c:pt idx="601">
                        <c:v>299</c:v>
                      </c:pt>
                      <c:pt idx="602">
                        <c:v>298</c:v>
                      </c:pt>
                      <c:pt idx="603">
                        <c:v>297</c:v>
                      </c:pt>
                      <c:pt idx="604">
                        <c:v>296</c:v>
                      </c:pt>
                      <c:pt idx="605">
                        <c:v>295</c:v>
                      </c:pt>
                      <c:pt idx="606">
                        <c:v>294</c:v>
                      </c:pt>
                      <c:pt idx="607">
                        <c:v>293</c:v>
                      </c:pt>
                      <c:pt idx="608">
                        <c:v>292</c:v>
                      </c:pt>
                      <c:pt idx="609">
                        <c:v>291</c:v>
                      </c:pt>
                      <c:pt idx="610">
                        <c:v>290</c:v>
                      </c:pt>
                      <c:pt idx="611">
                        <c:v>289</c:v>
                      </c:pt>
                      <c:pt idx="612">
                        <c:v>288</c:v>
                      </c:pt>
                      <c:pt idx="613">
                        <c:v>287</c:v>
                      </c:pt>
                      <c:pt idx="614">
                        <c:v>286</c:v>
                      </c:pt>
                      <c:pt idx="615">
                        <c:v>285</c:v>
                      </c:pt>
                      <c:pt idx="616">
                        <c:v>284</c:v>
                      </c:pt>
                      <c:pt idx="617">
                        <c:v>283</c:v>
                      </c:pt>
                      <c:pt idx="618">
                        <c:v>282</c:v>
                      </c:pt>
                      <c:pt idx="619">
                        <c:v>281</c:v>
                      </c:pt>
                      <c:pt idx="620">
                        <c:v>280</c:v>
                      </c:pt>
                      <c:pt idx="621">
                        <c:v>279</c:v>
                      </c:pt>
                      <c:pt idx="622">
                        <c:v>278</c:v>
                      </c:pt>
                      <c:pt idx="623">
                        <c:v>277</c:v>
                      </c:pt>
                      <c:pt idx="624">
                        <c:v>276</c:v>
                      </c:pt>
                      <c:pt idx="625">
                        <c:v>275</c:v>
                      </c:pt>
                      <c:pt idx="626">
                        <c:v>274</c:v>
                      </c:pt>
                      <c:pt idx="627">
                        <c:v>273</c:v>
                      </c:pt>
                      <c:pt idx="628">
                        <c:v>272</c:v>
                      </c:pt>
                      <c:pt idx="629">
                        <c:v>271</c:v>
                      </c:pt>
                      <c:pt idx="630">
                        <c:v>270</c:v>
                      </c:pt>
                      <c:pt idx="631">
                        <c:v>269</c:v>
                      </c:pt>
                      <c:pt idx="632">
                        <c:v>268</c:v>
                      </c:pt>
                      <c:pt idx="633">
                        <c:v>267</c:v>
                      </c:pt>
                      <c:pt idx="634">
                        <c:v>266</c:v>
                      </c:pt>
                      <c:pt idx="635">
                        <c:v>265</c:v>
                      </c:pt>
                      <c:pt idx="636">
                        <c:v>264</c:v>
                      </c:pt>
                      <c:pt idx="637">
                        <c:v>263</c:v>
                      </c:pt>
                      <c:pt idx="638">
                        <c:v>262</c:v>
                      </c:pt>
                      <c:pt idx="639">
                        <c:v>261</c:v>
                      </c:pt>
                      <c:pt idx="640">
                        <c:v>260</c:v>
                      </c:pt>
                      <c:pt idx="641">
                        <c:v>259</c:v>
                      </c:pt>
                      <c:pt idx="642">
                        <c:v>258</c:v>
                      </c:pt>
                      <c:pt idx="643">
                        <c:v>257</c:v>
                      </c:pt>
                      <c:pt idx="644">
                        <c:v>256</c:v>
                      </c:pt>
                      <c:pt idx="645">
                        <c:v>255</c:v>
                      </c:pt>
                      <c:pt idx="646">
                        <c:v>254</c:v>
                      </c:pt>
                      <c:pt idx="647">
                        <c:v>253</c:v>
                      </c:pt>
                      <c:pt idx="648">
                        <c:v>252</c:v>
                      </c:pt>
                      <c:pt idx="649">
                        <c:v>251</c:v>
                      </c:pt>
                      <c:pt idx="650">
                        <c:v>250</c:v>
                      </c:pt>
                      <c:pt idx="651">
                        <c:v>249</c:v>
                      </c:pt>
                      <c:pt idx="652">
                        <c:v>248</c:v>
                      </c:pt>
                      <c:pt idx="653">
                        <c:v>247</c:v>
                      </c:pt>
                      <c:pt idx="654">
                        <c:v>246</c:v>
                      </c:pt>
                      <c:pt idx="655">
                        <c:v>245</c:v>
                      </c:pt>
                      <c:pt idx="656">
                        <c:v>244</c:v>
                      </c:pt>
                      <c:pt idx="657">
                        <c:v>243</c:v>
                      </c:pt>
                      <c:pt idx="658">
                        <c:v>242</c:v>
                      </c:pt>
                      <c:pt idx="659">
                        <c:v>241</c:v>
                      </c:pt>
                      <c:pt idx="660">
                        <c:v>240</c:v>
                      </c:pt>
                      <c:pt idx="661">
                        <c:v>239</c:v>
                      </c:pt>
                      <c:pt idx="662">
                        <c:v>238</c:v>
                      </c:pt>
                      <c:pt idx="663">
                        <c:v>237</c:v>
                      </c:pt>
                      <c:pt idx="664">
                        <c:v>236</c:v>
                      </c:pt>
                      <c:pt idx="665">
                        <c:v>235</c:v>
                      </c:pt>
                      <c:pt idx="666">
                        <c:v>234</c:v>
                      </c:pt>
                      <c:pt idx="667">
                        <c:v>233</c:v>
                      </c:pt>
                      <c:pt idx="668">
                        <c:v>232</c:v>
                      </c:pt>
                      <c:pt idx="669">
                        <c:v>231</c:v>
                      </c:pt>
                      <c:pt idx="670">
                        <c:v>230</c:v>
                      </c:pt>
                      <c:pt idx="671">
                        <c:v>229</c:v>
                      </c:pt>
                      <c:pt idx="672">
                        <c:v>228</c:v>
                      </c:pt>
                      <c:pt idx="673">
                        <c:v>227</c:v>
                      </c:pt>
                      <c:pt idx="674">
                        <c:v>226</c:v>
                      </c:pt>
                      <c:pt idx="675">
                        <c:v>225</c:v>
                      </c:pt>
                      <c:pt idx="676">
                        <c:v>224</c:v>
                      </c:pt>
                      <c:pt idx="677">
                        <c:v>223</c:v>
                      </c:pt>
                      <c:pt idx="678">
                        <c:v>222</c:v>
                      </c:pt>
                      <c:pt idx="679">
                        <c:v>221</c:v>
                      </c:pt>
                      <c:pt idx="680">
                        <c:v>220</c:v>
                      </c:pt>
                      <c:pt idx="681">
                        <c:v>219</c:v>
                      </c:pt>
                      <c:pt idx="682">
                        <c:v>218</c:v>
                      </c:pt>
                      <c:pt idx="683">
                        <c:v>217</c:v>
                      </c:pt>
                      <c:pt idx="684">
                        <c:v>216</c:v>
                      </c:pt>
                      <c:pt idx="685">
                        <c:v>215</c:v>
                      </c:pt>
                      <c:pt idx="686">
                        <c:v>214</c:v>
                      </c:pt>
                      <c:pt idx="687">
                        <c:v>213</c:v>
                      </c:pt>
                      <c:pt idx="688">
                        <c:v>212</c:v>
                      </c:pt>
                      <c:pt idx="689">
                        <c:v>211</c:v>
                      </c:pt>
                      <c:pt idx="690">
                        <c:v>210</c:v>
                      </c:pt>
                      <c:pt idx="691">
                        <c:v>209</c:v>
                      </c:pt>
                      <c:pt idx="692">
                        <c:v>208</c:v>
                      </c:pt>
                      <c:pt idx="693">
                        <c:v>207</c:v>
                      </c:pt>
                      <c:pt idx="694">
                        <c:v>206</c:v>
                      </c:pt>
                      <c:pt idx="695">
                        <c:v>205</c:v>
                      </c:pt>
                      <c:pt idx="696">
                        <c:v>204</c:v>
                      </c:pt>
                      <c:pt idx="697">
                        <c:v>203</c:v>
                      </c:pt>
                      <c:pt idx="698">
                        <c:v>202</c:v>
                      </c:pt>
                      <c:pt idx="699">
                        <c:v>201</c:v>
                      </c:pt>
                      <c:pt idx="700">
                        <c:v>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'P-A'!$AX$7:$AX$707</c15:sqref>
                        </c15:formulaRef>
                      </c:ext>
                    </c:extLst>
                    <c:numCache>
                      <c:formatCode>General</c:formatCode>
                      <c:ptCount val="701"/>
                      <c:pt idx="0">
                        <c:v>2.0288740030728296</c:v>
                      </c:pt>
                      <c:pt idx="1">
                        <c:v>2.0103856983359187</c:v>
                      </c:pt>
                      <c:pt idx="2">
                        <c:v>2.0634017484609419</c:v>
                      </c:pt>
                      <c:pt idx="3">
                        <c:v>2.0904044117172238</c:v>
                      </c:pt>
                      <c:pt idx="4">
                        <c:v>2.1051518830238356</c:v>
                      </c:pt>
                      <c:pt idx="5">
                        <c:v>2.0891723402726625</c:v>
                      </c:pt>
                      <c:pt idx="6">
                        <c:v>2.0519284107501576</c:v>
                      </c:pt>
                      <c:pt idx="7">
                        <c:v>2.1380095971994528</c:v>
                      </c:pt>
                      <c:pt idx="8">
                        <c:v>2.1251649017378202</c:v>
                      </c:pt>
                      <c:pt idx="9">
                        <c:v>2.1219100630687486</c:v>
                      </c:pt>
                      <c:pt idx="10">
                        <c:v>2.1555048100630438</c:v>
                      </c:pt>
                      <c:pt idx="11">
                        <c:v>2.1627818704450061</c:v>
                      </c:pt>
                      <c:pt idx="12">
                        <c:v>2.1907822486687332</c:v>
                      </c:pt>
                      <c:pt idx="13">
                        <c:v>2.178005488411904</c:v>
                      </c:pt>
                      <c:pt idx="14">
                        <c:v>2.1795597466918042</c:v>
                      </c:pt>
                      <c:pt idx="15">
                        <c:v>2.1875380623368903</c:v>
                      </c:pt>
                      <c:pt idx="16">
                        <c:v>2.1923724851417514</c:v>
                      </c:pt>
                      <c:pt idx="17">
                        <c:v>2.207402750879933</c:v>
                      </c:pt>
                      <c:pt idx="18">
                        <c:v>2.2092414103779467</c:v>
                      </c:pt>
                      <c:pt idx="19">
                        <c:v>2.2173521788499295</c:v>
                      </c:pt>
                      <c:pt idx="20">
                        <c:v>2.2234898235632712</c:v>
                      </c:pt>
                      <c:pt idx="21">
                        <c:v>2.2679225784623287</c:v>
                      </c:pt>
                      <c:pt idx="22">
                        <c:v>2.2668121051838419</c:v>
                      </c:pt>
                      <c:pt idx="23">
                        <c:v>2.2991526718228315</c:v>
                      </c:pt>
                      <c:pt idx="24">
                        <c:v>2.27729596755555</c:v>
                      </c:pt>
                      <c:pt idx="25">
                        <c:v>2.2852714692166485</c:v>
                      </c:pt>
                      <c:pt idx="26">
                        <c:v>2.2907733811628108</c:v>
                      </c:pt>
                      <c:pt idx="27">
                        <c:v>2.304122965037299</c:v>
                      </c:pt>
                      <c:pt idx="28">
                        <c:v>2.3321010337127186</c:v>
                      </c:pt>
                      <c:pt idx="29">
                        <c:v>2.3215321532807458</c:v>
                      </c:pt>
                      <c:pt idx="30">
                        <c:v>2.337207195650763</c:v>
                      </c:pt>
                      <c:pt idx="31">
                        <c:v>2.3601373901295628</c:v>
                      </c:pt>
                      <c:pt idx="32">
                        <c:v>2.3501939914026702</c:v>
                      </c:pt>
                      <c:pt idx="33">
                        <c:v>2.3607291057128199</c:v>
                      </c:pt>
                      <c:pt idx="34">
                        <c:v>2.3642852295039307</c:v>
                      </c:pt>
                      <c:pt idx="35">
                        <c:v>2.3838367750762908</c:v>
                      </c:pt>
                      <c:pt idx="36">
                        <c:v>2.3810934559758712</c:v>
                      </c:pt>
                      <c:pt idx="37">
                        <c:v>2.3950042062569397</c:v>
                      </c:pt>
                      <c:pt idx="38">
                        <c:v>2.4012877701183943</c:v>
                      </c:pt>
                      <c:pt idx="39">
                        <c:v>2.4120777396578021</c:v>
                      </c:pt>
                      <c:pt idx="40">
                        <c:v>2.4081308902278264</c:v>
                      </c:pt>
                      <c:pt idx="41">
                        <c:v>2.4307712578441318</c:v>
                      </c:pt>
                      <c:pt idx="42">
                        <c:v>2.44431097700219</c:v>
                      </c:pt>
                      <c:pt idx="43">
                        <c:v>2.4386096835842088</c:v>
                      </c:pt>
                      <c:pt idx="44">
                        <c:v>2.4584402030442702</c:v>
                      </c:pt>
                      <c:pt idx="45">
                        <c:v>2.4584438212645443</c:v>
                      </c:pt>
                      <c:pt idx="46">
                        <c:v>2.4682033129025056</c:v>
                      </c:pt>
                      <c:pt idx="47">
                        <c:v>2.4704154145463586</c:v>
                      </c:pt>
                      <c:pt idx="48">
                        <c:v>2.4849568698532942</c:v>
                      </c:pt>
                      <c:pt idx="49">
                        <c:v>2.486519168810029</c:v>
                      </c:pt>
                      <c:pt idx="50">
                        <c:v>2.4998784001478955</c:v>
                      </c:pt>
                      <c:pt idx="51">
                        <c:v>2.503448190897787</c:v>
                      </c:pt>
                      <c:pt idx="52">
                        <c:v>2.5091096906368722</c:v>
                      </c:pt>
                      <c:pt idx="53">
                        <c:v>2.5163907688282068</c:v>
                      </c:pt>
                      <c:pt idx="54">
                        <c:v>2.5270623571466864</c:v>
                      </c:pt>
                      <c:pt idx="55">
                        <c:v>2.529444494911067</c:v>
                      </c:pt>
                      <c:pt idx="56">
                        <c:v>2.5361985774648326</c:v>
                      </c:pt>
                      <c:pt idx="57">
                        <c:v>2.5403852090163066</c:v>
                      </c:pt>
                      <c:pt idx="58">
                        <c:v>2.5501231953422461</c:v>
                      </c:pt>
                      <c:pt idx="59">
                        <c:v>2.5448604619188604</c:v>
                      </c:pt>
                      <c:pt idx="60">
                        <c:v>2.5538202122261873</c:v>
                      </c:pt>
                      <c:pt idx="61">
                        <c:v>2.5659369204198281</c:v>
                      </c:pt>
                      <c:pt idx="62">
                        <c:v>2.5706947671163878</c:v>
                      </c:pt>
                      <c:pt idx="63">
                        <c:v>2.5795686951271644</c:v>
                      </c:pt>
                      <c:pt idx="64">
                        <c:v>2.5846410909433861</c:v>
                      </c:pt>
                      <c:pt idx="65">
                        <c:v>2.5804395869217176</c:v>
                      </c:pt>
                      <c:pt idx="66">
                        <c:v>2.5875295232696018</c:v>
                      </c:pt>
                      <c:pt idx="67">
                        <c:v>2.5902883184389389</c:v>
                      </c:pt>
                      <c:pt idx="68">
                        <c:v>2.5977388325241391</c:v>
                      </c:pt>
                      <c:pt idx="69">
                        <c:v>2.5986712273192341</c:v>
                      </c:pt>
                      <c:pt idx="70">
                        <c:v>2.6045992394986559</c:v>
                      </c:pt>
                      <c:pt idx="71">
                        <c:v>2.6070428819496083</c:v>
                      </c:pt>
                      <c:pt idx="72">
                        <c:v>2.6132850402875336</c:v>
                      </c:pt>
                      <c:pt idx="73">
                        <c:v>2.6170132133189337</c:v>
                      </c:pt>
                      <c:pt idx="74">
                        <c:v>2.623452141468285</c:v>
                      </c:pt>
                      <c:pt idx="75">
                        <c:v>2.6192870169148623</c:v>
                      </c:pt>
                      <c:pt idx="76">
                        <c:v>2.6275402869522484</c:v>
                      </c:pt>
                      <c:pt idx="77">
                        <c:v>2.6314294522395207</c:v>
                      </c:pt>
                      <c:pt idx="78">
                        <c:v>2.6331889222828098</c:v>
                      </c:pt>
                      <c:pt idx="79">
                        <c:v>2.636016858168365</c:v>
                      </c:pt>
                      <c:pt idx="80">
                        <c:v>2.6357782815582818</c:v>
                      </c:pt>
                      <c:pt idx="81">
                        <c:v>2.6432593465061882</c:v>
                      </c:pt>
                      <c:pt idx="82">
                        <c:v>2.6381760977151738</c:v>
                      </c:pt>
                      <c:pt idx="83">
                        <c:v>2.6447229604438793</c:v>
                      </c:pt>
                      <c:pt idx="84">
                        <c:v>2.6492727797070321</c:v>
                      </c:pt>
                      <c:pt idx="85">
                        <c:v>2.6471834851127278</c:v>
                      </c:pt>
                      <c:pt idx="86">
                        <c:v>2.6498251012004914</c:v>
                      </c:pt>
                      <c:pt idx="87">
                        <c:v>2.6545059671415623</c:v>
                      </c:pt>
                      <c:pt idx="88">
                        <c:v>2.6546139000348856</c:v>
                      </c:pt>
                      <c:pt idx="89">
                        <c:v>2.6578972798189624</c:v>
                      </c:pt>
                      <c:pt idx="90">
                        <c:v>2.654240258937512</c:v>
                      </c:pt>
                      <c:pt idx="91">
                        <c:v>2.6529866804948994</c:v>
                      </c:pt>
                      <c:pt idx="92">
                        <c:v>2.6509606980112737</c:v>
                      </c:pt>
                      <c:pt idx="93">
                        <c:v>2.6578516541624668</c:v>
                      </c:pt>
                      <c:pt idx="94">
                        <c:v>2.6553103315663207</c:v>
                      </c:pt>
                      <c:pt idx="95">
                        <c:v>2.6550667305869839</c:v>
                      </c:pt>
                      <c:pt idx="96">
                        <c:v>2.6522309580342185</c:v>
                      </c:pt>
                      <c:pt idx="97">
                        <c:v>2.6549047334572613</c:v>
                      </c:pt>
                      <c:pt idx="98">
                        <c:v>2.6500564413700261</c:v>
                      </c:pt>
                      <c:pt idx="99">
                        <c:v>2.6565952634218966</c:v>
                      </c:pt>
                      <c:pt idx="100">
                        <c:v>2.6508961803891804</c:v>
                      </c:pt>
                      <c:pt idx="101">
                        <c:v>2.6460718063228255</c:v>
                      </c:pt>
                      <c:pt idx="102">
                        <c:v>2.6438154885435154</c:v>
                      </c:pt>
                      <c:pt idx="103">
                        <c:v>2.6469085290343979</c:v>
                      </c:pt>
                      <c:pt idx="104">
                        <c:v>2.6420122019538677</c:v>
                      </c:pt>
                      <c:pt idx="105">
                        <c:v>2.6402008763734148</c:v>
                      </c:pt>
                      <c:pt idx="106">
                        <c:v>2.6398015081450232</c:v>
                      </c:pt>
                      <c:pt idx="107">
                        <c:v>2.6373158599438788</c:v>
                      </c:pt>
                      <c:pt idx="108">
                        <c:v>2.6374631852409709</c:v>
                      </c:pt>
                      <c:pt idx="109">
                        <c:v>2.63050992185295</c:v>
                      </c:pt>
                      <c:pt idx="110">
                        <c:v>2.629190419639265</c:v>
                      </c:pt>
                      <c:pt idx="111">
                        <c:v>2.6243760943114167</c:v>
                      </c:pt>
                      <c:pt idx="112">
                        <c:v>2.6215395175223644</c:v>
                      </c:pt>
                      <c:pt idx="113">
                        <c:v>2.6194922286782516</c:v>
                      </c:pt>
                      <c:pt idx="114">
                        <c:v>2.6191692376066267</c:v>
                      </c:pt>
                      <c:pt idx="115">
                        <c:v>2.6147058425527163</c:v>
                      </c:pt>
                      <c:pt idx="116">
                        <c:v>2.6074786279602158</c:v>
                      </c:pt>
                      <c:pt idx="117">
                        <c:v>2.6039150687770225</c:v>
                      </c:pt>
                      <c:pt idx="118">
                        <c:v>2.6047815381150148</c:v>
                      </c:pt>
                      <c:pt idx="119">
                        <c:v>2.5959353452969269</c:v>
                      </c:pt>
                      <c:pt idx="120">
                        <c:v>2.5922389303256788</c:v>
                      </c:pt>
                      <c:pt idx="121">
                        <c:v>2.5834377612513943</c:v>
                      </c:pt>
                      <c:pt idx="122">
                        <c:v>2.5826426430148857</c:v>
                      </c:pt>
                      <c:pt idx="123">
                        <c:v>2.5756608385118591</c:v>
                      </c:pt>
                      <c:pt idx="124">
                        <c:v>2.5750510335132608</c:v>
                      </c:pt>
                      <c:pt idx="125">
                        <c:v>2.5675271568928459</c:v>
                      </c:pt>
                      <c:pt idx="126">
                        <c:v>2.5611284253835489</c:v>
                      </c:pt>
                      <c:pt idx="127">
                        <c:v>2.5546271899973689</c:v>
                      </c:pt>
                      <c:pt idx="128">
                        <c:v>2.5483444286861716</c:v>
                      </c:pt>
                      <c:pt idx="129">
                        <c:v>2.5444231057496496</c:v>
                      </c:pt>
                      <c:pt idx="130">
                        <c:v>2.5371301680236416</c:v>
                      </c:pt>
                      <c:pt idx="131">
                        <c:v>2.5317753807370069</c:v>
                      </c:pt>
                      <c:pt idx="132">
                        <c:v>2.5216780238711962</c:v>
                      </c:pt>
                      <c:pt idx="133">
                        <c:v>2.516679391865317</c:v>
                      </c:pt>
                      <c:pt idx="134">
                        <c:v>2.5135441416146191</c:v>
                      </c:pt>
                      <c:pt idx="135">
                        <c:v>2.5092407356287603</c:v>
                      </c:pt>
                      <c:pt idx="136">
                        <c:v>2.4986589907882637</c:v>
                      </c:pt>
                      <c:pt idx="137">
                        <c:v>2.4920080173961332</c:v>
                      </c:pt>
                      <c:pt idx="138">
                        <c:v>2.4859278561879306</c:v>
                      </c:pt>
                      <c:pt idx="139">
                        <c:v>2.4758085893629107</c:v>
                      </c:pt>
                      <c:pt idx="140">
                        <c:v>2.4719001308349124</c:v>
                      </c:pt>
                      <c:pt idx="141">
                        <c:v>2.4649193312057363</c:v>
                      </c:pt>
                      <c:pt idx="142">
                        <c:v>2.4567683644076688</c:v>
                      </c:pt>
                      <c:pt idx="143">
                        <c:v>2.4493067950240817</c:v>
                      </c:pt>
                      <c:pt idx="144">
                        <c:v>2.4410967379343318</c:v>
                      </c:pt>
                      <c:pt idx="145">
                        <c:v>2.431906249370162</c:v>
                      </c:pt>
                      <c:pt idx="146">
                        <c:v>2.4278152899022105</c:v>
                      </c:pt>
                      <c:pt idx="147">
                        <c:v>2.417188324052407</c:v>
                      </c:pt>
                      <c:pt idx="148">
                        <c:v>2.4104917250037805</c:v>
                      </c:pt>
                      <c:pt idx="149">
                        <c:v>2.4016475419333938</c:v>
                      </c:pt>
                      <c:pt idx="150">
                        <c:v>2.3923014867577335</c:v>
                      </c:pt>
                      <c:pt idx="151">
                        <c:v>2.3835565939911434</c:v>
                      </c:pt>
                      <c:pt idx="152">
                        <c:v>2.3768272336945446</c:v>
                      </c:pt>
                      <c:pt idx="153">
                        <c:v>2.3686591840410167</c:v>
                      </c:pt>
                      <c:pt idx="154">
                        <c:v>2.3571625302220442</c:v>
                      </c:pt>
                      <c:pt idx="155">
                        <c:v>2.3499457690152386</c:v>
                      </c:pt>
                      <c:pt idx="156">
                        <c:v>2.3402220515607715</c:v>
                      </c:pt>
                      <c:pt idx="157">
                        <c:v>2.3321412320388029</c:v>
                      </c:pt>
                      <c:pt idx="158">
                        <c:v>2.3254462397767193</c:v>
                      </c:pt>
                      <c:pt idx="159">
                        <c:v>2.3154600310633482</c:v>
                      </c:pt>
                      <c:pt idx="160">
                        <c:v>2.3068013635544666</c:v>
                      </c:pt>
                      <c:pt idx="161">
                        <c:v>2.297185980268452</c:v>
                      </c:pt>
                      <c:pt idx="162">
                        <c:v>2.2880240328192873</c:v>
                      </c:pt>
                      <c:pt idx="163">
                        <c:v>2.2788751487301813</c:v>
                      </c:pt>
                      <c:pt idx="164">
                        <c:v>2.2712152027486252</c:v>
                      </c:pt>
                      <c:pt idx="165">
                        <c:v>2.2590430207975469</c:v>
                      </c:pt>
                      <c:pt idx="166">
                        <c:v>2.2516443622495101</c:v>
                      </c:pt>
                      <c:pt idx="167">
                        <c:v>2.2410105612342859</c:v>
                      </c:pt>
                      <c:pt idx="168">
                        <c:v>2.2326955875587946</c:v>
                      </c:pt>
                      <c:pt idx="169">
                        <c:v>2.22131048485342</c:v>
                      </c:pt>
                      <c:pt idx="170">
                        <c:v>2.2136292325113764</c:v>
                      </c:pt>
                      <c:pt idx="171">
                        <c:v>2.202246743152426</c:v>
                      </c:pt>
                      <c:pt idx="172">
                        <c:v>2.1961621594876628</c:v>
                      </c:pt>
                      <c:pt idx="173">
                        <c:v>2.1850737188102034</c:v>
                      </c:pt>
                      <c:pt idx="174">
                        <c:v>2.1751027838421555</c:v>
                      </c:pt>
                      <c:pt idx="175">
                        <c:v>2.1655973431971662</c:v>
                      </c:pt>
                      <c:pt idx="176">
                        <c:v>2.155639473275206</c:v>
                      </c:pt>
                      <c:pt idx="177">
                        <c:v>2.1466338966738188</c:v>
                      </c:pt>
                      <c:pt idx="178">
                        <c:v>2.1370844388449064</c:v>
                      </c:pt>
                      <c:pt idx="179">
                        <c:v>2.1272133960933477</c:v>
                      </c:pt>
                      <c:pt idx="180">
                        <c:v>2.1194883288909758</c:v>
                      </c:pt>
                      <c:pt idx="181">
                        <c:v>2.1074869889827417</c:v>
                      </c:pt>
                      <c:pt idx="182">
                        <c:v>2.099311301613537</c:v>
                      </c:pt>
                      <c:pt idx="183">
                        <c:v>2.0904482265775526</c:v>
                      </c:pt>
                      <c:pt idx="184">
                        <c:v>2.0804664386347125</c:v>
                      </c:pt>
                      <c:pt idx="185">
                        <c:v>2.0714234776912286</c:v>
                      </c:pt>
                      <c:pt idx="186">
                        <c:v>2.0628634952013916</c:v>
                      </c:pt>
                      <c:pt idx="187">
                        <c:v>2.0511777109726999</c:v>
                      </c:pt>
                      <c:pt idx="188">
                        <c:v>2.0427121950549703</c:v>
                      </c:pt>
                      <c:pt idx="189">
                        <c:v>2.033576175374388</c:v>
                      </c:pt>
                      <c:pt idx="190">
                        <c:v>2.0225805911104331</c:v>
                      </c:pt>
                      <c:pt idx="191">
                        <c:v>2.0147415617716335</c:v>
                      </c:pt>
                      <c:pt idx="192">
                        <c:v>2.0043786973393369</c:v>
                      </c:pt>
                      <c:pt idx="193">
                        <c:v>1.9944377096352737</c:v>
                      </c:pt>
                      <c:pt idx="194">
                        <c:v>1.9852781748949686</c:v>
                      </c:pt>
                      <c:pt idx="195">
                        <c:v>1.9766406097369502</c:v>
                      </c:pt>
                      <c:pt idx="196">
                        <c:v>1.9669593026798633</c:v>
                      </c:pt>
                      <c:pt idx="197">
                        <c:v>1.9574932561246712</c:v>
                      </c:pt>
                      <c:pt idx="198">
                        <c:v>1.9479027974194174</c:v>
                      </c:pt>
                      <c:pt idx="199">
                        <c:v>1.9390103770321416</c:v>
                      </c:pt>
                      <c:pt idx="200">
                        <c:v>1.929239428820666</c:v>
                      </c:pt>
                      <c:pt idx="201">
                        <c:v>1.9211905663103825</c:v>
                      </c:pt>
                      <c:pt idx="202">
                        <c:v>1.9124874786564199</c:v>
                      </c:pt>
                      <c:pt idx="203">
                        <c:v>1.90284697352414</c:v>
                      </c:pt>
                      <c:pt idx="204">
                        <c:v>1.893703918040573</c:v>
                      </c:pt>
                      <c:pt idx="205">
                        <c:v>1.8848744084888474</c:v>
                      </c:pt>
                      <c:pt idx="206">
                        <c:v>1.8747290149437115</c:v>
                      </c:pt>
                      <c:pt idx="207">
                        <c:v>1.8679813629081781</c:v>
                      </c:pt>
                      <c:pt idx="208">
                        <c:v>1.8573915790768767</c:v>
                      </c:pt>
                      <c:pt idx="209">
                        <c:v>1.8481214980968244</c:v>
                      </c:pt>
                      <c:pt idx="210">
                        <c:v>1.8400340457330295</c:v>
                      </c:pt>
                      <c:pt idx="211">
                        <c:v>1.8325859426706583</c:v>
                      </c:pt>
                      <c:pt idx="212">
                        <c:v>1.8220168616011219</c:v>
                      </c:pt>
                      <c:pt idx="213">
                        <c:v>1.8127713022406726</c:v>
                      </c:pt>
                      <c:pt idx="214">
                        <c:v>1.8049149877228186</c:v>
                      </c:pt>
                      <c:pt idx="215">
                        <c:v>1.7977786214821521</c:v>
                      </c:pt>
                      <c:pt idx="216">
                        <c:v>1.7886777740723707</c:v>
                      </c:pt>
                      <c:pt idx="217">
                        <c:v>1.7802548691895852</c:v>
                      </c:pt>
                      <c:pt idx="218">
                        <c:v>1.7718576897517873</c:v>
                      </c:pt>
                      <c:pt idx="219">
                        <c:v>1.7628462828588309</c:v>
                      </c:pt>
                      <c:pt idx="220">
                        <c:v>1.7554003918677554</c:v>
                      </c:pt>
                      <c:pt idx="221">
                        <c:v>1.7482596031705282</c:v>
                      </c:pt>
                      <c:pt idx="222">
                        <c:v>1.7389235984194031</c:v>
                      </c:pt>
                      <c:pt idx="223">
                        <c:v>1.7314939860475018</c:v>
                      </c:pt>
                      <c:pt idx="224">
                        <c:v>1.7223987682917259</c:v>
                      </c:pt>
                      <c:pt idx="225">
                        <c:v>1.715801457860866</c:v>
                      </c:pt>
                      <c:pt idx="226">
                        <c:v>1.7068173865715002</c:v>
                      </c:pt>
                      <c:pt idx="227">
                        <c:v>1.6981446491426802</c:v>
                      </c:pt>
                      <c:pt idx="228">
                        <c:v>1.6907727225995119</c:v>
                      </c:pt>
                      <c:pt idx="229">
                        <c:v>1.6834963657978477</c:v>
                      </c:pt>
                      <c:pt idx="230">
                        <c:v>1.6762283507979674</c:v>
                      </c:pt>
                      <c:pt idx="231">
                        <c:v>1.6675956107204621</c:v>
                      </c:pt>
                      <c:pt idx="232">
                        <c:v>1.6606981215404162</c:v>
                      </c:pt>
                      <c:pt idx="233">
                        <c:v>1.6524382186612039</c:v>
                      </c:pt>
                      <c:pt idx="234">
                        <c:v>1.6455798221088005</c:v>
                      </c:pt>
                      <c:pt idx="235">
                        <c:v>1.6378566643353478</c:v>
                      </c:pt>
                      <c:pt idx="236">
                        <c:v>1.6312243819340444</c:v>
                      </c:pt>
                      <c:pt idx="237">
                        <c:v>1.6249990048208212</c:v>
                      </c:pt>
                      <c:pt idx="238">
                        <c:v>1.6163668678362291</c:v>
                      </c:pt>
                      <c:pt idx="239">
                        <c:v>1.6101320440657956</c:v>
                      </c:pt>
                      <c:pt idx="240">
                        <c:v>1.6025019446922353</c:v>
                      </c:pt>
                      <c:pt idx="241">
                        <c:v>1.5966273963539475</c:v>
                      </c:pt>
                      <c:pt idx="242">
                        <c:v>1.5895128375618686</c:v>
                      </c:pt>
                      <c:pt idx="243">
                        <c:v>1.5838632980134451</c:v>
                      </c:pt>
                      <c:pt idx="244">
                        <c:v>1.5761507925772207</c:v>
                      </c:pt>
                      <c:pt idx="245">
                        <c:v>1.5704940174312634</c:v>
                      </c:pt>
                      <c:pt idx="246">
                        <c:v>1.5633313213038713</c:v>
                      </c:pt>
                      <c:pt idx="247">
                        <c:v>1.5564277018875274</c:v>
                      </c:pt>
                      <c:pt idx="248">
                        <c:v>1.5502218208444334</c:v>
                      </c:pt>
                      <c:pt idx="249">
                        <c:v>1.5445874560713748</c:v>
                      </c:pt>
                      <c:pt idx="250">
                        <c:v>1.5378066418499465</c:v>
                      </c:pt>
                      <c:pt idx="251">
                        <c:v>1.5311397892591374</c:v>
                      </c:pt>
                      <c:pt idx="252">
                        <c:v>1.5250410360300655</c:v>
                      </c:pt>
                      <c:pt idx="253">
                        <c:v>1.5184131754109107</c:v>
                      </c:pt>
                      <c:pt idx="254">
                        <c:v>1.5124758175674724</c:v>
                      </c:pt>
                      <c:pt idx="255">
                        <c:v>1.5062983766461893</c:v>
                      </c:pt>
                      <c:pt idx="256">
                        <c:v>1.5000952089310948</c:v>
                      </c:pt>
                      <c:pt idx="257">
                        <c:v>1.4953326401704519</c:v>
                      </c:pt>
                      <c:pt idx="258">
                        <c:v>1.4888494926821865</c:v>
                      </c:pt>
                      <c:pt idx="259">
                        <c:v>1.483038557916732</c:v>
                      </c:pt>
                      <c:pt idx="260">
                        <c:v>1.4766208327742316</c:v>
                      </c:pt>
                      <c:pt idx="261">
                        <c:v>1.4713687518566771</c:v>
                      </c:pt>
                      <c:pt idx="262">
                        <c:v>1.4667673773382943</c:v>
                      </c:pt>
                      <c:pt idx="263">
                        <c:v>1.4616347851947429</c:v>
                      </c:pt>
                      <c:pt idx="264">
                        <c:v>1.456480687064758</c:v>
                      </c:pt>
                      <c:pt idx="265">
                        <c:v>1.450992944851508</c:v>
                      </c:pt>
                      <c:pt idx="266">
                        <c:v>1.4461437490522191</c:v>
                      </c:pt>
                      <c:pt idx="267">
                        <c:v>1.4402802551693028</c:v>
                      </c:pt>
                      <c:pt idx="268">
                        <c:v>1.4348827577091636</c:v>
                      </c:pt>
                      <c:pt idx="269">
                        <c:v>1.4310163047627542</c:v>
                      </c:pt>
                      <c:pt idx="270">
                        <c:v>1.4258077380863881</c:v>
                      </c:pt>
                      <c:pt idx="271">
                        <c:v>1.4211711902855864</c:v>
                      </c:pt>
                      <c:pt idx="272">
                        <c:v>1.4165447925536903</c:v>
                      </c:pt>
                      <c:pt idx="273">
                        <c:v>1.4115405327484392</c:v>
                      </c:pt>
                      <c:pt idx="274">
                        <c:v>1.4079648123998141</c:v>
                      </c:pt>
                      <c:pt idx="275">
                        <c:v>1.4033284657423852</c:v>
                      </c:pt>
                      <c:pt idx="276">
                        <c:v>1.3996283322320802</c:v>
                      </c:pt>
                      <c:pt idx="277">
                        <c:v>1.3951429292606203</c:v>
                      </c:pt>
                      <c:pt idx="278">
                        <c:v>1.3910117719723936</c:v>
                      </c:pt>
                      <c:pt idx="279">
                        <c:v>1.3872237052560399</c:v>
                      </c:pt>
                      <c:pt idx="280">
                        <c:v>1.3840813204010021</c:v>
                      </c:pt>
                      <c:pt idx="281">
                        <c:v>1.3800482463877304</c:v>
                      </c:pt>
                      <c:pt idx="282">
                        <c:v>1.3758188046811757</c:v>
                      </c:pt>
                      <c:pt idx="283">
                        <c:v>1.3718873313385418</c:v>
                      </c:pt>
                      <c:pt idx="284">
                        <c:v>1.368653395225784</c:v>
                      </c:pt>
                      <c:pt idx="285">
                        <c:v>1.3655058850082993</c:v>
                      </c:pt>
                      <c:pt idx="286">
                        <c:v>1.3612838800426512</c:v>
                      </c:pt>
                      <c:pt idx="287">
                        <c:v>1.3583803722482339</c:v>
                      </c:pt>
                      <c:pt idx="288">
                        <c:v>1.3548733906662871</c:v>
                      </c:pt>
                      <c:pt idx="289">
                        <c:v>1.3514081147212005</c:v>
                      </c:pt>
                      <c:pt idx="290">
                        <c:v>1.3491288831204482</c:v>
                      </c:pt>
                      <c:pt idx="291">
                        <c:v>1.3467602108342684</c:v>
                      </c:pt>
                      <c:pt idx="292">
                        <c:v>1.342701410027185</c:v>
                      </c:pt>
                      <c:pt idx="293">
                        <c:v>1.3393181381952222</c:v>
                      </c:pt>
                      <c:pt idx="294">
                        <c:v>1.3376756444041034</c:v>
                      </c:pt>
                      <c:pt idx="295">
                        <c:v>1.3343668392883701</c:v>
                      </c:pt>
                      <c:pt idx="296">
                        <c:v>1.3319967601787994</c:v>
                      </c:pt>
                      <c:pt idx="297">
                        <c:v>1.330115389158457</c:v>
                      </c:pt>
                      <c:pt idx="298">
                        <c:v>1.3265355486584414</c:v>
                      </c:pt>
                      <c:pt idx="299">
                        <c:v>1.3240891935539014</c:v>
                      </c:pt>
                      <c:pt idx="300">
                        <c:v>1.3217659451064323</c:v>
                      </c:pt>
                      <c:pt idx="301">
                        <c:v>1.3193347649458604</c:v>
                      </c:pt>
                      <c:pt idx="302">
                        <c:v>1.3171892925080106</c:v>
                      </c:pt>
                      <c:pt idx="303">
                        <c:v>1.3144568275626052</c:v>
                      </c:pt>
                      <c:pt idx="304">
                        <c:v>1.3120195171657354</c:v>
                      </c:pt>
                      <c:pt idx="305">
                        <c:v>1.3105609294519309</c:v>
                      </c:pt>
                      <c:pt idx="306">
                        <c:v>1.3086138347922713</c:v>
                      </c:pt>
                      <c:pt idx="307">
                        <c:v>1.305345931245715</c:v>
                      </c:pt>
                      <c:pt idx="308">
                        <c:v>1.3046742212970353</c:v>
                      </c:pt>
                      <c:pt idx="309">
                        <c:v>1.3019557251097711</c:v>
                      </c:pt>
                      <c:pt idx="310">
                        <c:v>1.3007372206424139</c:v>
                      </c:pt>
                      <c:pt idx="311">
                        <c:v>1.2990189534618539</c:v>
                      </c:pt>
                      <c:pt idx="312">
                        <c:v>1.2962016705879396</c:v>
                      </c:pt>
                      <c:pt idx="313">
                        <c:v>1.295580911621355</c:v>
                      </c:pt>
                      <c:pt idx="314">
                        <c:v>1.2931065183445436</c:v>
                      </c:pt>
                      <c:pt idx="315">
                        <c:v>1.2918486197873882</c:v>
                      </c:pt>
                      <c:pt idx="316">
                        <c:v>1.2899237343572543</c:v>
                      </c:pt>
                      <c:pt idx="317">
                        <c:v>1.2873972845685093</c:v>
                      </c:pt>
                      <c:pt idx="318">
                        <c:v>1.2860760740692783</c:v>
                      </c:pt>
                      <c:pt idx="319">
                        <c:v>1.2858864395366036</c:v>
                      </c:pt>
                      <c:pt idx="320">
                        <c:v>1.2838131227737302</c:v>
                      </c:pt>
                      <c:pt idx="321">
                        <c:v>1.281924415668469</c:v>
                      </c:pt>
                      <c:pt idx="322">
                        <c:v>1.2808028891148311</c:v>
                      </c:pt>
                      <c:pt idx="323">
                        <c:v>1.2797548244035717</c:v>
                      </c:pt>
                      <c:pt idx="324">
                        <c:v>1.2780478126531536</c:v>
                      </c:pt>
                      <c:pt idx="325">
                        <c:v>1.2769545252465566</c:v>
                      </c:pt>
                      <c:pt idx="326">
                        <c:v>1.2758042569403492</c:v>
                      </c:pt>
                      <c:pt idx="327">
                        <c:v>1.2737664149220502</c:v>
                      </c:pt>
                      <c:pt idx="328">
                        <c:v>1.2725918269826277</c:v>
                      </c:pt>
                      <c:pt idx="329">
                        <c:v>1.2710494263827679</c:v>
                      </c:pt>
                      <c:pt idx="330">
                        <c:v>1.2696973637272781</c:v>
                      </c:pt>
                      <c:pt idx="331">
                        <c:v>1.2683489189548567</c:v>
                      </c:pt>
                      <c:pt idx="332">
                        <c:v>1.2663473555802129</c:v>
                      </c:pt>
                      <c:pt idx="333">
                        <c:v>1.2660966201651398</c:v>
                      </c:pt>
                      <c:pt idx="334">
                        <c:v>1.2641419881085858</c:v>
                      </c:pt>
                      <c:pt idx="335">
                        <c:v>1.2632321045109807</c:v>
                      </c:pt>
                      <c:pt idx="336">
                        <c:v>1.2623111662894009</c:v>
                      </c:pt>
                      <c:pt idx="337">
                        <c:v>1.2605805381488604</c:v>
                      </c:pt>
                      <c:pt idx="338">
                        <c:v>1.2597523570336211</c:v>
                      </c:pt>
                      <c:pt idx="339">
                        <c:v>1.2588471966803201</c:v>
                      </c:pt>
                      <c:pt idx="340">
                        <c:v>1.2572908273223189</c:v>
                      </c:pt>
                      <c:pt idx="341">
                        <c:v>1.2570515481435549</c:v>
                      </c:pt>
                      <c:pt idx="342">
                        <c:v>1.2552572061113985</c:v>
                      </c:pt>
                      <c:pt idx="343">
                        <c:v>1.2551114879380554</c:v>
                      </c:pt>
                      <c:pt idx="344">
                        <c:v>1.2531080153030956</c:v>
                      </c:pt>
                      <c:pt idx="345">
                        <c:v>1.2516460110181988</c:v>
                      </c:pt>
                      <c:pt idx="346">
                        <c:v>1.2498605123817368</c:v>
                      </c:pt>
                      <c:pt idx="347">
                        <c:v>1.2488179751510677</c:v>
                      </c:pt>
                      <c:pt idx="348">
                        <c:v>1.2472044239186857</c:v>
                      </c:pt>
                      <c:pt idx="349">
                        <c:v>1.2462645925512874</c:v>
                      </c:pt>
                      <c:pt idx="350">
                        <c:v>1.2452110006966439</c:v>
                      </c:pt>
                      <c:pt idx="351">
                        <c:v>1.2437704019107951</c:v>
                      </c:pt>
                      <c:pt idx="352">
                        <c:v>1.2417270325805088</c:v>
                      </c:pt>
                      <c:pt idx="353">
                        <c:v>1.2406855002236905</c:v>
                      </c:pt>
                      <c:pt idx="354">
                        <c:v>1.2389592938652987</c:v>
                      </c:pt>
                      <c:pt idx="355">
                        <c:v>1.2381893999856759</c:v>
                      </c:pt>
                      <c:pt idx="356">
                        <c:v>1.2367957323493139</c:v>
                      </c:pt>
                      <c:pt idx="357">
                        <c:v>1.236062820693645</c:v>
                      </c:pt>
                      <c:pt idx="358">
                        <c:v>1.2338910185376732</c:v>
                      </c:pt>
                      <c:pt idx="359">
                        <c:v>1.2316840430992819</c:v>
                      </c:pt>
                      <c:pt idx="360">
                        <c:v>1.2304022266898493</c:v>
                      </c:pt>
                      <c:pt idx="361">
                        <c:v>1.2285700983660557</c:v>
                      </c:pt>
                      <c:pt idx="362">
                        <c:v>1.226930619365092</c:v>
                      </c:pt>
                      <c:pt idx="363">
                        <c:v>1.2250554792370349</c:v>
                      </c:pt>
                      <c:pt idx="364">
                        <c:v>1.2239859085393427</c:v>
                      </c:pt>
                      <c:pt idx="365">
                        <c:v>1.2219391224693612</c:v>
                      </c:pt>
                      <c:pt idx="366">
                        <c:v>1.2199560504595985</c:v>
                      </c:pt>
                      <c:pt idx="367">
                        <c:v>1.2180293560879305</c:v>
                      </c:pt>
                      <c:pt idx="368">
                        <c:v>1.2165930785968455</c:v>
                      </c:pt>
                      <c:pt idx="369">
                        <c:v>1.2141210971858787</c:v>
                      </c:pt>
                      <c:pt idx="370">
                        <c:v>1.2127367755507392</c:v>
                      </c:pt>
                      <c:pt idx="371">
                        <c:v>1.2115072166280103</c:v>
                      </c:pt>
                      <c:pt idx="372">
                        <c:v>1.2089809678140353</c:v>
                      </c:pt>
                      <c:pt idx="373">
                        <c:v>1.2065867698774171</c:v>
                      </c:pt>
                      <c:pt idx="374">
                        <c:v>1.2042934690311384</c:v>
                      </c:pt>
                      <c:pt idx="375">
                        <c:v>1.2026377098935734</c:v>
                      </c:pt>
                      <c:pt idx="376">
                        <c:v>1.2004928403800341</c:v>
                      </c:pt>
                      <c:pt idx="377">
                        <c:v>1.1979212683833367</c:v>
                      </c:pt>
                      <c:pt idx="378">
                        <c:v>1.1962387774095065</c:v>
                      </c:pt>
                      <c:pt idx="379">
                        <c:v>1.1936503221832946</c:v>
                      </c:pt>
                      <c:pt idx="380">
                        <c:v>1.191482037423006</c:v>
                      </c:pt>
                      <c:pt idx="381">
                        <c:v>1.1887832382806407</c:v>
                      </c:pt>
                      <c:pt idx="382">
                        <c:v>1.186340501059169</c:v>
                      </c:pt>
                      <c:pt idx="383">
                        <c:v>1.1848104614192896</c:v>
                      </c:pt>
                      <c:pt idx="384">
                        <c:v>1.1824855045176716</c:v>
                      </c:pt>
                      <c:pt idx="385">
                        <c:v>1.1794537648723393</c:v>
                      </c:pt>
                      <c:pt idx="386">
                        <c:v>1.1773348232959848</c:v>
                      </c:pt>
                      <c:pt idx="387">
                        <c:v>1.1750078564780626</c:v>
                      </c:pt>
                      <c:pt idx="388">
                        <c:v>1.1722586089591305</c:v>
                      </c:pt>
                      <c:pt idx="389">
                        <c:v>1.1705070777564672</c:v>
                      </c:pt>
                      <c:pt idx="390">
                        <c:v>1.1671119474014495</c:v>
                      </c:pt>
                      <c:pt idx="391">
                        <c:v>1.1643376765004012</c:v>
                      </c:pt>
                      <c:pt idx="392">
                        <c:v>1.162149795182599</c:v>
                      </c:pt>
                      <c:pt idx="393">
                        <c:v>1.1599986949453767</c:v>
                      </c:pt>
                      <c:pt idx="394">
                        <c:v>1.156639441453077</c:v>
                      </c:pt>
                      <c:pt idx="395">
                        <c:v>1.1551818587817257</c:v>
                      </c:pt>
                      <c:pt idx="396">
                        <c:v>1.1521353463105688</c:v>
                      </c:pt>
                      <c:pt idx="397">
                        <c:v>1.1508048901288972</c:v>
                      </c:pt>
                      <c:pt idx="398">
                        <c:v>1.1485906790929725</c:v>
                      </c:pt>
                      <c:pt idx="399">
                        <c:v>1.1456557162179863</c:v>
                      </c:pt>
                      <c:pt idx="400">
                        <c:v>1.1437030942463393</c:v>
                      </c:pt>
                      <c:pt idx="401">
                        <c:v>1.1410779580897263</c:v>
                      </c:pt>
                      <c:pt idx="402">
                        <c:v>1.139246332371461</c:v>
                      </c:pt>
                      <c:pt idx="403">
                        <c:v>1.1367849029789407</c:v>
                      </c:pt>
                      <c:pt idx="404">
                        <c:v>1.1351468309699706</c:v>
                      </c:pt>
                      <c:pt idx="405">
                        <c:v>1.1326270138544485</c:v>
                      </c:pt>
                      <c:pt idx="406">
                        <c:v>1.1302079935104841</c:v>
                      </c:pt>
                      <c:pt idx="407">
                        <c:v>1.1284972635582156</c:v>
                      </c:pt>
                      <c:pt idx="408">
                        <c:v>1.1268646182052449</c:v>
                      </c:pt>
                      <c:pt idx="409">
                        <c:v>1.1255306447964932</c:v>
                      </c:pt>
                      <c:pt idx="410">
                        <c:v>1.122908825060793</c:v>
                      </c:pt>
                      <c:pt idx="411">
                        <c:v>1.1211751821300975</c:v>
                      </c:pt>
                      <c:pt idx="412">
                        <c:v>1.1201009886754862</c:v>
                      </c:pt>
                      <c:pt idx="413">
                        <c:v>1.1176781494736836</c:v>
                      </c:pt>
                      <c:pt idx="414">
                        <c:v>1.1164595445189414</c:v>
                      </c:pt>
                      <c:pt idx="415">
                        <c:v>1.1161129365513847</c:v>
                      </c:pt>
                      <c:pt idx="416">
                        <c:v>1.1145310413743421</c:v>
                      </c:pt>
                      <c:pt idx="417">
                        <c:v>1.1128796033629376</c:v>
                      </c:pt>
                      <c:pt idx="418">
                        <c:v>1.1121288036039036</c:v>
                      </c:pt>
                      <c:pt idx="419">
                        <c:v>1.1111871634635744</c:v>
                      </c:pt>
                      <c:pt idx="420">
                        <c:v>1.1094535205328788</c:v>
                      </c:pt>
                      <c:pt idx="421">
                        <c:v>1.1092477063509885</c:v>
                      </c:pt>
                      <c:pt idx="422">
                        <c:v>1.1081218583339838</c:v>
                      </c:pt>
                      <c:pt idx="423">
                        <c:v>1.1071068566700575</c:v>
                      </c:pt>
                      <c:pt idx="424">
                        <c:v>1.1069101875146197</c:v>
                      </c:pt>
                      <c:pt idx="425">
                        <c:v>1.1054997371361284</c:v>
                      </c:pt>
                      <c:pt idx="426">
                        <c:v>1.1060638168338603</c:v>
                      </c:pt>
                      <c:pt idx="427">
                        <c:v>1.1054772262758445</c:v>
                      </c:pt>
                      <c:pt idx="428">
                        <c:v>1.1048001899899478</c:v>
                      </c:pt>
                      <c:pt idx="429">
                        <c:v>1.1051845842491412</c:v>
                      </c:pt>
                      <c:pt idx="430">
                        <c:v>1.1057175103284591</c:v>
                      </c:pt>
                      <c:pt idx="431">
                        <c:v>1.1052950284840763</c:v>
                      </c:pt>
                      <c:pt idx="432">
                        <c:v>1.105698918813399</c:v>
                      </c:pt>
                      <c:pt idx="433">
                        <c:v>1.1051245885593755</c:v>
                      </c:pt>
                      <c:pt idx="434">
                        <c:v>1.1059354844955602</c:v>
                      </c:pt>
                      <c:pt idx="435">
                        <c:v>1.1058414208846108</c:v>
                      </c:pt>
                      <c:pt idx="436">
                        <c:v>1.1066188519925249</c:v>
                      </c:pt>
                      <c:pt idx="437">
                        <c:v>1.1075576783174697</c:v>
                      </c:pt>
                      <c:pt idx="438">
                        <c:v>1.1085750918472401</c:v>
                      </c:pt>
                      <c:pt idx="439">
                        <c:v>1.1103974720516676</c:v>
                      </c:pt>
                      <c:pt idx="440">
                        <c:v>1.1112675596099344</c:v>
                      </c:pt>
                      <c:pt idx="441">
                        <c:v>1.1124368215493456</c:v>
                      </c:pt>
                      <c:pt idx="442">
                        <c:v>1.1147901179167872</c:v>
                      </c:pt>
                      <c:pt idx="443">
                        <c:v>1.1152732990312337</c:v>
                      </c:pt>
                      <c:pt idx="444">
                        <c:v>1.1176910128705895</c:v>
                      </c:pt>
                      <c:pt idx="445">
                        <c:v>1.1192140178877052</c:v>
                      </c:pt>
                      <c:pt idx="446">
                        <c:v>1.1213368788092832</c:v>
                      </c:pt>
                      <c:pt idx="447">
                        <c:v>1.1227402945650111</c:v>
                      </c:pt>
                      <c:pt idx="448">
                        <c:v>1.1247351246104438</c:v>
                      </c:pt>
                      <c:pt idx="449">
                        <c:v>1.1279312744315644</c:v>
                      </c:pt>
                      <c:pt idx="450">
                        <c:v>1.1295230182153584</c:v>
                      </c:pt>
                      <c:pt idx="451">
                        <c:v>1.133011106651487</c:v>
                      </c:pt>
                      <c:pt idx="452">
                        <c:v>1.1351385903299833</c:v>
                      </c:pt>
                      <c:pt idx="453">
                        <c:v>1.1367335498787023</c:v>
                      </c:pt>
                      <c:pt idx="454">
                        <c:v>1.1404254427490204</c:v>
                      </c:pt>
                      <c:pt idx="455">
                        <c:v>1.1444786157567315</c:v>
                      </c:pt>
                      <c:pt idx="456">
                        <c:v>1.1469962219811789</c:v>
                      </c:pt>
                      <c:pt idx="457">
                        <c:v>1.1515134819827484</c:v>
                      </c:pt>
                      <c:pt idx="458">
                        <c:v>1.1549513226798742</c:v>
                      </c:pt>
                      <c:pt idx="459">
                        <c:v>1.157916735592976</c:v>
                      </c:pt>
                      <c:pt idx="460">
                        <c:v>1.1612446346606948</c:v>
                      </c:pt>
                      <c:pt idx="461">
                        <c:v>1.1637699789196012</c:v>
                      </c:pt>
                      <c:pt idx="462">
                        <c:v>1.1674447875856346</c:v>
                      </c:pt>
                      <c:pt idx="463">
                        <c:v>1.171952399955223</c:v>
                      </c:pt>
                      <c:pt idx="464">
                        <c:v>1.175897038156918</c:v>
                      </c:pt>
                      <c:pt idx="465">
                        <c:v>1.1801512017834337</c:v>
                      </c:pt>
                      <c:pt idx="466">
                        <c:v>1.1849523607347943</c:v>
                      </c:pt>
                      <c:pt idx="467">
                        <c:v>1.188480044235491</c:v>
                      </c:pt>
                      <c:pt idx="468">
                        <c:v>1.1934916401256606</c:v>
                      </c:pt>
                      <c:pt idx="469">
                        <c:v>1.1979473971266885</c:v>
                      </c:pt>
                      <c:pt idx="470">
                        <c:v>1.2029846193232847</c:v>
                      </c:pt>
                      <c:pt idx="471">
                        <c:v>1.2072860155614427</c:v>
                      </c:pt>
                      <c:pt idx="472">
                        <c:v>1.212883699572703</c:v>
                      </c:pt>
                      <c:pt idx="473">
                        <c:v>1.2182242163018342</c:v>
                      </c:pt>
                      <c:pt idx="474">
                        <c:v>1.2232990238152976</c:v>
                      </c:pt>
                      <c:pt idx="475">
                        <c:v>1.2286028597826308</c:v>
                      </c:pt>
                      <c:pt idx="476">
                        <c:v>1.234223456772318</c:v>
                      </c:pt>
                      <c:pt idx="477">
                        <c:v>1.2402618123620841</c:v>
                      </c:pt>
                      <c:pt idx="478">
                        <c:v>1.2441739906093592</c:v>
                      </c:pt>
                      <c:pt idx="479">
                        <c:v>1.2503484167404875</c:v>
                      </c:pt>
                      <c:pt idx="480">
                        <c:v>1.2567250391704379</c:v>
                      </c:pt>
                      <c:pt idx="481">
                        <c:v>1.2625380845081844</c:v>
                      </c:pt>
                      <c:pt idx="482">
                        <c:v>1.2686788446676691</c:v>
                      </c:pt>
                      <c:pt idx="483">
                        <c:v>1.2745327915745925</c:v>
                      </c:pt>
                      <c:pt idx="484">
                        <c:v>1.281266573990546</c:v>
                      </c:pt>
                      <c:pt idx="485">
                        <c:v>1.2875124522163515</c:v>
                      </c:pt>
                      <c:pt idx="486">
                        <c:v>1.2941251378915379</c:v>
                      </c:pt>
                      <c:pt idx="487">
                        <c:v>1.3001352543342628</c:v>
                      </c:pt>
                      <c:pt idx="488">
                        <c:v>1.3076482766310613</c:v>
                      </c:pt>
                      <c:pt idx="489">
                        <c:v>1.3133055543825469</c:v>
                      </c:pt>
                      <c:pt idx="490">
                        <c:v>1.3208105371827317</c:v>
                      </c:pt>
                      <c:pt idx="491">
                        <c:v>1.3271531921788831</c:v>
                      </c:pt>
                      <c:pt idx="492">
                        <c:v>1.334440301299352</c:v>
                      </c:pt>
                      <c:pt idx="493">
                        <c:v>1.3426540769281581</c:v>
                      </c:pt>
                      <c:pt idx="494">
                        <c:v>1.3502295067805665</c:v>
                      </c:pt>
                      <c:pt idx="495">
                        <c:v>1.3576053531747674</c:v>
                      </c:pt>
                      <c:pt idx="496">
                        <c:v>1.3653289130663633</c:v>
                      </c:pt>
                      <c:pt idx="497">
                        <c:v>1.3726331063911166</c:v>
                      </c:pt>
                      <c:pt idx="498">
                        <c:v>1.3805385624437225</c:v>
                      </c:pt>
                      <c:pt idx="499">
                        <c:v>1.3884107548114311</c:v>
                      </c:pt>
                      <c:pt idx="500">
                        <c:v>1.3960862778550989</c:v>
                      </c:pt>
                      <c:pt idx="501">
                        <c:v>1.4047320823042801</c:v>
                      </c:pt>
                      <c:pt idx="502">
                        <c:v>1.4125789498277175</c:v>
                      </c:pt>
                      <c:pt idx="503">
                        <c:v>1.4206660009163841</c:v>
                      </c:pt>
                      <c:pt idx="504">
                        <c:v>1.4302423910505231</c:v>
                      </c:pt>
                      <c:pt idx="505">
                        <c:v>1.4374009666893186</c:v>
                      </c:pt>
                      <c:pt idx="506">
                        <c:v>1.4471051868934357</c:v>
                      </c:pt>
                      <c:pt idx="507">
                        <c:v>1.4558190265289965</c:v>
                      </c:pt>
                      <c:pt idx="508">
                        <c:v>1.4642230394461844</c:v>
                      </c:pt>
                      <c:pt idx="509">
                        <c:v>1.4732989634554254</c:v>
                      </c:pt>
                      <c:pt idx="510">
                        <c:v>1.484013964347487</c:v>
                      </c:pt>
                      <c:pt idx="511">
                        <c:v>1.4915153294332064</c:v>
                      </c:pt>
                      <c:pt idx="512">
                        <c:v>1.5011003621568726</c:v>
                      </c:pt>
                      <c:pt idx="513">
                        <c:v>1.5110098939373522</c:v>
                      </c:pt>
                      <c:pt idx="514">
                        <c:v>1.5204511179165947</c:v>
                      </c:pt>
                      <c:pt idx="515">
                        <c:v>1.533174214369138</c:v>
                      </c:pt>
                      <c:pt idx="516">
                        <c:v>1.5424221861012408</c:v>
                      </c:pt>
                      <c:pt idx="517">
                        <c:v>1.5505946580427268</c:v>
                      </c:pt>
                      <c:pt idx="518">
                        <c:v>1.5603179721988292</c:v>
                      </c:pt>
                      <c:pt idx="519">
                        <c:v>1.5711808016679232</c:v>
                      </c:pt>
                      <c:pt idx="520">
                        <c:v>1.5820724732083684</c:v>
                      </c:pt>
                      <c:pt idx="521">
                        <c:v>1.5927071784414553</c:v>
                      </c:pt>
                      <c:pt idx="522">
                        <c:v>1.6028910621957326</c:v>
                      </c:pt>
                      <c:pt idx="523">
                        <c:v>1.6144986616749475</c:v>
                      </c:pt>
                      <c:pt idx="524">
                        <c:v>1.6253470197803717</c:v>
                      </c:pt>
                      <c:pt idx="525">
                        <c:v>1.6361963827596464</c:v>
                      </c:pt>
                      <c:pt idx="526">
                        <c:v>1.6492080009188996</c:v>
                      </c:pt>
                      <c:pt idx="527">
                        <c:v>1.6618725086736712</c:v>
                      </c:pt>
                      <c:pt idx="528">
                        <c:v>1.6727678984159671</c:v>
                      </c:pt>
                      <c:pt idx="529">
                        <c:v>1.686931995266693</c:v>
                      </c:pt>
                      <c:pt idx="530">
                        <c:v>1.6982371042810569</c:v>
                      </c:pt>
                      <c:pt idx="531">
                        <c:v>1.7123699485434112</c:v>
                      </c:pt>
                      <c:pt idx="532">
                        <c:v>1.7279185673296349</c:v>
                      </c:pt>
                      <c:pt idx="533">
                        <c:v>1.7356502673738328</c:v>
                      </c:pt>
                      <c:pt idx="534">
                        <c:v>1.7526777755291005</c:v>
                      </c:pt>
                      <c:pt idx="535">
                        <c:v>1.762893717625464</c:v>
                      </c:pt>
                      <c:pt idx="536">
                        <c:v>1.7786624206452719</c:v>
                      </c:pt>
                      <c:pt idx="537">
                        <c:v>1.7958282102329761</c:v>
                      </c:pt>
                      <c:pt idx="538">
                        <c:v>1.8147414096917323</c:v>
                      </c:pt>
                      <c:pt idx="539">
                        <c:v>1.8218355678586133</c:v>
                      </c:pt>
                      <c:pt idx="540">
                        <c:v>1.8413951524217773</c:v>
                      </c:pt>
                      <c:pt idx="541">
                        <c:v>1.8610401596923938</c:v>
                      </c:pt>
                      <c:pt idx="542">
                        <c:v>1.8716657193932191</c:v>
                      </c:pt>
                      <c:pt idx="543">
                        <c:v>1.8883059178063029</c:v>
                      </c:pt>
                      <c:pt idx="544">
                        <c:v>1.9097797364739908</c:v>
                      </c:pt>
                      <c:pt idx="545">
                        <c:v>1.922478312149946</c:v>
                      </c:pt>
                      <c:pt idx="546">
                        <c:v>1.9435704490434251</c:v>
                      </c:pt>
                      <c:pt idx="547">
                        <c:v>1.9584330879978786</c:v>
                      </c:pt>
                      <c:pt idx="548">
                        <c:v>1.9846697760453498</c:v>
                      </c:pt>
                      <c:pt idx="549">
                        <c:v>2.0038902898692492</c:v>
                      </c:pt>
                      <c:pt idx="550">
                        <c:v>2.0206390230883491</c:v>
                      </c:pt>
                      <c:pt idx="551">
                        <c:v>2.0428104787988861</c:v>
                      </c:pt>
                      <c:pt idx="552">
                        <c:v>2.0638799048689296</c:v>
                      </c:pt>
                      <c:pt idx="553">
                        <c:v>2.0757554247920926</c:v>
                      </c:pt>
                      <c:pt idx="554">
                        <c:v>2.0977731230012764</c:v>
                      </c:pt>
                      <c:pt idx="555">
                        <c:v>2.1269452751804381</c:v>
                      </c:pt>
                      <c:pt idx="556">
                        <c:v>2.1751894103749927</c:v>
                      </c:pt>
                      <c:pt idx="557">
                        <c:v>2.2067493299725403</c:v>
                      </c:pt>
                      <c:pt idx="558">
                        <c:v>2.2246459208122245</c:v>
                      </c:pt>
                      <c:pt idx="559">
                        <c:v>2.2570081950868297</c:v>
                      </c:pt>
                      <c:pt idx="560">
                        <c:v>2.3007796890392238</c:v>
                      </c:pt>
                      <c:pt idx="561">
                        <c:v>2.3236992311807954</c:v>
                      </c:pt>
                      <c:pt idx="562">
                        <c:v>2.3658125568274286</c:v>
                      </c:pt>
                      <c:pt idx="563">
                        <c:v>2.406336649188864</c:v>
                      </c:pt>
                      <c:pt idx="564">
                        <c:v>2.4456521868514907</c:v>
                      </c:pt>
                      <c:pt idx="565">
                        <c:v>2.4693174027152369</c:v>
                      </c:pt>
                      <c:pt idx="566">
                        <c:v>2.4907138393523076</c:v>
                      </c:pt>
                      <c:pt idx="567">
                        <c:v>2.5081346848068335</c:v>
                      </c:pt>
                      <c:pt idx="568">
                        <c:v>2.4851236924007361</c:v>
                      </c:pt>
                      <c:pt idx="569">
                        <c:v>2.4629062097585743</c:v>
                      </c:pt>
                      <c:pt idx="570">
                        <c:v>2.4257792569940491</c:v>
                      </c:pt>
                      <c:pt idx="571">
                        <c:v>2.4003169861073523</c:v>
                      </c:pt>
                      <c:pt idx="572">
                        <c:v>2.367976218830798</c:v>
                      </c:pt>
                      <c:pt idx="573">
                        <c:v>2.3528207350202379</c:v>
                      </c:pt>
                      <c:pt idx="574">
                        <c:v>2.3391799164482463</c:v>
                      </c:pt>
                      <c:pt idx="575">
                        <c:v>2.329778589838742</c:v>
                      </c:pt>
                      <c:pt idx="576">
                        <c:v>2.3370874049087957</c:v>
                      </c:pt>
                      <c:pt idx="577">
                        <c:v>2.3572630260372556</c:v>
                      </c:pt>
                      <c:pt idx="578">
                        <c:v>2.3606750397903906</c:v>
                      </c:pt>
                      <c:pt idx="579">
                        <c:v>2.3756042078006687</c:v>
                      </c:pt>
                      <c:pt idx="580">
                        <c:v>2.396471234405281</c:v>
                      </c:pt>
                      <c:pt idx="581">
                        <c:v>2.4120108093268491</c:v>
                      </c:pt>
                      <c:pt idx="582">
                        <c:v>2.4390854272833371</c:v>
                      </c:pt>
                      <c:pt idx="583">
                        <c:v>2.4576661888446547</c:v>
                      </c:pt>
                      <c:pt idx="584">
                        <c:v>2.4800868718164737</c:v>
                      </c:pt>
                      <c:pt idx="585">
                        <c:v>2.5057069213859569</c:v>
                      </c:pt>
                      <c:pt idx="586">
                        <c:v>2.5358830217852906</c:v>
                      </c:pt>
                      <c:pt idx="587">
                        <c:v>2.5533050744372612</c:v>
                      </c:pt>
                      <c:pt idx="588">
                        <c:v>2.568853895547079</c:v>
                      </c:pt>
                      <c:pt idx="589">
                        <c:v>2.5979460540352299</c:v>
                      </c:pt>
                      <c:pt idx="590">
                        <c:v>2.6341476478076449</c:v>
                      </c:pt>
                      <c:pt idx="591">
                        <c:v>2.6372165696400822</c:v>
                      </c:pt>
                      <c:pt idx="592">
                        <c:v>2.6896252274753669</c:v>
                      </c:pt>
                      <c:pt idx="593">
                        <c:v>2.7031130927822922</c:v>
                      </c:pt>
                      <c:pt idx="594">
                        <c:v>2.7340224054564346</c:v>
                      </c:pt>
                      <c:pt idx="595">
                        <c:v>2.7762993367053639</c:v>
                      </c:pt>
                      <c:pt idx="596">
                        <c:v>2.8139446442039615</c:v>
                      </c:pt>
                      <c:pt idx="597">
                        <c:v>2.8288113026538175</c:v>
                      </c:pt>
                      <c:pt idx="598">
                        <c:v>2.8629756563206255</c:v>
                      </c:pt>
                      <c:pt idx="599">
                        <c:v>2.895372902228468</c:v>
                      </c:pt>
                      <c:pt idx="600">
                        <c:v>2.9159456795140248</c:v>
                      </c:pt>
                      <c:pt idx="601">
                        <c:v>2.9599788655471264</c:v>
                      </c:pt>
                      <c:pt idx="602">
                        <c:v>2.9978671687403082</c:v>
                      </c:pt>
                      <c:pt idx="603">
                        <c:v>3.0177624081460572</c:v>
                      </c:pt>
                      <c:pt idx="604">
                        <c:v>3.0669081866354357</c:v>
                      </c:pt>
                      <c:pt idx="605">
                        <c:v>3.0825968976502631</c:v>
                      </c:pt>
                      <c:pt idx="606">
                        <c:v>3.1030876714971067</c:v>
                      </c:pt>
                      <c:pt idx="607">
                        <c:v>3.1411172707442772</c:v>
                      </c:pt>
                      <c:pt idx="608">
                        <c:v>3.1734138218853745</c:v>
                      </c:pt>
                      <c:pt idx="609">
                        <c:v>3.2139777096117363</c:v>
                      </c:pt>
                      <c:pt idx="610">
                        <c:v>3.2303542095684707</c:v>
                      </c:pt>
                      <c:pt idx="611">
                        <c:v>3.2532944544718072</c:v>
                      </c:pt>
                      <c:pt idx="612">
                        <c:v>3.3044002916737396</c:v>
                      </c:pt>
                      <c:pt idx="613">
                        <c:v>3.3210650100203956</c:v>
                      </c:pt>
                      <c:pt idx="614">
                        <c:v>3.3419842968093598</c:v>
                      </c:pt>
                      <c:pt idx="615">
                        <c:v>3.3928997947180966</c:v>
                      </c:pt>
                      <c:pt idx="616">
                        <c:v>3.4277495263039839</c:v>
                      </c:pt>
                      <c:pt idx="617">
                        <c:v>3.4360616859954876</c:v>
                      </c:pt>
                      <c:pt idx="618">
                        <c:v>3.4841619134756598</c:v>
                      </c:pt>
                      <c:pt idx="619">
                        <c:v>3.529523846224667</c:v>
                      </c:pt>
                      <c:pt idx="620">
                        <c:v>3.5368045231408733</c:v>
                      </c:pt>
                      <c:pt idx="621">
                        <c:v>3.5725607217532724</c:v>
                      </c:pt>
                      <c:pt idx="622">
                        <c:v>3.6108988425630311</c:v>
                      </c:pt>
                      <c:pt idx="623">
                        <c:v>3.6402969092673461</c:v>
                      </c:pt>
                      <c:pt idx="624">
                        <c:v>3.663016867613504</c:v>
                      </c:pt>
                      <c:pt idx="625">
                        <c:v>3.7040776047619173</c:v>
                      </c:pt>
                      <c:pt idx="626">
                        <c:v>3.7207831250333809</c:v>
                      </c:pt>
                      <c:pt idx="627">
                        <c:v>3.7407298187011655</c:v>
                      </c:pt>
                      <c:pt idx="628">
                        <c:v>3.774458424671336</c:v>
                      </c:pt>
                      <c:pt idx="629">
                        <c:v>3.8232914614651596</c:v>
                      </c:pt>
                      <c:pt idx="630">
                        <c:v>3.8127860937814297</c:v>
                      </c:pt>
                      <c:pt idx="631">
                        <c:v>3.8859634944774104</c:v>
                      </c:pt>
                      <c:pt idx="632">
                        <c:v>3.9132833201997776</c:v>
                      </c:pt>
                      <c:pt idx="633">
                        <c:v>3.9131273523131584</c:v>
                      </c:pt>
                      <c:pt idx="634">
                        <c:v>4.007673653405055</c:v>
                      </c:pt>
                      <c:pt idx="635">
                        <c:v>3.9885377563662909</c:v>
                      </c:pt>
                      <c:pt idx="636">
                        <c:v>4.0228339592612743</c:v>
                      </c:pt>
                      <c:pt idx="637">
                        <c:v>4.0196253481613917</c:v>
                      </c:pt>
                      <c:pt idx="638">
                        <c:v>4.0891905493961307</c:v>
                      </c:pt>
                      <c:pt idx="639">
                        <c:v>4.1171406805552655</c:v>
                      </c:pt>
                      <c:pt idx="640">
                        <c:v>4.1525604200887942</c:v>
                      </c:pt>
                      <c:pt idx="641">
                        <c:v>4.2036027445424837</c:v>
                      </c:pt>
                      <c:pt idx="642">
                        <c:v>4.2332456177375493</c:v>
                      </c:pt>
                      <c:pt idx="643">
                        <c:v>4.2108114684445148</c:v>
                      </c:pt>
                      <c:pt idx="644">
                        <c:v>4.2009074638074191</c:v>
                      </c:pt>
                      <c:pt idx="645">
                        <c:v>4.3288109401573767</c:v>
                      </c:pt>
                      <c:pt idx="646">
                        <c:v>4.3421599221191736</c:v>
                      </c:pt>
                      <c:pt idx="647">
                        <c:v>4.3376263814751947</c:v>
                      </c:pt>
                      <c:pt idx="648">
                        <c:v>4.3784097515224483</c:v>
                      </c:pt>
                      <c:pt idx="649">
                        <c:v>4.4292161127124778</c:v>
                      </c:pt>
                      <c:pt idx="650">
                        <c:v>4.4365245281934333</c:v>
                      </c:pt>
                      <c:pt idx="651">
                        <c:v>4.4149791577866981</c:v>
                      </c:pt>
                      <c:pt idx="652">
                        <c:v>4.5078230693792856</c:v>
                      </c:pt>
                      <c:pt idx="653">
                        <c:v>4.6253309200489756</c:v>
                      </c:pt>
                      <c:pt idx="654">
                        <c:v>4.5117415783318195</c:v>
                      </c:pt>
                      <c:pt idx="655">
                        <c:v>4.4968907972260093</c:v>
                      </c:pt>
                      <c:pt idx="656">
                        <c:v>4.6856376975147409</c:v>
                      </c:pt>
                      <c:pt idx="657">
                        <c:v>4.6751849896044622</c:v>
                      </c:pt>
                      <c:pt idx="658">
                        <c:v>4.510536439529691</c:v>
                      </c:pt>
                      <c:pt idx="659">
                        <c:v>4.6133619401135846</c:v>
                      </c:pt>
                      <c:pt idx="660">
                        <c:v>4.7090080604607101</c:v>
                      </c:pt>
                      <c:pt idx="661">
                        <c:v>4.6193715544565901</c:v>
                      </c:pt>
                      <c:pt idx="662">
                        <c:v>4.5632164352230307</c:v>
                      </c:pt>
                      <c:pt idx="663">
                        <c:v>5.0768498976463476</c:v>
                      </c:pt>
                      <c:pt idx="664">
                        <c:v>4.4283422062963727</c:v>
                      </c:pt>
                      <c:pt idx="665">
                        <c:v>4.7236538321267245</c:v>
                      </c:pt>
                      <c:pt idx="666">
                        <c:v>5.032425384061689</c:v>
                      </c:pt>
                      <c:pt idx="667">
                        <c:v>4.8087338860258653</c:v>
                      </c:pt>
                      <c:pt idx="668">
                        <c:v>4.7750297999892677</c:v>
                      </c:pt>
                      <c:pt idx="669">
                        <c:v>4.7898351577621758</c:v>
                      </c:pt>
                      <c:pt idx="670">
                        <c:v>4.5025635512150153</c:v>
                      </c:pt>
                      <c:pt idx="671">
                        <c:v>4.8240075504197888</c:v>
                      </c:pt>
                      <c:pt idx="672">
                        <c:v>5.2011335368193885</c:v>
                      </c:pt>
                      <c:pt idx="673">
                        <c:v>4.5953544034450555</c:v>
                      </c:pt>
                      <c:pt idx="674">
                        <c:v>4.750523438957388</c:v>
                      </c:pt>
                      <c:pt idx="675">
                        <c:v>16.860299506967412</c:v>
                      </c:pt>
                      <c:pt idx="676">
                        <c:v>4.3935764895829292</c:v>
                      </c:pt>
                      <c:pt idx="677">
                        <c:v>5.8787506718365679</c:v>
                      </c:pt>
                      <c:pt idx="678">
                        <c:v>4.9647643665069374</c:v>
                      </c:pt>
                      <c:pt idx="679">
                        <c:v>16.860299506967412</c:v>
                      </c:pt>
                      <c:pt idx="680">
                        <c:v>16.860299506967412</c:v>
                      </c:pt>
                      <c:pt idx="681">
                        <c:v>4.0793890503219474</c:v>
                      </c:pt>
                      <c:pt idx="682">
                        <c:v>4.0886149117944823</c:v>
                      </c:pt>
                      <c:pt idx="683">
                        <c:v>4.1344660562498632</c:v>
                      </c:pt>
                      <c:pt idx="684">
                        <c:v>16.860299506967412</c:v>
                      </c:pt>
                      <c:pt idx="685">
                        <c:v>16.860299506967412</c:v>
                      </c:pt>
                      <c:pt idx="686">
                        <c:v>16.860299506967412</c:v>
                      </c:pt>
                      <c:pt idx="687">
                        <c:v>3.321790385627994</c:v>
                      </c:pt>
                      <c:pt idx="688">
                        <c:v>2.969408532634072</c:v>
                      </c:pt>
                      <c:pt idx="689">
                        <c:v>3.8134316763355818</c:v>
                      </c:pt>
                      <c:pt idx="690">
                        <c:v>16.860299506967412</c:v>
                      </c:pt>
                      <c:pt idx="691">
                        <c:v>2.7142700705772471</c:v>
                      </c:pt>
                      <c:pt idx="692">
                        <c:v>1.6845375966925107</c:v>
                      </c:pt>
                      <c:pt idx="693">
                        <c:v>16.860299506967412</c:v>
                      </c:pt>
                      <c:pt idx="694">
                        <c:v>2.768070788925145</c:v>
                      </c:pt>
                      <c:pt idx="695">
                        <c:v>1.7375033997529432</c:v>
                      </c:pt>
                      <c:pt idx="696">
                        <c:v>3.0442207888996857</c:v>
                      </c:pt>
                      <c:pt idx="697">
                        <c:v>1.7162981049593229</c:v>
                      </c:pt>
                      <c:pt idx="698">
                        <c:v>2.7391842417894816</c:v>
                      </c:pt>
                      <c:pt idx="699">
                        <c:v>1.7886926482285961</c:v>
                      </c:pt>
                      <c:pt idx="700">
                        <c:v>16.860299506967412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231157648"/>
        <c:scaling>
          <c:orientation val="minMax"/>
          <c:max val="900"/>
          <c:min val="3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1"/>
                    </a:solidFill>
                  </a:rPr>
                  <a:t>Wavelength /nm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38639200"/>
        <c:crosses val="autoZero"/>
        <c:crossBetween val="midCat"/>
      </c:valAx>
      <c:valAx>
        <c:axId val="338639200"/>
        <c:scaling>
          <c:orientation val="minMax"/>
          <c:max val="4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1"/>
                    </a:solidFill>
                  </a:rPr>
                  <a:t>Optical density OD / au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31157648"/>
        <c:crosses val="autoZero"/>
        <c:crossBetween val="midCat"/>
        <c:majorUnit val="1"/>
      </c:valAx>
      <c:spPr>
        <a:solidFill>
          <a:schemeClr val="bg1"/>
        </a:solidFill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gradFill>
      <a:gsLst>
        <a:gs pos="0">
          <a:schemeClr val="accent1">
            <a:lumMod val="20000"/>
            <a:lumOff val="80000"/>
          </a:schemeClr>
        </a:gs>
        <a:gs pos="35000">
          <a:schemeClr val="accent1">
            <a:lumMod val="60000"/>
            <a:lumOff val="40000"/>
          </a:schemeClr>
        </a:gs>
        <a:gs pos="100000">
          <a:schemeClr val="bg1"/>
        </a:gs>
      </a:gsLst>
      <a:path path="circle">
        <a:fillToRect l="50000" t="-80000" r="50000" b="180000"/>
      </a:path>
    </a:gra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20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57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43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90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88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27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14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67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98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51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7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BA8E0-3E29-4194-AF24-E54C51B33113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BD1E0-7FA0-4AF8-87AF-7CAE92AB18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6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2.tiff"/><Relationship Id="rId7" Type="http://schemas.openxmlformats.org/officeDocument/2006/relationships/chart" Target="../charts/chart2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chart" Target="../charts/char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1168842" y="103366"/>
            <a:ext cx="9000000" cy="3600000"/>
            <a:chOff x="1168842" y="103366"/>
            <a:chExt cx="9000000" cy="3600000"/>
          </a:xfrm>
        </p:grpSpPr>
        <p:sp>
          <p:nvSpPr>
            <p:cNvPr id="58" name="Rounded Rectangle 57"/>
            <p:cNvSpPr/>
            <p:nvPr/>
          </p:nvSpPr>
          <p:spPr>
            <a:xfrm>
              <a:off x="1168842" y="103366"/>
              <a:ext cx="9000000" cy="3600000"/>
            </a:xfrm>
            <a:prstGeom prst="roundRect">
              <a:avLst>
                <a:gd name="adj" fmla="val 9136"/>
              </a:avLst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4400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Parallelogram 30"/>
            <p:cNvSpPr/>
            <p:nvPr/>
          </p:nvSpPr>
          <p:spPr>
            <a:xfrm rot="5400000" flipH="1">
              <a:off x="5387315" y="1947430"/>
              <a:ext cx="860085" cy="591746"/>
            </a:xfrm>
            <a:prstGeom prst="parallelogram">
              <a:avLst>
                <a:gd name="adj" fmla="val 44149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276122" y="1818589"/>
              <a:ext cx="5028985" cy="851983"/>
              <a:chOff x="1253568" y="2397471"/>
              <a:chExt cx="3618049" cy="853775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797047" y="2685660"/>
                <a:ext cx="2529762" cy="565586"/>
              </a:xfrm>
              <a:prstGeom prst="rect">
                <a:avLst/>
              </a:prstGeom>
              <a:gradFill>
                <a:gsLst>
                  <a:gs pos="1000">
                    <a:schemeClr val="accent1">
                      <a:lumMod val="75000"/>
                    </a:schemeClr>
                  </a:gs>
                  <a:gs pos="21000">
                    <a:schemeClr val="accent1">
                      <a:lumMod val="50000"/>
                    </a:schemeClr>
                  </a:gs>
                  <a:gs pos="51000">
                    <a:schemeClr val="accent1">
                      <a:lumMod val="75000"/>
                    </a:schemeClr>
                  </a:gs>
                  <a:gs pos="94000">
                    <a:srgbClr val="0070C0"/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801" dirty="0" smtClean="0"/>
                  <a:t>NANOFLUID</a:t>
                </a:r>
                <a:endParaRPr lang="en-GB" sz="1801" dirty="0"/>
              </a:p>
            </p:txBody>
          </p:sp>
          <p:sp>
            <p:nvSpPr>
              <p:cNvPr id="9" name="Parallelogram 4"/>
              <p:cNvSpPr/>
              <p:nvPr/>
            </p:nvSpPr>
            <p:spPr>
              <a:xfrm>
                <a:off x="1253568" y="2397471"/>
                <a:ext cx="3618049" cy="362679"/>
              </a:xfrm>
              <a:custGeom>
                <a:avLst/>
                <a:gdLst>
                  <a:gd name="connsiteX0" fmla="*/ 0 w 5848241"/>
                  <a:gd name="connsiteY0" fmla="*/ 766354 h 766354"/>
                  <a:gd name="connsiteX1" fmla="*/ 191589 w 5848241"/>
                  <a:gd name="connsiteY1" fmla="*/ 0 h 766354"/>
                  <a:gd name="connsiteX2" fmla="*/ 5848241 w 5848241"/>
                  <a:gd name="connsiteY2" fmla="*/ 0 h 766354"/>
                  <a:gd name="connsiteX3" fmla="*/ 5656653 w 5848241"/>
                  <a:gd name="connsiteY3" fmla="*/ 766354 h 766354"/>
                  <a:gd name="connsiteX4" fmla="*/ 0 w 5848241"/>
                  <a:gd name="connsiteY4" fmla="*/ 766354 h 766354"/>
                  <a:gd name="connsiteX0" fmla="*/ 0 w 6048266"/>
                  <a:gd name="connsiteY0" fmla="*/ 766354 h 766354"/>
                  <a:gd name="connsiteX1" fmla="*/ 191589 w 6048266"/>
                  <a:gd name="connsiteY1" fmla="*/ 0 h 766354"/>
                  <a:gd name="connsiteX2" fmla="*/ 6048266 w 6048266"/>
                  <a:gd name="connsiteY2" fmla="*/ 0 h 766354"/>
                  <a:gd name="connsiteX3" fmla="*/ 5656653 w 6048266"/>
                  <a:gd name="connsiteY3" fmla="*/ 766354 h 766354"/>
                  <a:gd name="connsiteX4" fmla="*/ 0 w 6048266"/>
                  <a:gd name="connsiteY4" fmla="*/ 766354 h 766354"/>
                  <a:gd name="connsiteX0" fmla="*/ 560886 w 6609152"/>
                  <a:gd name="connsiteY0" fmla="*/ 766354 h 766354"/>
                  <a:gd name="connsiteX1" fmla="*/ 0 w 6609152"/>
                  <a:gd name="connsiteY1" fmla="*/ 0 h 766354"/>
                  <a:gd name="connsiteX2" fmla="*/ 6609152 w 6609152"/>
                  <a:gd name="connsiteY2" fmla="*/ 0 h 766354"/>
                  <a:gd name="connsiteX3" fmla="*/ 6217539 w 6609152"/>
                  <a:gd name="connsiteY3" fmla="*/ 766354 h 766354"/>
                  <a:gd name="connsiteX4" fmla="*/ 560886 w 6609152"/>
                  <a:gd name="connsiteY4" fmla="*/ 766354 h 766354"/>
                  <a:gd name="connsiteX0" fmla="*/ 560886 w 7409252"/>
                  <a:gd name="connsiteY0" fmla="*/ 766354 h 766354"/>
                  <a:gd name="connsiteX1" fmla="*/ 0 w 7409252"/>
                  <a:gd name="connsiteY1" fmla="*/ 0 h 766354"/>
                  <a:gd name="connsiteX2" fmla="*/ 7409252 w 7409252"/>
                  <a:gd name="connsiteY2" fmla="*/ 0 h 766354"/>
                  <a:gd name="connsiteX3" fmla="*/ 6217539 w 7409252"/>
                  <a:gd name="connsiteY3" fmla="*/ 766354 h 766354"/>
                  <a:gd name="connsiteX4" fmla="*/ 560886 w 7409252"/>
                  <a:gd name="connsiteY4" fmla="*/ 766354 h 766354"/>
                  <a:gd name="connsiteX0" fmla="*/ 567840 w 7416206"/>
                  <a:gd name="connsiteY0" fmla="*/ 766354 h 766354"/>
                  <a:gd name="connsiteX1" fmla="*/ 0 w 7416206"/>
                  <a:gd name="connsiteY1" fmla="*/ 0 h 766354"/>
                  <a:gd name="connsiteX2" fmla="*/ 7416206 w 7416206"/>
                  <a:gd name="connsiteY2" fmla="*/ 0 h 766354"/>
                  <a:gd name="connsiteX3" fmla="*/ 6224493 w 7416206"/>
                  <a:gd name="connsiteY3" fmla="*/ 766354 h 766354"/>
                  <a:gd name="connsiteX4" fmla="*/ 567840 w 7416206"/>
                  <a:gd name="connsiteY4" fmla="*/ 766354 h 766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6206" h="766354">
                    <a:moveTo>
                      <a:pt x="567840" y="766354"/>
                    </a:moveTo>
                    <a:lnTo>
                      <a:pt x="0" y="0"/>
                    </a:lnTo>
                    <a:lnTo>
                      <a:pt x="7416206" y="0"/>
                    </a:lnTo>
                    <a:lnTo>
                      <a:pt x="6224493" y="766354"/>
                    </a:lnTo>
                    <a:lnTo>
                      <a:pt x="567840" y="766354"/>
                    </a:lnTo>
                    <a:close/>
                  </a:path>
                </a:pathLst>
              </a:custGeom>
              <a:gradFill>
                <a:gsLst>
                  <a:gs pos="1000">
                    <a:schemeClr val="accent1">
                      <a:lumMod val="75000"/>
                    </a:schemeClr>
                  </a:gs>
                  <a:gs pos="34000">
                    <a:schemeClr val="accent1">
                      <a:lumMod val="45000"/>
                      <a:lumOff val="55000"/>
                    </a:schemeClr>
                  </a:gs>
                  <a:gs pos="51000">
                    <a:schemeClr val="bg1">
                      <a:lumMod val="95000"/>
                    </a:schemeClr>
                  </a:gs>
                  <a:gs pos="88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1"/>
              </a:p>
            </p:txBody>
          </p:sp>
        </p:grpSp>
        <p:sp>
          <p:nvSpPr>
            <p:cNvPr id="20" name="Striped Right Arrow 19"/>
            <p:cNvSpPr/>
            <p:nvPr/>
          </p:nvSpPr>
          <p:spPr>
            <a:xfrm rot="5400000">
              <a:off x="1923245" y="811782"/>
              <a:ext cx="1094277" cy="877683"/>
            </a:xfrm>
            <a:prstGeom prst="stripedRightArrow">
              <a:avLst>
                <a:gd name="adj1" fmla="val 60191"/>
                <a:gd name="adj2" fmla="val 4554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1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23175" y="337888"/>
              <a:ext cx="2981079" cy="3172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SOLAR RADIATION</a:t>
              </a:r>
            </a:p>
          </p:txBody>
        </p:sp>
        <p:sp>
          <p:nvSpPr>
            <p:cNvPr id="30" name="Parallelogram 29"/>
            <p:cNvSpPr/>
            <p:nvPr/>
          </p:nvSpPr>
          <p:spPr>
            <a:xfrm rot="16200000">
              <a:off x="1246475" y="1845722"/>
              <a:ext cx="794084" cy="764779"/>
            </a:xfrm>
            <a:prstGeom prst="parallelogram">
              <a:avLst>
                <a:gd name="adj" fmla="val 44149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Striped Right Arrow 31"/>
            <p:cNvSpPr/>
            <p:nvPr/>
          </p:nvSpPr>
          <p:spPr>
            <a:xfrm rot="5400000">
              <a:off x="3039209" y="806316"/>
              <a:ext cx="1094277" cy="877683"/>
            </a:xfrm>
            <a:prstGeom prst="stripedRightArrow">
              <a:avLst>
                <a:gd name="adj1" fmla="val 60191"/>
                <a:gd name="adj2" fmla="val 4554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1"/>
            </a:p>
          </p:txBody>
        </p:sp>
        <p:pic>
          <p:nvPicPr>
            <p:cNvPr id="39" name="Picture 38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44" t="11607" r="39357" b="62946"/>
            <a:stretch/>
          </p:blipFill>
          <p:spPr>
            <a:xfrm>
              <a:off x="3010909" y="2670573"/>
              <a:ext cx="889319" cy="754040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30" t="19141" r="63195" b="63672"/>
            <a:stretch/>
          </p:blipFill>
          <p:spPr>
            <a:xfrm>
              <a:off x="4443029" y="2816622"/>
              <a:ext cx="654165" cy="645128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90" t="58666" r="48146" b="24314"/>
            <a:stretch/>
          </p:blipFill>
          <p:spPr>
            <a:xfrm>
              <a:off x="1739239" y="2717385"/>
              <a:ext cx="853041" cy="748738"/>
            </a:xfrm>
            <a:prstGeom prst="rect">
              <a:avLst/>
            </a:prstGeom>
          </p:spPr>
        </p:pic>
        <p:graphicFrame>
          <p:nvGraphicFramePr>
            <p:cNvPr id="42" name="Chart 41"/>
            <p:cNvGraphicFramePr/>
            <p:nvPr>
              <p:extLst>
                <p:ext uri="{D42A27DB-BD31-4B8C-83A1-F6EECF244321}">
                  <p14:modId xmlns:p14="http://schemas.microsoft.com/office/powerpoint/2010/main" val="1951025863"/>
                </p:ext>
              </p:extLst>
            </p:nvPr>
          </p:nvGraphicFramePr>
          <p:xfrm>
            <a:off x="6113231" y="220562"/>
            <a:ext cx="3808175" cy="1677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3" name="TextBox 42"/>
            <p:cNvSpPr txBox="1"/>
            <p:nvPr/>
          </p:nvSpPr>
          <p:spPr>
            <a:xfrm>
              <a:off x="1889047" y="2873766"/>
              <a:ext cx="640830" cy="3172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Ag</a:t>
              </a:r>
              <a:endParaRPr lang="en-GB" sz="20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83310" y="2950228"/>
              <a:ext cx="809820" cy="292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SiO</a:t>
              </a:r>
              <a:r>
                <a:rPr lang="en-GB" b="1" baseline="-25000" dirty="0" smtClean="0"/>
                <a:t>2</a:t>
              </a:r>
              <a:endParaRPr lang="en-GB" b="1" dirty="0"/>
            </a:p>
          </p:txBody>
        </p:sp>
        <p:pic>
          <p:nvPicPr>
            <p:cNvPr id="46" name="Picture 45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90" t="58666" r="48146" b="24314"/>
            <a:stretch/>
          </p:blipFill>
          <p:spPr>
            <a:xfrm>
              <a:off x="8667211" y="360871"/>
              <a:ext cx="266456" cy="237361"/>
            </a:xfrm>
            <a:prstGeom prst="rect">
              <a:avLst/>
            </a:prstGeom>
          </p:spPr>
        </p:pic>
        <p:pic>
          <p:nvPicPr>
            <p:cNvPr id="47" name="Picture 46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44" t="11607" r="39357" b="62946"/>
            <a:stretch/>
          </p:blipFill>
          <p:spPr>
            <a:xfrm>
              <a:off x="9435132" y="289166"/>
              <a:ext cx="330154" cy="337176"/>
            </a:xfrm>
            <a:prstGeom prst="rect">
              <a:avLst/>
            </a:prstGeom>
          </p:spPr>
        </p:pic>
        <p:pic>
          <p:nvPicPr>
            <p:cNvPr id="48" name="Picture 47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30" t="19141" r="63195" b="63672"/>
            <a:stretch/>
          </p:blipFill>
          <p:spPr>
            <a:xfrm>
              <a:off x="9469577" y="863058"/>
              <a:ext cx="296517" cy="237375"/>
            </a:xfrm>
            <a:prstGeom prst="rect">
              <a:avLst/>
            </a:prstGeom>
          </p:spPr>
        </p:pic>
        <p:graphicFrame>
          <p:nvGraphicFramePr>
            <p:cNvPr id="49" name="Chart 48"/>
            <p:cNvGraphicFramePr/>
            <p:nvPr>
              <p:extLst>
                <p:ext uri="{D42A27DB-BD31-4B8C-83A1-F6EECF244321}">
                  <p14:modId xmlns:p14="http://schemas.microsoft.com/office/powerpoint/2010/main" val="2368004491"/>
                </p:ext>
              </p:extLst>
            </p:nvPr>
          </p:nvGraphicFramePr>
          <p:xfrm>
            <a:off x="6113232" y="1978884"/>
            <a:ext cx="3808174" cy="16095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pic>
          <p:nvPicPr>
            <p:cNvPr id="55" name="Picture 54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61" t="5564" r="40683" b="67597"/>
            <a:stretch/>
          </p:blipFill>
          <p:spPr>
            <a:xfrm>
              <a:off x="7989713" y="2112701"/>
              <a:ext cx="364508" cy="353307"/>
            </a:xfrm>
            <a:prstGeom prst="rect">
              <a:avLst/>
            </a:prstGeom>
          </p:spPr>
        </p:pic>
        <p:sp>
          <p:nvSpPr>
            <p:cNvPr id="50" name="Striped Right Arrow 49"/>
            <p:cNvSpPr/>
            <p:nvPr/>
          </p:nvSpPr>
          <p:spPr>
            <a:xfrm flipH="1">
              <a:off x="8519026" y="2024044"/>
              <a:ext cx="1186445" cy="478717"/>
            </a:xfrm>
            <a:prstGeom prst="stripedRightArrow">
              <a:avLst>
                <a:gd name="adj1" fmla="val 60191"/>
                <a:gd name="adj2" fmla="val 4554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1" dirty="0" smtClean="0"/>
                <a:t>Time</a:t>
              </a:r>
              <a:endParaRPr lang="en-GB" sz="1801" dirty="0"/>
            </a:p>
          </p:txBody>
        </p:sp>
        <p:sp>
          <p:nvSpPr>
            <p:cNvPr id="57" name="Striped Right Arrow 56"/>
            <p:cNvSpPr/>
            <p:nvPr/>
          </p:nvSpPr>
          <p:spPr>
            <a:xfrm rot="12478852" flipH="1" flipV="1">
              <a:off x="5030066" y="2372129"/>
              <a:ext cx="1281380" cy="704378"/>
            </a:xfrm>
            <a:prstGeom prst="stripedRightArrow">
              <a:avLst>
                <a:gd name="adj1" fmla="val 60191"/>
                <a:gd name="adj2" fmla="val 45541"/>
              </a:avLst>
            </a:prstGeom>
            <a:gradFill>
              <a:gsLst>
                <a:gs pos="0">
                  <a:srgbClr val="FF0000"/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rgbClr val="00B050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1" dirty="0" smtClean="0"/>
                <a:t>Stability</a:t>
              </a:r>
              <a:endParaRPr lang="en-GB" sz="1801" dirty="0"/>
            </a:p>
          </p:txBody>
        </p:sp>
        <p:sp>
          <p:nvSpPr>
            <p:cNvPr id="59" name="Striped Right Arrow 58"/>
            <p:cNvSpPr/>
            <p:nvPr/>
          </p:nvSpPr>
          <p:spPr>
            <a:xfrm rot="5400000">
              <a:off x="4233210" y="800801"/>
              <a:ext cx="1094277" cy="877683"/>
            </a:xfrm>
            <a:prstGeom prst="stripedRightArrow">
              <a:avLst>
                <a:gd name="adj1" fmla="val 60191"/>
                <a:gd name="adj2" fmla="val 45541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1"/>
            </a:p>
          </p:txBody>
        </p:sp>
        <p:sp>
          <p:nvSpPr>
            <p:cNvPr id="56" name="Striped Right Arrow 55"/>
            <p:cNvSpPr/>
            <p:nvPr/>
          </p:nvSpPr>
          <p:spPr>
            <a:xfrm rot="8730163" flipH="1" flipV="1">
              <a:off x="4217057" y="1040296"/>
              <a:ext cx="2241104" cy="626282"/>
            </a:xfrm>
            <a:prstGeom prst="stripedRightArrow">
              <a:avLst>
                <a:gd name="adj1" fmla="val 60191"/>
                <a:gd name="adj2" fmla="val 45541"/>
              </a:avLst>
            </a:prstGeom>
            <a:gradFill>
              <a:gsLst>
                <a:gs pos="0">
                  <a:srgbClr val="FF0000"/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rgbClr val="00B050"/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1" dirty="0" smtClean="0"/>
                <a:t>Performance</a:t>
              </a:r>
              <a:endParaRPr lang="en-GB" sz="1801" dirty="0"/>
            </a:p>
          </p:txBody>
        </p:sp>
        <p:sp>
          <p:nvSpPr>
            <p:cNvPr id="60" name="Donut 59"/>
            <p:cNvSpPr/>
            <p:nvPr/>
          </p:nvSpPr>
          <p:spPr>
            <a:xfrm>
              <a:off x="2807594" y="2499066"/>
              <a:ext cx="1295949" cy="1089330"/>
            </a:xfrm>
            <a:prstGeom prst="donut">
              <a:avLst>
                <a:gd name="adj" fmla="val 19421"/>
              </a:avLst>
            </a:prstGeom>
            <a:gradFill>
              <a:gsLst>
                <a:gs pos="0">
                  <a:srgbClr val="0070C0"/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101761" y="3073069"/>
              <a:ext cx="10873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SiO</a:t>
              </a:r>
              <a:r>
                <a:rPr lang="en-GB" sz="2000" b="1" baseline="-25000" dirty="0" smtClean="0"/>
                <a:t>2</a:t>
              </a:r>
              <a:r>
                <a:rPr lang="en-GB" sz="2000" b="1" dirty="0" smtClean="0"/>
                <a:t> Ag</a:t>
              </a:r>
              <a:endParaRPr lang="en-GB" sz="2000" b="1" dirty="0"/>
            </a:p>
          </p:txBody>
        </p:sp>
        <p:sp>
          <p:nvSpPr>
            <p:cNvPr id="61" name="Donut 60"/>
            <p:cNvSpPr/>
            <p:nvPr/>
          </p:nvSpPr>
          <p:spPr>
            <a:xfrm>
              <a:off x="1553124" y="2583516"/>
              <a:ext cx="1164355" cy="1004880"/>
            </a:xfrm>
            <a:prstGeom prst="donut">
              <a:avLst>
                <a:gd name="adj" fmla="val 16504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8000">
                  <a:srgbClr val="004F8A"/>
                </a:gs>
                <a:gs pos="100000">
                  <a:srgbClr val="19AAA7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2" name="Donut 61"/>
            <p:cNvSpPr/>
            <p:nvPr/>
          </p:nvSpPr>
          <p:spPr>
            <a:xfrm>
              <a:off x="4295419" y="2715517"/>
              <a:ext cx="949384" cy="872879"/>
            </a:xfrm>
            <a:prstGeom prst="donut">
              <a:avLst>
                <a:gd name="adj" fmla="val 16504"/>
              </a:avLst>
            </a:prstGeom>
            <a:gradFill>
              <a:gsLst>
                <a:gs pos="0">
                  <a:schemeClr val="bg1"/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3" name="Donut 62"/>
            <p:cNvSpPr/>
            <p:nvPr/>
          </p:nvSpPr>
          <p:spPr>
            <a:xfrm>
              <a:off x="9369421" y="240963"/>
              <a:ext cx="461576" cy="439509"/>
            </a:xfrm>
            <a:prstGeom prst="donut">
              <a:avLst>
                <a:gd name="adj" fmla="val 17907"/>
              </a:avLst>
            </a:prstGeom>
            <a:gradFill>
              <a:gsLst>
                <a:gs pos="0">
                  <a:srgbClr val="0070C0"/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Donut 64"/>
            <p:cNvSpPr/>
            <p:nvPr/>
          </p:nvSpPr>
          <p:spPr>
            <a:xfrm>
              <a:off x="9396599" y="772339"/>
              <a:ext cx="409019" cy="398774"/>
            </a:xfrm>
            <a:prstGeom prst="donut">
              <a:avLst>
                <a:gd name="adj" fmla="val 23614"/>
              </a:avLst>
            </a:prstGeom>
            <a:gradFill>
              <a:gsLst>
                <a:gs pos="0">
                  <a:schemeClr val="bg1"/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6" name="Donut 65"/>
            <p:cNvSpPr/>
            <p:nvPr/>
          </p:nvSpPr>
          <p:spPr>
            <a:xfrm>
              <a:off x="7890821" y="2026330"/>
              <a:ext cx="550091" cy="498922"/>
            </a:xfrm>
            <a:prstGeom prst="donut">
              <a:avLst>
                <a:gd name="adj" fmla="val 17907"/>
              </a:avLst>
            </a:prstGeom>
            <a:gradFill>
              <a:gsLst>
                <a:gs pos="0">
                  <a:srgbClr val="7030A0"/>
                </a:gs>
                <a:gs pos="55000">
                  <a:srgbClr val="3A3151"/>
                </a:gs>
                <a:gs pos="100000">
                  <a:srgbClr val="BF11BF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7" name="Donut 66"/>
            <p:cNvSpPr/>
            <p:nvPr/>
          </p:nvSpPr>
          <p:spPr>
            <a:xfrm>
              <a:off x="8574506" y="270725"/>
              <a:ext cx="433956" cy="417655"/>
            </a:xfrm>
            <a:prstGeom prst="donut">
              <a:avLst>
                <a:gd name="adj" fmla="val 20614"/>
              </a:avLst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58000">
                  <a:srgbClr val="004F8A"/>
                </a:gs>
                <a:gs pos="100000">
                  <a:srgbClr val="19AAA7"/>
                </a:gs>
              </a:gsLst>
              <a:path path="circle">
                <a:fillToRect l="50000" t="-80000" r="50000" b="18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27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27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25</cp:revision>
  <dcterms:created xsi:type="dcterms:W3CDTF">2019-05-15T10:21:43Z</dcterms:created>
  <dcterms:modified xsi:type="dcterms:W3CDTF">2020-01-10T13:08:43Z</dcterms:modified>
</cp:coreProperties>
</file>