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40" d="100"/>
          <a:sy n="40" d="100"/>
        </p:scale>
        <p:origin x="6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74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76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37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1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66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68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854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04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88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89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51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CFBA7-90AF-4715-8750-2CEDE61FB2E4}" type="datetimeFigureOut">
              <a:rPr lang="en-GB" smtClean="0"/>
              <a:t>07/07/2021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1F62-950A-427A-B4E1-5349EAF3AB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07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1373965" y="1411705"/>
            <a:ext cx="10208436" cy="5680845"/>
            <a:chOff x="1357923" y="1187116"/>
            <a:chExt cx="10208436" cy="6483991"/>
          </a:xfrm>
        </p:grpSpPr>
        <p:sp>
          <p:nvSpPr>
            <p:cNvPr id="54" name="Oval 53"/>
            <p:cNvSpPr/>
            <p:nvPr/>
          </p:nvSpPr>
          <p:spPr>
            <a:xfrm>
              <a:off x="9930061" y="3240048"/>
              <a:ext cx="1114928" cy="75212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363579" y="1187116"/>
              <a:ext cx="2823410" cy="648101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76927" y="1315453"/>
              <a:ext cx="1426994" cy="50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Base-fluid</a:t>
              </a:r>
              <a:endParaRPr lang="en-GB" sz="24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1620253" y="2239726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7" name="Oval 6"/>
            <p:cNvSpPr/>
            <p:nvPr/>
          </p:nvSpPr>
          <p:spPr>
            <a:xfrm>
              <a:off x="1925052" y="3513841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Oval 7"/>
            <p:cNvSpPr/>
            <p:nvPr/>
          </p:nvSpPr>
          <p:spPr>
            <a:xfrm>
              <a:off x="3252431" y="4862610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Oval 8"/>
            <p:cNvSpPr/>
            <p:nvPr/>
          </p:nvSpPr>
          <p:spPr>
            <a:xfrm>
              <a:off x="2085473" y="6097853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0" name="Oval 9"/>
            <p:cNvSpPr/>
            <p:nvPr/>
          </p:nvSpPr>
          <p:spPr>
            <a:xfrm>
              <a:off x="3268472" y="2316852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Oval 10"/>
            <p:cNvSpPr/>
            <p:nvPr/>
          </p:nvSpPr>
          <p:spPr>
            <a:xfrm>
              <a:off x="2342146" y="2930465"/>
              <a:ext cx="810126" cy="48372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Oval 11"/>
            <p:cNvSpPr/>
            <p:nvPr/>
          </p:nvSpPr>
          <p:spPr>
            <a:xfrm>
              <a:off x="1728537" y="4402480"/>
              <a:ext cx="810126" cy="48372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Oval 12"/>
            <p:cNvSpPr/>
            <p:nvPr/>
          </p:nvSpPr>
          <p:spPr>
            <a:xfrm>
              <a:off x="2987841" y="5873883"/>
              <a:ext cx="810126" cy="48372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4" name="Oval 13"/>
            <p:cNvSpPr/>
            <p:nvPr/>
          </p:nvSpPr>
          <p:spPr>
            <a:xfrm>
              <a:off x="2987841" y="3811860"/>
              <a:ext cx="810126" cy="48372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28537" y="6823143"/>
              <a:ext cx="1048685" cy="50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Ag NPs</a:t>
              </a:r>
              <a:endParaRPr lang="en-GB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77386" y="1886389"/>
              <a:ext cx="1171831" cy="902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Other NPs</a:t>
              </a:r>
              <a:endParaRPr lang="en-GB" sz="2400" dirty="0"/>
            </a:p>
          </p:txBody>
        </p:sp>
        <p:cxnSp>
          <p:nvCxnSpPr>
            <p:cNvPr id="18" name="Straight Arrow Connector 17"/>
            <p:cNvCxnSpPr>
              <a:endCxn id="9" idx="3"/>
            </p:cNvCxnSpPr>
            <p:nvPr/>
          </p:nvCxnSpPr>
          <p:spPr>
            <a:xfrm flipV="1">
              <a:off x="1973258" y="6541288"/>
              <a:ext cx="187393" cy="3330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8" idx="2"/>
            </p:cNvCxnSpPr>
            <p:nvPr/>
          </p:nvCxnSpPr>
          <p:spPr>
            <a:xfrm flipV="1">
              <a:off x="2628467" y="5122368"/>
              <a:ext cx="623964" cy="175192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2775285" y="2687732"/>
              <a:ext cx="74396" cy="5443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3080765" y="2499484"/>
              <a:ext cx="302591" cy="1611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5750153" y="3433835"/>
              <a:ext cx="938462" cy="881395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0" name="Oval 29"/>
            <p:cNvSpPr/>
            <p:nvPr/>
          </p:nvSpPr>
          <p:spPr>
            <a:xfrm>
              <a:off x="5962710" y="3614774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2" name="Oval 31"/>
            <p:cNvSpPr/>
            <p:nvPr/>
          </p:nvSpPr>
          <p:spPr>
            <a:xfrm>
              <a:off x="5647884" y="5142010"/>
              <a:ext cx="513347" cy="5195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3" name="Oval 32"/>
            <p:cNvSpPr/>
            <p:nvPr/>
          </p:nvSpPr>
          <p:spPr>
            <a:xfrm>
              <a:off x="5808304" y="4652880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6304299" y="5158436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5" name="Oval 34"/>
            <p:cNvSpPr/>
            <p:nvPr/>
          </p:nvSpPr>
          <p:spPr>
            <a:xfrm rot="16200000">
              <a:off x="5308300" y="5158435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6" name="Oval 35"/>
            <p:cNvSpPr/>
            <p:nvPr/>
          </p:nvSpPr>
          <p:spPr>
            <a:xfrm>
              <a:off x="5808304" y="5661526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7" name="Oval 36"/>
            <p:cNvSpPr/>
            <p:nvPr/>
          </p:nvSpPr>
          <p:spPr>
            <a:xfrm rot="2700000">
              <a:off x="6144679" y="4769839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8" name="Oval 37"/>
            <p:cNvSpPr/>
            <p:nvPr/>
          </p:nvSpPr>
          <p:spPr>
            <a:xfrm rot="2700000">
              <a:off x="5440537" y="5534519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9" name="Oval 38"/>
            <p:cNvSpPr/>
            <p:nvPr/>
          </p:nvSpPr>
          <p:spPr>
            <a:xfrm rot="18900000" flipV="1">
              <a:off x="6189993" y="5494811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40" name="Oval 39"/>
            <p:cNvSpPr/>
            <p:nvPr/>
          </p:nvSpPr>
          <p:spPr>
            <a:xfrm rot="18900000" flipV="1">
              <a:off x="5460671" y="4812918"/>
              <a:ext cx="192505" cy="486664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652541" y="2823356"/>
              <a:ext cx="1048685" cy="501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Ag NPs</a:t>
              </a:r>
              <a:endParaRPr lang="en-GB" sz="2400" dirty="0"/>
            </a:p>
          </p:txBody>
        </p:sp>
        <p:cxnSp>
          <p:nvCxnSpPr>
            <p:cNvPr id="42" name="Straight Arrow Connector 41"/>
            <p:cNvCxnSpPr>
              <a:stCxn id="41" idx="2"/>
            </p:cNvCxnSpPr>
            <p:nvPr/>
          </p:nvCxnSpPr>
          <p:spPr>
            <a:xfrm>
              <a:off x="5176884" y="3324801"/>
              <a:ext cx="1027686" cy="5226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41" idx="2"/>
            </p:cNvCxnSpPr>
            <p:nvPr/>
          </p:nvCxnSpPr>
          <p:spPr>
            <a:xfrm>
              <a:off x="5176884" y="3324801"/>
              <a:ext cx="708990" cy="207696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951358" y="2316223"/>
              <a:ext cx="2354227" cy="902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Coated with other material</a:t>
              </a:r>
              <a:endParaRPr lang="en-GB" sz="24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835433" y="6219135"/>
              <a:ext cx="2354227" cy="902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Decorated with other material</a:t>
              </a:r>
              <a:endParaRPr lang="en-GB" sz="2400" dirty="0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6617531" y="3247499"/>
              <a:ext cx="492750" cy="3672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endCxn id="34" idx="7"/>
            </p:cNvCxnSpPr>
            <p:nvPr/>
          </p:nvCxnSpPr>
          <p:spPr>
            <a:xfrm flipH="1" flipV="1">
              <a:off x="6572614" y="5469829"/>
              <a:ext cx="235076" cy="7573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10082462" y="3353268"/>
              <a:ext cx="810126" cy="48372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3" name="Oval 52"/>
            <p:cNvSpPr/>
            <p:nvPr/>
          </p:nvSpPr>
          <p:spPr>
            <a:xfrm>
              <a:off x="10082462" y="5331323"/>
              <a:ext cx="810126" cy="483728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5" name="Oval 54"/>
            <p:cNvSpPr/>
            <p:nvPr/>
          </p:nvSpPr>
          <p:spPr>
            <a:xfrm>
              <a:off x="10344536" y="5058998"/>
              <a:ext cx="266086" cy="27524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6" name="Oval 55"/>
            <p:cNvSpPr/>
            <p:nvPr/>
          </p:nvSpPr>
          <p:spPr>
            <a:xfrm>
              <a:off x="9814420" y="5412438"/>
              <a:ext cx="266086" cy="27524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7" name="Oval 56"/>
            <p:cNvSpPr/>
            <p:nvPr/>
          </p:nvSpPr>
          <p:spPr>
            <a:xfrm>
              <a:off x="10082462" y="5768796"/>
              <a:ext cx="266086" cy="27524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8" name="Oval 57"/>
            <p:cNvSpPr/>
            <p:nvPr/>
          </p:nvSpPr>
          <p:spPr>
            <a:xfrm>
              <a:off x="10626502" y="5779878"/>
              <a:ext cx="266086" cy="27524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59" name="Oval 58"/>
            <p:cNvSpPr/>
            <p:nvPr/>
          </p:nvSpPr>
          <p:spPr>
            <a:xfrm>
              <a:off x="10892588" y="5340756"/>
              <a:ext cx="266086" cy="275243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642589" y="3906237"/>
              <a:ext cx="1171831" cy="902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Other NPs</a:t>
              </a:r>
              <a:endParaRPr lang="en-GB" sz="2400" dirty="0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V="1">
              <a:off x="9133348" y="3595132"/>
              <a:ext cx="1344231" cy="40124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9355188" y="4730854"/>
              <a:ext cx="1068228" cy="81920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9355188" y="2580576"/>
              <a:ext cx="2211171" cy="501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Coated with Ag</a:t>
              </a:r>
              <a:endParaRPr lang="en-GB" sz="24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9562083" y="6199493"/>
              <a:ext cx="1850884" cy="902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Decorated with Ag</a:t>
              </a:r>
              <a:endParaRPr lang="en-GB" sz="2400" dirty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10590911" y="3027176"/>
              <a:ext cx="131503" cy="26338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endCxn id="57" idx="3"/>
            </p:cNvCxnSpPr>
            <p:nvPr/>
          </p:nvCxnSpPr>
          <p:spPr>
            <a:xfrm flipV="1">
              <a:off x="9833013" y="6003731"/>
              <a:ext cx="288416" cy="2769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1357923" y="7169661"/>
              <a:ext cx="370614" cy="501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A</a:t>
              </a:r>
              <a:endParaRPr lang="en-GB" sz="24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734203" y="7166681"/>
              <a:ext cx="357790" cy="5014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B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468503" y="7166679"/>
              <a:ext cx="348172" cy="5014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0144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26</Words>
  <Application>Microsoft Office PowerPoint</Application>
  <PresentationFormat>A3 Paper (297x420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Harriet Kimpton</dc:creator>
  <cp:lastModifiedBy>Kimpton H.J.</cp:lastModifiedBy>
  <cp:revision>6</cp:revision>
  <dcterms:created xsi:type="dcterms:W3CDTF">2021-01-21T10:16:11Z</dcterms:created>
  <dcterms:modified xsi:type="dcterms:W3CDTF">2021-07-07T11:55:28Z</dcterms:modified>
</cp:coreProperties>
</file>