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2" d="100"/>
          <a:sy n="52" d="100"/>
        </p:scale>
        <p:origin x="70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99A01-0AAF-4251-AF5B-39DFE7878143}" type="datetimeFigureOut">
              <a:rPr lang="en-GB" smtClean="0"/>
              <a:t>05/07/2022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AD832-6231-4D7F-811F-351BA057A3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01019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99A01-0AAF-4251-AF5B-39DFE7878143}" type="datetimeFigureOut">
              <a:rPr lang="en-GB" smtClean="0"/>
              <a:t>05/07/2022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AD832-6231-4D7F-811F-351BA057A3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37966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99A01-0AAF-4251-AF5B-39DFE7878143}" type="datetimeFigureOut">
              <a:rPr lang="en-GB" smtClean="0"/>
              <a:t>05/07/2022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AD832-6231-4D7F-811F-351BA057A3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9931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99A01-0AAF-4251-AF5B-39DFE7878143}" type="datetimeFigureOut">
              <a:rPr lang="en-GB" smtClean="0"/>
              <a:t>05/07/2022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AD832-6231-4D7F-811F-351BA057A3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26848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99A01-0AAF-4251-AF5B-39DFE7878143}" type="datetimeFigureOut">
              <a:rPr lang="en-GB" smtClean="0"/>
              <a:t>05/07/2022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AD832-6231-4D7F-811F-351BA057A3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0392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99A01-0AAF-4251-AF5B-39DFE7878143}" type="datetimeFigureOut">
              <a:rPr lang="en-GB" smtClean="0"/>
              <a:t>05/07/2022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AD832-6231-4D7F-811F-351BA057A3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3808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99A01-0AAF-4251-AF5B-39DFE7878143}" type="datetimeFigureOut">
              <a:rPr lang="en-GB" smtClean="0"/>
              <a:t>05/07/2022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AD832-6231-4D7F-811F-351BA057A3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169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99A01-0AAF-4251-AF5B-39DFE7878143}" type="datetimeFigureOut">
              <a:rPr lang="en-GB" smtClean="0"/>
              <a:t>05/07/2022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AD832-6231-4D7F-811F-351BA057A3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7652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99A01-0AAF-4251-AF5B-39DFE7878143}" type="datetimeFigureOut">
              <a:rPr lang="en-GB" smtClean="0"/>
              <a:t>05/07/2022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AD832-6231-4D7F-811F-351BA057A3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53220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99A01-0AAF-4251-AF5B-39DFE7878143}" type="datetimeFigureOut">
              <a:rPr lang="en-GB" smtClean="0"/>
              <a:t>05/07/2022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AD832-6231-4D7F-811F-351BA057A3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61782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99A01-0AAF-4251-AF5B-39DFE7878143}" type="datetimeFigureOut">
              <a:rPr lang="en-GB" smtClean="0"/>
              <a:t>05/07/2022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AD832-6231-4D7F-811F-351BA057A3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9292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C99A01-0AAF-4251-AF5B-39DFE7878143}" type="datetimeFigureOut">
              <a:rPr lang="en-GB" smtClean="0"/>
              <a:t>05/07/2022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AAD832-6231-4D7F-811F-351BA057A3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5045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1329" y="0"/>
            <a:ext cx="1032934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69816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none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Kimpton H.J.</dc:creator>
  <cp:lastModifiedBy>Kimpton H.J.</cp:lastModifiedBy>
  <cp:revision>1</cp:revision>
  <dcterms:created xsi:type="dcterms:W3CDTF">2022-07-05T11:28:34Z</dcterms:created>
  <dcterms:modified xsi:type="dcterms:W3CDTF">2022-07-05T11:32:33Z</dcterms:modified>
</cp:coreProperties>
</file>