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3" autoAdjust="0"/>
    <p:restoredTop sz="94660"/>
  </p:normalViewPr>
  <p:slideViewPr>
    <p:cSldViewPr snapToGrid="0">
      <p:cViewPr>
        <p:scale>
          <a:sx n="50" d="100"/>
          <a:sy n="50" d="100"/>
        </p:scale>
        <p:origin x="796" y="-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5378-AA37-419E-B035-4C96EE5AED49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486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5378-AA37-419E-B035-4C96EE5AED49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629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5378-AA37-419E-B035-4C96EE5AED49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813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5378-AA37-419E-B035-4C96EE5AED49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94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5378-AA37-419E-B035-4C96EE5AED49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51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5378-AA37-419E-B035-4C96EE5AED49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59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5378-AA37-419E-B035-4C96EE5AED49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446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5378-AA37-419E-B035-4C96EE5AED49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524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5378-AA37-419E-B035-4C96EE5AED49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122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5378-AA37-419E-B035-4C96EE5AED49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791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5378-AA37-419E-B035-4C96EE5AED49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677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F5378-AA37-419E-B035-4C96EE5AED49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02C96-4B1E-4132-B035-DD40428FB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805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108417" y="1703221"/>
            <a:ext cx="6637035" cy="5645701"/>
            <a:chOff x="4108417" y="1703221"/>
            <a:chExt cx="6637035" cy="564570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33" b="10580"/>
            <a:stretch/>
          </p:blipFill>
          <p:spPr>
            <a:xfrm rot="5400000">
              <a:off x="4604084" y="1207554"/>
              <a:ext cx="5645701" cy="663703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grpSp>
          <p:nvGrpSpPr>
            <p:cNvPr id="55" name="Group 54"/>
            <p:cNvGrpSpPr/>
            <p:nvPr/>
          </p:nvGrpSpPr>
          <p:grpSpPr>
            <a:xfrm>
              <a:off x="7954372" y="6997668"/>
              <a:ext cx="2393053" cy="47906"/>
              <a:chOff x="8054168" y="8038214"/>
              <a:chExt cx="829335" cy="0"/>
            </a:xfrm>
          </p:grpSpPr>
          <p:cxnSp>
            <p:nvCxnSpPr>
              <p:cNvPr id="56" name="Straight Connector 55"/>
              <p:cNvCxnSpPr/>
              <p:nvPr/>
            </p:nvCxnSpPr>
            <p:spPr>
              <a:xfrm>
                <a:off x="8054168" y="8038214"/>
                <a:ext cx="414671" cy="0"/>
              </a:xfrm>
              <a:prstGeom prst="line">
                <a:avLst/>
              </a:prstGeom>
              <a:ln w="152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8468833" y="8038214"/>
                <a:ext cx="414670" cy="0"/>
              </a:xfrm>
              <a:prstGeom prst="line">
                <a:avLst/>
              </a:prstGeom>
              <a:ln w="152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" name="Straight Connector 2"/>
            <p:cNvCxnSpPr/>
            <p:nvPr/>
          </p:nvCxnSpPr>
          <p:spPr>
            <a:xfrm flipV="1">
              <a:off x="4603805" y="2608028"/>
              <a:ext cx="341906" cy="119269"/>
            </a:xfrm>
            <a:prstGeom prst="line">
              <a:avLst/>
            </a:prstGeom>
            <a:ln w="15875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10878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886</TotalTime>
  <Words>0</Words>
  <Application>Microsoft Office PowerPoint</Application>
  <PresentationFormat>A3 Paper (297x420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Kimpton H.J.</dc:creator>
  <cp:lastModifiedBy>Kimpton H.J.</cp:lastModifiedBy>
  <cp:revision>57</cp:revision>
  <dcterms:created xsi:type="dcterms:W3CDTF">2021-03-26T12:05:23Z</dcterms:created>
  <dcterms:modified xsi:type="dcterms:W3CDTF">2021-11-30T15:44:08Z</dcterms:modified>
</cp:coreProperties>
</file>