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>
        <p:scale>
          <a:sx n="60" d="100"/>
          <a:sy n="60" d="100"/>
        </p:scale>
        <p:origin x="724" y="-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48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29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81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9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5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5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446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524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22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791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677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F5378-AA37-419E-B035-4C96EE5AED49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80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973394" y="2757387"/>
            <a:ext cx="2918524" cy="3376333"/>
            <a:chOff x="2973394" y="2757387"/>
            <a:chExt cx="2918524" cy="337633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032"/>
            <a:stretch/>
          </p:blipFill>
          <p:spPr>
            <a:xfrm>
              <a:off x="2973394" y="2757387"/>
              <a:ext cx="2918524" cy="337633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55" name="Group 54"/>
            <p:cNvGrpSpPr/>
            <p:nvPr/>
          </p:nvGrpSpPr>
          <p:grpSpPr>
            <a:xfrm>
              <a:off x="3064330" y="5851962"/>
              <a:ext cx="2393053" cy="47906"/>
              <a:chOff x="8054168" y="8038214"/>
              <a:chExt cx="829335" cy="0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8054168" y="8038214"/>
                <a:ext cx="414671" cy="0"/>
              </a:xfrm>
              <a:prstGeom prst="line">
                <a:avLst/>
              </a:prstGeom>
              <a:ln w="152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8468833" y="8038214"/>
                <a:ext cx="414670" cy="0"/>
              </a:xfrm>
              <a:prstGeom prst="line">
                <a:avLst/>
              </a:prstGeom>
              <a:ln w="152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10878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661</TotalTime>
  <Words>0</Words>
  <Application>Microsoft Office PowerPoint</Application>
  <PresentationFormat>A3 Paper (297x420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53</cp:revision>
  <dcterms:created xsi:type="dcterms:W3CDTF">2021-03-26T12:05:23Z</dcterms:created>
  <dcterms:modified xsi:type="dcterms:W3CDTF">2021-09-06T13:03:26Z</dcterms:modified>
</cp:coreProperties>
</file>