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BEEA"/>
    <a:srgbClr val="892B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53" d="100"/>
          <a:sy n="53" d="100"/>
        </p:scale>
        <p:origin x="7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25/05/2022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8738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25/05/2022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330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25/05/2022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848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25/05/2022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02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25/05/2022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198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25/05/2022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786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25/05/2022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2306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25/05/2022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299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25/05/2022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26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25/05/2022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761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25/05/2022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9795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62FE1-6E83-4E9A-B887-D0FBE0B045A3}" type="datetimeFigureOut">
              <a:rPr lang="en-GB" smtClean="0"/>
              <a:t>25/05/2022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906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0" name="Group 269"/>
          <p:cNvGrpSpPr/>
          <p:nvPr/>
        </p:nvGrpSpPr>
        <p:grpSpPr>
          <a:xfrm>
            <a:off x="1081075" y="227904"/>
            <a:ext cx="9530778" cy="5982431"/>
            <a:chOff x="3463328" y="408378"/>
            <a:chExt cx="9530778" cy="5982431"/>
          </a:xfrm>
        </p:grpSpPr>
        <p:sp>
          <p:nvSpPr>
            <p:cNvPr id="7" name="TextBox 6"/>
            <p:cNvSpPr txBox="1"/>
            <p:nvPr/>
          </p:nvSpPr>
          <p:spPr>
            <a:xfrm>
              <a:off x="6389262" y="408378"/>
              <a:ext cx="79483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olidFill>
                    <a:srgbClr val="0070C0"/>
                  </a:solidFill>
                </a:rPr>
                <a:t>Flow</a:t>
              </a:r>
              <a:endParaRPr lang="en-GB" sz="2400" b="1" dirty="0">
                <a:solidFill>
                  <a:srgbClr val="0070C0"/>
                </a:solidFill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9164185" y="1110032"/>
              <a:ext cx="10293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Manifold</a:t>
              </a:r>
              <a:endParaRPr lang="en-GB" dirty="0"/>
            </a:p>
          </p:txBody>
        </p:sp>
        <p:sp>
          <p:nvSpPr>
            <p:cNvPr id="8" name="Rounded Rectangle 7"/>
            <p:cNvSpPr/>
            <p:nvPr/>
          </p:nvSpPr>
          <p:spPr>
            <a:xfrm rot="1787497">
              <a:off x="7037614" y="1425563"/>
              <a:ext cx="1992086" cy="4965246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Rounded Rectangle 85"/>
            <p:cNvSpPr/>
            <p:nvPr/>
          </p:nvSpPr>
          <p:spPr>
            <a:xfrm rot="1787497">
              <a:off x="7299947" y="1619623"/>
              <a:ext cx="1467420" cy="454760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Rectangle 3"/>
            <p:cNvSpPr/>
            <p:nvPr/>
          </p:nvSpPr>
          <p:spPr>
            <a:xfrm rot="1787497">
              <a:off x="6751526" y="1548379"/>
              <a:ext cx="4371846" cy="11661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" name="Straight Arrow Connector 5"/>
            <p:cNvCxnSpPr/>
            <p:nvPr/>
          </p:nvCxnSpPr>
          <p:spPr>
            <a:xfrm>
              <a:off x="6750726" y="861567"/>
              <a:ext cx="866738" cy="496930"/>
            </a:xfrm>
            <a:prstGeom prst="straightConnector1">
              <a:avLst/>
            </a:prstGeom>
            <a:ln w="50800">
              <a:solidFill>
                <a:srgbClr val="0070C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 rot="1787497">
              <a:off x="7260435" y="2635065"/>
              <a:ext cx="1240971" cy="303071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ound Same Side Corner Rectangle 11"/>
            <p:cNvSpPr/>
            <p:nvPr/>
          </p:nvSpPr>
          <p:spPr>
            <a:xfrm rot="12587497">
              <a:off x="7712527" y="1907226"/>
              <a:ext cx="489857" cy="4001920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00B0F0"/>
                </a:gs>
                <a:gs pos="19000">
                  <a:schemeClr val="accent1">
                    <a:lumMod val="45000"/>
                    <a:lumOff val="55000"/>
                  </a:schemeClr>
                </a:gs>
                <a:gs pos="13000">
                  <a:schemeClr val="accent1">
                    <a:lumMod val="45000"/>
                    <a:lumOff val="55000"/>
                  </a:schemeClr>
                </a:gs>
                <a:gs pos="100000">
                  <a:srgbClr val="FF0000"/>
                </a:gs>
              </a:gsLst>
              <a:lin ang="54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ounded Rectangle 14"/>
            <p:cNvSpPr/>
            <p:nvPr/>
          </p:nvSpPr>
          <p:spPr>
            <a:xfrm rot="1671991">
              <a:off x="8531610" y="1676568"/>
              <a:ext cx="857401" cy="956138"/>
            </a:xfrm>
            <a:prstGeom prst="roundRect">
              <a:avLst>
                <a:gd name="adj" fmla="val 39821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V="1">
              <a:off x="7024413" y="2489178"/>
              <a:ext cx="1575301" cy="2710543"/>
            </a:xfrm>
            <a:prstGeom prst="line">
              <a:avLst/>
            </a:prstGeom>
            <a:ln w="50800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V="1">
              <a:off x="7289459" y="2643621"/>
              <a:ext cx="1560779" cy="2731220"/>
            </a:xfrm>
            <a:prstGeom prst="line">
              <a:avLst/>
            </a:prstGeom>
            <a:ln w="50800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/>
            <p:cNvSpPr txBox="1"/>
            <p:nvPr/>
          </p:nvSpPr>
          <p:spPr>
            <a:xfrm>
              <a:off x="9865291" y="1398083"/>
              <a:ext cx="31288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Condenser </a:t>
              </a:r>
              <a:r>
                <a:rPr lang="en-GB" dirty="0" smtClean="0"/>
                <a:t>section (≈ 300 mm x 180 mm diameter)</a:t>
              </a:r>
              <a:endParaRPr lang="en-GB" dirty="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3997374" y="2500864"/>
              <a:ext cx="31584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Outer </a:t>
              </a:r>
              <a:r>
                <a:rPr lang="en-GB" dirty="0" smtClean="0"/>
                <a:t>glass (diameter ≈ 47 mm)</a:t>
              </a:r>
              <a:endParaRPr lang="en-GB" dirty="0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3463328" y="3748958"/>
              <a:ext cx="31042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Inner </a:t>
              </a:r>
              <a:r>
                <a:rPr lang="en-GB" dirty="0" smtClean="0"/>
                <a:t>glass (diameter ≈ 37 mm)</a:t>
              </a:r>
              <a:endParaRPr lang="en-GB" dirty="0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5009928" y="3057433"/>
              <a:ext cx="9396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Vacuum</a:t>
              </a:r>
              <a:endParaRPr lang="en-GB" dirty="0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8315722" y="5547540"/>
              <a:ext cx="3835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Evaporator </a:t>
              </a:r>
              <a:r>
                <a:rPr lang="en-GB" dirty="0" smtClean="0"/>
                <a:t>section (length ≈ 1300 mm)</a:t>
              </a:r>
              <a:endParaRPr lang="en-GB" dirty="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3477127" y="4495862"/>
              <a:ext cx="31158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Heat </a:t>
              </a:r>
              <a:r>
                <a:rPr lang="en-GB" dirty="0" smtClean="0"/>
                <a:t>pipe (diameter ≈ 22 mm)</a:t>
              </a:r>
              <a:endParaRPr lang="en-GB" dirty="0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9154734" y="4157284"/>
              <a:ext cx="6447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Wick</a:t>
              </a:r>
              <a:endParaRPr lang="en-GB" dirty="0"/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7000870" y="4507394"/>
              <a:ext cx="11070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olidFill>
                    <a:srgbClr val="FF0000"/>
                  </a:solidFill>
                </a:rPr>
                <a:t>Vapour</a:t>
              </a:r>
              <a:endParaRPr lang="en-GB" sz="24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05" name="Straight Arrow Connector 104"/>
            <p:cNvCxnSpPr/>
            <p:nvPr/>
          </p:nvCxnSpPr>
          <p:spPr>
            <a:xfrm flipV="1">
              <a:off x="7554723" y="3482716"/>
              <a:ext cx="655697" cy="1110934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TextBox 107"/>
            <p:cNvSpPr txBox="1"/>
            <p:nvPr/>
          </p:nvSpPr>
          <p:spPr>
            <a:xfrm>
              <a:off x="5915526" y="2111130"/>
              <a:ext cx="17756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Surface absorber</a:t>
              </a:r>
              <a:endParaRPr lang="en-GB" dirty="0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9878624" y="3763964"/>
              <a:ext cx="20240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Adiabatic </a:t>
              </a:r>
              <a:r>
                <a:rPr lang="en-GB" dirty="0" smtClean="0"/>
                <a:t>section (length ≈ 100 mm)</a:t>
              </a:r>
              <a:endParaRPr lang="en-GB" dirty="0"/>
            </a:p>
          </p:txBody>
        </p:sp>
        <p:cxnSp>
          <p:nvCxnSpPr>
            <p:cNvPr id="26" name="Straight Arrow Connector 25"/>
            <p:cNvCxnSpPr>
              <a:stCxn id="84" idx="1"/>
            </p:cNvCxnSpPr>
            <p:nvPr/>
          </p:nvCxnSpPr>
          <p:spPr>
            <a:xfrm flipH="1">
              <a:off x="8502299" y="1294698"/>
              <a:ext cx="661886" cy="18466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/>
            <p:cNvCxnSpPr/>
            <p:nvPr/>
          </p:nvCxnSpPr>
          <p:spPr>
            <a:xfrm flipH="1">
              <a:off x="9240385" y="1981300"/>
              <a:ext cx="924833" cy="14714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/>
            <p:cNvCxnSpPr/>
            <p:nvPr/>
          </p:nvCxnSpPr>
          <p:spPr>
            <a:xfrm flipH="1" flipV="1">
              <a:off x="8599714" y="2643621"/>
              <a:ext cx="1652500" cy="116450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/>
            <p:cNvCxnSpPr/>
            <p:nvPr/>
          </p:nvCxnSpPr>
          <p:spPr>
            <a:xfrm flipH="1" flipV="1">
              <a:off x="8541833" y="3242099"/>
              <a:ext cx="748875" cy="87524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/>
            <p:cNvCxnSpPr/>
            <p:nvPr/>
          </p:nvCxnSpPr>
          <p:spPr>
            <a:xfrm flipH="1" flipV="1">
              <a:off x="8159016" y="3316836"/>
              <a:ext cx="1072506" cy="89425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Arrow Connector 125"/>
            <p:cNvCxnSpPr/>
            <p:nvPr/>
          </p:nvCxnSpPr>
          <p:spPr>
            <a:xfrm>
              <a:off x="7001075" y="2426786"/>
              <a:ext cx="956380" cy="60921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Arrow Connector 127"/>
            <p:cNvCxnSpPr>
              <a:endCxn id="8" idx="1"/>
            </p:cNvCxnSpPr>
            <p:nvPr/>
          </p:nvCxnSpPr>
          <p:spPr>
            <a:xfrm>
              <a:off x="5857864" y="2877685"/>
              <a:ext cx="1311389" cy="5356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Arrow Connector 130"/>
            <p:cNvCxnSpPr/>
            <p:nvPr/>
          </p:nvCxnSpPr>
          <p:spPr>
            <a:xfrm>
              <a:off x="5692158" y="3413646"/>
              <a:ext cx="1365916" cy="41091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Arrow Connector 132"/>
            <p:cNvCxnSpPr/>
            <p:nvPr/>
          </p:nvCxnSpPr>
          <p:spPr>
            <a:xfrm>
              <a:off x="5692158" y="4117343"/>
              <a:ext cx="1150666" cy="29133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Arrow Connector 134"/>
            <p:cNvCxnSpPr/>
            <p:nvPr/>
          </p:nvCxnSpPr>
          <p:spPr>
            <a:xfrm>
              <a:off x="5146927" y="4915535"/>
              <a:ext cx="1911147" cy="4593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Arrow Connector 136"/>
            <p:cNvCxnSpPr/>
            <p:nvPr/>
          </p:nvCxnSpPr>
          <p:spPr>
            <a:xfrm flipH="1" flipV="1">
              <a:off x="7402286" y="4969882"/>
              <a:ext cx="1532318" cy="53886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55458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</TotalTime>
  <Words>58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none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Kimpton H.J.</dc:creator>
  <cp:lastModifiedBy>Kimpton H.J.</cp:lastModifiedBy>
  <cp:revision>42</cp:revision>
  <dcterms:created xsi:type="dcterms:W3CDTF">2019-12-11T09:43:24Z</dcterms:created>
  <dcterms:modified xsi:type="dcterms:W3CDTF">2022-05-25T12:00:40Z</dcterms:modified>
</cp:coreProperties>
</file>