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1pPr>
    <a:lvl2pPr marL="402282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2pPr>
    <a:lvl3pPr marL="804565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3pPr>
    <a:lvl4pPr marL="1206848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4pPr>
    <a:lvl5pPr marL="1609131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5pPr>
    <a:lvl6pPr marL="2011413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6pPr>
    <a:lvl7pPr marL="2413695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7pPr>
    <a:lvl8pPr marL="2815978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8pPr>
    <a:lvl9pPr marL="3218261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78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214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57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24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457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556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25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91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946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79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1D7A1-F1FA-4207-8D46-B86D07769B1C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7226A-C915-4339-B649-0258A25DA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07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1440" y="91440"/>
            <a:ext cx="9658350" cy="5132788"/>
            <a:chOff x="91440" y="91440"/>
            <a:chExt cx="9658350" cy="5132788"/>
          </a:xfrm>
        </p:grpSpPr>
        <p:sp>
          <p:nvSpPr>
            <p:cNvPr id="38" name="Rectangle 37"/>
            <p:cNvSpPr/>
            <p:nvPr/>
          </p:nvSpPr>
          <p:spPr>
            <a:xfrm>
              <a:off x="91440" y="91440"/>
              <a:ext cx="9658350" cy="51327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Parallelogram 3"/>
            <p:cNvSpPr/>
            <p:nvPr/>
          </p:nvSpPr>
          <p:spPr>
            <a:xfrm>
              <a:off x="3577590" y="3584413"/>
              <a:ext cx="3102978" cy="795622"/>
            </a:xfrm>
            <a:prstGeom prst="parallelogram">
              <a:avLst>
                <a:gd name="adj" fmla="val 75588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31"/>
            </a:p>
          </p:txBody>
        </p:sp>
        <p:sp>
          <p:nvSpPr>
            <p:cNvPr id="5" name="Flowchart: Manual Operation 4"/>
            <p:cNvSpPr/>
            <p:nvPr/>
          </p:nvSpPr>
          <p:spPr>
            <a:xfrm rot="20731290">
              <a:off x="2079501" y="739092"/>
              <a:ext cx="5199137" cy="3327273"/>
            </a:xfrm>
            <a:prstGeom prst="flowChartManualOperation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131"/>
            </a:p>
          </p:txBody>
        </p:sp>
        <p:sp>
          <p:nvSpPr>
            <p:cNvPr id="6" name="Trapezoid 5"/>
            <p:cNvSpPr/>
            <p:nvPr/>
          </p:nvSpPr>
          <p:spPr>
            <a:xfrm rot="9921969">
              <a:off x="2832877" y="743705"/>
              <a:ext cx="3764478" cy="3318049"/>
            </a:xfrm>
            <a:prstGeom prst="trapezoid">
              <a:avLst>
                <a:gd name="adj" fmla="val 8538"/>
              </a:avLst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20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" y="4366649"/>
              <a:ext cx="9651711" cy="84511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000" dirty="0">
                  <a:solidFill>
                    <a:schemeClr val="tx1"/>
                  </a:solidFill>
                </a:rPr>
                <a:t>Ground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5722615" y="2058062"/>
              <a:ext cx="2819727" cy="1965755"/>
            </a:xfrm>
            <a:prstGeom prst="straightConnector1">
              <a:avLst/>
            </a:prstGeom>
            <a:ln w="1270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390352" y="3087876"/>
              <a:ext cx="3351105" cy="1025294"/>
            </a:xfrm>
            <a:prstGeom prst="straightConnector1">
              <a:avLst/>
            </a:prstGeom>
            <a:ln w="1270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6359578" y="3787594"/>
              <a:ext cx="1940518" cy="566316"/>
            </a:xfrm>
            <a:prstGeom prst="straightConnector1">
              <a:avLst/>
            </a:prstGeom>
            <a:ln w="88900">
              <a:solidFill>
                <a:schemeClr val="accent6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8300097" y="1321281"/>
              <a:ext cx="1023304" cy="3068952"/>
            </a:xfrm>
            <a:prstGeom prst="line">
              <a:avLst/>
            </a:prstGeom>
            <a:ln w="8890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/>
            <p:cNvSpPr/>
            <p:nvPr/>
          </p:nvSpPr>
          <p:spPr>
            <a:xfrm>
              <a:off x="6004331" y="4078289"/>
              <a:ext cx="564451" cy="576163"/>
            </a:xfrm>
            <a:prstGeom prst="arc">
              <a:avLst>
                <a:gd name="adj1" fmla="val 16464165"/>
                <a:gd name="adj2" fmla="val 0"/>
              </a:avLst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10515" y="1387435"/>
              <a:ext cx="717895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i="1" dirty="0" err="1" smtClean="0"/>
                <a:t>G</a:t>
              </a:r>
              <a:r>
                <a:rPr lang="en-GB" sz="2000" i="1" baseline="-25000" dirty="0" err="1" smtClean="0"/>
                <a:t>s</a:t>
              </a:r>
              <a:r>
                <a:rPr lang="en-GB" sz="2000" baseline="-25000" dirty="0" smtClean="0"/>
                <a:t>(</a:t>
              </a:r>
              <a:r>
                <a:rPr lang="en-GB" sz="2000" baseline="-25000" dirty="0" err="1" smtClean="0"/>
                <a:t>dir</a:t>
              </a:r>
              <a:r>
                <a:rPr lang="en-GB" sz="2000" baseline="-25000" dirty="0" smtClean="0"/>
                <a:t>)</a:t>
              </a:r>
              <a:endParaRPr lang="en-GB" sz="2000" baseline="-25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94325" y="327266"/>
              <a:ext cx="695397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i="1" dirty="0" err="1" smtClean="0"/>
                <a:t>G</a:t>
              </a:r>
              <a:r>
                <a:rPr lang="en-GB" sz="2000" i="1" baseline="-25000" dirty="0" err="1" smtClean="0"/>
                <a:t>s</a:t>
              </a:r>
              <a:r>
                <a:rPr lang="en-GB" sz="2000" baseline="-25000" dirty="0" smtClean="0"/>
                <a:t>(</a:t>
              </a:r>
              <a:r>
                <a:rPr lang="en-GB" sz="2000" baseline="-25000" dirty="0" err="1" smtClean="0"/>
                <a:t>cs</a:t>
              </a:r>
              <a:r>
                <a:rPr lang="en-GB" sz="2000" baseline="-25000" dirty="0" smtClean="0"/>
                <a:t>)</a:t>
              </a:r>
              <a:endParaRPr lang="en-GB" sz="2000" baseline="-25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26844" y="1503053"/>
              <a:ext cx="728989" cy="4037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i="1" dirty="0" err="1" smtClean="0"/>
                <a:t>G</a:t>
              </a:r>
              <a:r>
                <a:rPr lang="en-GB" sz="2000" i="1" baseline="-25000" dirty="0" err="1" smtClean="0"/>
                <a:t>s</a:t>
              </a:r>
              <a:r>
                <a:rPr lang="en-GB" sz="2000" baseline="-25000" dirty="0" smtClean="0"/>
                <a:t>(</a:t>
              </a:r>
              <a:r>
                <a:rPr lang="en-GB" sz="2000" baseline="-25000" dirty="0" err="1" smtClean="0"/>
                <a:t>cs</a:t>
              </a:r>
              <a:r>
                <a:rPr lang="en-GB" sz="2000" baseline="-25000" dirty="0" smtClean="0"/>
                <a:t>)</a:t>
              </a:r>
              <a:endParaRPr lang="en-GB" sz="2000" baseline="-25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72915" y="1602981"/>
              <a:ext cx="732885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i="1" dirty="0" err="1" smtClean="0"/>
                <a:t>G</a:t>
              </a:r>
              <a:r>
                <a:rPr lang="en-GB" sz="2000" i="1" baseline="-25000" dirty="0" err="1" smtClean="0"/>
                <a:t>s</a:t>
              </a:r>
              <a:r>
                <a:rPr lang="en-GB" sz="2000" baseline="-25000" dirty="0" smtClean="0"/>
                <a:t>(</a:t>
              </a:r>
              <a:r>
                <a:rPr lang="en-GB" sz="2000" baseline="-25000" dirty="0" err="1" smtClean="0"/>
                <a:t>sk</a:t>
              </a:r>
              <a:r>
                <a:rPr lang="en-GB" sz="2000" baseline="-25000" dirty="0" smtClean="0"/>
                <a:t>)</a:t>
              </a:r>
              <a:endParaRPr lang="en-GB" sz="2000" baseline="-25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8473" y="2595645"/>
              <a:ext cx="73765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i="1" dirty="0" err="1" smtClean="0"/>
                <a:t>G</a:t>
              </a:r>
              <a:r>
                <a:rPr lang="en-GB" sz="2000" i="1" baseline="-25000" dirty="0" err="1" smtClean="0"/>
                <a:t>s</a:t>
              </a:r>
              <a:r>
                <a:rPr lang="en-GB" sz="2000" baseline="-25000" dirty="0" smtClean="0"/>
                <a:t>(</a:t>
              </a:r>
              <a:r>
                <a:rPr lang="en-GB" sz="2000" baseline="-25000" dirty="0" err="1" smtClean="0"/>
                <a:t>sk</a:t>
              </a:r>
              <a:r>
                <a:rPr lang="en-GB" sz="2000" baseline="-25000" dirty="0" smtClean="0"/>
                <a:t>)</a:t>
              </a:r>
              <a:endParaRPr lang="en-GB" sz="2000" baseline="-250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752398" y="904455"/>
              <a:ext cx="798185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i="1" dirty="0" err="1" smtClean="0"/>
                <a:t>G</a:t>
              </a:r>
              <a:r>
                <a:rPr lang="en-GB" sz="2000" i="1" baseline="-25000" dirty="0" err="1" smtClean="0"/>
                <a:t>s</a:t>
              </a:r>
              <a:r>
                <a:rPr lang="en-GB" sz="2000" baseline="-25000" dirty="0" smtClean="0"/>
                <a:t>(</a:t>
              </a:r>
              <a:r>
                <a:rPr lang="en-GB" sz="2000" baseline="-25000" dirty="0" err="1" smtClean="0"/>
                <a:t>gd</a:t>
              </a:r>
              <a:r>
                <a:rPr lang="en-GB" sz="2000" baseline="-25000" dirty="0" smtClean="0"/>
                <a:t>)</a:t>
              </a:r>
              <a:endParaRPr lang="en-GB" sz="2000" baseline="-25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06957" y="3220120"/>
              <a:ext cx="965958" cy="3989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Surface</a:t>
              </a:r>
              <a:endParaRPr lang="en-GB" sz="2000" dirty="0"/>
            </a:p>
          </p:txBody>
        </p:sp>
        <p:cxnSp>
          <p:nvCxnSpPr>
            <p:cNvPr id="30" name="Straight Arrow Connector 29"/>
            <p:cNvCxnSpPr>
              <a:stCxn id="28" idx="2"/>
            </p:cNvCxnSpPr>
            <p:nvPr/>
          </p:nvCxnSpPr>
          <p:spPr>
            <a:xfrm flipH="1">
              <a:off x="6509258" y="3619095"/>
              <a:ext cx="1080678" cy="704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720306" y="4651966"/>
              <a:ext cx="319318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i="1" dirty="0"/>
                <a:t>β</a:t>
              </a:r>
            </a:p>
          </p:txBody>
        </p:sp>
        <p:cxnSp>
          <p:nvCxnSpPr>
            <p:cNvPr id="33" name="Straight Arrow Connector 32"/>
            <p:cNvCxnSpPr>
              <a:stCxn id="32" idx="0"/>
            </p:cNvCxnSpPr>
            <p:nvPr/>
          </p:nvCxnSpPr>
          <p:spPr>
            <a:xfrm flipH="1" flipV="1">
              <a:off x="6228805" y="4269169"/>
              <a:ext cx="651160" cy="3827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8257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15</Words>
  <Application>Microsoft Office PowerPoint</Application>
  <PresentationFormat>A4 Paper (210x297 mm)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12</cp:revision>
  <dcterms:created xsi:type="dcterms:W3CDTF">2020-04-24T12:44:39Z</dcterms:created>
  <dcterms:modified xsi:type="dcterms:W3CDTF">2022-05-05T12:13:03Z</dcterms:modified>
</cp:coreProperties>
</file>