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>
      <p:cViewPr varScale="1">
        <p:scale>
          <a:sx n="51" d="100"/>
          <a:sy n="51" d="100"/>
        </p:scale>
        <p:origin x="7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509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80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60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436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470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47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92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4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68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2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ADD01-207C-4E2C-817A-E2C135BC687F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1C07B-8A1A-471D-90A8-077C1AF74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66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303905" y="1749425"/>
            <a:ext cx="5584190" cy="3359150"/>
            <a:chOff x="3303905" y="1749425"/>
            <a:chExt cx="5584190" cy="3359150"/>
          </a:xfrm>
        </p:grpSpPr>
        <p:pic>
          <p:nvPicPr>
            <p:cNvPr id="4" name="Picture 3" descr="graph showing the wavelength lambda (lower case) dependance of the solar spectrum. Wavelength lambda (lower case) in nm on the x axis (300 nm - 4000 nm main graph insert 300 nm - 1300 nm). Solar irradiance G subscript s, lambda in W per( m2 nm) on the y axis (0 W per (m2 nm) - 2.5 W per (m2 nm)). Three lines shown - first is the extra terrestrial solar irrandiance (largest values), second is the hemispherical solar irradiance at an angle beta = 37 degrees from the horizontal G subscript s, lambda (hem, beta = 37 degrees) and the third (lowest values) is the direct and circumsolar irradiance G subscript s, lambda (dir + cs). All line rise to a maximum at about 480 nm - 500 nm and then reduce" title="Figure 2-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3905" y="1749425"/>
              <a:ext cx="5584190" cy="3359150"/>
            </a:xfrm>
            <a:prstGeom prst="rect">
              <a:avLst/>
            </a:prstGeom>
            <a:noFill/>
          </p:spPr>
        </p:pic>
        <p:pic>
          <p:nvPicPr>
            <p:cNvPr id="5" name="Picture 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5546" y="1880157"/>
              <a:ext cx="3444240" cy="192024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205056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Harriet Kimpton</cp:lastModifiedBy>
  <cp:revision>1</cp:revision>
  <dcterms:created xsi:type="dcterms:W3CDTF">2022-06-22T10:56:47Z</dcterms:created>
  <dcterms:modified xsi:type="dcterms:W3CDTF">2022-06-22T11:54:27Z</dcterms:modified>
</cp:coreProperties>
</file>