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4" autoAdjust="0"/>
    <p:restoredTop sz="94660"/>
  </p:normalViewPr>
  <p:slideViewPr>
    <p:cSldViewPr snapToGrid="0">
      <p:cViewPr>
        <p:scale>
          <a:sx n="100" d="100"/>
          <a:sy n="100" d="100"/>
        </p:scale>
        <p:origin x="-1100" y="-10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FBB29-D928-4027-9504-077EF332BCD7}" type="datetimeFigureOut">
              <a:rPr lang="en-GB" smtClean="0"/>
              <a:t>30/06/2022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7099-29A5-406B-8064-4191BA257B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518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FBB29-D928-4027-9504-077EF332BCD7}" type="datetimeFigureOut">
              <a:rPr lang="en-GB" smtClean="0"/>
              <a:t>30/06/2022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7099-29A5-406B-8064-4191BA257B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616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FBB29-D928-4027-9504-077EF332BCD7}" type="datetimeFigureOut">
              <a:rPr lang="en-GB" smtClean="0"/>
              <a:t>30/06/2022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7099-29A5-406B-8064-4191BA257B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28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FBB29-D928-4027-9504-077EF332BCD7}" type="datetimeFigureOut">
              <a:rPr lang="en-GB" smtClean="0"/>
              <a:t>30/06/2022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7099-29A5-406B-8064-4191BA257B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577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FBB29-D928-4027-9504-077EF332BCD7}" type="datetimeFigureOut">
              <a:rPr lang="en-GB" smtClean="0"/>
              <a:t>30/06/2022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7099-29A5-406B-8064-4191BA257B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736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FBB29-D928-4027-9504-077EF332BCD7}" type="datetimeFigureOut">
              <a:rPr lang="en-GB" smtClean="0"/>
              <a:t>30/06/2022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7099-29A5-406B-8064-4191BA257B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825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FBB29-D928-4027-9504-077EF332BCD7}" type="datetimeFigureOut">
              <a:rPr lang="en-GB" smtClean="0"/>
              <a:t>30/06/2022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7099-29A5-406B-8064-4191BA257B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446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FBB29-D928-4027-9504-077EF332BCD7}" type="datetimeFigureOut">
              <a:rPr lang="en-GB" smtClean="0"/>
              <a:t>30/06/2022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7099-29A5-406B-8064-4191BA257B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887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FBB29-D928-4027-9504-077EF332BCD7}" type="datetimeFigureOut">
              <a:rPr lang="en-GB" smtClean="0"/>
              <a:t>30/06/2022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7099-29A5-406B-8064-4191BA257B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872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FBB29-D928-4027-9504-077EF332BCD7}" type="datetimeFigureOut">
              <a:rPr lang="en-GB" smtClean="0"/>
              <a:t>30/06/2022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7099-29A5-406B-8064-4191BA257B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854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FBB29-D928-4027-9504-077EF332BCD7}" type="datetimeFigureOut">
              <a:rPr lang="en-GB" smtClean="0"/>
              <a:t>30/06/2022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7099-29A5-406B-8064-4191BA257B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063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FBB29-D928-4027-9504-077EF332BCD7}" type="datetimeFigureOut">
              <a:rPr lang="en-GB" smtClean="0"/>
              <a:t>30/06/2022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37099-29A5-406B-8064-4191BA257B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18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2455274" y="1816274"/>
            <a:ext cx="4533281" cy="1197495"/>
            <a:chOff x="2455274" y="1816274"/>
            <a:chExt cx="4533281" cy="1197495"/>
          </a:xfrm>
        </p:grpSpPr>
        <p:grpSp>
          <p:nvGrpSpPr>
            <p:cNvPr id="21" name="Group 20"/>
            <p:cNvGrpSpPr/>
            <p:nvPr/>
          </p:nvGrpSpPr>
          <p:grpSpPr>
            <a:xfrm>
              <a:off x="2455274" y="1816274"/>
              <a:ext cx="1356066" cy="1197495"/>
              <a:chOff x="2455274" y="1816274"/>
              <a:chExt cx="1356066" cy="1197495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2950460" y="1816274"/>
                <a:ext cx="3706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OR</a:t>
                </a:r>
                <a:endParaRPr lang="en-GB" sz="1200" dirty="0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2950460" y="2736770"/>
                <a:ext cx="3706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OR</a:t>
                </a:r>
                <a:endParaRPr lang="en-GB" sz="1200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3440726" y="2276521"/>
                <a:ext cx="3706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OR</a:t>
                </a:r>
                <a:endParaRPr lang="en-GB" sz="1200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990535" y="2276522"/>
                <a:ext cx="29046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Si</a:t>
                </a:r>
                <a:endParaRPr lang="en-GB" sz="1200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455274" y="2276521"/>
                <a:ext cx="36914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RO</a:t>
                </a:r>
                <a:endParaRPr lang="en-GB" sz="1200" dirty="0"/>
              </a:p>
            </p:txBody>
          </p:sp>
          <p:cxnSp>
            <p:nvCxnSpPr>
              <p:cNvPr id="12" name="Straight Connector 11"/>
              <p:cNvCxnSpPr>
                <a:stCxn id="4" idx="2"/>
                <a:endCxn id="9" idx="0"/>
              </p:cNvCxnSpPr>
              <p:nvPr/>
            </p:nvCxnSpPr>
            <p:spPr>
              <a:xfrm>
                <a:off x="3135767" y="2093273"/>
                <a:ext cx="0" cy="18324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>
                <a:stCxn id="5" idx="0"/>
                <a:endCxn id="9" idx="2"/>
              </p:cNvCxnSpPr>
              <p:nvPr/>
            </p:nvCxnSpPr>
            <p:spPr>
              <a:xfrm flipV="1">
                <a:off x="3135767" y="2553521"/>
                <a:ext cx="0" cy="18324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>
                <a:stCxn id="10" idx="3"/>
                <a:endCxn id="9" idx="1"/>
              </p:cNvCxnSpPr>
              <p:nvPr/>
            </p:nvCxnSpPr>
            <p:spPr>
              <a:xfrm>
                <a:off x="2824414" y="2415021"/>
                <a:ext cx="166121" cy="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>
                <a:stCxn id="6" idx="1"/>
                <a:endCxn id="9" idx="3"/>
              </p:cNvCxnSpPr>
              <p:nvPr/>
            </p:nvCxnSpPr>
            <p:spPr>
              <a:xfrm flipH="1">
                <a:off x="3280999" y="2415021"/>
                <a:ext cx="159727" cy="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/>
            <p:cNvGrpSpPr/>
            <p:nvPr/>
          </p:nvGrpSpPr>
          <p:grpSpPr>
            <a:xfrm>
              <a:off x="4929331" y="1816274"/>
              <a:ext cx="1368890" cy="1197495"/>
              <a:chOff x="2455274" y="1816274"/>
              <a:chExt cx="1368890" cy="1197495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2950460" y="1816274"/>
                <a:ext cx="3706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OR</a:t>
                </a:r>
                <a:endParaRPr lang="en-GB" sz="1200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950460" y="2736770"/>
                <a:ext cx="3706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OR</a:t>
                </a:r>
                <a:endParaRPr lang="en-GB" sz="1200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440726" y="2276521"/>
                <a:ext cx="38343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OH</a:t>
                </a:r>
                <a:endParaRPr lang="en-GB" sz="1200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2990535" y="2276522"/>
                <a:ext cx="29046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Si</a:t>
                </a:r>
                <a:endParaRPr lang="en-GB" sz="1200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2455274" y="2276521"/>
                <a:ext cx="36914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RO</a:t>
                </a:r>
                <a:endParaRPr lang="en-GB" sz="1200" dirty="0"/>
              </a:p>
            </p:txBody>
          </p:sp>
          <p:cxnSp>
            <p:nvCxnSpPr>
              <p:cNvPr id="28" name="Straight Connector 27"/>
              <p:cNvCxnSpPr>
                <a:stCxn id="23" idx="2"/>
                <a:endCxn id="26" idx="0"/>
              </p:cNvCxnSpPr>
              <p:nvPr/>
            </p:nvCxnSpPr>
            <p:spPr>
              <a:xfrm>
                <a:off x="3135767" y="2093273"/>
                <a:ext cx="0" cy="18324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>
                <a:stCxn id="24" idx="0"/>
                <a:endCxn id="26" idx="2"/>
              </p:cNvCxnSpPr>
              <p:nvPr/>
            </p:nvCxnSpPr>
            <p:spPr>
              <a:xfrm flipV="1">
                <a:off x="3135767" y="2553521"/>
                <a:ext cx="0" cy="18324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>
                <a:stCxn id="27" idx="3"/>
                <a:endCxn id="26" idx="1"/>
              </p:cNvCxnSpPr>
              <p:nvPr/>
            </p:nvCxnSpPr>
            <p:spPr>
              <a:xfrm>
                <a:off x="2824414" y="2415021"/>
                <a:ext cx="166121" cy="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>
                <a:stCxn id="25" idx="1"/>
                <a:endCxn id="26" idx="3"/>
              </p:cNvCxnSpPr>
              <p:nvPr/>
            </p:nvCxnSpPr>
            <p:spPr>
              <a:xfrm flipH="1">
                <a:off x="3280999" y="2415021"/>
                <a:ext cx="159727" cy="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Rectangle 51"/>
            <p:cNvSpPr/>
            <p:nvPr/>
          </p:nvSpPr>
          <p:spPr>
            <a:xfrm>
              <a:off x="4504306" y="2230352"/>
              <a:ext cx="3786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/>
                <a:t>⇋</a:t>
              </a:r>
              <a:endParaRPr lang="en-GB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849479" y="2276518"/>
              <a:ext cx="6527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+    H</a:t>
              </a:r>
              <a:r>
                <a:rPr lang="en-GB" sz="1200" baseline="-25000" dirty="0" smtClean="0"/>
                <a:t>2</a:t>
              </a:r>
              <a:r>
                <a:rPr lang="en-GB" sz="1200" dirty="0" smtClean="0"/>
                <a:t>O</a:t>
              </a:r>
              <a:endParaRPr lang="en-GB" sz="12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305226" y="2276518"/>
              <a:ext cx="6833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+    ROH</a:t>
              </a:r>
              <a:endParaRPr lang="en-GB" sz="1200" dirty="0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2223029" y="3886368"/>
            <a:ext cx="6494541" cy="1197499"/>
            <a:chOff x="2223029" y="3886368"/>
            <a:chExt cx="6494541" cy="1197499"/>
          </a:xfrm>
        </p:grpSpPr>
        <p:grpSp>
          <p:nvGrpSpPr>
            <p:cNvPr id="32" name="Group 31"/>
            <p:cNvGrpSpPr/>
            <p:nvPr/>
          </p:nvGrpSpPr>
          <p:grpSpPr>
            <a:xfrm>
              <a:off x="2223029" y="3886372"/>
              <a:ext cx="1368890" cy="1197495"/>
              <a:chOff x="2455274" y="1816274"/>
              <a:chExt cx="1368890" cy="1197495"/>
            </a:xfrm>
          </p:grpSpPr>
          <p:sp>
            <p:nvSpPr>
              <p:cNvPr id="33" name="TextBox 32"/>
              <p:cNvSpPr txBox="1"/>
              <p:nvPr/>
            </p:nvSpPr>
            <p:spPr>
              <a:xfrm>
                <a:off x="2950460" y="1816274"/>
                <a:ext cx="3706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OR</a:t>
                </a:r>
                <a:endParaRPr lang="en-GB" sz="1200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2950460" y="2736770"/>
                <a:ext cx="3706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OR</a:t>
                </a:r>
                <a:endParaRPr lang="en-GB" sz="1200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3440726" y="2276521"/>
                <a:ext cx="38343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OH</a:t>
                </a:r>
                <a:endParaRPr lang="en-GB" sz="1200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2990535" y="2276522"/>
                <a:ext cx="29046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Si</a:t>
                </a:r>
                <a:endParaRPr lang="en-GB" sz="1200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2455274" y="2276521"/>
                <a:ext cx="36914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RO</a:t>
                </a:r>
                <a:endParaRPr lang="en-GB" sz="1200" dirty="0"/>
              </a:p>
            </p:txBody>
          </p:sp>
          <p:cxnSp>
            <p:nvCxnSpPr>
              <p:cNvPr id="38" name="Straight Connector 37"/>
              <p:cNvCxnSpPr>
                <a:stCxn id="33" idx="2"/>
                <a:endCxn id="36" idx="0"/>
              </p:cNvCxnSpPr>
              <p:nvPr/>
            </p:nvCxnSpPr>
            <p:spPr>
              <a:xfrm>
                <a:off x="3135767" y="2093273"/>
                <a:ext cx="0" cy="18324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>
                <a:stCxn id="34" idx="0"/>
                <a:endCxn id="36" idx="2"/>
              </p:cNvCxnSpPr>
              <p:nvPr/>
            </p:nvCxnSpPr>
            <p:spPr>
              <a:xfrm flipV="1">
                <a:off x="3135767" y="2553521"/>
                <a:ext cx="0" cy="18324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>
                <a:stCxn id="37" idx="3"/>
                <a:endCxn id="36" idx="1"/>
              </p:cNvCxnSpPr>
              <p:nvPr/>
            </p:nvCxnSpPr>
            <p:spPr>
              <a:xfrm>
                <a:off x="2824414" y="2415021"/>
                <a:ext cx="166121" cy="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>
                <a:stCxn id="35" idx="1"/>
                <a:endCxn id="36" idx="3"/>
              </p:cNvCxnSpPr>
              <p:nvPr/>
            </p:nvCxnSpPr>
            <p:spPr>
              <a:xfrm flipH="1">
                <a:off x="3280999" y="2415021"/>
                <a:ext cx="159727" cy="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/>
            <p:cNvGrpSpPr/>
            <p:nvPr/>
          </p:nvGrpSpPr>
          <p:grpSpPr>
            <a:xfrm>
              <a:off x="3943879" y="3886372"/>
              <a:ext cx="1356066" cy="1197495"/>
              <a:chOff x="2455274" y="1816274"/>
              <a:chExt cx="1356066" cy="1197495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2950460" y="1816274"/>
                <a:ext cx="3706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OR</a:t>
                </a:r>
                <a:endParaRPr lang="en-GB" sz="1200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2950460" y="2736770"/>
                <a:ext cx="3706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OR</a:t>
                </a:r>
                <a:endParaRPr lang="en-GB" sz="1200" dirty="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3440726" y="2276521"/>
                <a:ext cx="3706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OR</a:t>
                </a:r>
                <a:endParaRPr lang="en-GB" sz="1200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2990535" y="2276522"/>
                <a:ext cx="29046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Si</a:t>
                </a:r>
                <a:endParaRPr lang="en-GB" sz="1200" dirty="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2455274" y="2276521"/>
                <a:ext cx="38343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/>
                  <a:t>H</a:t>
                </a:r>
                <a:r>
                  <a:rPr lang="en-GB" sz="1200" dirty="0" smtClean="0"/>
                  <a:t>O</a:t>
                </a:r>
                <a:endParaRPr lang="en-GB" sz="1200" dirty="0"/>
              </a:p>
            </p:txBody>
          </p:sp>
          <p:cxnSp>
            <p:nvCxnSpPr>
              <p:cNvPr id="48" name="Straight Connector 47"/>
              <p:cNvCxnSpPr>
                <a:stCxn id="43" idx="2"/>
                <a:endCxn id="46" idx="0"/>
              </p:cNvCxnSpPr>
              <p:nvPr/>
            </p:nvCxnSpPr>
            <p:spPr>
              <a:xfrm>
                <a:off x="3135767" y="2093273"/>
                <a:ext cx="0" cy="18324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>
                <a:stCxn id="44" idx="0"/>
                <a:endCxn id="46" idx="2"/>
              </p:cNvCxnSpPr>
              <p:nvPr/>
            </p:nvCxnSpPr>
            <p:spPr>
              <a:xfrm flipV="1">
                <a:off x="3135767" y="2553521"/>
                <a:ext cx="0" cy="18324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>
                <a:stCxn id="47" idx="3"/>
                <a:endCxn id="46" idx="1"/>
              </p:cNvCxnSpPr>
              <p:nvPr/>
            </p:nvCxnSpPr>
            <p:spPr>
              <a:xfrm>
                <a:off x="2838712" y="2415021"/>
                <a:ext cx="151823" cy="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>
                <a:stCxn id="45" idx="1"/>
                <a:endCxn id="46" idx="3"/>
              </p:cNvCxnSpPr>
              <p:nvPr/>
            </p:nvCxnSpPr>
            <p:spPr>
              <a:xfrm flipH="1">
                <a:off x="3280999" y="2415021"/>
                <a:ext cx="159727" cy="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Rectangle 52"/>
            <p:cNvSpPr/>
            <p:nvPr/>
          </p:nvSpPr>
          <p:spPr>
            <a:xfrm>
              <a:off x="5415588" y="4300452"/>
              <a:ext cx="3786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⇋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8064827" y="4341081"/>
              <a:ext cx="6527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+    H</a:t>
              </a:r>
              <a:r>
                <a:rPr lang="en-GB" sz="1200" baseline="-25000" dirty="0" smtClean="0"/>
                <a:t>2</a:t>
              </a:r>
              <a:r>
                <a:rPr lang="en-GB" sz="1200" dirty="0" smtClean="0"/>
                <a:t>O</a:t>
              </a:r>
              <a:endParaRPr lang="en-GB" sz="12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634834" y="4346618"/>
              <a:ext cx="2968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+ </a:t>
              </a:r>
              <a:endParaRPr lang="en-GB" sz="120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324562" y="3886369"/>
              <a:ext cx="3706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OR</a:t>
              </a:r>
              <a:endParaRPr lang="en-GB" sz="12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324562" y="4806865"/>
              <a:ext cx="3706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OR</a:t>
              </a:r>
              <a:endParaRPr lang="en-GB" sz="12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814828" y="4346616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O</a:t>
              </a:r>
              <a:endParaRPr lang="en-GB" sz="1200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364637" y="4346617"/>
              <a:ext cx="2904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Si</a:t>
              </a:r>
              <a:endParaRPr lang="en-GB" sz="120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829376" y="4346616"/>
              <a:ext cx="3834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H</a:t>
              </a:r>
              <a:r>
                <a:rPr lang="en-GB" sz="1200" dirty="0" smtClean="0"/>
                <a:t>O</a:t>
              </a:r>
              <a:endParaRPr lang="en-GB" sz="1200" dirty="0"/>
            </a:p>
          </p:txBody>
        </p:sp>
        <p:cxnSp>
          <p:nvCxnSpPr>
            <p:cNvPr id="64" name="Straight Connector 63"/>
            <p:cNvCxnSpPr>
              <a:stCxn id="59" idx="2"/>
              <a:endCxn id="62" idx="0"/>
            </p:cNvCxnSpPr>
            <p:nvPr/>
          </p:nvCxnSpPr>
          <p:spPr>
            <a:xfrm>
              <a:off x="6509869" y="4163368"/>
              <a:ext cx="0" cy="18324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>
              <a:stCxn id="60" idx="0"/>
              <a:endCxn id="62" idx="2"/>
            </p:cNvCxnSpPr>
            <p:nvPr/>
          </p:nvCxnSpPr>
          <p:spPr>
            <a:xfrm flipV="1">
              <a:off x="6509869" y="4623616"/>
              <a:ext cx="0" cy="18324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>
              <a:stCxn id="63" idx="3"/>
              <a:endCxn id="62" idx="1"/>
            </p:cNvCxnSpPr>
            <p:nvPr/>
          </p:nvCxnSpPr>
          <p:spPr>
            <a:xfrm>
              <a:off x="6212814" y="4485116"/>
              <a:ext cx="151823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>
              <a:stCxn id="61" idx="1"/>
              <a:endCxn id="62" idx="3"/>
            </p:cNvCxnSpPr>
            <p:nvPr/>
          </p:nvCxnSpPr>
          <p:spPr>
            <a:xfrm flipH="1">
              <a:off x="6655101" y="4485116"/>
              <a:ext cx="159727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7221737" y="3886368"/>
              <a:ext cx="3706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OR</a:t>
              </a:r>
              <a:endParaRPr lang="en-GB" sz="12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221737" y="4806864"/>
              <a:ext cx="3706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OR</a:t>
              </a:r>
              <a:endParaRPr lang="en-GB" sz="12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7261812" y="4346616"/>
              <a:ext cx="2904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Si</a:t>
              </a:r>
              <a:endParaRPr lang="en-GB" sz="12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711090" y="4346616"/>
              <a:ext cx="3834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H</a:t>
              </a:r>
              <a:r>
                <a:rPr lang="en-GB" sz="1200" dirty="0" smtClean="0"/>
                <a:t>O</a:t>
              </a:r>
              <a:endParaRPr lang="en-GB" sz="1200" dirty="0"/>
            </a:p>
          </p:txBody>
        </p:sp>
        <p:cxnSp>
          <p:nvCxnSpPr>
            <p:cNvPr id="72" name="Straight Connector 71"/>
            <p:cNvCxnSpPr>
              <a:stCxn id="68" idx="2"/>
              <a:endCxn id="70" idx="0"/>
            </p:cNvCxnSpPr>
            <p:nvPr/>
          </p:nvCxnSpPr>
          <p:spPr>
            <a:xfrm>
              <a:off x="7407044" y="4163367"/>
              <a:ext cx="0" cy="18324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stCxn id="69" idx="0"/>
              <a:endCxn id="70" idx="2"/>
            </p:cNvCxnSpPr>
            <p:nvPr/>
          </p:nvCxnSpPr>
          <p:spPr>
            <a:xfrm flipV="1">
              <a:off x="7407044" y="4623615"/>
              <a:ext cx="0" cy="18324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>
              <a:stCxn id="71" idx="1"/>
              <a:endCxn id="70" idx="3"/>
            </p:cNvCxnSpPr>
            <p:nvPr/>
          </p:nvCxnSpPr>
          <p:spPr>
            <a:xfrm flipH="1">
              <a:off x="7552276" y="4485116"/>
              <a:ext cx="1588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>
              <a:stCxn id="61" idx="3"/>
              <a:endCxn id="70" idx="1"/>
            </p:cNvCxnSpPr>
            <p:nvPr/>
          </p:nvCxnSpPr>
          <p:spPr>
            <a:xfrm>
              <a:off x="7102086" y="4485116"/>
              <a:ext cx="1597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61874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38</Words>
  <Application>Microsoft Office PowerPoint</Application>
  <PresentationFormat>Widescreen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Kimpton H.J.</dc:creator>
  <cp:lastModifiedBy>Kimpton H.J.</cp:lastModifiedBy>
  <cp:revision>4</cp:revision>
  <dcterms:created xsi:type="dcterms:W3CDTF">2022-06-30T09:18:34Z</dcterms:created>
  <dcterms:modified xsi:type="dcterms:W3CDTF">2022-06-30T13:43:29Z</dcterms:modified>
</cp:coreProperties>
</file>