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5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2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043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26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575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5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82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9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29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0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053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3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88797-3FE4-45A9-9437-E6FB74D43A07}" type="datetimeFigureOut">
              <a:rPr lang="en-GB" smtClean="0"/>
              <a:t>13/05/2022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9653-E041-45A9-95A2-AF46CB6EF4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69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118898" y="128337"/>
            <a:ext cx="12240139" cy="9320355"/>
            <a:chOff x="118898" y="128337"/>
            <a:chExt cx="12240139" cy="9320355"/>
          </a:xfrm>
        </p:grpSpPr>
        <p:grpSp>
          <p:nvGrpSpPr>
            <p:cNvPr id="3" name="Group 2"/>
            <p:cNvGrpSpPr/>
            <p:nvPr/>
          </p:nvGrpSpPr>
          <p:grpSpPr>
            <a:xfrm>
              <a:off x="118898" y="128337"/>
              <a:ext cx="9891376" cy="7042484"/>
              <a:chOff x="343489" y="320842"/>
              <a:chExt cx="12163079" cy="9720804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0488344" y="2619665"/>
                <a:ext cx="2018224" cy="563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To computer</a:t>
                </a:r>
                <a:endParaRPr lang="en-GB" sz="2000" dirty="0"/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343489" y="320842"/>
                <a:ext cx="11741701" cy="9720804"/>
                <a:chOff x="343489" y="320842"/>
                <a:chExt cx="11741701" cy="9720804"/>
              </a:xfrm>
            </p:grpSpPr>
            <p:sp>
              <p:nvSpPr>
                <p:cNvPr id="5" name="Block Arc 4"/>
                <p:cNvSpPr/>
                <p:nvPr/>
              </p:nvSpPr>
              <p:spPr>
                <a:xfrm rot="11119853">
                  <a:off x="2457145" y="1931274"/>
                  <a:ext cx="2261435" cy="841101"/>
                </a:xfrm>
                <a:prstGeom prst="blockArc">
                  <a:avLst>
                    <a:gd name="adj1" fmla="val 10463776"/>
                    <a:gd name="adj2" fmla="val 19163428"/>
                    <a:gd name="adj3" fmla="val 2606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3045232" y="3317944"/>
                  <a:ext cx="6427047" cy="3879864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1202299" y="328626"/>
                  <a:ext cx="2104650" cy="298931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000" dirty="0" smtClean="0">
                      <a:solidFill>
                        <a:schemeClr val="tx1"/>
                      </a:solidFill>
                    </a:rPr>
                    <a:t>Perfect light solar simulator</a:t>
                  </a:r>
                  <a:endParaRPr lang="en-GB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1446816" y="3317947"/>
                  <a:ext cx="1336698" cy="2802353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3173524" y="3458441"/>
                  <a:ext cx="6161282" cy="359887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0" name="Trapezoid 9"/>
                <p:cNvSpPr/>
                <p:nvPr/>
              </p:nvSpPr>
              <p:spPr>
                <a:xfrm rot="16200000">
                  <a:off x="5576418" y="2370362"/>
                  <a:ext cx="1704386" cy="5804403"/>
                </a:xfrm>
                <a:prstGeom prst="trapezoid">
                  <a:avLst>
                    <a:gd name="adj" fmla="val 11049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1446816" y="4395451"/>
                  <a:ext cx="1589234" cy="172484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3028031" y="4535945"/>
                  <a:ext cx="479719" cy="1443857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1446816" y="4398687"/>
                  <a:ext cx="180776" cy="172161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793519" y="4398687"/>
                  <a:ext cx="180776" cy="172161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2140220" y="4398687"/>
                  <a:ext cx="180776" cy="172161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2486921" y="4398687"/>
                  <a:ext cx="180776" cy="172161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2833624" y="4395449"/>
                  <a:ext cx="180776" cy="172161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925147" y="320842"/>
                  <a:ext cx="2926514" cy="2041509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000" dirty="0" smtClean="0">
                      <a:solidFill>
                        <a:schemeClr val="tx1"/>
                      </a:solidFill>
                    </a:rPr>
                    <a:t>Power supply</a:t>
                  </a:r>
                  <a:endParaRPr lang="en-GB" sz="2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9104956" y="4535945"/>
                  <a:ext cx="229849" cy="1443857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9044312" y="4719123"/>
                  <a:ext cx="290493" cy="275724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9044310" y="5127679"/>
                  <a:ext cx="290493" cy="275724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9044310" y="5536235"/>
                  <a:ext cx="290493" cy="275724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 dirty="0"/>
                </a:p>
              </p:txBody>
            </p:sp>
            <p:cxnSp>
              <p:nvCxnSpPr>
                <p:cNvPr id="23" name="Straight Arrow Connector 22"/>
                <p:cNvCxnSpPr>
                  <a:endCxn id="20" idx="3"/>
                </p:cNvCxnSpPr>
                <p:nvPr/>
              </p:nvCxnSpPr>
              <p:spPr>
                <a:xfrm flipV="1">
                  <a:off x="9334803" y="4856985"/>
                  <a:ext cx="2" cy="3417050"/>
                </a:xfrm>
                <a:prstGeom prst="straightConnector1">
                  <a:avLst/>
                </a:prstGeom>
                <a:ln w="19050" cap="flat">
                  <a:solidFill>
                    <a:srgbClr val="FF0000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>
                  <a:endCxn id="21" idx="3"/>
                </p:cNvCxnSpPr>
                <p:nvPr/>
              </p:nvCxnSpPr>
              <p:spPr>
                <a:xfrm flipH="1" flipV="1">
                  <a:off x="9334803" y="5265541"/>
                  <a:ext cx="9717" cy="3407765"/>
                </a:xfrm>
                <a:prstGeom prst="straightConnector1">
                  <a:avLst/>
                </a:prstGeom>
                <a:ln w="19050" cap="flat">
                  <a:solidFill>
                    <a:srgbClr val="7030A0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Elbow Connector 24"/>
                <p:cNvCxnSpPr>
                  <a:endCxn id="39" idx="2"/>
                </p:cNvCxnSpPr>
                <p:nvPr/>
              </p:nvCxnSpPr>
              <p:spPr>
                <a:xfrm flipV="1">
                  <a:off x="9330809" y="7197808"/>
                  <a:ext cx="1502349" cy="885348"/>
                </a:xfrm>
                <a:prstGeom prst="bentConnector2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Elbow Connector 25"/>
                <p:cNvCxnSpPr/>
                <p:nvPr/>
              </p:nvCxnSpPr>
              <p:spPr>
                <a:xfrm flipV="1">
                  <a:off x="9321095" y="7190143"/>
                  <a:ext cx="2075737" cy="1921773"/>
                </a:xfrm>
                <a:prstGeom prst="bentConnector3">
                  <a:avLst>
                    <a:gd name="adj1" fmla="val 10358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Elbow Connector 26"/>
                <p:cNvCxnSpPr/>
                <p:nvPr/>
              </p:nvCxnSpPr>
              <p:spPr>
                <a:xfrm flipV="1">
                  <a:off x="9330809" y="7194053"/>
                  <a:ext cx="1936736" cy="1479255"/>
                </a:xfrm>
                <a:prstGeom prst="bentConnector3">
                  <a:avLst>
                    <a:gd name="adj1" fmla="val 93919"/>
                  </a:avLst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Up Arrow 27"/>
                <p:cNvSpPr/>
                <p:nvPr/>
              </p:nvSpPr>
              <p:spPr>
                <a:xfrm>
                  <a:off x="11394343" y="3110795"/>
                  <a:ext cx="532189" cy="1877866"/>
                </a:xfrm>
                <a:prstGeom prst="upArrow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43489" y="4583897"/>
                  <a:ext cx="1151509" cy="997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Heat sink</a:t>
                  </a:r>
                  <a:endParaRPr lang="en-GB" sz="20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727474" y="5027464"/>
                  <a:ext cx="1151509" cy="997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Xeon Lamp</a:t>
                  </a:r>
                  <a:endParaRPr lang="en-GB" sz="2000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4723163" y="2432600"/>
                  <a:ext cx="2027947" cy="997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Protective metal box</a:t>
                  </a:r>
                  <a:endParaRPr lang="en-GB" sz="2000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7854303" y="3578814"/>
                  <a:ext cx="1511334" cy="997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Sample holder</a:t>
                  </a:r>
                  <a:endParaRPr lang="en-GB" sz="2000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5786436" y="6146703"/>
                  <a:ext cx="3034671" cy="997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Plastic cuvettes containing samples</a:t>
                  </a:r>
                  <a:endParaRPr lang="en-GB" sz="2000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9349473" y="4247648"/>
                  <a:ext cx="2670570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Thermocouples</a:t>
                  </a:r>
                  <a:endParaRPr lang="en-GB" sz="2000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7687318" y="5409222"/>
                  <a:ext cx="1474136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Front F</a:t>
                  </a:r>
                  <a:endParaRPr lang="en-GB" sz="2000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7426748" y="4998178"/>
                  <a:ext cx="1734705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Middle </a:t>
                  </a:r>
                  <a:r>
                    <a:rPr lang="en-GB" sz="2000" dirty="0" err="1" smtClean="0"/>
                    <a:t>Md</a:t>
                  </a:r>
                  <a:endParaRPr lang="en-GB" sz="20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7801799" y="4587131"/>
                  <a:ext cx="1359655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Back B</a:t>
                  </a:r>
                  <a:endParaRPr lang="en-GB" sz="2000" dirty="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9581125" y="4994847"/>
                  <a:ext cx="2504065" cy="220296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2000" dirty="0" smtClean="0">
                      <a:solidFill>
                        <a:schemeClr val="tx1"/>
                      </a:solidFill>
                    </a:rPr>
                    <a:t>Thermocouple logger</a:t>
                  </a:r>
                  <a:endParaRPr lang="en-GB" sz="20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9331715" y="5694866"/>
                  <a:ext cx="2" cy="3417050"/>
                </a:xfrm>
                <a:prstGeom prst="straightConnector1">
                  <a:avLst/>
                </a:prstGeom>
                <a:ln w="19050" cap="flat">
                  <a:solidFill>
                    <a:schemeClr val="tx1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3507749" y="4555998"/>
                  <a:ext cx="5521893" cy="27899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41"/>
                <p:cNvSpPr txBox="1"/>
                <p:nvPr/>
              </p:nvSpPr>
              <p:spPr>
                <a:xfrm>
                  <a:off x="4997681" y="4089536"/>
                  <a:ext cx="1478908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>
                      <a:solidFill>
                        <a:srgbClr val="FF0000"/>
                      </a:solidFill>
                    </a:rPr>
                    <a:t>180 mm</a:t>
                  </a:r>
                  <a:endParaRPr lang="en-GB" sz="2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8971269" y="4132486"/>
                  <a:ext cx="208842" cy="38368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>
                  <a:endCxn id="35" idx="3"/>
                </p:cNvCxnSpPr>
                <p:nvPr/>
              </p:nvCxnSpPr>
              <p:spPr>
                <a:xfrm flipV="1">
                  <a:off x="8203261" y="5691186"/>
                  <a:ext cx="958193" cy="91512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6270827" y="2958594"/>
                  <a:ext cx="362125" cy="42634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H="1">
                  <a:off x="3521380" y="5409190"/>
                  <a:ext cx="350216" cy="28567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1113507" y="5139667"/>
                  <a:ext cx="346830" cy="946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>
                  <a:endCxn id="20" idx="3"/>
                </p:cNvCxnSpPr>
                <p:nvPr/>
              </p:nvCxnSpPr>
              <p:spPr>
                <a:xfrm flipH="1">
                  <a:off x="9334806" y="4684392"/>
                  <a:ext cx="824910" cy="17259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>
                  <a:endCxn id="21" idx="3"/>
                </p:cNvCxnSpPr>
                <p:nvPr/>
              </p:nvCxnSpPr>
              <p:spPr>
                <a:xfrm flipH="1">
                  <a:off x="9334803" y="4686001"/>
                  <a:ext cx="999571" cy="5795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>
                  <a:endCxn id="22" idx="3"/>
                </p:cNvCxnSpPr>
                <p:nvPr/>
              </p:nvCxnSpPr>
              <p:spPr>
                <a:xfrm flipH="1">
                  <a:off x="9334803" y="4715416"/>
                  <a:ext cx="1175197" cy="95868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9029643" y="2958594"/>
                  <a:ext cx="9897" cy="4716927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>
                  <a:off x="8609970" y="7422714"/>
                  <a:ext cx="419673" cy="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 flipH="1">
                  <a:off x="9339663" y="7422714"/>
                  <a:ext cx="407597" cy="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53"/>
                <p:cNvSpPr txBox="1"/>
                <p:nvPr/>
              </p:nvSpPr>
              <p:spPr>
                <a:xfrm>
                  <a:off x="7837246" y="7356099"/>
                  <a:ext cx="1474136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>
                      <a:solidFill>
                        <a:srgbClr val="FF0000"/>
                      </a:solidFill>
                    </a:rPr>
                    <a:t>10 mm</a:t>
                  </a:r>
                  <a:endParaRPr lang="en-GB" sz="2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71" name="Elbow Connector 70"/>
                <p:cNvCxnSpPr>
                  <a:stCxn id="75" idx="3"/>
                </p:cNvCxnSpPr>
                <p:nvPr/>
              </p:nvCxnSpPr>
              <p:spPr>
                <a:xfrm flipV="1">
                  <a:off x="11181930" y="7144417"/>
                  <a:ext cx="594761" cy="2615266"/>
                </a:xfrm>
                <a:prstGeom prst="bentConnector2">
                  <a:avLst/>
                </a:prstGeom>
                <a:ln>
                  <a:solidFill>
                    <a:srgbClr val="00B050"/>
                  </a:solidFill>
                  <a:headEnd type="oval" w="lg" len="lg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/>
                <p:cNvSpPr txBox="1"/>
                <p:nvPr/>
              </p:nvSpPr>
              <p:spPr>
                <a:xfrm>
                  <a:off x="9320522" y="9477719"/>
                  <a:ext cx="1861408" cy="5639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Ambient</a:t>
                  </a:r>
                  <a:endParaRPr lang="en-GB" sz="2000" dirty="0"/>
                </a:p>
              </p:txBody>
            </p:sp>
          </p:grpSp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3"/>
            <a:stretch/>
          </p:blipFill>
          <p:spPr>
            <a:xfrm>
              <a:off x="817308" y="5639242"/>
              <a:ext cx="6381536" cy="380944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52" t="6684" b="27820"/>
            <a:stretch/>
          </p:blipFill>
          <p:spPr>
            <a:xfrm>
              <a:off x="9638464" y="5633759"/>
              <a:ext cx="2720573" cy="3814933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821799" y="5008743"/>
              <a:ext cx="370614" cy="461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A</a:t>
              </a:r>
              <a:endParaRPr lang="en-GB" sz="240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313238" y="8987026"/>
              <a:ext cx="357790" cy="461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B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166280" y="8987026"/>
              <a:ext cx="348172" cy="461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971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772</TotalTime>
  <Words>38</Words>
  <Application>Microsoft Office PowerPoint</Application>
  <PresentationFormat>A3 Paper (297x420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Harriet Kimpton</cp:lastModifiedBy>
  <cp:revision>7</cp:revision>
  <dcterms:created xsi:type="dcterms:W3CDTF">2021-02-05T11:18:34Z</dcterms:created>
  <dcterms:modified xsi:type="dcterms:W3CDTF">2022-05-13T10:34:22Z</dcterms:modified>
</cp:coreProperties>
</file>