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40" d="100"/>
          <a:sy n="40" d="100"/>
        </p:scale>
        <p:origin x="1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13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37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01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62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871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00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426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698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9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59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40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D1F8A-A36D-45C8-A5D4-49CF3971188E}" type="datetimeFigureOut">
              <a:rPr lang="en-GB" smtClean="0"/>
              <a:t>27/10/2021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0C317-AFE1-4FF0-A308-0D33CBEB2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356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39248" y="918414"/>
            <a:ext cx="11137230" cy="6028741"/>
            <a:chOff x="1255290" y="148392"/>
            <a:chExt cx="11137230" cy="6028741"/>
          </a:xfrm>
        </p:grpSpPr>
        <p:sp>
          <p:nvSpPr>
            <p:cNvPr id="4" name="Down Arrow Callout 3"/>
            <p:cNvSpPr/>
            <p:nvPr/>
          </p:nvSpPr>
          <p:spPr>
            <a:xfrm>
              <a:off x="1941091" y="148392"/>
              <a:ext cx="4122821" cy="594834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1. Ag </a:t>
              </a:r>
              <a:r>
                <a:rPr lang="en-GB" b="1" dirty="0" err="1" smtClean="0">
                  <a:solidFill>
                    <a:schemeClr val="tx1"/>
                  </a:solidFill>
                </a:rPr>
                <a:t>NPrs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Down Arrow Callout 4"/>
            <p:cNvSpPr/>
            <p:nvPr/>
          </p:nvSpPr>
          <p:spPr>
            <a:xfrm>
              <a:off x="1941089" y="747965"/>
              <a:ext cx="4122821" cy="615874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2. Add MHA shake 5 minutes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Down Arrow Callout 5"/>
            <p:cNvSpPr/>
            <p:nvPr/>
          </p:nvSpPr>
          <p:spPr>
            <a:xfrm>
              <a:off x="1255290" y="1387647"/>
              <a:ext cx="5494422" cy="636939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3. Centrifuge to remove excess PVP and TSCD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Down Arrow Callout 6"/>
            <p:cNvSpPr/>
            <p:nvPr/>
          </p:nvSpPr>
          <p:spPr>
            <a:xfrm>
              <a:off x="1941089" y="2028637"/>
              <a:ext cx="4122821" cy="613234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4. Add TEOS and water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Down Arrow Callout 7"/>
            <p:cNvSpPr/>
            <p:nvPr/>
          </p:nvSpPr>
          <p:spPr>
            <a:xfrm>
              <a:off x="1700455" y="2664814"/>
              <a:ext cx="4604088" cy="636307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5. Inject into DMA and ethanol solution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Down Arrow Callout 8"/>
            <p:cNvSpPr/>
            <p:nvPr/>
          </p:nvSpPr>
          <p:spPr>
            <a:xfrm>
              <a:off x="1941089" y="3319178"/>
              <a:ext cx="4122821" cy="599228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6. Stir 30 minutes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Down Arrow Callout 9"/>
            <p:cNvSpPr/>
            <p:nvPr/>
          </p:nvSpPr>
          <p:spPr>
            <a:xfrm>
              <a:off x="1941088" y="3903392"/>
              <a:ext cx="4122821" cy="658858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7. Add excess ethanol, centrifuge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Down Arrow Callout 10"/>
            <p:cNvSpPr/>
            <p:nvPr/>
          </p:nvSpPr>
          <p:spPr>
            <a:xfrm>
              <a:off x="1941087" y="4563711"/>
              <a:ext cx="4122821" cy="582754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8. Repeat step 7 x 2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Down Arrow Callout 11"/>
            <p:cNvSpPr/>
            <p:nvPr/>
          </p:nvSpPr>
          <p:spPr>
            <a:xfrm>
              <a:off x="1941086" y="5151136"/>
              <a:ext cx="4122821" cy="615212"/>
            </a:xfrm>
            <a:prstGeom prst="downArrowCallou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9. Into final BF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94012" y="5759005"/>
              <a:ext cx="3416968" cy="41812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Test stability</a:t>
              </a:r>
              <a:endParaRPr lang="en-GB" b="1" dirty="0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6063910" y="701338"/>
              <a:ext cx="1812757" cy="38501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76667" y="521882"/>
              <a:ext cx="3834069" cy="41812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Amount </a:t>
              </a:r>
              <a:r>
                <a:rPr lang="en-GB" b="1" dirty="0" smtClean="0"/>
                <a:t>MHA</a:t>
              </a:r>
              <a:endParaRPr lang="en-GB" b="1" dirty="0" smtClean="0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6745694" y="1418532"/>
              <a:ext cx="1812757" cy="38501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558451" y="1385414"/>
              <a:ext cx="3834069" cy="41812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Extra purification</a:t>
              </a:r>
              <a:endParaRPr lang="en-GB" b="1" dirty="0"/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6304543" y="2651571"/>
              <a:ext cx="1812757" cy="38501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17300" y="2472115"/>
              <a:ext cx="3834069" cy="41812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Amount of DMA </a:t>
              </a:r>
              <a:r>
                <a:rPr lang="en-GB" b="1" dirty="0" smtClean="0"/>
                <a:t>base</a:t>
              </a:r>
              <a:endParaRPr lang="en-GB" b="1" dirty="0"/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6063907" y="3325091"/>
              <a:ext cx="1812757" cy="38501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76663" y="3307034"/>
              <a:ext cx="3834069" cy="41812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Reaction time</a:t>
              </a:r>
              <a:endParaRPr lang="en-GB" b="1" dirty="0"/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6063907" y="5146464"/>
              <a:ext cx="1812757" cy="38501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876664" y="4967008"/>
              <a:ext cx="3834069" cy="74392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Extra purification</a:t>
              </a:r>
            </a:p>
            <a:p>
              <a:pPr algn="ctr"/>
              <a:r>
                <a:rPr lang="en-GB" b="1" dirty="0" smtClean="0"/>
                <a:t>Removal of oxygen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43984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75</Words>
  <Application>Microsoft Office PowerPoint</Application>
  <PresentationFormat>A3 Paper (297x420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Harriet Kimpton</cp:lastModifiedBy>
  <cp:revision>8</cp:revision>
  <dcterms:created xsi:type="dcterms:W3CDTF">2021-02-24T11:58:26Z</dcterms:created>
  <dcterms:modified xsi:type="dcterms:W3CDTF">2021-10-27T09:54:41Z</dcterms:modified>
</cp:coreProperties>
</file>