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40" d="100"/>
          <a:sy n="40" d="100"/>
        </p:scale>
        <p:origin x="12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5237-AB2A-45F7-A68C-A0CC6EB11AD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B24E-FCC1-4264-BCBB-4A0D4F7EE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054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5237-AB2A-45F7-A68C-A0CC6EB11AD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B24E-FCC1-4264-BCBB-4A0D4F7EE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630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5237-AB2A-45F7-A68C-A0CC6EB11AD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B24E-FCC1-4264-BCBB-4A0D4F7EE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148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5237-AB2A-45F7-A68C-A0CC6EB11AD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B24E-FCC1-4264-BCBB-4A0D4F7EE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67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5237-AB2A-45F7-A68C-A0CC6EB11AD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B24E-FCC1-4264-BCBB-4A0D4F7EE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97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5237-AB2A-45F7-A68C-A0CC6EB11AD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B24E-FCC1-4264-BCBB-4A0D4F7EE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732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5237-AB2A-45F7-A68C-A0CC6EB11AD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B24E-FCC1-4264-BCBB-4A0D4F7EE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901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5237-AB2A-45F7-A68C-A0CC6EB11AD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B24E-FCC1-4264-BCBB-4A0D4F7EE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413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5237-AB2A-45F7-A68C-A0CC6EB11AD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B24E-FCC1-4264-BCBB-4A0D4F7EE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72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5237-AB2A-45F7-A68C-A0CC6EB11AD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B24E-FCC1-4264-BCBB-4A0D4F7EE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222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5237-AB2A-45F7-A68C-A0CC6EB11AD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B24E-FCC1-4264-BCBB-4A0D4F7EE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883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95237-AB2A-45F7-A68C-A0CC6EB11AD3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DB24E-FCC1-4264-BCBB-4A0D4F7EE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166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176464" y="224591"/>
            <a:ext cx="12377385" cy="6626156"/>
            <a:chOff x="176464" y="320844"/>
            <a:chExt cx="12377385" cy="6626156"/>
          </a:xfrm>
        </p:grpSpPr>
        <p:sp>
          <p:nvSpPr>
            <p:cNvPr id="5" name="Block Arc 4"/>
            <p:cNvSpPr/>
            <p:nvPr/>
          </p:nvSpPr>
          <p:spPr>
            <a:xfrm rot="11119853">
              <a:off x="1029431" y="1471105"/>
              <a:ext cx="1537185" cy="600762"/>
            </a:xfrm>
            <a:prstGeom prst="blockArc">
              <a:avLst>
                <a:gd name="adj1" fmla="val 10463776"/>
                <a:gd name="adj2" fmla="val 19163428"/>
                <a:gd name="adj3" fmla="val 2606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1429177" y="2461543"/>
              <a:ext cx="4368714" cy="277121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76464" y="326404"/>
              <a:ext cx="1430613" cy="213513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dirty="0" smtClean="0">
                  <a:solidFill>
                    <a:schemeClr val="tx1"/>
                  </a:solidFill>
                </a:rPr>
                <a:t>Perfect </a:t>
              </a:r>
              <a:r>
                <a:rPr lang="en-GB" sz="1800" dirty="0">
                  <a:solidFill>
                    <a:schemeClr val="tx1"/>
                  </a:solidFill>
                </a:rPr>
                <a:t>light solar simulator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342672" y="2461544"/>
              <a:ext cx="908605" cy="200159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516382" y="2561893"/>
              <a:ext cx="4188063" cy="25705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42672" y="3231158"/>
              <a:ext cx="1080264" cy="123198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417485" y="3331507"/>
              <a:ext cx="326083" cy="1031284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42672" y="3233469"/>
              <a:ext cx="122880" cy="122967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78339" y="3233469"/>
              <a:ext cx="122880" cy="122967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14006" y="3233469"/>
              <a:ext cx="122880" cy="122967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49672" y="3233469"/>
              <a:ext cx="122880" cy="122967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285339" y="3231157"/>
              <a:ext cx="122880" cy="122967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027290" y="320844"/>
              <a:ext cx="1989265" cy="145816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dirty="0" smtClean="0">
                  <a:solidFill>
                    <a:schemeClr val="tx1"/>
                  </a:solidFill>
                </a:rPr>
                <a:t>Power </a:t>
              </a:r>
              <a:r>
                <a:rPr lang="en-GB" sz="1800" dirty="0">
                  <a:solidFill>
                    <a:schemeClr val="tx1"/>
                  </a:solidFill>
                </a:rPr>
                <a:t>supply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505190" y="2946604"/>
              <a:ext cx="196539" cy="180117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cxnSp>
          <p:nvCxnSpPr>
            <p:cNvPr id="26" name="Elbow Connector 25"/>
            <p:cNvCxnSpPr/>
            <p:nvPr/>
          </p:nvCxnSpPr>
          <p:spPr>
            <a:xfrm flipV="1">
              <a:off x="5951565" y="5194742"/>
              <a:ext cx="1410959" cy="1372638"/>
            </a:xfrm>
            <a:prstGeom prst="bentConnector3">
              <a:avLst>
                <a:gd name="adj1" fmla="val 116720"/>
              </a:avLst>
            </a:prstGeom>
            <a:ln w="19050">
              <a:solidFill>
                <a:srgbClr val="7030A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Elbow Connector 26"/>
            <p:cNvCxnSpPr/>
            <p:nvPr/>
          </p:nvCxnSpPr>
          <p:spPr>
            <a:xfrm flipV="1">
              <a:off x="5685139" y="5230078"/>
              <a:ext cx="1333065" cy="678727"/>
            </a:xfrm>
            <a:prstGeom prst="bentConnector3">
              <a:avLst>
                <a:gd name="adj1" fmla="val 100759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Up Arrow 27"/>
            <p:cNvSpPr/>
            <p:nvPr/>
          </p:nvSpPr>
          <p:spPr>
            <a:xfrm rot="5400000">
              <a:off x="7721447" y="4741893"/>
              <a:ext cx="360059" cy="773298"/>
            </a:xfrm>
            <a:prstGeom prst="upArrow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36894" y="4841971"/>
              <a:ext cx="1049649" cy="10238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dirty="0" smtClean="0"/>
                <a:t>Radial </a:t>
              </a:r>
              <a:r>
                <a:rPr lang="en-GB" sz="1800" dirty="0"/>
                <a:t>cooling module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871861" y="4478079"/>
              <a:ext cx="987478" cy="716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dirty="0" smtClean="0"/>
                <a:t>Xeon </a:t>
              </a:r>
              <a:r>
                <a:rPr lang="en-GB" sz="1800" dirty="0"/>
                <a:t>Lamp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69732" y="1829180"/>
              <a:ext cx="1378473" cy="716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dirty="0" smtClean="0"/>
                <a:t>Protective </a:t>
              </a:r>
              <a:r>
                <a:rPr lang="en-GB" sz="1800" dirty="0"/>
                <a:t>metal box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424495" y="5672060"/>
              <a:ext cx="18070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dirty="0" smtClean="0"/>
                <a:t>Thermocouples</a:t>
              </a:r>
              <a:endParaRPr lang="en-GB" sz="18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561948" y="5234730"/>
              <a:ext cx="11152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dirty="0"/>
                <a:t>To computer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285747" y="3656598"/>
              <a:ext cx="1551738" cy="157347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dirty="0" smtClean="0">
                  <a:solidFill>
                    <a:schemeClr val="tx1"/>
                  </a:solidFill>
                </a:rPr>
                <a:t>Thermocouple </a:t>
              </a:r>
              <a:r>
                <a:rPr lang="en-GB" sz="1800" dirty="0">
                  <a:solidFill>
                    <a:schemeClr val="tx1"/>
                  </a:solidFill>
                </a:rPr>
                <a:t>logger</a:t>
              </a: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>
              <a:off x="1752835" y="2970028"/>
              <a:ext cx="3753446" cy="19927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2756333" y="3012656"/>
              <a:ext cx="1005271" cy="716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dirty="0">
                  <a:solidFill>
                    <a:srgbClr val="FF0000"/>
                  </a:solidFill>
                </a:rPr>
                <a:t>180 mm</a:t>
              </a: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3621740" y="2204874"/>
              <a:ext cx="246150" cy="30451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5936276" y="6537479"/>
              <a:ext cx="1179146" cy="409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dirty="0"/>
                <a:t>Ambient</a:t>
              </a:r>
            </a:p>
          </p:txBody>
        </p:sp>
        <p:cxnSp>
          <p:nvCxnSpPr>
            <p:cNvPr id="4" name="Straight Arrow Connector 3"/>
            <p:cNvCxnSpPr>
              <a:stCxn id="29" idx="0"/>
            </p:cNvCxnSpPr>
            <p:nvPr/>
          </p:nvCxnSpPr>
          <p:spPr>
            <a:xfrm flipV="1">
              <a:off x="761718" y="4482574"/>
              <a:ext cx="20439" cy="35939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370141" y="6354272"/>
              <a:ext cx="370614" cy="4616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400" b="1" dirty="0"/>
                <a:t>A</a:t>
              </a: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8232903" y="1594352"/>
              <a:ext cx="4938224" cy="3703668"/>
            </a:xfrm>
            <a:prstGeom prst="rect">
              <a:avLst/>
            </a:prstGeom>
          </p:spPr>
        </p:pic>
        <p:sp>
          <p:nvSpPr>
            <p:cNvPr id="58" name="Rectangle 57"/>
            <p:cNvSpPr/>
            <p:nvPr/>
          </p:nvSpPr>
          <p:spPr>
            <a:xfrm>
              <a:off x="4795712" y="347022"/>
              <a:ext cx="1989265" cy="1208501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dirty="0" smtClean="0">
                  <a:solidFill>
                    <a:schemeClr val="tx1"/>
                  </a:solidFill>
                </a:rPr>
                <a:t>Peristaltic pump</a:t>
              </a:r>
              <a:endParaRPr lang="en-GB" sz="1800" dirty="0">
                <a:solidFill>
                  <a:schemeClr val="tx1"/>
                </a:solidFill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6701812" y="1868619"/>
              <a:ext cx="2009238" cy="170617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 smtClean="0">
                <a:solidFill>
                  <a:schemeClr val="tx1"/>
                </a:solidFill>
              </a:endParaRPr>
            </a:p>
            <a:p>
              <a:pPr algn="ctr"/>
              <a:endParaRPr lang="en-GB" sz="1800" dirty="0">
                <a:solidFill>
                  <a:schemeClr val="tx1"/>
                </a:solidFill>
              </a:endParaRPr>
            </a:p>
            <a:p>
              <a:pPr algn="ctr"/>
              <a:endParaRPr lang="en-GB" sz="1800" dirty="0" smtClean="0">
                <a:solidFill>
                  <a:schemeClr val="tx1"/>
                </a:solidFill>
              </a:endParaRPr>
            </a:p>
            <a:p>
              <a:pPr algn="ctr"/>
              <a:endParaRPr lang="en-GB" sz="1800" dirty="0" smtClean="0">
                <a:solidFill>
                  <a:schemeClr val="tx1"/>
                </a:solidFill>
              </a:endParaRPr>
            </a:p>
            <a:p>
              <a:pPr algn="ctr"/>
              <a:endParaRPr lang="en-GB" sz="1800" dirty="0">
                <a:solidFill>
                  <a:schemeClr val="tx1"/>
                </a:solidFill>
              </a:endParaRPr>
            </a:p>
            <a:p>
              <a:pPr algn="ctr"/>
              <a:r>
                <a:rPr lang="en-GB" sz="1800" dirty="0" smtClean="0">
                  <a:solidFill>
                    <a:schemeClr val="tx1"/>
                  </a:solidFill>
                </a:rPr>
                <a:t>Water bath</a:t>
              </a:r>
              <a:endParaRPr lang="en-GB" sz="1800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6889932" y="1991398"/>
              <a:ext cx="1193799" cy="1144037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/>
            <p:cNvSpPr/>
            <p:nvPr/>
          </p:nvSpPr>
          <p:spPr>
            <a:xfrm>
              <a:off x="7296331" y="2344845"/>
              <a:ext cx="412749" cy="395722"/>
            </a:xfrm>
            <a:prstGeom prst="ellipse">
              <a:avLst/>
            </a:prstGeom>
            <a:solidFill>
              <a:schemeClr val="bg2">
                <a:lumMod val="90000"/>
                <a:alpha val="7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2" name="Elbow Connector 61"/>
            <p:cNvCxnSpPr/>
            <p:nvPr/>
          </p:nvCxnSpPr>
          <p:spPr>
            <a:xfrm flipV="1">
              <a:off x="5209517" y="5214212"/>
              <a:ext cx="2086005" cy="1065753"/>
            </a:xfrm>
            <a:prstGeom prst="bentConnector3">
              <a:avLst>
                <a:gd name="adj1" fmla="val 100410"/>
              </a:avLst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 flipV="1">
              <a:off x="6025077" y="2531690"/>
              <a:ext cx="1466257" cy="1171370"/>
            </a:xfrm>
            <a:prstGeom prst="straightConnector1">
              <a:avLst/>
            </a:prstGeom>
            <a:ln w="19050" cap="flat">
              <a:solidFill>
                <a:srgbClr val="FF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Elbow Connector 78"/>
            <p:cNvCxnSpPr/>
            <p:nvPr/>
          </p:nvCxnSpPr>
          <p:spPr>
            <a:xfrm flipV="1">
              <a:off x="6029122" y="5230078"/>
              <a:ext cx="720014" cy="466437"/>
            </a:xfrm>
            <a:prstGeom prst="bentConnector3">
              <a:avLst>
                <a:gd name="adj1" fmla="val 99224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 flipH="1" flipV="1">
              <a:off x="6025077" y="3682578"/>
              <a:ext cx="4046" cy="2013550"/>
            </a:xfrm>
            <a:prstGeom prst="straightConnector1">
              <a:avLst/>
            </a:prstGeom>
            <a:ln w="19050" cap="flat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Rectangle 93"/>
            <p:cNvSpPr/>
            <p:nvPr/>
          </p:nvSpPr>
          <p:spPr>
            <a:xfrm>
              <a:off x="4982331" y="3204696"/>
              <a:ext cx="510817" cy="131102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0" name="Trapezoid 9"/>
            <p:cNvSpPr/>
            <p:nvPr/>
          </p:nvSpPr>
          <p:spPr>
            <a:xfrm rot="16200000">
              <a:off x="3016017" y="1989192"/>
              <a:ext cx="1217368" cy="3736895"/>
            </a:xfrm>
            <a:prstGeom prst="trapezoid">
              <a:avLst>
                <a:gd name="adj" fmla="val 11049"/>
              </a:avLst>
            </a:prstGeom>
            <a:solidFill>
              <a:srgbClr val="FFFF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4" name="Oval 83"/>
            <p:cNvSpPr/>
            <p:nvPr/>
          </p:nvSpPr>
          <p:spPr>
            <a:xfrm>
              <a:off x="4915988" y="3560563"/>
              <a:ext cx="568984" cy="549894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Oval 84"/>
            <p:cNvSpPr/>
            <p:nvPr/>
          </p:nvSpPr>
          <p:spPr>
            <a:xfrm>
              <a:off x="5058234" y="3688160"/>
              <a:ext cx="284492" cy="294701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4914184" y="4515720"/>
              <a:ext cx="580114" cy="13293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cxnSp>
          <p:nvCxnSpPr>
            <p:cNvPr id="61" name="Straight Arrow Connector 60"/>
            <p:cNvCxnSpPr/>
            <p:nvPr/>
          </p:nvCxnSpPr>
          <p:spPr>
            <a:xfrm flipH="1" flipV="1">
              <a:off x="5192020" y="3845948"/>
              <a:ext cx="6605" cy="2434017"/>
            </a:xfrm>
            <a:prstGeom prst="straightConnector1">
              <a:avLst/>
            </a:prstGeom>
            <a:ln w="19050" cap="flat">
              <a:solidFill>
                <a:srgbClr val="00B05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 flipV="1">
              <a:off x="5209517" y="3854443"/>
              <a:ext cx="464730" cy="2060855"/>
            </a:xfrm>
            <a:prstGeom prst="straightConnector1">
              <a:avLst/>
            </a:prstGeom>
            <a:ln w="19050" cap="flat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Rectangle 91"/>
            <p:cNvSpPr/>
            <p:nvPr/>
          </p:nvSpPr>
          <p:spPr>
            <a:xfrm>
              <a:off x="4914184" y="3071759"/>
              <a:ext cx="580114" cy="13293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cxnSp>
          <p:nvCxnSpPr>
            <p:cNvPr id="1048" name="Straight Connector 1047"/>
            <p:cNvCxnSpPr/>
            <p:nvPr/>
          </p:nvCxnSpPr>
          <p:spPr>
            <a:xfrm flipH="1" flipV="1">
              <a:off x="5189967" y="2185772"/>
              <a:ext cx="11434" cy="1547688"/>
            </a:xfrm>
            <a:prstGeom prst="line">
              <a:avLst/>
            </a:prstGeom>
            <a:ln w="165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9" name="Arc 1048"/>
            <p:cNvSpPr/>
            <p:nvPr/>
          </p:nvSpPr>
          <p:spPr>
            <a:xfrm flipH="1">
              <a:off x="5183742" y="1712020"/>
              <a:ext cx="872591" cy="900689"/>
            </a:xfrm>
            <a:prstGeom prst="arc">
              <a:avLst>
                <a:gd name="adj1" fmla="val 15176034"/>
                <a:gd name="adj2" fmla="val 442351"/>
              </a:avLst>
            </a:prstGeom>
            <a:ln w="165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9" name="Straight Connector 98"/>
            <p:cNvCxnSpPr>
              <a:stCxn id="84" idx="0"/>
            </p:cNvCxnSpPr>
            <p:nvPr/>
          </p:nvCxnSpPr>
          <p:spPr>
            <a:xfrm flipV="1">
              <a:off x="5200480" y="2369764"/>
              <a:ext cx="324404" cy="1190799"/>
            </a:xfrm>
            <a:prstGeom prst="line">
              <a:avLst/>
            </a:prstGeom>
            <a:ln w="165100">
              <a:solidFill>
                <a:srgbClr val="7030A0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Arc 102"/>
            <p:cNvSpPr/>
            <p:nvPr/>
          </p:nvSpPr>
          <p:spPr>
            <a:xfrm flipH="1">
              <a:off x="5501210" y="2127867"/>
              <a:ext cx="1183692" cy="689596"/>
            </a:xfrm>
            <a:prstGeom prst="arc">
              <a:avLst>
                <a:gd name="adj1" fmla="val 15176034"/>
                <a:gd name="adj2" fmla="val 21594357"/>
              </a:avLst>
            </a:prstGeom>
            <a:ln w="165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Arc 103"/>
            <p:cNvSpPr/>
            <p:nvPr/>
          </p:nvSpPr>
          <p:spPr>
            <a:xfrm rot="5400000" flipH="1">
              <a:off x="5725915" y="1946635"/>
              <a:ext cx="776051" cy="1141573"/>
            </a:xfrm>
            <a:prstGeom prst="arc">
              <a:avLst>
                <a:gd name="adj1" fmla="val 16908036"/>
                <a:gd name="adj2" fmla="val 21047868"/>
              </a:avLst>
            </a:prstGeom>
            <a:ln w="165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Oval 104"/>
            <p:cNvSpPr/>
            <p:nvPr/>
          </p:nvSpPr>
          <p:spPr>
            <a:xfrm>
              <a:off x="6880339" y="2382349"/>
              <a:ext cx="337819" cy="336294"/>
            </a:xfrm>
            <a:prstGeom prst="ellipse">
              <a:avLst/>
            </a:prstGeom>
            <a:solidFill>
              <a:schemeClr val="bg2">
                <a:lumMod val="90000"/>
                <a:alpha val="7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Oval 105"/>
            <p:cNvSpPr/>
            <p:nvPr/>
          </p:nvSpPr>
          <p:spPr>
            <a:xfrm>
              <a:off x="7745912" y="2382349"/>
              <a:ext cx="337819" cy="336294"/>
            </a:xfrm>
            <a:prstGeom prst="ellipse">
              <a:avLst/>
            </a:prstGeom>
            <a:solidFill>
              <a:schemeClr val="bg2">
                <a:lumMod val="90000"/>
                <a:alpha val="7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Arc 106"/>
            <p:cNvSpPr/>
            <p:nvPr/>
          </p:nvSpPr>
          <p:spPr>
            <a:xfrm flipH="1" flipV="1">
              <a:off x="6562681" y="1808129"/>
              <a:ext cx="1146691" cy="755286"/>
            </a:xfrm>
            <a:prstGeom prst="arc">
              <a:avLst>
                <a:gd name="adj1" fmla="val 16908036"/>
                <a:gd name="adj2" fmla="val 20305987"/>
              </a:avLst>
            </a:prstGeom>
            <a:ln w="165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3" name="Oval 1052"/>
            <p:cNvSpPr/>
            <p:nvPr/>
          </p:nvSpPr>
          <p:spPr>
            <a:xfrm>
              <a:off x="6959449" y="2465369"/>
              <a:ext cx="184745" cy="170276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Arc 109"/>
            <p:cNvSpPr/>
            <p:nvPr/>
          </p:nvSpPr>
          <p:spPr>
            <a:xfrm rot="5400000" flipH="1">
              <a:off x="6501404" y="1055511"/>
              <a:ext cx="776051" cy="2005781"/>
            </a:xfrm>
            <a:prstGeom prst="arc">
              <a:avLst>
                <a:gd name="adj1" fmla="val 16881277"/>
                <a:gd name="adj2" fmla="val 3167074"/>
              </a:avLst>
            </a:prstGeom>
            <a:ln w="165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711049" y="1562741"/>
              <a:ext cx="814800" cy="305878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Arc 110"/>
            <p:cNvSpPr/>
            <p:nvPr/>
          </p:nvSpPr>
          <p:spPr>
            <a:xfrm rot="10800000" flipH="1">
              <a:off x="6931116" y="1819418"/>
              <a:ext cx="1136693" cy="884520"/>
            </a:xfrm>
            <a:prstGeom prst="arc">
              <a:avLst>
                <a:gd name="adj1" fmla="val 19502396"/>
                <a:gd name="adj2" fmla="val 3412466"/>
              </a:avLst>
            </a:prstGeom>
            <a:ln w="165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Oval 111"/>
            <p:cNvSpPr/>
            <p:nvPr/>
          </p:nvSpPr>
          <p:spPr>
            <a:xfrm>
              <a:off x="7817785" y="2465907"/>
              <a:ext cx="184745" cy="170276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Arc 115"/>
            <p:cNvSpPr/>
            <p:nvPr/>
          </p:nvSpPr>
          <p:spPr>
            <a:xfrm>
              <a:off x="5826983" y="2329088"/>
              <a:ext cx="690612" cy="421098"/>
            </a:xfrm>
            <a:prstGeom prst="arc">
              <a:avLst>
                <a:gd name="adj1" fmla="val 12685783"/>
                <a:gd name="adj2" fmla="val 0"/>
              </a:avLst>
            </a:prstGeom>
            <a:ln w="25400">
              <a:solidFill>
                <a:srgbClr val="FF0000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" name="Arc 149"/>
            <p:cNvSpPr/>
            <p:nvPr/>
          </p:nvSpPr>
          <p:spPr>
            <a:xfrm rot="720178">
              <a:off x="6784977" y="1485645"/>
              <a:ext cx="1116499" cy="409889"/>
            </a:xfrm>
            <a:prstGeom prst="arc">
              <a:avLst>
                <a:gd name="adj1" fmla="val 12685783"/>
                <a:gd name="adj2" fmla="val 21179107"/>
              </a:avLst>
            </a:prstGeom>
            <a:ln w="25400">
              <a:solidFill>
                <a:srgbClr val="FF0000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6965587" y="825405"/>
              <a:ext cx="12547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dirty="0" smtClean="0"/>
                <a:t>Flow direction</a:t>
              </a:r>
              <a:endParaRPr lang="en-GB" sz="1800" dirty="0"/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flipH="1" flipV="1">
              <a:off x="1752835" y="4159273"/>
              <a:ext cx="133367" cy="53008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Arrow Connector 156"/>
            <p:cNvCxnSpPr/>
            <p:nvPr/>
          </p:nvCxnSpPr>
          <p:spPr>
            <a:xfrm flipV="1">
              <a:off x="4507914" y="5489428"/>
              <a:ext cx="683178" cy="25766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/>
            <p:cNvCxnSpPr/>
            <p:nvPr/>
          </p:nvCxnSpPr>
          <p:spPr>
            <a:xfrm flipV="1">
              <a:off x="4915491" y="5533495"/>
              <a:ext cx="683178" cy="25766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/>
            <p:cNvCxnSpPr/>
            <p:nvPr/>
          </p:nvCxnSpPr>
          <p:spPr>
            <a:xfrm flipV="1">
              <a:off x="5057214" y="5588237"/>
              <a:ext cx="963344" cy="26030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Arrow Connector 161"/>
            <p:cNvCxnSpPr/>
            <p:nvPr/>
          </p:nvCxnSpPr>
          <p:spPr>
            <a:xfrm>
              <a:off x="4795712" y="5999121"/>
              <a:ext cx="1555959" cy="53751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TextBox 164"/>
            <p:cNvSpPr txBox="1"/>
            <p:nvPr/>
          </p:nvSpPr>
          <p:spPr>
            <a:xfrm>
              <a:off x="8037126" y="3641225"/>
              <a:ext cx="1807058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800" dirty="0" smtClean="0"/>
                <a:t>Thermocouples</a:t>
              </a:r>
              <a:endParaRPr lang="en-GB" sz="1800" dirty="0"/>
            </a:p>
          </p:txBody>
        </p:sp>
        <p:cxnSp>
          <p:nvCxnSpPr>
            <p:cNvPr id="166" name="Straight Arrow Connector 165"/>
            <p:cNvCxnSpPr/>
            <p:nvPr/>
          </p:nvCxnSpPr>
          <p:spPr>
            <a:xfrm>
              <a:off x="9560734" y="4010557"/>
              <a:ext cx="829016" cy="3544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Arrow Connector 167"/>
            <p:cNvCxnSpPr/>
            <p:nvPr/>
          </p:nvCxnSpPr>
          <p:spPr>
            <a:xfrm flipV="1">
              <a:off x="9629339" y="3018881"/>
              <a:ext cx="1072676" cy="62234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/>
            <p:cNvCxnSpPr/>
            <p:nvPr/>
          </p:nvCxnSpPr>
          <p:spPr>
            <a:xfrm>
              <a:off x="9877822" y="4972941"/>
              <a:ext cx="293379" cy="18003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Arrow Connector 171"/>
            <p:cNvCxnSpPr/>
            <p:nvPr/>
          </p:nvCxnSpPr>
          <p:spPr>
            <a:xfrm flipH="1">
              <a:off x="9844184" y="1213943"/>
              <a:ext cx="857831" cy="257793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TextBox 173"/>
            <p:cNvSpPr txBox="1"/>
            <p:nvPr/>
          </p:nvSpPr>
          <p:spPr>
            <a:xfrm>
              <a:off x="9040844" y="1562741"/>
              <a:ext cx="1029054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800" dirty="0" smtClean="0"/>
                <a:t>Flow direction</a:t>
              </a:r>
              <a:endParaRPr lang="en-GB" sz="1800" dirty="0"/>
            </a:p>
          </p:txBody>
        </p:sp>
        <p:cxnSp>
          <p:nvCxnSpPr>
            <p:cNvPr id="175" name="Straight Arrow Connector 174"/>
            <p:cNvCxnSpPr/>
            <p:nvPr/>
          </p:nvCxnSpPr>
          <p:spPr>
            <a:xfrm flipV="1">
              <a:off x="10528881" y="3462342"/>
              <a:ext cx="103677" cy="75934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TextBox 176"/>
            <p:cNvSpPr txBox="1"/>
            <p:nvPr/>
          </p:nvSpPr>
          <p:spPr>
            <a:xfrm>
              <a:off x="8648915" y="5467989"/>
              <a:ext cx="1608233" cy="9233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800" dirty="0" smtClean="0"/>
                <a:t>Glass inner tube (diameter 10 mm)</a:t>
              </a:r>
              <a:endParaRPr lang="en-GB" sz="1800" dirty="0"/>
            </a:p>
          </p:txBody>
        </p:sp>
        <p:cxnSp>
          <p:nvCxnSpPr>
            <p:cNvPr id="178" name="Straight Arrow Connector 177"/>
            <p:cNvCxnSpPr/>
            <p:nvPr/>
          </p:nvCxnSpPr>
          <p:spPr>
            <a:xfrm flipV="1">
              <a:off x="10165677" y="4317575"/>
              <a:ext cx="363204" cy="114572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TextBox 181"/>
            <p:cNvSpPr txBox="1"/>
            <p:nvPr/>
          </p:nvSpPr>
          <p:spPr>
            <a:xfrm>
              <a:off x="10802799" y="5569441"/>
              <a:ext cx="1608233" cy="9233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800" dirty="0" smtClean="0"/>
                <a:t>Outer glass tube (vacuum between)</a:t>
              </a:r>
              <a:endParaRPr lang="en-GB" sz="1800" dirty="0"/>
            </a:p>
          </p:txBody>
        </p:sp>
        <p:cxnSp>
          <p:nvCxnSpPr>
            <p:cNvPr id="183" name="Straight Arrow Connector 182"/>
            <p:cNvCxnSpPr/>
            <p:nvPr/>
          </p:nvCxnSpPr>
          <p:spPr>
            <a:xfrm flipH="1" flipV="1">
              <a:off x="10668012" y="4460829"/>
              <a:ext cx="697185" cy="11196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TextBox 184"/>
            <p:cNvSpPr txBox="1"/>
            <p:nvPr/>
          </p:nvSpPr>
          <p:spPr>
            <a:xfrm>
              <a:off x="7972606" y="6352275"/>
              <a:ext cx="357790" cy="4616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400" b="1" dirty="0"/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2320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1140</TotalTime>
  <Words>48</Words>
  <Application>Microsoft Office PowerPoint</Application>
  <PresentationFormat>A3 Paper (297x420 mm)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Kimpton H.J.</dc:creator>
  <cp:lastModifiedBy>Kimpton H.J.</cp:lastModifiedBy>
  <cp:revision>27</cp:revision>
  <dcterms:created xsi:type="dcterms:W3CDTF">2019-10-21T14:54:00Z</dcterms:created>
  <dcterms:modified xsi:type="dcterms:W3CDTF">2021-12-10T15:57:33Z</dcterms:modified>
</cp:coreProperties>
</file>