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1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02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312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73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45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38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40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1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0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62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027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58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33D9B-3B32-4B9C-B5EC-543DE8BEA28B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02A15-6801-4A42-86BD-B4E81CE02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77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978651" y="972959"/>
            <a:ext cx="8179657" cy="4899194"/>
            <a:chOff x="978651" y="972959"/>
            <a:chExt cx="8179657" cy="4899194"/>
          </a:xfrm>
        </p:grpSpPr>
        <p:grpSp>
          <p:nvGrpSpPr>
            <p:cNvPr id="4" name="Group 3"/>
            <p:cNvGrpSpPr/>
            <p:nvPr/>
          </p:nvGrpSpPr>
          <p:grpSpPr>
            <a:xfrm>
              <a:off x="982437" y="992436"/>
              <a:ext cx="4568784" cy="4879717"/>
              <a:chOff x="997827" y="1025005"/>
              <a:chExt cx="2804457" cy="3165030"/>
            </a:xfrm>
          </p:grpSpPr>
          <p:pic>
            <p:nvPicPr>
              <p:cNvPr id="5" name="Picture 4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7827" y="1025005"/>
                <a:ext cx="2804457" cy="3165030"/>
              </a:xfrm>
              <a:prstGeom prst="rect">
                <a:avLst/>
              </a:prstGeom>
            </p:spPr>
          </p:pic>
          <p:cxnSp>
            <p:nvCxnSpPr>
              <p:cNvPr id="6" name="Straight Arrow Connector 5"/>
              <p:cNvCxnSpPr/>
              <p:nvPr/>
            </p:nvCxnSpPr>
            <p:spPr>
              <a:xfrm>
                <a:off x="2088107" y="3293660"/>
                <a:ext cx="367976" cy="95986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 flipV="1">
                <a:off x="2784142" y="1550193"/>
                <a:ext cx="168804" cy="14532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1082722" y="3478331"/>
                <a:ext cx="2398228" cy="62498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 Box 335"/>
              <p:cNvSpPr txBox="1"/>
              <p:nvPr/>
            </p:nvSpPr>
            <p:spPr>
              <a:xfrm rot="951794">
                <a:off x="2063996" y="3757502"/>
                <a:ext cx="315313" cy="20391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800" dirty="0" smtClean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80</a:t>
                </a:r>
                <a:endParaRPr lang="en-GB" sz="1800" dirty="0">
                  <a:solidFill>
                    <a:srgbClr val="FF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 Box 337"/>
              <p:cNvSpPr txBox="1"/>
              <p:nvPr/>
            </p:nvSpPr>
            <p:spPr>
              <a:xfrm rot="951794">
                <a:off x="2104072" y="3302408"/>
                <a:ext cx="200756" cy="1447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8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12 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>
                <a:off x="2934093" y="2314280"/>
                <a:ext cx="2356" cy="1204275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 Box 340"/>
              <p:cNvSpPr txBox="1"/>
              <p:nvPr/>
            </p:nvSpPr>
            <p:spPr>
              <a:xfrm rot="665988">
                <a:off x="2924552" y="2811690"/>
                <a:ext cx="325671" cy="20391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800" dirty="0" smtClean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43</a:t>
                </a:r>
                <a:endParaRPr lang="en-GB" sz="1800" dirty="0">
                  <a:solidFill>
                    <a:srgbClr val="FF000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 Box 342"/>
              <p:cNvSpPr txBox="1"/>
              <p:nvPr/>
            </p:nvSpPr>
            <p:spPr>
              <a:xfrm rot="19107059">
                <a:off x="2626135" y="1441103"/>
                <a:ext cx="316014" cy="21818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8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10</a:t>
                </a:r>
                <a:r>
                  <a:rPr lang="en-GB" sz="18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543993" y="972959"/>
              <a:ext cx="3614315" cy="4891758"/>
              <a:chOff x="3787907" y="1016636"/>
              <a:chExt cx="2274511" cy="316503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7907" y="1016636"/>
                <a:ext cx="2274511" cy="3165030"/>
              </a:xfrm>
              <a:prstGeom prst="rect">
                <a:avLst/>
              </a:prstGeom>
            </p:spPr>
          </p:pic>
          <p:cxnSp>
            <p:nvCxnSpPr>
              <p:cNvPr id="16" name="Straight Arrow Connector 15"/>
              <p:cNvCxnSpPr/>
              <p:nvPr/>
            </p:nvCxnSpPr>
            <p:spPr>
              <a:xfrm>
                <a:off x="4431531" y="1483242"/>
                <a:ext cx="0" cy="2449667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4899998" y="2697813"/>
                <a:ext cx="287558" cy="19453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4680521" y="3130770"/>
                <a:ext cx="212042" cy="2658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4131297" y="2547981"/>
                <a:ext cx="429932" cy="3825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46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614121">
                <a:off x="4670016" y="3109887"/>
                <a:ext cx="304304" cy="3825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4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9486330">
                <a:off x="4982997" y="2489791"/>
                <a:ext cx="317313" cy="67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10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H="1">
                <a:off x="4787821" y="1025005"/>
                <a:ext cx="6856" cy="1946795"/>
              </a:xfrm>
              <a:prstGeom prst="straightConnector1">
                <a:avLst/>
              </a:prstGeom>
              <a:ln w="31750" cap="flat">
                <a:solidFill>
                  <a:srgbClr val="92D050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3794838" y="1028759"/>
                <a:ext cx="1645408" cy="3825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Thermocouple</a:t>
                </a:r>
                <a:endParaRPr lang="en-GB" sz="2000" dirty="0"/>
              </a:p>
            </p:txBody>
          </p:sp>
          <p:cxnSp>
            <p:nvCxnSpPr>
              <p:cNvPr id="24" name="Straight Arrow Connector 23"/>
              <p:cNvCxnSpPr>
                <a:stCxn id="23" idx="2"/>
              </p:cNvCxnSpPr>
              <p:nvPr/>
            </p:nvCxnSpPr>
            <p:spPr>
              <a:xfrm>
                <a:off x="4617542" y="1411355"/>
                <a:ext cx="170278" cy="34564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978651" y="5446589"/>
              <a:ext cx="349776" cy="4181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A</a:t>
              </a:r>
              <a:endParaRPr lang="en-GB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36397" y="5446589"/>
              <a:ext cx="336952" cy="4181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9639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</TotalTime>
  <Words>10</Words>
  <Application>Microsoft Office PowerPoint</Application>
  <PresentationFormat>A3 Paper (297x420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Harriet Kimpton</dc:creator>
  <cp:lastModifiedBy>Kimpton H.J.</cp:lastModifiedBy>
  <cp:revision>1</cp:revision>
  <dcterms:created xsi:type="dcterms:W3CDTF">2021-02-09T09:46:37Z</dcterms:created>
  <dcterms:modified xsi:type="dcterms:W3CDTF">2021-07-07T11:42:35Z</dcterms:modified>
</cp:coreProperties>
</file>