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801600" cy="9601200" type="A3"/>
  <p:notesSz cx="6858000" cy="9144000"/>
  <p:defaultTextStyle>
    <a:defPPr>
      <a:defRPr lang="en-US"/>
    </a:defPPr>
    <a:lvl1pPr marL="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3" autoAdjust="0"/>
    <p:restoredTop sz="94660"/>
  </p:normalViewPr>
  <p:slideViewPr>
    <p:cSldViewPr snapToGrid="0">
      <p:cViewPr varScale="1">
        <p:scale>
          <a:sx n="40" d="100"/>
          <a:sy n="40" d="100"/>
        </p:scale>
        <p:origin x="1448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352C-7B5A-466E-8859-E384AD3120E8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155C5-D389-4253-BDD4-849F13473D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805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352C-7B5A-466E-8859-E384AD3120E8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155C5-D389-4253-BDD4-849F13473D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726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352C-7B5A-466E-8859-E384AD3120E8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155C5-D389-4253-BDD4-849F13473D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249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352C-7B5A-466E-8859-E384AD3120E8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155C5-D389-4253-BDD4-849F13473D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191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352C-7B5A-466E-8859-E384AD3120E8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155C5-D389-4253-BDD4-849F13473D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9492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352C-7B5A-466E-8859-E384AD3120E8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155C5-D389-4253-BDD4-849F13473D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191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352C-7B5A-466E-8859-E384AD3120E8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155C5-D389-4253-BDD4-849F13473D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294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352C-7B5A-466E-8859-E384AD3120E8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155C5-D389-4253-BDD4-849F13473D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280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352C-7B5A-466E-8859-E384AD3120E8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155C5-D389-4253-BDD4-849F13473D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9606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352C-7B5A-466E-8859-E384AD3120E8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155C5-D389-4253-BDD4-849F13473D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103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352C-7B5A-466E-8859-E384AD3120E8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155C5-D389-4253-BDD4-849F13473D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3118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D352C-7B5A-466E-8859-E384AD3120E8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155C5-D389-4253-BDD4-849F13473D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453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7957" y="433232"/>
            <a:ext cx="11576774" cy="3187792"/>
            <a:chOff x="527957" y="433232"/>
            <a:chExt cx="11576774" cy="318779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31" t="9921" r="63322" b="3669"/>
            <a:stretch/>
          </p:blipFill>
          <p:spPr>
            <a:xfrm rot="16200000" flipV="1">
              <a:off x="4722448" y="-3761258"/>
              <a:ext cx="3187791" cy="1157677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2629376" y="671903"/>
              <a:ext cx="1791965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Evacuated tube</a:t>
              </a:r>
              <a:endParaRPr lang="en-GB" sz="2000" dirty="0"/>
            </a:p>
          </p:txBody>
        </p:sp>
        <p:cxnSp>
          <p:nvCxnSpPr>
            <p:cNvPr id="11" name="Straight Connector 10"/>
            <p:cNvCxnSpPr>
              <a:stCxn id="19" idx="2"/>
              <a:endCxn id="17" idx="2"/>
            </p:cNvCxnSpPr>
            <p:nvPr/>
          </p:nvCxnSpPr>
          <p:spPr>
            <a:xfrm flipV="1">
              <a:off x="4801894" y="1583501"/>
              <a:ext cx="3782406" cy="7766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endCxn id="18" idx="2"/>
            </p:cNvCxnSpPr>
            <p:nvPr/>
          </p:nvCxnSpPr>
          <p:spPr>
            <a:xfrm flipV="1">
              <a:off x="4646652" y="2133455"/>
              <a:ext cx="3947634" cy="813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19" idx="0"/>
              <a:endCxn id="17" idx="0"/>
            </p:cNvCxnSpPr>
            <p:nvPr/>
          </p:nvCxnSpPr>
          <p:spPr>
            <a:xfrm flipV="1">
              <a:off x="5187639" y="1284637"/>
              <a:ext cx="3073846" cy="7714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endCxn id="18" idx="0"/>
            </p:cNvCxnSpPr>
            <p:nvPr/>
          </p:nvCxnSpPr>
          <p:spPr>
            <a:xfrm flipV="1">
              <a:off x="5221224" y="2447193"/>
              <a:ext cx="3036079" cy="8075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Arc 16"/>
            <p:cNvSpPr/>
            <p:nvPr/>
          </p:nvSpPr>
          <p:spPr>
            <a:xfrm>
              <a:off x="7537760" y="1257846"/>
              <a:ext cx="1048456" cy="712140"/>
            </a:xfrm>
            <a:prstGeom prst="arc">
              <a:avLst>
                <a:gd name="adj1" fmla="val 18072602"/>
                <a:gd name="adj2" fmla="val 21400044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Arc 17"/>
            <p:cNvSpPr/>
            <p:nvPr/>
          </p:nvSpPr>
          <p:spPr>
            <a:xfrm flipV="1">
              <a:off x="7571425" y="1655064"/>
              <a:ext cx="1030708" cy="815086"/>
            </a:xfrm>
            <a:prstGeom prst="arc">
              <a:avLst>
                <a:gd name="adj1" fmla="val 17634737"/>
                <a:gd name="adj2" fmla="val 21123169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Arc 18"/>
            <p:cNvSpPr/>
            <p:nvPr/>
          </p:nvSpPr>
          <p:spPr>
            <a:xfrm flipH="1">
              <a:off x="4790995" y="1344083"/>
              <a:ext cx="1127203" cy="788474"/>
            </a:xfrm>
            <a:prstGeom prst="arc">
              <a:avLst>
                <a:gd name="adj1" fmla="val 17634737"/>
                <a:gd name="adj2" fmla="val 21123169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1329070" y="435935"/>
              <a:ext cx="63795" cy="5422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779069" y="435935"/>
              <a:ext cx="63795" cy="5422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11270513" y="433232"/>
              <a:ext cx="81628" cy="5449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11802140" y="433232"/>
              <a:ext cx="21469" cy="6694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1392865" y="946150"/>
              <a:ext cx="0" cy="4156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1842864" y="978195"/>
              <a:ext cx="79285" cy="3450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11261744" y="978195"/>
              <a:ext cx="8768" cy="41655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>
              <a:off x="11666356" y="1087037"/>
              <a:ext cx="136451" cy="136015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H="1">
              <a:off x="11261744" y="1967401"/>
              <a:ext cx="39360" cy="4227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1462463" y="1622331"/>
              <a:ext cx="153686" cy="14930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1885625" y="1543050"/>
              <a:ext cx="15259" cy="4269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1947323" y="2406973"/>
              <a:ext cx="34079" cy="6283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V="1">
              <a:off x="1949857" y="2307265"/>
              <a:ext cx="902573" cy="997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V="1">
              <a:off x="2852430" y="2214854"/>
              <a:ext cx="983488" cy="9241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3835918" y="2208817"/>
              <a:ext cx="838831" cy="60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V="1">
              <a:off x="1900260" y="1767115"/>
              <a:ext cx="827126" cy="2002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V="1">
              <a:off x="2727386" y="1738320"/>
              <a:ext cx="1770519" cy="2879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>
              <a:stCxn id="18" idx="2"/>
            </p:cNvCxnSpPr>
            <p:nvPr/>
          </p:nvCxnSpPr>
          <p:spPr>
            <a:xfrm flipV="1">
              <a:off x="8594286" y="1969986"/>
              <a:ext cx="2706817" cy="16346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>
              <a:stCxn id="17" idx="2"/>
            </p:cNvCxnSpPr>
            <p:nvPr/>
          </p:nvCxnSpPr>
          <p:spPr>
            <a:xfrm flipV="1">
              <a:off x="8584300" y="1394753"/>
              <a:ext cx="2677444" cy="1887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8740678" y="606003"/>
              <a:ext cx="2205789" cy="7078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000" dirty="0" smtClean="0"/>
                <a:t>Male Tee-hose coupling</a:t>
              </a:r>
              <a:endParaRPr lang="en-GB" sz="2000" dirty="0"/>
            </a:p>
          </p:txBody>
        </p:sp>
        <p:cxnSp>
          <p:nvCxnSpPr>
            <p:cNvPr id="69" name="Straight Connector 68"/>
            <p:cNvCxnSpPr/>
            <p:nvPr/>
          </p:nvCxnSpPr>
          <p:spPr>
            <a:xfrm flipH="1">
              <a:off x="4561889" y="2527692"/>
              <a:ext cx="659335" cy="2577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flipH="1" flipV="1">
              <a:off x="4457411" y="2714171"/>
              <a:ext cx="104478" cy="7124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H="1">
              <a:off x="4457411" y="2368835"/>
              <a:ext cx="297341" cy="3453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>
              <a:off x="4489071" y="1673362"/>
              <a:ext cx="218540" cy="649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>
              <a:stCxn id="19" idx="2"/>
            </p:cNvCxnSpPr>
            <p:nvPr/>
          </p:nvCxnSpPr>
          <p:spPr>
            <a:xfrm flipH="1">
              <a:off x="4707610" y="1661162"/>
              <a:ext cx="94284" cy="976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flipH="1">
              <a:off x="4754752" y="2208817"/>
              <a:ext cx="64655" cy="16489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 flipH="1">
              <a:off x="4509650" y="1766875"/>
              <a:ext cx="567857" cy="100383"/>
            </a:xfrm>
            <a:prstGeom prst="line">
              <a:avLst/>
            </a:prstGeom>
            <a:ln w="19050">
              <a:solidFill>
                <a:srgbClr val="7030A0"/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 flipV="1">
              <a:off x="8268319" y="1871669"/>
              <a:ext cx="574652" cy="37487"/>
            </a:xfrm>
            <a:prstGeom prst="line">
              <a:avLst/>
            </a:prstGeom>
            <a:ln w="19050">
              <a:solidFill>
                <a:srgbClr val="7030A0"/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 flipV="1">
              <a:off x="8814874" y="1767116"/>
              <a:ext cx="2361850" cy="104552"/>
            </a:xfrm>
            <a:prstGeom prst="line">
              <a:avLst/>
            </a:prstGeom>
            <a:ln w="19050">
              <a:solidFill>
                <a:srgbClr val="7030A0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 flipV="1">
              <a:off x="1931081" y="1864395"/>
              <a:ext cx="2575179" cy="361129"/>
            </a:xfrm>
            <a:prstGeom prst="line">
              <a:avLst/>
            </a:prstGeom>
            <a:ln w="19050">
              <a:solidFill>
                <a:srgbClr val="7030A0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>
              <a:off x="11176724" y="1767115"/>
              <a:ext cx="322085" cy="172601"/>
            </a:xfrm>
            <a:prstGeom prst="line">
              <a:avLst/>
            </a:prstGeom>
            <a:ln w="19050">
              <a:solidFill>
                <a:srgbClr val="7030A0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 flipV="1">
              <a:off x="11468650" y="1939717"/>
              <a:ext cx="22312" cy="546901"/>
            </a:xfrm>
            <a:prstGeom prst="line">
              <a:avLst/>
            </a:prstGeom>
            <a:ln w="19050">
              <a:solidFill>
                <a:srgbClr val="7030A0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 flipV="1">
              <a:off x="11311327" y="2486618"/>
              <a:ext cx="157323" cy="430766"/>
            </a:xfrm>
            <a:prstGeom prst="line">
              <a:avLst/>
            </a:prstGeom>
            <a:ln w="19050">
              <a:solidFill>
                <a:srgbClr val="7030A0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 flipH="1">
              <a:off x="1752507" y="2225524"/>
              <a:ext cx="181089" cy="244626"/>
            </a:xfrm>
            <a:prstGeom prst="line">
              <a:avLst/>
            </a:prstGeom>
            <a:ln w="19050">
              <a:solidFill>
                <a:srgbClr val="7030A0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>
              <a:off x="1755512" y="2461517"/>
              <a:ext cx="56609" cy="822571"/>
            </a:xfrm>
            <a:prstGeom prst="line">
              <a:avLst/>
            </a:prstGeom>
            <a:ln w="19050">
              <a:solidFill>
                <a:srgbClr val="7030A0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>
              <a:off x="1807793" y="3266821"/>
              <a:ext cx="350885" cy="206032"/>
            </a:xfrm>
            <a:prstGeom prst="line">
              <a:avLst/>
            </a:prstGeom>
            <a:ln w="19050">
              <a:solidFill>
                <a:srgbClr val="7030A0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Arrow Connector 156"/>
            <p:cNvCxnSpPr/>
            <p:nvPr/>
          </p:nvCxnSpPr>
          <p:spPr>
            <a:xfrm flipV="1">
              <a:off x="1369288" y="663886"/>
              <a:ext cx="438505" cy="34916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/>
            <p:cNvCxnSpPr/>
            <p:nvPr/>
          </p:nvCxnSpPr>
          <p:spPr>
            <a:xfrm flipV="1">
              <a:off x="5132496" y="2611372"/>
              <a:ext cx="3083038" cy="50649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/>
            <p:cNvCxnSpPr/>
            <p:nvPr/>
          </p:nvCxnSpPr>
          <p:spPr>
            <a:xfrm flipV="1">
              <a:off x="1937276" y="1309749"/>
              <a:ext cx="2816879" cy="90513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Arrow Connector 161"/>
            <p:cNvCxnSpPr/>
            <p:nvPr/>
          </p:nvCxnSpPr>
          <p:spPr>
            <a:xfrm flipV="1">
              <a:off x="4754155" y="1008089"/>
              <a:ext cx="3835209" cy="39111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Arrow Connector 163"/>
            <p:cNvCxnSpPr/>
            <p:nvPr/>
          </p:nvCxnSpPr>
          <p:spPr>
            <a:xfrm flipH="1" flipV="1">
              <a:off x="6210125" y="1644630"/>
              <a:ext cx="18922" cy="529524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Arrow Connector 166"/>
            <p:cNvCxnSpPr/>
            <p:nvPr/>
          </p:nvCxnSpPr>
          <p:spPr>
            <a:xfrm flipH="1" flipV="1">
              <a:off x="6743146" y="1320052"/>
              <a:ext cx="38226" cy="1166566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Arrow Connector 168"/>
            <p:cNvCxnSpPr/>
            <p:nvPr/>
          </p:nvCxnSpPr>
          <p:spPr>
            <a:xfrm flipH="1" flipV="1">
              <a:off x="4745387" y="767963"/>
              <a:ext cx="30481" cy="90978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Arrow Connector 170"/>
            <p:cNvCxnSpPr/>
            <p:nvPr/>
          </p:nvCxnSpPr>
          <p:spPr>
            <a:xfrm flipH="1" flipV="1">
              <a:off x="8577288" y="663886"/>
              <a:ext cx="30481" cy="90978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Arrow Connector 171"/>
            <p:cNvCxnSpPr/>
            <p:nvPr/>
          </p:nvCxnSpPr>
          <p:spPr>
            <a:xfrm flipH="1" flipV="1">
              <a:off x="5112223" y="1817066"/>
              <a:ext cx="24697" cy="968347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Arrow Connector 174"/>
            <p:cNvCxnSpPr/>
            <p:nvPr/>
          </p:nvCxnSpPr>
          <p:spPr>
            <a:xfrm flipH="1" flipV="1">
              <a:off x="8208923" y="1909157"/>
              <a:ext cx="13222" cy="840635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8" name="TextBox 187"/>
            <p:cNvSpPr txBox="1"/>
            <p:nvPr/>
          </p:nvSpPr>
          <p:spPr>
            <a:xfrm>
              <a:off x="1439099" y="606003"/>
              <a:ext cx="322524" cy="4181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3140385" y="1274937"/>
              <a:ext cx="460382" cy="4181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67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6496469" y="671164"/>
              <a:ext cx="460382" cy="4181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90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6569532" y="2577925"/>
              <a:ext cx="460382" cy="4181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80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5814454" y="1674611"/>
              <a:ext cx="460382" cy="4181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10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6339341" y="1666227"/>
              <a:ext cx="460382" cy="4181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30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4561080" y="3092468"/>
              <a:ext cx="1801583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Thermocouples</a:t>
              </a:r>
              <a:endParaRPr lang="en-GB" sz="2000" dirty="0"/>
            </a:p>
          </p:txBody>
        </p:sp>
        <p:sp>
          <p:nvSpPr>
            <p:cNvPr id="201" name="TextBox 200"/>
            <p:cNvSpPr txBox="1"/>
            <p:nvPr/>
          </p:nvSpPr>
          <p:spPr>
            <a:xfrm>
              <a:off x="9592391" y="2982751"/>
              <a:ext cx="1585178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Silicon tubing</a:t>
              </a:r>
              <a:endParaRPr lang="en-GB" sz="2000" dirty="0"/>
            </a:p>
          </p:txBody>
        </p:sp>
        <p:cxnSp>
          <p:nvCxnSpPr>
            <p:cNvPr id="203" name="Straight Arrow Connector 202"/>
            <p:cNvCxnSpPr/>
            <p:nvPr/>
          </p:nvCxnSpPr>
          <p:spPr>
            <a:xfrm>
              <a:off x="4425715" y="1036581"/>
              <a:ext cx="1181003" cy="45378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Arrow Connector 204"/>
            <p:cNvCxnSpPr>
              <a:stCxn id="200" idx="1"/>
            </p:cNvCxnSpPr>
            <p:nvPr/>
          </p:nvCxnSpPr>
          <p:spPr>
            <a:xfrm flipH="1" flipV="1">
              <a:off x="1778262" y="2703200"/>
              <a:ext cx="2782818" cy="58932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Arrow Connector 206"/>
            <p:cNvCxnSpPr/>
            <p:nvPr/>
          </p:nvCxnSpPr>
          <p:spPr>
            <a:xfrm flipV="1">
              <a:off x="6385130" y="1848346"/>
              <a:ext cx="3207261" cy="14711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Arrow Connector 209"/>
            <p:cNvCxnSpPr>
              <a:stCxn id="9" idx="3"/>
            </p:cNvCxnSpPr>
            <p:nvPr/>
          </p:nvCxnSpPr>
          <p:spPr>
            <a:xfrm>
              <a:off x="10946467" y="959946"/>
              <a:ext cx="522183" cy="53667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Arrow Connector 212"/>
            <p:cNvCxnSpPr>
              <a:stCxn id="201" idx="0"/>
            </p:cNvCxnSpPr>
            <p:nvPr/>
          </p:nvCxnSpPr>
          <p:spPr>
            <a:xfrm flipH="1" flipV="1">
              <a:off x="10140696" y="1901939"/>
              <a:ext cx="244284" cy="108081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Arrow Connector 214"/>
            <p:cNvCxnSpPr/>
            <p:nvPr/>
          </p:nvCxnSpPr>
          <p:spPr>
            <a:xfrm flipV="1">
              <a:off x="10915572" y="916499"/>
              <a:ext cx="802687" cy="206103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8" name="TextBox 217"/>
            <p:cNvSpPr txBox="1"/>
            <p:nvPr/>
          </p:nvSpPr>
          <p:spPr>
            <a:xfrm>
              <a:off x="646890" y="3092468"/>
              <a:ext cx="1199367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Cable ties</a:t>
              </a:r>
              <a:endParaRPr lang="en-GB" sz="2000" dirty="0"/>
            </a:p>
          </p:txBody>
        </p:sp>
        <p:cxnSp>
          <p:nvCxnSpPr>
            <p:cNvPr id="219" name="Straight Arrow Connector 218"/>
            <p:cNvCxnSpPr>
              <a:stCxn id="218" idx="0"/>
            </p:cNvCxnSpPr>
            <p:nvPr/>
          </p:nvCxnSpPr>
          <p:spPr>
            <a:xfrm flipV="1">
              <a:off x="1246574" y="1676072"/>
              <a:ext cx="102642" cy="141639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Arrow Connector 221"/>
            <p:cNvCxnSpPr/>
            <p:nvPr/>
          </p:nvCxnSpPr>
          <p:spPr>
            <a:xfrm flipV="1">
              <a:off x="1842864" y="2276779"/>
              <a:ext cx="1904616" cy="100730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424373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16</Words>
  <Application>Microsoft Office PowerPoint</Application>
  <PresentationFormat>A3 Paper (297x420 mm)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none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Kimpton H.J.</dc:creator>
  <cp:lastModifiedBy>Kimpton H.J.</cp:lastModifiedBy>
  <cp:revision>12</cp:revision>
  <dcterms:created xsi:type="dcterms:W3CDTF">2021-02-15T10:33:14Z</dcterms:created>
  <dcterms:modified xsi:type="dcterms:W3CDTF">2021-07-07T11:33:48Z</dcterms:modified>
</cp:coreProperties>
</file>