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0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0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06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8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74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30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8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29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82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18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64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BB4B1-8DAE-4C75-BB14-7FCD170DD705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BBC86-CEFF-4B71-A7C4-06EA534979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21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40398" y="240030"/>
            <a:ext cx="8046403" cy="6183631"/>
            <a:chOff x="640398" y="240030"/>
            <a:chExt cx="8046403" cy="6183631"/>
          </a:xfrm>
        </p:grpSpPr>
        <p:pic>
          <p:nvPicPr>
            <p:cNvPr id="4" name="Picture 3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398" y="240030"/>
              <a:ext cx="3828732" cy="4628236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4069" y="240031"/>
              <a:ext cx="3530711" cy="4628236"/>
            </a:xfrm>
            <a:prstGeom prst="rect">
              <a:avLst/>
            </a:prstGeom>
            <a:noFill/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5000625" y="4867352"/>
              <a:ext cx="3686176" cy="1555394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2000" b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Set-up B,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1 x 3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mL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sample in </a:t>
              </a:r>
              <a:r>
                <a:rPr lang="en-GB" altLang="en-US" sz="2000" dirty="0">
                  <a:solidFill>
                    <a:srgbClr val="000000"/>
                  </a:solidFill>
                  <a:latin typeface="Calibri" panose="020F0502020204030204" pitchFamily="34" charset="0"/>
                </a:rPr>
                <a:t>cuvette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with internal dimensions –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45 mm H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x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10 mm W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x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10 mm D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640398" y="4868267"/>
              <a:ext cx="3828732" cy="1555394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2000" b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Set-up A,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3 x 1.5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mL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samples in  ZEN0040 micro-cuvettes with dimensions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– 46 mm H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x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4 mm W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x </a:t>
              </a:r>
              <a:r>
                <a:rPr lang="en-GB" altLang="en-US" sz="2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10 mm D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0605" y="4280426"/>
              <a:ext cx="37061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A</a:t>
              </a:r>
              <a:endParaRPr lang="en-GB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06312" y="4280425"/>
              <a:ext cx="35779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0950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52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Harriet Kimpton</dc:creator>
  <cp:lastModifiedBy>Kimpton H.J.</cp:lastModifiedBy>
  <cp:revision>4</cp:revision>
  <dcterms:created xsi:type="dcterms:W3CDTF">2021-02-09T12:35:03Z</dcterms:created>
  <dcterms:modified xsi:type="dcterms:W3CDTF">2022-05-09T13:56:30Z</dcterms:modified>
</cp:coreProperties>
</file>