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97" r:id="rId5"/>
    <p:sldMasterId id="2147483720" r:id="rId6"/>
    <p:sldMasterId id="2147483743" r:id="rId7"/>
    <p:sldMasterId id="2147483759" r:id="rId8"/>
    <p:sldMasterId id="2147483773" r:id="rId9"/>
    <p:sldMasterId id="2147483787" r:id="rId10"/>
    <p:sldMasterId id="2147483798" r:id="rId11"/>
    <p:sldMasterId id="2147483814" r:id="rId12"/>
  </p:sldMasterIdLst>
  <p:notesMasterIdLst>
    <p:notesMasterId r:id="rId34"/>
  </p:notesMasterIdLst>
  <p:handoutMasterIdLst>
    <p:handoutMasterId r:id="rId35"/>
  </p:handoutMasterIdLst>
  <p:sldIdLst>
    <p:sldId id="259" r:id="rId13"/>
    <p:sldId id="282" r:id="rId14"/>
    <p:sldId id="1969" r:id="rId15"/>
    <p:sldId id="1968" r:id="rId16"/>
    <p:sldId id="1959" r:id="rId17"/>
    <p:sldId id="1957" r:id="rId18"/>
    <p:sldId id="1916" r:id="rId19"/>
    <p:sldId id="256" r:id="rId20"/>
    <p:sldId id="1966" r:id="rId21"/>
    <p:sldId id="277" r:id="rId22"/>
    <p:sldId id="408" r:id="rId23"/>
    <p:sldId id="411" r:id="rId24"/>
    <p:sldId id="413" r:id="rId25"/>
    <p:sldId id="307" r:id="rId26"/>
    <p:sldId id="442" r:id="rId27"/>
    <p:sldId id="443" r:id="rId28"/>
    <p:sldId id="453" r:id="rId29"/>
    <p:sldId id="454" r:id="rId30"/>
    <p:sldId id="445" r:id="rId31"/>
    <p:sldId id="452" r:id="rId32"/>
    <p:sldId id="446"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 on Track" id="{D00C39E2-C87D-4028-BCC4-2401FC453F5C}">
          <p14:sldIdLst>
            <p14:sldId id="259"/>
            <p14:sldId id="282"/>
            <p14:sldId id="1969"/>
            <p14:sldId id="1968"/>
            <p14:sldId id="1959"/>
            <p14:sldId id="1957"/>
            <p14:sldId id="1916"/>
            <p14:sldId id="256"/>
            <p14:sldId id="1966"/>
            <p14:sldId id="277"/>
            <p14:sldId id="408"/>
            <p14:sldId id="411"/>
            <p14:sldId id="413"/>
            <p14:sldId id="307"/>
            <p14:sldId id="442"/>
            <p14:sldId id="443"/>
            <p14:sldId id="453"/>
            <p14:sldId id="454"/>
            <p14:sldId id="445"/>
            <p14:sldId id="452"/>
            <p14:sldId id="446"/>
          </p14:sldIdLst>
        </p14:section>
        <p14:section name="What's New" id="{5A856BA5-1764-4954-93A9-BFB81FFA3E3D}">
          <p14:sldIdLst/>
        </p14:section>
        <p14:section name="How to Share" id="{B79DFD0D-7F69-44DA-844B-99C161992AB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B93B25-B825-6626-7D64-6A5D2BA7FAB6}" name="Ryan Naranjo" initials="RN" userId="S::Ryan.Naranjo@ey-seren.com::2499a716-3a13-467b-9343-8ac7bc7db1dc" providerId="AD"/>
  <p188:author id="{CCB9892A-4C21-F08A-1862-E05C55B1753E}" name="Maryse Godden" initials="MG" userId="S::maryse.godden@maps.org.uk::69ed8a27-16a5-4830-900a-b6d8a73fc823" providerId="AD"/>
  <p188:author id="{125DBE30-3965-628B-853D-AE7D73FEB0AB}" name="Joe Hayes" initials="JH" userId="S::joe.hayes@ey-seren.com::b5916ceb-a95a-4b75-8734-5892a143b21c" providerId="AD"/>
  <p188:author id="{5D3AE234-E6CC-950A-F63D-6BF3761DB582}" name="Sarah Murphy" initials="SM" userId="S::sarah.murphy@maps.org.uk::62fef49e-73ad-47b5-9a4f-759a8381c0e8" providerId="AD"/>
  <p188:author id="{BEC33435-CE7D-3BB7-3E19-7316621EC513}" name="Jackie Spencer" initials="JS" userId="S::jackie.spencer@maps.org.uk::557267ee-bd93-4353-a4be-9e5becb8e7f7" providerId="AD"/>
  <p188:author id="{ACFEC53C-FF28-5AC8-709E-9EF893773266}" name="Anna Hristova" initials="AH" userId="S::ahristova_uk.ey.com#ext#@mapsorg.onmicrosoft.com::4d561943-020c-4ebe-bae6-a120d7088caa" providerId="AD"/>
  <p188:author id="{7BD84D45-CD8E-8C26-EF61-EFCB0469747E}" name="Danielle Ferguson" initials="DF" userId="S::danielle.ferguson@maps.org.uk::a4ac76d3-a1b4-40b9-9661-6ba721550877" providerId="AD"/>
  <p188:author id="{89615C5E-F6D5-9A5A-C9F6-41D8ED5EA84F}" name="Ellen Monaghan" initials="EM" userId="S::Ellen.Monaghan@maps.org.uk::606e8785-8667-4c70-8c00-c044c0fbe4fb" providerId="AD"/>
  <p188:author id="{9033DE83-E577-1DB6-C0B1-ECC1F67A802F}" name="meri" initials="me" userId="S::meri_nalla.co.uk#ext#@mapsorg.onmicrosoft.com::9cee141a-aee5-410f-b4e1-b212935ebe46" providerId="AD"/>
  <p188:author id="{32BC1E8A-97BA-9B7F-6447-B3719871F242}" name=" " initials="" userId="S::meri@nalla.co.uk::9cee141a-aee5-410f-b4e1-b212935ebe46" providerId="AD"/>
  <p188:author id="{F00ECD97-8976-8EB3-238B-1B3C9F758682}" name="Caroline Laws" initials="CL" userId="S::caroline.laws@maps.org.uk::817411ef-bad5-4c70-974b-46742d3afc51" providerId="AD"/>
  <p188:author id="{7B065999-9CA0-CE00-C190-6BCE56ECB261}" name="Caroline Laws" initials="CL" userId="S::Caroline.Laws@maps.org.uk::817411ef-bad5-4c70-974b-46742d3afc51" providerId="AD"/>
  <p188:author id="{906189A1-78DF-BE4D-82AD-C31F217FEAB3}" name="Janine Maher" initials="JM" userId="S::janine.maher@maps.org.uk::3e30991f-37ce-4d6f-9c5b-ef9b84be3dff" providerId="AD"/>
  <p188:author id="{BC48FAA6-DAC1-A44F-0A01-83532340FD01}" name="Ryan Naranjo" initials="RN" userId="S::ryan.naranjo_uk.ey.com#ext#@mapsorg.onmicrosoft.com::aafe1eca-823b-479e-b8eb-d3fdd6721ac9" providerId="AD"/>
  <p188:author id="{183E33B7-7A8C-237D-2C39-B40FD4907CFA}" name="Danielle Ferguson" initials="DF" userId="S::Danielle.Ferguson@maps.org.uk::a4ac76d3-a1b4-40b9-9661-6ba721550877" providerId="AD"/>
  <p188:author id="{6700ECC4-E5CB-AF9D-1335-6C3E42BE55B0}" name="Sarah Threapleton" initials="ST" userId="S::sarah.threapleton@maps.org.uk::bd9073a3-2638-44d0-ba15-46aba885132e" providerId="AD"/>
  <p188:author id="{CEC40FD4-DCC4-DBB0-90A3-F279E653DCC3}" name="Anna Hristova" initials="AH" userId="S::ahristova@uk.ey.com::e70fe700-d4cc-4b3d-8ae7-5626e77fcb36" providerId="AD"/>
  <p188:author id="{12C98DEA-B536-2C4F-198E-C44DA2C0E4F9}" name="Tiana Pathmanathan" initials="TP" userId="S::Tiana.Pathmanathan@maps.org.uk::7f279b6d-23f6-4870-8d53-e98545a4b1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nna Hristova" initials="AH" lastIdx="6" clrIdx="6">
    <p:extLst>
      <p:ext uri="{19B8F6BF-5375-455C-9EA6-DF929625EA0E}">
        <p15:presenceInfo xmlns:p15="http://schemas.microsoft.com/office/powerpoint/2012/main" userId="S::ahristova@uk.ey.com::e70fe700-d4cc-4b3d-8ae7-5626e77fcb36" providerId="AD"/>
      </p:ext>
    </p:extLst>
  </p:cmAuthor>
  <p:cmAuthor id="1" name="Patrick Theseira" initials="PT" lastIdx="5" clrIdx="0">
    <p:extLst>
      <p:ext uri="{19B8F6BF-5375-455C-9EA6-DF929625EA0E}">
        <p15:presenceInfo xmlns:p15="http://schemas.microsoft.com/office/powerpoint/2012/main" userId="S-1-12-1-2163485903-1147454697-854168710-2672472190" providerId="AD"/>
      </p:ext>
    </p:extLst>
  </p:cmAuthor>
  <p:cmAuthor id="8" name="Tim Horsfield" initials="TH" lastIdx="2" clrIdx="7">
    <p:extLst>
      <p:ext uri="{19B8F6BF-5375-455C-9EA6-DF929625EA0E}">
        <p15:presenceInfo xmlns:p15="http://schemas.microsoft.com/office/powerpoint/2012/main" userId="S::tim.horsfield@maps.org.uk::1db3254e-5e57-49a6-8cb0-8568e4cbacf6" providerId="AD"/>
      </p:ext>
    </p:extLst>
  </p:cmAuthor>
  <p:cmAuthor id="2" name="Daniel Kelly" initials="DK" lastIdx="5" clrIdx="1">
    <p:extLst>
      <p:ext uri="{19B8F6BF-5375-455C-9EA6-DF929625EA0E}">
        <p15:presenceInfo xmlns:p15="http://schemas.microsoft.com/office/powerpoint/2012/main" userId="S-1-12-1-2062977475-1320199002-1198791554-720299735" providerId="AD"/>
      </p:ext>
    </p:extLst>
  </p:cmAuthor>
  <p:cmAuthor id="9" name="Will Shaw" initials="WS" lastIdx="1" clrIdx="8">
    <p:extLst>
      <p:ext uri="{19B8F6BF-5375-455C-9EA6-DF929625EA0E}">
        <p15:presenceInfo xmlns:p15="http://schemas.microsoft.com/office/powerpoint/2012/main" userId="S::will.shaw@ey-seren.com::d881ef41-c698-4f57-8255-31883ee1b2d5" providerId="AD"/>
      </p:ext>
    </p:extLst>
  </p:cmAuthor>
  <p:cmAuthor id="3" name="Caroline Laws" initials="CL" lastIdx="3" clrIdx="2">
    <p:extLst>
      <p:ext uri="{19B8F6BF-5375-455C-9EA6-DF929625EA0E}">
        <p15:presenceInfo xmlns:p15="http://schemas.microsoft.com/office/powerpoint/2012/main" userId="S::caroline.laws@maps.org.uk::817411ef-bad5-4c70-974b-46742d3afc51" providerId="AD"/>
      </p:ext>
    </p:extLst>
  </p:cmAuthor>
  <p:cmAuthor id="10" name="Ryan Naranjo" initials="RN" lastIdx="11" clrIdx="9">
    <p:extLst>
      <p:ext uri="{19B8F6BF-5375-455C-9EA6-DF929625EA0E}">
        <p15:presenceInfo xmlns:p15="http://schemas.microsoft.com/office/powerpoint/2012/main" userId="S::Ryan.Naranjo@uk.ey.com::2499a716-3a13-467b-9343-8ac7bc7db1dc" providerId="AD"/>
      </p:ext>
    </p:extLst>
  </p:cmAuthor>
  <p:cmAuthor id="4" name="Paul Taylor" initials="PT" lastIdx="3" clrIdx="3">
    <p:extLst>
      <p:ext uri="{19B8F6BF-5375-455C-9EA6-DF929625EA0E}">
        <p15:presenceInfo xmlns:p15="http://schemas.microsoft.com/office/powerpoint/2012/main" userId="S::paul.taylor@maps.org.uk::b76ccc73-3a4a-4787-9f8a-b47d6db9915b" providerId="AD"/>
      </p:ext>
    </p:extLst>
  </p:cmAuthor>
  <p:cmAuthor id="11" name="Audrey Mifsud" initials="AM" lastIdx="6" clrIdx="10">
    <p:extLst>
      <p:ext uri="{19B8F6BF-5375-455C-9EA6-DF929625EA0E}">
        <p15:presenceInfo xmlns:p15="http://schemas.microsoft.com/office/powerpoint/2012/main" userId="S::audrey.mifsud@ey-seren.com::c6fce0f9-ddda-44b6-b768-e93f9e50ce8a" providerId="AD"/>
      </p:ext>
    </p:extLst>
  </p:cmAuthor>
  <p:cmAuthor id="5" name="Hema Majra" initials="HM" lastIdx="10" clrIdx="4">
    <p:extLst>
      <p:ext uri="{19B8F6BF-5375-455C-9EA6-DF929625EA0E}">
        <p15:presenceInfo xmlns:p15="http://schemas.microsoft.com/office/powerpoint/2012/main" userId="S::hema.majra@maps.org.uk::0200994b-b62e-47a7-a2d8-87eddb7894b4" providerId="AD"/>
      </p:ext>
    </p:extLst>
  </p:cmAuthor>
  <p:cmAuthor id="6" name="Eileen Pevreall" initials="EP" lastIdx="1" clrIdx="5">
    <p:extLst>
      <p:ext uri="{19B8F6BF-5375-455C-9EA6-DF929625EA0E}">
        <p15:presenceInfo xmlns:p15="http://schemas.microsoft.com/office/powerpoint/2012/main" userId="S::eileen.pevreall@maps.org.uk::e2d08024-5c17-4643-a131-b91dc4e77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2A87"/>
    <a:srgbClr val="04349B"/>
    <a:srgbClr val="0F19A0"/>
    <a:srgbClr val="FF6699"/>
    <a:srgbClr val="F2F2F2"/>
    <a:srgbClr val="FFFFFF"/>
    <a:srgbClr val="143960"/>
    <a:srgbClr val="D4D4D4"/>
    <a:srgbClr val="000000"/>
    <a:srgbClr val="001E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96965-0C9E-4F36-A609-9D8E9366427D}" v="9" dt="2023-01-10T14:51:09.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77" autoAdjust="0"/>
  </p:normalViewPr>
  <p:slideViewPr>
    <p:cSldViewPr snapToGrid="0">
      <p:cViewPr varScale="1">
        <p:scale>
          <a:sx n="88" d="100"/>
          <a:sy n="88" d="100"/>
        </p:scale>
        <p:origin x="143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BB83A-50DD-479C-8BEE-085A7535F0B8}"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GB"/>
        </a:p>
      </dgm:t>
    </dgm:pt>
    <dgm:pt modelId="{CA313F35-6B0C-4361-B5FA-21BAC1C7723A}">
      <dgm:prSet phldrT="[Text]"/>
      <dgm:spPr>
        <a:xfrm>
          <a:off x="4901106" y="1391708"/>
          <a:ext cx="2635250" cy="2635250"/>
        </a:xfrm>
      </dgm:spPr>
      <dgm:t>
        <a:bodyPr/>
        <a:lstStyle/>
        <a:p>
          <a:pPr>
            <a:buNone/>
          </a:pPr>
          <a:r>
            <a:rPr lang="en-GB" b="0">
              <a:latin typeface="+mj-lt"/>
              <a:ea typeface="+mn-ea"/>
              <a:cs typeface="+mn-cs"/>
            </a:rPr>
            <a:t>Money problem</a:t>
          </a:r>
        </a:p>
      </dgm:t>
    </dgm:pt>
    <dgm:pt modelId="{73641475-175E-4BC2-A4A4-0475D89C9BE0}" type="parTrans" cxnId="{706D2313-6B75-43C2-8BDE-90D65A1B151B}">
      <dgm:prSet/>
      <dgm:spPr/>
      <dgm:t>
        <a:bodyPr/>
        <a:lstStyle/>
        <a:p>
          <a:endParaRPr lang="en-GB"/>
        </a:p>
      </dgm:t>
    </dgm:pt>
    <dgm:pt modelId="{7191CF61-1510-45A0-B8B5-B88634F673B5}" type="sibTrans" cxnId="{706D2313-6B75-43C2-8BDE-90D65A1B151B}">
      <dgm:prSet/>
      <dgm:spPr>
        <a:xfrm>
          <a:off x="1352571" y="-2094"/>
          <a:ext cx="5422856" cy="5422856"/>
        </a:xfrm>
      </dgm:spPr>
      <dgm:t>
        <a:bodyPr/>
        <a:lstStyle/>
        <a:p>
          <a:endParaRPr lang="en-GB"/>
        </a:p>
      </dgm:t>
    </dgm:pt>
    <dgm:pt modelId="{EC8760EA-FFB2-40C1-9E11-9DA692C9327C}">
      <dgm:prSet phldrT="[Text]"/>
      <dgm:spPr>
        <a:xfrm>
          <a:off x="591643" y="1391708"/>
          <a:ext cx="2635250" cy="2635250"/>
        </a:xfrm>
      </dgm:spPr>
      <dgm:t>
        <a:bodyPr/>
        <a:lstStyle/>
        <a:p>
          <a:pPr>
            <a:buNone/>
          </a:pPr>
          <a:r>
            <a:rPr lang="en-GB" b="0" dirty="0">
              <a:latin typeface="+mj-lt"/>
              <a:ea typeface="+mn-ea"/>
              <a:cs typeface="+mn-cs"/>
            </a:rPr>
            <a:t> Mental Health problem</a:t>
          </a:r>
        </a:p>
      </dgm:t>
    </dgm:pt>
    <dgm:pt modelId="{82570422-4682-4932-AB13-41565BF10E9F}" type="parTrans" cxnId="{B4E3FE19-35E1-40D4-833F-054279D541E1}">
      <dgm:prSet/>
      <dgm:spPr/>
      <dgm:t>
        <a:bodyPr/>
        <a:lstStyle/>
        <a:p>
          <a:endParaRPr lang="en-GB"/>
        </a:p>
      </dgm:t>
    </dgm:pt>
    <dgm:pt modelId="{34973237-7140-413C-9BCC-B14FCDC37460}" type="sibTrans" cxnId="{B4E3FE19-35E1-40D4-833F-054279D541E1}">
      <dgm:prSet/>
      <dgm:spPr>
        <a:xfrm>
          <a:off x="1352571" y="-2094"/>
          <a:ext cx="5422856" cy="5422856"/>
        </a:xfrm>
      </dgm:spPr>
      <dgm:t>
        <a:bodyPr/>
        <a:lstStyle/>
        <a:p>
          <a:endParaRPr lang="en-GB"/>
        </a:p>
      </dgm:t>
    </dgm:pt>
    <dgm:pt modelId="{7D0EA00C-E932-4854-BBE7-2682ED3A6368}" type="pres">
      <dgm:prSet presAssocID="{2BBBB83A-50DD-479C-8BEE-085A7535F0B8}" presName="cycle" presStyleCnt="0">
        <dgm:presLayoutVars>
          <dgm:dir/>
          <dgm:resizeHandles val="exact"/>
        </dgm:presLayoutVars>
      </dgm:prSet>
      <dgm:spPr/>
    </dgm:pt>
    <dgm:pt modelId="{E20EB4A5-8B72-42F0-9EB5-7FB4AECC72B0}" type="pres">
      <dgm:prSet presAssocID="{CA313F35-6B0C-4361-B5FA-21BAC1C7723A}" presName="dummy" presStyleCnt="0"/>
      <dgm:spPr/>
    </dgm:pt>
    <dgm:pt modelId="{6F63E317-7BD1-4A99-B1AE-21DA90286A16}" type="pres">
      <dgm:prSet presAssocID="{CA313F35-6B0C-4361-B5FA-21BAC1C7723A}" presName="node" presStyleLbl="revTx" presStyleIdx="0" presStyleCnt="2">
        <dgm:presLayoutVars>
          <dgm:bulletEnabled val="1"/>
        </dgm:presLayoutVars>
      </dgm:prSet>
      <dgm:spPr>
        <a:prstGeom prst="rect">
          <a:avLst/>
        </a:prstGeom>
      </dgm:spPr>
    </dgm:pt>
    <dgm:pt modelId="{6DE6B3D1-7637-4DA4-9DDB-8A9D960EF77D}" type="pres">
      <dgm:prSet presAssocID="{7191CF61-1510-45A0-B8B5-B88634F673B5}" presName="sibTrans" presStyleLbl="node1" presStyleIdx="0" presStyleCnt="2"/>
      <dgm:spPr>
        <a:prstGeom prst="circularArrow">
          <a:avLst>
            <a:gd name="adj1" fmla="val 9476"/>
            <a:gd name="adj2" fmla="val 684342"/>
            <a:gd name="adj3" fmla="val 7853763"/>
            <a:gd name="adj4" fmla="val 2261895"/>
            <a:gd name="adj5" fmla="val 11055"/>
          </a:avLst>
        </a:prstGeom>
      </dgm:spPr>
    </dgm:pt>
    <dgm:pt modelId="{E197B9A1-7DA6-49FF-BC39-09DA0872C3F8}" type="pres">
      <dgm:prSet presAssocID="{EC8760EA-FFB2-40C1-9E11-9DA692C9327C}" presName="dummy" presStyleCnt="0"/>
      <dgm:spPr/>
    </dgm:pt>
    <dgm:pt modelId="{F48172EF-9538-4212-B70E-B056FFA686C8}" type="pres">
      <dgm:prSet presAssocID="{EC8760EA-FFB2-40C1-9E11-9DA692C9327C}" presName="node" presStyleLbl="revTx" presStyleIdx="1" presStyleCnt="2">
        <dgm:presLayoutVars>
          <dgm:bulletEnabled val="1"/>
        </dgm:presLayoutVars>
      </dgm:prSet>
      <dgm:spPr>
        <a:prstGeom prst="rect">
          <a:avLst/>
        </a:prstGeom>
      </dgm:spPr>
    </dgm:pt>
    <dgm:pt modelId="{6B28F2A1-2BE8-43F4-8813-26069898E1E7}" type="pres">
      <dgm:prSet presAssocID="{34973237-7140-413C-9BCC-B14FCDC37460}" presName="sibTrans" presStyleLbl="node1" presStyleIdx="1" presStyleCnt="2"/>
      <dgm:spPr>
        <a:prstGeom prst="circularArrow">
          <a:avLst>
            <a:gd name="adj1" fmla="val 9476"/>
            <a:gd name="adj2" fmla="val 684342"/>
            <a:gd name="adj3" fmla="val 18653763"/>
            <a:gd name="adj4" fmla="val 13061895"/>
            <a:gd name="adj5" fmla="val 11055"/>
          </a:avLst>
        </a:prstGeom>
      </dgm:spPr>
    </dgm:pt>
  </dgm:ptLst>
  <dgm:cxnLst>
    <dgm:cxn modelId="{3D1B900D-61CC-43F8-BBA6-1393F36388A0}" type="presOf" srcId="{2BBBB83A-50DD-479C-8BEE-085A7535F0B8}" destId="{7D0EA00C-E932-4854-BBE7-2682ED3A6368}" srcOrd="0" destOrd="0" presId="urn:microsoft.com/office/officeart/2005/8/layout/cycle1"/>
    <dgm:cxn modelId="{706D2313-6B75-43C2-8BDE-90D65A1B151B}" srcId="{2BBBB83A-50DD-479C-8BEE-085A7535F0B8}" destId="{CA313F35-6B0C-4361-B5FA-21BAC1C7723A}" srcOrd="0" destOrd="0" parTransId="{73641475-175E-4BC2-A4A4-0475D89C9BE0}" sibTransId="{7191CF61-1510-45A0-B8B5-B88634F673B5}"/>
    <dgm:cxn modelId="{B4E3FE19-35E1-40D4-833F-054279D541E1}" srcId="{2BBBB83A-50DD-479C-8BEE-085A7535F0B8}" destId="{EC8760EA-FFB2-40C1-9E11-9DA692C9327C}" srcOrd="1" destOrd="0" parTransId="{82570422-4682-4932-AB13-41565BF10E9F}" sibTransId="{34973237-7140-413C-9BCC-B14FCDC37460}"/>
    <dgm:cxn modelId="{6CEA4A33-7C82-4FD3-B10F-AF165F4D9050}" type="presOf" srcId="{CA313F35-6B0C-4361-B5FA-21BAC1C7723A}" destId="{6F63E317-7BD1-4A99-B1AE-21DA90286A16}" srcOrd="0" destOrd="0" presId="urn:microsoft.com/office/officeart/2005/8/layout/cycle1"/>
    <dgm:cxn modelId="{E3B14B3D-8EEB-4DF5-8936-0F93CE85E6FA}" type="presOf" srcId="{34973237-7140-413C-9BCC-B14FCDC37460}" destId="{6B28F2A1-2BE8-43F4-8813-26069898E1E7}" srcOrd="0" destOrd="0" presId="urn:microsoft.com/office/officeart/2005/8/layout/cycle1"/>
    <dgm:cxn modelId="{E4044F49-3319-4AE6-8B6B-004E09AB4771}" type="presOf" srcId="{7191CF61-1510-45A0-B8B5-B88634F673B5}" destId="{6DE6B3D1-7637-4DA4-9DDB-8A9D960EF77D}" srcOrd="0" destOrd="0" presId="urn:microsoft.com/office/officeart/2005/8/layout/cycle1"/>
    <dgm:cxn modelId="{A2E184B4-9230-4AA8-BE23-FDC125B1F1C8}" type="presOf" srcId="{EC8760EA-FFB2-40C1-9E11-9DA692C9327C}" destId="{F48172EF-9538-4212-B70E-B056FFA686C8}" srcOrd="0" destOrd="0" presId="urn:microsoft.com/office/officeart/2005/8/layout/cycle1"/>
    <dgm:cxn modelId="{7D25ADCE-6871-40DE-ABBB-158684C58B0B}" type="presParOf" srcId="{7D0EA00C-E932-4854-BBE7-2682ED3A6368}" destId="{E20EB4A5-8B72-42F0-9EB5-7FB4AECC72B0}" srcOrd="0" destOrd="0" presId="urn:microsoft.com/office/officeart/2005/8/layout/cycle1"/>
    <dgm:cxn modelId="{9F304EC5-DC29-4B70-A512-87B3EDFC1359}" type="presParOf" srcId="{7D0EA00C-E932-4854-BBE7-2682ED3A6368}" destId="{6F63E317-7BD1-4A99-B1AE-21DA90286A16}" srcOrd="1" destOrd="0" presId="urn:microsoft.com/office/officeart/2005/8/layout/cycle1"/>
    <dgm:cxn modelId="{5649250E-2B03-4AC0-983C-A8FC9070B472}" type="presParOf" srcId="{7D0EA00C-E932-4854-BBE7-2682ED3A6368}" destId="{6DE6B3D1-7637-4DA4-9DDB-8A9D960EF77D}" srcOrd="2" destOrd="0" presId="urn:microsoft.com/office/officeart/2005/8/layout/cycle1"/>
    <dgm:cxn modelId="{B3E47C84-3E01-4119-A442-146C6BC994FF}" type="presParOf" srcId="{7D0EA00C-E932-4854-BBE7-2682ED3A6368}" destId="{E197B9A1-7DA6-49FF-BC39-09DA0872C3F8}" srcOrd="3" destOrd="0" presId="urn:microsoft.com/office/officeart/2005/8/layout/cycle1"/>
    <dgm:cxn modelId="{8D74BBA6-29F2-43E0-9DE9-687CBF94C0F1}" type="presParOf" srcId="{7D0EA00C-E932-4854-BBE7-2682ED3A6368}" destId="{F48172EF-9538-4212-B70E-B056FFA686C8}" srcOrd="4" destOrd="0" presId="urn:microsoft.com/office/officeart/2005/8/layout/cycle1"/>
    <dgm:cxn modelId="{9C2ABD13-72A3-4982-8B40-476655CBA544}" type="presParOf" srcId="{7D0EA00C-E932-4854-BBE7-2682ED3A6368}" destId="{6B28F2A1-2BE8-43F4-8813-26069898E1E7}"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3E317-7BD1-4A99-B1AE-21DA90286A16}">
      <dsp:nvSpPr>
        <dsp:cNvPr id="0" name=""/>
        <dsp:cNvSpPr/>
      </dsp:nvSpPr>
      <dsp:spPr>
        <a:xfrm>
          <a:off x="5151322" y="1294357"/>
          <a:ext cx="2451256" cy="2451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GB" sz="5300" b="0" kern="1200">
              <a:latin typeface="+mj-lt"/>
              <a:ea typeface="+mn-ea"/>
              <a:cs typeface="+mn-cs"/>
            </a:rPr>
            <a:t>Money problem</a:t>
          </a:r>
        </a:p>
      </dsp:txBody>
      <dsp:txXfrm>
        <a:off x="5151322" y="1294357"/>
        <a:ext cx="2451256" cy="2451256"/>
      </dsp:txXfrm>
    </dsp:sp>
    <dsp:sp modelId="{6DE6B3D1-7637-4DA4-9DDB-8A9D960EF77D}">
      <dsp:nvSpPr>
        <dsp:cNvPr id="0" name=""/>
        <dsp:cNvSpPr/>
      </dsp:nvSpPr>
      <dsp:spPr>
        <a:xfrm>
          <a:off x="1851168" y="-1819"/>
          <a:ext cx="5043610" cy="5043610"/>
        </a:xfrm>
        <a:prstGeom prst="circularArrow">
          <a:avLst>
            <a:gd name="adj1" fmla="val 9476"/>
            <a:gd name="adj2" fmla="val 684342"/>
            <a:gd name="adj3" fmla="val 7853763"/>
            <a:gd name="adj4" fmla="val 2261895"/>
            <a:gd name="adj5" fmla="val 1105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8172EF-9538-4212-B70E-B056FFA686C8}">
      <dsp:nvSpPr>
        <dsp:cNvPr id="0" name=""/>
        <dsp:cNvSpPr/>
      </dsp:nvSpPr>
      <dsp:spPr>
        <a:xfrm>
          <a:off x="1143368" y="1294357"/>
          <a:ext cx="2451256" cy="2451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GB" sz="5300" b="0" kern="1200" dirty="0">
              <a:latin typeface="+mj-lt"/>
              <a:ea typeface="+mn-ea"/>
              <a:cs typeface="+mn-cs"/>
            </a:rPr>
            <a:t> Mental Health problem</a:t>
          </a:r>
        </a:p>
      </dsp:txBody>
      <dsp:txXfrm>
        <a:off x="1143368" y="1294357"/>
        <a:ext cx="2451256" cy="2451256"/>
      </dsp:txXfrm>
    </dsp:sp>
    <dsp:sp modelId="{6B28F2A1-2BE8-43F4-8813-26069898E1E7}">
      <dsp:nvSpPr>
        <dsp:cNvPr id="0" name=""/>
        <dsp:cNvSpPr/>
      </dsp:nvSpPr>
      <dsp:spPr>
        <a:xfrm>
          <a:off x="1851168" y="-1819"/>
          <a:ext cx="5043610" cy="5043610"/>
        </a:xfrm>
        <a:prstGeom prst="circularArrow">
          <a:avLst>
            <a:gd name="adj1" fmla="val 9476"/>
            <a:gd name="adj2" fmla="val 684342"/>
            <a:gd name="adj3" fmla="val 18653763"/>
            <a:gd name="adj4" fmla="val 13061895"/>
            <a:gd name="adj5" fmla="val 1105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098B80-C011-4187-B320-0E12D92466A3}"/>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09FA60A-F473-4759-98A6-7A4CA7C766CE}"/>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99FF8584-B435-4F70-8D41-551C8D0AC362}" type="datetimeFigureOut">
              <a:rPr lang="en-GB" smtClean="0"/>
              <a:t>10/01/2023</a:t>
            </a:fld>
            <a:endParaRPr lang="en-GB"/>
          </a:p>
        </p:txBody>
      </p:sp>
      <p:sp>
        <p:nvSpPr>
          <p:cNvPr id="4" name="Footer Placeholder 3">
            <a:extLst>
              <a:ext uri="{FF2B5EF4-FFF2-40B4-BE49-F238E27FC236}">
                <a16:creationId xmlns:a16="http://schemas.microsoft.com/office/drawing/2014/main" id="{4FC3FA56-F97E-44B1-9473-CCD3161ACA56}"/>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F866CB-CB7C-490C-8960-DB7305189CA4}"/>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8D5D0CF5-41AD-4EFD-95D8-9BC2BFBBB33C}" type="slidenum">
              <a:rPr lang="en-GB" smtClean="0"/>
              <a:t>‹#›</a:t>
            </a:fld>
            <a:endParaRPr lang="en-GB"/>
          </a:p>
        </p:txBody>
      </p:sp>
    </p:spTree>
    <p:extLst>
      <p:ext uri="{BB962C8B-B14F-4D97-AF65-F5344CB8AC3E}">
        <p14:creationId xmlns:p14="http://schemas.microsoft.com/office/powerpoint/2010/main" val="109993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30A5C61-B139-4F0C-BA40-ADD1E9B8DD2D}" type="datetimeFigureOut">
              <a:rPr lang="en-GB" smtClean="0"/>
              <a:t>10/01/2023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F7C2F08-F948-41DE-9E53-847D7F0E5C33}" type="slidenum">
              <a:rPr lang="en-GB" smtClean="0"/>
              <a:t>‹#›</a:t>
            </a:fld>
            <a:endParaRPr lang="en-GB"/>
          </a:p>
        </p:txBody>
      </p:sp>
    </p:spTree>
    <p:extLst>
      <p:ext uri="{BB962C8B-B14F-4D97-AF65-F5344CB8AC3E}">
        <p14:creationId xmlns:p14="http://schemas.microsoft.com/office/powerpoint/2010/main" val="65150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D6245-9953-4625-9B08-6925A0C2DD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46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a:lstStyle/>
          <a:p>
            <a:pPr marL="365125" indent="-255588" algn="just" eaLnBrk="1" hangingPunct="1">
              <a:lnSpc>
                <a:spcPct val="90000"/>
              </a:lnSpc>
              <a:buFont typeface="Wingdings 3" pitchFamily="18" charset="2"/>
              <a:buChar char=""/>
            </a:pPr>
            <a:endParaRPr lang="en-GB" altLang="en-US">
              <a:ea typeface="ＭＳ Ｐゴシック"/>
              <a:cs typeface="Arial" charset="0"/>
            </a:endParaRPr>
          </a:p>
        </p:txBody>
      </p:sp>
    </p:spTree>
    <p:extLst>
      <p:ext uri="{BB962C8B-B14F-4D97-AF65-F5344CB8AC3E}">
        <p14:creationId xmlns:p14="http://schemas.microsoft.com/office/powerpoint/2010/main" val="228475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depression who are also in financial difficulty are 4.2 times more likely to still have depression when contacted 18 months later than people without financial difficulty. For those with anxiety, having financial difficulties means you are 1.8 times more likely to still be experiencing anxiety 18 months later than if your finances were sound.</a:t>
            </a:r>
          </a:p>
        </p:txBody>
      </p:sp>
      <p:sp>
        <p:nvSpPr>
          <p:cNvPr id="4" name="Slide Number Placeholder 3"/>
          <p:cNvSpPr>
            <a:spLocks noGrp="1"/>
          </p:cNvSpPr>
          <p:nvPr>
            <p:ph type="sldNum" sz="quarter" idx="5"/>
          </p:nvPr>
        </p:nvSpPr>
        <p:spPr/>
        <p:txBody>
          <a:bodyPr/>
          <a:lstStyle/>
          <a:p>
            <a:fld id="{CF7C2F08-F948-41DE-9E53-847D7F0E5C33}" type="slidenum">
              <a:rPr lang="en-GB" smtClean="0"/>
              <a:t>3</a:t>
            </a:fld>
            <a:endParaRPr lang="en-GB"/>
          </a:p>
        </p:txBody>
      </p:sp>
    </p:spTree>
    <p:extLst>
      <p:ext uri="{BB962C8B-B14F-4D97-AF65-F5344CB8AC3E}">
        <p14:creationId xmlns:p14="http://schemas.microsoft.com/office/powerpoint/2010/main" val="117744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is there a link between our overall health and wellbeing and our financial wellbeing?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we take an example of someone who lives with a health condition- their condition may mean that they are either unable to work or less able to work full time, so their ability to increase their income may be limited. If day to day costs go up, or things like adaptations to their home are needed this will put strain on the finances. If you don’t have a lot of money, it can mean that you aren’t able to buy items that would be beneficial for your health- healthy food, gym memberships, trainers to go running for example. Or to be able to take part in activities that are good for your social and mental wellbeing, such as trips to the cinema or meals out with friends. </a:t>
            </a:r>
          </a:p>
          <a:p>
            <a:r>
              <a:rPr lang="en-GB" dirty="0"/>
              <a:t>There may be more going out than coming in, which can push people to borrow money. That money has to be paid back, usually with interest.  Having concerns about money is stressful. Stress impacts on both our physical and mental health, which could worsen our health condition- and so the cycle continues.</a:t>
            </a:r>
          </a:p>
          <a:p>
            <a:endParaRPr lang="en-GB" dirty="0"/>
          </a:p>
          <a:p>
            <a:r>
              <a:rPr lang="en-GB" dirty="0"/>
              <a:t>If you’re ticking along in life and have good health, a sudden change of circumstances such as losing your job, having to reduce your hours, a relationship breakdown or bereavement can cause a money problem. You may find you suddenly have more going out than coming in. This is stressful and can impact on your mental and physical health. Some symptoms of mental health problems, such as anxiety, low mood, mania and psychosis can make dealing with finances more difficult, further exacerbating the money problem.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2D363B-D94E-4A13-A68C-DEAE87740D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18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C2F08-F948-41DE-9E53-847D7F0E5C33}" type="slidenum">
              <a:rPr lang="en-GB" smtClean="0"/>
              <a:t>7</a:t>
            </a:fld>
            <a:endParaRPr lang="en-GB"/>
          </a:p>
        </p:txBody>
      </p:sp>
    </p:spTree>
    <p:extLst>
      <p:ext uri="{BB962C8B-B14F-4D97-AF65-F5344CB8AC3E}">
        <p14:creationId xmlns:p14="http://schemas.microsoft.com/office/powerpoint/2010/main" val="110447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COPIES ARE AVAILABLE FOR REGIONAL MANAGERS TO ORDER AND GET DELIVERED TO RELEVANT SITES. WE JUST NEED TO KNOW HOW MANY YOU NEED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2D363B-D94E-4A13-A68C-DEAE87740D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99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a:lstStyle/>
          <a:p>
            <a:pPr marL="365125" indent="-255588" algn="just" eaLnBrk="1" hangingPunct="1">
              <a:lnSpc>
                <a:spcPct val="90000"/>
              </a:lnSpc>
              <a:buFont typeface="Wingdings 3" pitchFamily="18" charset="2"/>
              <a:buChar char=""/>
            </a:pPr>
            <a:endParaRPr lang="en-GB" altLang="en-US" dirty="0">
              <a:ea typeface="ＭＳ Ｐゴシック" pitchFamily="-108" charset="-128"/>
              <a:cs typeface="Arial" charset="0"/>
            </a:endParaRPr>
          </a:p>
        </p:txBody>
      </p:sp>
    </p:spTree>
    <p:extLst>
      <p:ext uri="{BB962C8B-B14F-4D97-AF65-F5344CB8AC3E}">
        <p14:creationId xmlns:p14="http://schemas.microsoft.com/office/powerpoint/2010/main" val="338528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a:lstStyle/>
          <a:p>
            <a:pPr marL="365125" indent="-255588" algn="just" eaLnBrk="1" hangingPunct="1">
              <a:lnSpc>
                <a:spcPct val="90000"/>
              </a:lnSpc>
              <a:buFont typeface="Wingdings 3" pitchFamily="18" charset="2"/>
              <a:buChar char=""/>
            </a:pPr>
            <a:endParaRPr lang="en-GB" altLang="en-US" dirty="0">
              <a:ea typeface="ＭＳ Ｐゴシック" pitchFamily="-108" charset="-128"/>
              <a:cs typeface="Arial" charset="0"/>
            </a:endParaRPr>
          </a:p>
        </p:txBody>
      </p:sp>
    </p:spTree>
    <p:extLst>
      <p:ext uri="{BB962C8B-B14F-4D97-AF65-F5344CB8AC3E}">
        <p14:creationId xmlns:p14="http://schemas.microsoft.com/office/powerpoint/2010/main" val="193414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a:lstStyle/>
          <a:p>
            <a:pPr marL="365125" indent="-255588" algn="just" eaLnBrk="1" hangingPunct="1">
              <a:lnSpc>
                <a:spcPct val="90000"/>
              </a:lnSpc>
              <a:buFont typeface="Wingdings 3" pitchFamily="18" charset="2"/>
              <a:buChar char=""/>
            </a:pPr>
            <a:r>
              <a:rPr lang="en-GB" altLang="en-US" dirty="0">
                <a:ea typeface="ＭＳ Ｐゴシック" pitchFamily="-108" charset="-128"/>
                <a:cs typeface="Arial" charset="0"/>
              </a:rPr>
              <a:t>Study connection with host town important as well</a:t>
            </a:r>
          </a:p>
        </p:txBody>
      </p:sp>
    </p:spTree>
    <p:extLst>
      <p:ext uri="{BB962C8B-B14F-4D97-AF65-F5344CB8AC3E}">
        <p14:creationId xmlns:p14="http://schemas.microsoft.com/office/powerpoint/2010/main" val="170405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a:lstStyle/>
          <a:p>
            <a:pPr marL="365125" indent="-255588" algn="just" eaLnBrk="1" hangingPunct="1">
              <a:lnSpc>
                <a:spcPct val="90000"/>
              </a:lnSpc>
              <a:buFont typeface="Wingdings 3" pitchFamily="18" charset="2"/>
              <a:buChar char=""/>
            </a:pPr>
            <a:endParaRPr lang="en-GB" altLang="en-US">
              <a:ea typeface="ＭＳ Ｐゴシック"/>
              <a:cs typeface="Arial" charset="0"/>
            </a:endParaRPr>
          </a:p>
        </p:txBody>
      </p:sp>
    </p:spTree>
    <p:extLst>
      <p:ext uri="{BB962C8B-B14F-4D97-AF65-F5344CB8AC3E}">
        <p14:creationId xmlns:p14="http://schemas.microsoft.com/office/powerpoint/2010/main" val="280045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B784-545D-4E05-B8CB-B450CE7E6A3C}"/>
              </a:ext>
            </a:extLst>
          </p:cNvPr>
          <p:cNvSpPr/>
          <p:nvPr userDrawn="1"/>
        </p:nvSpPr>
        <p:spPr>
          <a:xfrm>
            <a:off x="4076054" y="2826327"/>
            <a:ext cx="8115946" cy="4031673"/>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Lst>
            <a:ahLst/>
            <a:cxnLst>
              <a:cxn ang="0">
                <a:pos x="connsiteX0" y="connsiteY0"/>
              </a:cxn>
              <a:cxn ang="0">
                <a:pos x="connsiteX1" y="connsiteY1"/>
              </a:cxn>
              <a:cxn ang="0">
                <a:pos x="connsiteX2" y="connsiteY2"/>
              </a:cxn>
              <a:cxn ang="0">
                <a:pos x="connsiteX3" y="connsiteY3"/>
              </a:cxn>
            </a:cxnLst>
            <a:rect l="l" t="t" r="r" b="b"/>
            <a:pathLst>
              <a:path w="8115946" h="4031673">
                <a:moveTo>
                  <a:pt x="0" y="4031673"/>
                </a:moveTo>
                <a:lnTo>
                  <a:pt x="8115946" y="0"/>
                </a:lnTo>
                <a:lnTo>
                  <a:pt x="8115946" y="4031673"/>
                </a:lnTo>
                <a:lnTo>
                  <a:pt x="0" y="40316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tx1"/>
                </a:solidFill>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0" y="3034145"/>
            <a:ext cx="7811455" cy="2223655"/>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FEFB9301-2E34-4F6E-98E4-D90A77CBCC89}"/>
              </a:ext>
            </a:extLst>
          </p:cNvPr>
          <p:cNvSpPr>
            <a:spLocks noGrp="1"/>
          </p:cNvSpPr>
          <p:nvPr>
            <p:ph type="body" sz="quarter" idx="10"/>
          </p:nvPr>
        </p:nvSpPr>
        <p:spPr>
          <a:xfrm>
            <a:off x="432000" y="5861050"/>
            <a:ext cx="4364037" cy="788988"/>
          </a:xfrm>
        </p:spPr>
        <p:txBody>
          <a:bodyPr>
            <a:normAutofit/>
          </a:bodyPr>
          <a:lstStyle>
            <a:lvl1pPr>
              <a:lnSpc>
                <a:spcPts val="2600"/>
              </a:lnSpc>
              <a:spcAft>
                <a:spcPts val="0"/>
              </a:spcAft>
              <a:defRPr sz="2300" b="0">
                <a:solidFill>
                  <a:schemeClr val="tx1"/>
                </a:solidFill>
                <a:latin typeface="+mn-lt"/>
              </a:defRPr>
            </a:lvl1pPr>
            <a:lvl2pPr marL="0" indent="0">
              <a:buNone/>
              <a:defRPr/>
            </a:lvl2pPr>
          </a:lstStyle>
          <a:p>
            <a:pPr lvl="0"/>
            <a:r>
              <a:rPr lang="en-US"/>
              <a:t>Click to edit Master text styles</a:t>
            </a:r>
          </a:p>
        </p:txBody>
      </p:sp>
      <p:pic>
        <p:nvPicPr>
          <p:cNvPr id="11" name="Picture 10">
            <a:extLst>
              <a:ext uri="{FF2B5EF4-FFF2-40B4-BE49-F238E27FC236}">
                <a16:creationId xmlns:a16="http://schemas.microsoft.com/office/drawing/2014/main" id="{0097DFDD-244E-40F2-B167-68ADEE205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8722" y="5767754"/>
            <a:ext cx="2048260" cy="651511"/>
          </a:xfrm>
          <a:prstGeom prst="rect">
            <a:avLst/>
          </a:prstGeom>
        </p:spPr>
      </p:pic>
    </p:spTree>
    <p:extLst>
      <p:ext uri="{BB962C8B-B14F-4D97-AF65-F5344CB8AC3E}">
        <p14:creationId xmlns:p14="http://schemas.microsoft.com/office/powerpoint/2010/main" val="162654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amp;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5972677" y="1978701"/>
            <a:ext cx="5942250" cy="4198261"/>
          </a:xfrm>
        </p:spPr>
        <p:txBody>
          <a:bodyPr numCol="1" spcCol="0"/>
          <a:lstStyle>
            <a:lvl1pPr>
              <a:defRPr b="1">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1316414" y="5403331"/>
            <a:ext cx="1384428"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3184598" y="5400743"/>
            <a:ext cx="996984"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p:nvPr>
        </p:nvSpPr>
        <p:spPr>
          <a:xfrm>
            <a:off x="4180321" y="5400743"/>
            <a:ext cx="915661"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9969BE2A-3E2F-4122-AFC9-7D0D9EF5A5F9}"/>
              </a:ext>
            </a:extLst>
          </p:cNvPr>
          <p:cNvSpPr>
            <a:spLocks noGrp="1"/>
          </p:cNvSpPr>
          <p:nvPr>
            <p:ph type="body" sz="quarter" idx="16"/>
          </p:nvPr>
        </p:nvSpPr>
        <p:spPr>
          <a:xfrm>
            <a:off x="5095982" y="5400743"/>
            <a:ext cx="863029"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Tree>
    <p:extLst>
      <p:ext uri="{BB962C8B-B14F-4D97-AF65-F5344CB8AC3E}">
        <p14:creationId xmlns:p14="http://schemas.microsoft.com/office/powerpoint/2010/main" val="34655914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mphasi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76003" y="1453703"/>
            <a:ext cx="5616936" cy="4782972"/>
          </a:xfrm>
        </p:spPr>
        <p:txBody>
          <a:bodyPr anchor="ctr">
            <a:normAutofit/>
          </a:bodyPr>
          <a:lstStyle>
            <a:lvl1pPr marL="0" indent="0" algn="ctr">
              <a:buNone/>
              <a:defRPr sz="1800"/>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stStyle>
          <a:p>
            <a:pPr lvl="0"/>
            <a:r>
              <a:rPr lang="en-US"/>
              <a:t>Click to edit Master text styles</a:t>
            </a:r>
            <a:endParaRPr lang="en-GB"/>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cxnSp>
        <p:nvCxnSpPr>
          <p:cNvPr id="7" name="Straight Connector 6"/>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
        <p:nvSpPr>
          <p:cNvPr id="8" name="Picture Placeholder 8"/>
          <p:cNvSpPr>
            <a:spLocks noGrp="1"/>
          </p:cNvSpPr>
          <p:nvPr>
            <p:ph type="pic" sz="quarter" idx="13"/>
          </p:nvPr>
        </p:nvSpPr>
        <p:spPr>
          <a:xfrm>
            <a:off x="318114" y="1453702"/>
            <a:ext cx="5595655" cy="4782972"/>
          </a:xfrm>
        </p:spPr>
        <p:txBody>
          <a:bodyPr anchor="ctr"/>
          <a:lstStyle>
            <a:lvl1pPr algn="ctr">
              <a:defRPr/>
            </a:lvl1pPr>
          </a:lstStyle>
          <a:p>
            <a:endParaRPr lang="en-GB"/>
          </a:p>
        </p:txBody>
      </p:sp>
    </p:spTree>
    <p:extLst>
      <p:ext uri="{BB962C8B-B14F-4D97-AF65-F5344CB8AC3E}">
        <p14:creationId xmlns:p14="http://schemas.microsoft.com/office/powerpoint/2010/main" val="221610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OFFICIAL – SENSITIVE</a:t>
            </a:r>
          </a:p>
        </p:txBody>
      </p:sp>
      <p:sp>
        <p:nvSpPr>
          <p:cNvPr id="4" name="Slide Number Placeholder 3"/>
          <p:cNvSpPr>
            <a:spLocks noGrp="1"/>
          </p:cNvSpPr>
          <p:nvPr>
            <p:ph type="sldNum" sz="quarter" idx="12"/>
          </p:nvPr>
        </p:nvSpPr>
        <p:spPr/>
        <p:txBody>
          <a:bodyPr/>
          <a:lstStyle/>
          <a:p>
            <a:fld id="{DE2C65E8-42CD-40E1-AA3B-13A5781E6586}" type="slidenum">
              <a:rPr lang="en-GB" smtClean="0"/>
              <a:t>‹#›</a:t>
            </a:fld>
            <a:endParaRPr lang="en-GB"/>
          </a:p>
        </p:txBody>
      </p:sp>
    </p:spTree>
    <p:extLst>
      <p:ext uri="{BB962C8B-B14F-4D97-AF65-F5344CB8AC3E}">
        <p14:creationId xmlns:p14="http://schemas.microsoft.com/office/powerpoint/2010/main" val="21304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Content (Blue)">
    <p:bg>
      <p:bgPr>
        <a:solidFill>
          <a:schemeClr val="accent1"/>
        </a:solid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sp>
        <p:nvSpPr>
          <p:cNvPr id="10" name="Title 1"/>
          <p:cNvSpPr>
            <a:spLocks noGrp="1"/>
          </p:cNvSpPr>
          <p:nvPr>
            <p:ph type="title"/>
          </p:nvPr>
        </p:nvSpPr>
        <p:spPr>
          <a:xfrm>
            <a:off x="119064" y="115890"/>
            <a:ext cx="11953875" cy="1009648"/>
          </a:xfrm>
        </p:spPr>
        <p:txBody>
          <a:bodyPr/>
          <a:lstStyle>
            <a:lvl1pPr>
              <a:defRPr>
                <a:solidFill>
                  <a:schemeClr val="bg1"/>
                </a:solidFill>
              </a:defRPr>
            </a:lvl1pPr>
          </a:lstStyle>
          <a:p>
            <a:r>
              <a:rPr lang="en-US"/>
              <a:t>Click to edit Master title style</a:t>
            </a:r>
            <a:endParaRPr lang="en-GB"/>
          </a:p>
        </p:txBody>
      </p:sp>
      <p:sp>
        <p:nvSpPr>
          <p:cNvPr id="13" name="Content Placeholder 2"/>
          <p:cNvSpPr>
            <a:spLocks noGrp="1"/>
          </p:cNvSpPr>
          <p:nvPr>
            <p:ph idx="1"/>
          </p:nvPr>
        </p:nvSpPr>
        <p:spPr>
          <a:xfrm>
            <a:off x="119064" y="1268414"/>
            <a:ext cx="11953875" cy="5087937"/>
          </a:xfrm>
        </p:spPr>
        <p:txBody>
          <a:bodyPr>
            <a:normAutofit/>
          </a:bodyPr>
          <a:lstStyle>
            <a:lvl1pPr marL="0" indent="0">
              <a:buNone/>
              <a:defRPr sz="1800">
                <a:solidFill>
                  <a:schemeClr val="bg1"/>
                </a:solidFill>
              </a:defRPr>
            </a:lvl1pPr>
            <a:lvl2pPr marL="457189" indent="0">
              <a:buNone/>
              <a:defRPr sz="1800">
                <a:solidFill>
                  <a:schemeClr val="bg1"/>
                </a:solidFill>
              </a:defRPr>
            </a:lvl2pPr>
            <a:lvl3pPr marL="914377" indent="0">
              <a:buNone/>
              <a:defRPr sz="1800">
                <a:solidFill>
                  <a:schemeClr val="bg1"/>
                </a:solidFill>
              </a:defRPr>
            </a:lvl3pPr>
            <a:lvl4pPr marL="1371566" indent="0">
              <a:buNone/>
              <a:defRPr sz="1800">
                <a:solidFill>
                  <a:schemeClr val="bg1"/>
                </a:solidFill>
              </a:defRPr>
            </a:lvl4pPr>
            <a:lvl5pPr marL="1828754" indent="0">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p:cNvCxnSpPr/>
          <p:nvPr userDrawn="1"/>
        </p:nvCxnSpPr>
        <p:spPr>
          <a:xfrm>
            <a:off x="119063" y="1135586"/>
            <a:ext cx="119538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5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92362-4F9E-4C96-AC0F-83F7C3F83973}"/>
              </a:ext>
            </a:extLst>
          </p:cNvPr>
          <p:cNvSpPr>
            <a:spLocks noGrp="1"/>
          </p:cNvSpPr>
          <p:nvPr>
            <p:ph type="title" hasCustomPrompt="1"/>
          </p:nvPr>
        </p:nvSpPr>
        <p:spPr>
          <a:xfrm>
            <a:off x="647700" y="3106724"/>
            <a:ext cx="7108825" cy="2117907"/>
          </a:xfrm>
        </p:spPr>
        <p:txBody>
          <a:bodyPr/>
          <a:lstStyle>
            <a:lvl1pPr>
              <a:lnSpc>
                <a:spcPts val="5200"/>
              </a:lnSpc>
              <a:defRPr sz="6000">
                <a:solidFill>
                  <a:schemeClr val="bg1"/>
                </a:solidFill>
              </a:defRPr>
            </a:lvl1pPr>
          </a:lstStyle>
          <a:p>
            <a:r>
              <a:rPr lang="en-US"/>
              <a:t>Presentation main title</a:t>
            </a:r>
            <a:endParaRPr lang="en-GB"/>
          </a:p>
        </p:txBody>
      </p:sp>
      <p:sp>
        <p:nvSpPr>
          <p:cNvPr id="13" name="Text Placeholder 12">
            <a:extLst>
              <a:ext uri="{FF2B5EF4-FFF2-40B4-BE49-F238E27FC236}">
                <a16:creationId xmlns:a16="http://schemas.microsoft.com/office/drawing/2014/main" id="{35089091-7FC8-4C5B-8C52-1658E9F3A25E}"/>
              </a:ext>
            </a:extLst>
          </p:cNvPr>
          <p:cNvSpPr>
            <a:spLocks noGrp="1"/>
          </p:cNvSpPr>
          <p:nvPr>
            <p:ph type="body" sz="quarter" idx="10" hasCustomPrompt="1"/>
          </p:nvPr>
        </p:nvSpPr>
        <p:spPr>
          <a:xfrm>
            <a:off x="8062724" y="2916926"/>
            <a:ext cx="3851370" cy="433388"/>
          </a:xfrm>
        </p:spPr>
        <p:txBody>
          <a:bodyPr anchor="b" anchorCtr="0"/>
          <a:lstStyle>
            <a:lvl1pPr>
              <a:defRPr sz="2000">
                <a:solidFill>
                  <a:schemeClr val="bg1"/>
                </a:solidFill>
              </a:defRPr>
            </a:lvl1pPr>
          </a:lstStyle>
          <a:p>
            <a:pPr lvl="0"/>
            <a:r>
              <a:rPr lang="en-US"/>
              <a:t>Name Surname</a:t>
            </a:r>
            <a:endParaRPr lang="en-GB"/>
          </a:p>
        </p:txBody>
      </p:sp>
      <p:sp>
        <p:nvSpPr>
          <p:cNvPr id="15" name="Text Placeholder 14">
            <a:extLst>
              <a:ext uri="{FF2B5EF4-FFF2-40B4-BE49-F238E27FC236}">
                <a16:creationId xmlns:a16="http://schemas.microsoft.com/office/drawing/2014/main" id="{7141E00D-2012-4BC2-A6B5-A542F0C34F0B}"/>
              </a:ext>
            </a:extLst>
          </p:cNvPr>
          <p:cNvSpPr>
            <a:spLocks noGrp="1"/>
          </p:cNvSpPr>
          <p:nvPr>
            <p:ph type="body" sz="quarter" idx="11" hasCustomPrompt="1"/>
          </p:nvPr>
        </p:nvSpPr>
        <p:spPr>
          <a:xfrm>
            <a:off x="8062725" y="3350314"/>
            <a:ext cx="3851370" cy="1423840"/>
          </a:xfrm>
        </p:spPr>
        <p:txBody>
          <a:bodyPr/>
          <a:lstStyle>
            <a:lvl1pPr>
              <a:spcAft>
                <a:spcPts val="0"/>
              </a:spcAft>
              <a:defRPr sz="2000" b="0">
                <a:solidFill>
                  <a:schemeClr val="bg1"/>
                </a:solidFill>
              </a:defRPr>
            </a:lvl1pPr>
          </a:lstStyle>
          <a:p>
            <a:pPr lvl="0"/>
            <a:r>
              <a:rPr lang="en-US"/>
              <a:t>Company, URL and email</a:t>
            </a:r>
          </a:p>
        </p:txBody>
      </p:sp>
    </p:spTree>
    <p:extLst>
      <p:ext uri="{BB962C8B-B14F-4D97-AF65-F5344CB8AC3E}">
        <p14:creationId xmlns:p14="http://schemas.microsoft.com/office/powerpoint/2010/main" val="20700692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C84B0-E006-484A-8C44-6205D0CCF8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0A92B773-D466-4459-A6CF-50FAE542E12B}"/>
              </a:ext>
            </a:extLst>
          </p:cNvPr>
          <p:cNvSpPr>
            <a:spLocks noGrp="1"/>
          </p:cNvSpPr>
          <p:nvPr>
            <p:ph type="ftr" sz="quarter" idx="10"/>
          </p:nvPr>
        </p:nvSpPr>
        <p:spPr/>
        <p:txBody>
          <a:bodyPr/>
          <a:lstStyle>
            <a:lvl1pPr>
              <a:defRPr>
                <a:solidFill>
                  <a:schemeClr val="bg2"/>
                </a:solidFill>
              </a:defRPr>
            </a:lvl1pPr>
          </a:lstStyle>
          <a:p>
            <a:r>
              <a:rPr lang="en-GB"/>
              <a:t>Presentation Title</a:t>
            </a:r>
          </a:p>
        </p:txBody>
      </p:sp>
      <p:sp>
        <p:nvSpPr>
          <p:cNvPr id="8" name="Slide Number Placeholder 7">
            <a:extLst>
              <a:ext uri="{FF2B5EF4-FFF2-40B4-BE49-F238E27FC236}">
                <a16:creationId xmlns:a16="http://schemas.microsoft.com/office/drawing/2014/main" id="{21A44DBE-F2B8-446F-BA32-3C95A54C49C2}"/>
              </a:ext>
            </a:extLst>
          </p:cNvPr>
          <p:cNvSpPr>
            <a:spLocks noGrp="1"/>
          </p:cNvSpPr>
          <p:nvPr>
            <p:ph type="sldNum" sz="quarter" idx="11"/>
          </p:nvPr>
        </p:nvSpPr>
        <p:spPr/>
        <p:txBody>
          <a:bodyPr/>
          <a:lstStyle>
            <a:lvl1pPr>
              <a:defRPr>
                <a:solidFill>
                  <a:schemeClr val="bg2"/>
                </a:solidFill>
              </a:defRPr>
            </a:lvl1pPr>
          </a:lstStyle>
          <a:p>
            <a:fld id="{EDE7B988-3E9B-4B27-B2CF-40215B35F356}" type="slidenum">
              <a:rPr lang="en-GB" smtClean="0"/>
              <a:pPr/>
              <a:t>‹#›</a:t>
            </a:fld>
            <a:endParaRPr lang="en-GB"/>
          </a:p>
        </p:txBody>
      </p:sp>
      <p:sp>
        <p:nvSpPr>
          <p:cNvPr id="4" name="Title 3">
            <a:extLst>
              <a:ext uri="{FF2B5EF4-FFF2-40B4-BE49-F238E27FC236}">
                <a16:creationId xmlns:a16="http://schemas.microsoft.com/office/drawing/2014/main" id="{D7D883D4-99BD-425F-B8BC-09D546496F1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163940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E395-EE2D-44BC-83EA-D1CAEFD9EC12}"/>
              </a:ext>
            </a:extLst>
          </p:cNvPr>
          <p:cNvSpPr>
            <a:spLocks noGrp="1"/>
          </p:cNvSpPr>
          <p:nvPr>
            <p:ph type="title" hasCustomPrompt="1"/>
          </p:nvPr>
        </p:nvSpPr>
        <p:spPr>
          <a:xfrm>
            <a:off x="1908000" y="1836000"/>
            <a:ext cx="9575820" cy="1470661"/>
          </a:xfrm>
        </p:spPr>
        <p:txBody>
          <a:bodyPr anchor="t" anchorCtr="0"/>
          <a:lstStyle>
            <a:lvl1pPr>
              <a:lnSpc>
                <a:spcPts val="4800"/>
              </a:lnSpc>
              <a:defRPr sz="4800">
                <a:solidFill>
                  <a:schemeClr val="tx2"/>
                </a:solidFill>
              </a:defRPr>
            </a:lvl1pPr>
          </a:lstStyle>
          <a:p>
            <a:r>
              <a:rPr lang="en-US"/>
              <a:t>Subtitle style</a:t>
            </a:r>
            <a:endParaRPr lang="en-GB"/>
          </a:p>
        </p:txBody>
      </p:sp>
      <p:sp>
        <p:nvSpPr>
          <p:cNvPr id="3" name="Text Placeholder 2">
            <a:extLst>
              <a:ext uri="{FF2B5EF4-FFF2-40B4-BE49-F238E27FC236}">
                <a16:creationId xmlns:a16="http://schemas.microsoft.com/office/drawing/2014/main" id="{E9083AA0-1E82-4D37-BD9D-49838619C6F9}"/>
              </a:ext>
            </a:extLst>
          </p:cNvPr>
          <p:cNvSpPr>
            <a:spLocks noGrp="1"/>
          </p:cNvSpPr>
          <p:nvPr>
            <p:ph type="body" idx="1" hasCustomPrompt="1"/>
          </p:nvPr>
        </p:nvSpPr>
        <p:spPr>
          <a:xfrm>
            <a:off x="2556000" y="3276000"/>
            <a:ext cx="8920500" cy="1127700"/>
          </a:xfrm>
        </p:spPr>
        <p:txBody>
          <a:bodyPr/>
          <a:lstStyle>
            <a:lvl1pPr marL="0" indent="0">
              <a:lnSpc>
                <a:spcPts val="2000"/>
              </a:lnSpc>
              <a:spcAft>
                <a:spcPts val="0"/>
              </a:spcAft>
              <a:buNone/>
              <a:defRPr sz="19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Overall explanation</a:t>
            </a:r>
          </a:p>
        </p:txBody>
      </p:sp>
      <p:sp>
        <p:nvSpPr>
          <p:cNvPr id="8" name="Slide Number Placeholder 7">
            <a:extLst>
              <a:ext uri="{FF2B5EF4-FFF2-40B4-BE49-F238E27FC236}">
                <a16:creationId xmlns:a16="http://schemas.microsoft.com/office/drawing/2014/main" id="{F91C4CF3-F1C3-4622-A358-415091FCF954}"/>
              </a:ext>
            </a:extLst>
          </p:cNvPr>
          <p:cNvSpPr>
            <a:spLocks noGrp="1"/>
          </p:cNvSpPr>
          <p:nvPr>
            <p:ph type="sldNum" sz="quarter" idx="11"/>
          </p:nvPr>
        </p:nvSpPr>
        <p:spPr>
          <a:xfrm>
            <a:off x="6203949" y="6300000"/>
            <a:ext cx="540000" cy="360000"/>
          </a:xfrm>
        </p:spPr>
        <p:txBody>
          <a:bodyPr/>
          <a:lstStyle>
            <a:lvl1pPr>
              <a:defRPr>
                <a:solidFill>
                  <a:schemeClr val="bg1"/>
                </a:solidFill>
              </a:defRPr>
            </a:lvl1pPr>
          </a:lstStyle>
          <a:p>
            <a:fld id="{EDE7B988-3E9B-4B27-B2CF-40215B35F356}" type="slidenum">
              <a:rPr lang="en-GB" smtClean="0"/>
              <a:pPr/>
              <a:t>‹#›</a:t>
            </a:fld>
            <a:endParaRPr lang="en-GB"/>
          </a:p>
        </p:txBody>
      </p:sp>
      <p:sp>
        <p:nvSpPr>
          <p:cNvPr id="12" name="TextBox 11">
            <a:extLst>
              <a:ext uri="{FF2B5EF4-FFF2-40B4-BE49-F238E27FC236}">
                <a16:creationId xmlns:a16="http://schemas.microsoft.com/office/drawing/2014/main" id="{4CAD67FC-02A2-48CA-AF42-1D8AAFE5FF83}"/>
              </a:ext>
            </a:extLst>
          </p:cNvPr>
          <p:cNvSpPr txBox="1"/>
          <p:nvPr userDrawn="1"/>
        </p:nvSpPr>
        <p:spPr>
          <a:xfrm>
            <a:off x="6469380" y="6300000"/>
            <a:ext cx="2278380" cy="360000"/>
          </a:xfrm>
          <a:prstGeom prst="rect">
            <a:avLst/>
          </a:prstGeom>
          <a:noFill/>
        </p:spPr>
        <p:txBody>
          <a:bodyPr wrap="square" lIns="0" tIns="0" rIns="0" bIns="0" rtlCol="0" anchor="ctr" anchorCtr="0">
            <a:noAutofit/>
          </a:bodyPr>
          <a:lstStyle/>
          <a:p>
            <a:pPr algn="r"/>
            <a:r>
              <a:rPr lang="en-GB" sz="1200" b="1">
                <a:solidFill>
                  <a:schemeClr val="accent1"/>
                </a:solidFill>
              </a:rPr>
              <a:t>Client Name</a:t>
            </a:r>
          </a:p>
        </p:txBody>
      </p:sp>
      <p:sp>
        <p:nvSpPr>
          <p:cNvPr id="9" name="Footer Placeholder 4">
            <a:extLst>
              <a:ext uri="{FF2B5EF4-FFF2-40B4-BE49-F238E27FC236}">
                <a16:creationId xmlns:a16="http://schemas.microsoft.com/office/drawing/2014/main" id="{9E31A76E-5F88-2647-A429-A54E4252A8E7}"/>
              </a:ext>
            </a:extLst>
          </p:cNvPr>
          <p:cNvSpPr>
            <a:spLocks noGrp="1"/>
          </p:cNvSpPr>
          <p:nvPr>
            <p:ph type="ftr" sz="quarter" idx="3"/>
          </p:nvPr>
        </p:nvSpPr>
        <p:spPr>
          <a:xfrm>
            <a:off x="720000" y="6287495"/>
            <a:ext cx="3445754" cy="360000"/>
          </a:xfrm>
          <a:prstGeom prst="rect">
            <a:avLst/>
          </a:prstGeom>
        </p:spPr>
        <p:txBody>
          <a:bodyPr vert="horz" wrap="square" lIns="0" tIns="0" rIns="0" bIns="0" rtlCol="0" anchor="ctr" anchorCtr="0">
            <a:noAutofit/>
          </a:bodyPr>
          <a:lstStyle>
            <a:lvl1pPr algn="l">
              <a:defRPr sz="1200" b="0">
                <a:solidFill>
                  <a:schemeClr val="bg1"/>
                </a:solidFill>
              </a:defRPr>
            </a:lvl1pPr>
          </a:lstStyle>
          <a:p>
            <a:r>
              <a:rPr lang="en-GB"/>
              <a:t>Presentation Title</a:t>
            </a:r>
          </a:p>
        </p:txBody>
      </p:sp>
    </p:spTree>
    <p:extLst>
      <p:ext uri="{BB962C8B-B14F-4D97-AF65-F5344CB8AC3E}">
        <p14:creationId xmlns:p14="http://schemas.microsoft.com/office/powerpoint/2010/main" val="3072369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B7A74-DD5C-4447-90F6-202421F7A7B3}"/>
              </a:ext>
            </a:extLst>
          </p:cNvPr>
          <p:cNvSpPr/>
          <p:nvPr userDrawn="1"/>
        </p:nvSpPr>
        <p:spPr>
          <a:xfrm>
            <a:off x="0" y="914400"/>
            <a:ext cx="9577137" cy="459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91C4CF3-F1C3-4622-A358-415091FCF954}"/>
              </a:ext>
            </a:extLst>
          </p:cNvPr>
          <p:cNvSpPr>
            <a:spLocks noGrp="1"/>
          </p:cNvSpPr>
          <p:nvPr>
            <p:ph type="sldNum" sz="quarter" idx="11"/>
          </p:nvPr>
        </p:nvSpPr>
        <p:spPr>
          <a:xfrm>
            <a:off x="6203949" y="6300000"/>
            <a:ext cx="540000" cy="360000"/>
          </a:xfrm>
        </p:spPr>
        <p:txBody>
          <a:bodyPr/>
          <a:lstStyle>
            <a:lvl1pPr>
              <a:defRPr>
                <a:solidFill>
                  <a:schemeClr val="bg1"/>
                </a:solidFill>
              </a:defRPr>
            </a:lvl1pPr>
          </a:lstStyle>
          <a:p>
            <a:fld id="{EDE7B988-3E9B-4B27-B2CF-40215B35F356}" type="slidenum">
              <a:rPr lang="en-GB" smtClean="0"/>
              <a:pPr/>
              <a:t>‹#›</a:t>
            </a:fld>
            <a:endParaRPr lang="en-GB"/>
          </a:p>
        </p:txBody>
      </p:sp>
      <p:sp>
        <p:nvSpPr>
          <p:cNvPr id="12" name="TextBox 11">
            <a:extLst>
              <a:ext uri="{FF2B5EF4-FFF2-40B4-BE49-F238E27FC236}">
                <a16:creationId xmlns:a16="http://schemas.microsoft.com/office/drawing/2014/main" id="{4CAD67FC-02A2-48CA-AF42-1D8AAFE5FF83}"/>
              </a:ext>
            </a:extLst>
          </p:cNvPr>
          <p:cNvSpPr txBox="1"/>
          <p:nvPr userDrawn="1"/>
        </p:nvSpPr>
        <p:spPr>
          <a:xfrm>
            <a:off x="6469380" y="6300000"/>
            <a:ext cx="2278380" cy="360000"/>
          </a:xfrm>
          <a:prstGeom prst="rect">
            <a:avLst/>
          </a:prstGeom>
          <a:noFill/>
        </p:spPr>
        <p:txBody>
          <a:bodyPr wrap="square" lIns="0" tIns="0" rIns="0" bIns="0" rtlCol="0" anchor="ctr" anchorCtr="0">
            <a:noAutofit/>
          </a:bodyPr>
          <a:lstStyle/>
          <a:p>
            <a:pPr algn="r"/>
            <a:r>
              <a:rPr lang="en-GB" sz="1200" b="1">
                <a:solidFill>
                  <a:schemeClr val="accent1"/>
                </a:solidFill>
              </a:rPr>
              <a:t>Client Name</a:t>
            </a:r>
          </a:p>
        </p:txBody>
      </p:sp>
      <p:sp>
        <p:nvSpPr>
          <p:cNvPr id="9" name="Footer Placeholder 4">
            <a:extLst>
              <a:ext uri="{FF2B5EF4-FFF2-40B4-BE49-F238E27FC236}">
                <a16:creationId xmlns:a16="http://schemas.microsoft.com/office/drawing/2014/main" id="{9E31A76E-5F88-2647-A429-A54E4252A8E7}"/>
              </a:ext>
            </a:extLst>
          </p:cNvPr>
          <p:cNvSpPr>
            <a:spLocks noGrp="1"/>
          </p:cNvSpPr>
          <p:nvPr>
            <p:ph type="ftr" sz="quarter" idx="3"/>
          </p:nvPr>
        </p:nvSpPr>
        <p:spPr>
          <a:xfrm>
            <a:off x="720000" y="6287495"/>
            <a:ext cx="3445754" cy="360000"/>
          </a:xfrm>
          <a:prstGeom prst="rect">
            <a:avLst/>
          </a:prstGeom>
        </p:spPr>
        <p:txBody>
          <a:bodyPr vert="horz" wrap="square" lIns="0" tIns="0" rIns="0" bIns="0" rtlCol="0" anchor="ctr" anchorCtr="0">
            <a:noAutofit/>
          </a:bodyPr>
          <a:lstStyle>
            <a:lvl1pPr algn="l">
              <a:defRPr sz="1200" b="0">
                <a:solidFill>
                  <a:schemeClr val="bg1"/>
                </a:solidFill>
              </a:defRPr>
            </a:lvl1pPr>
          </a:lstStyle>
          <a:p>
            <a:r>
              <a:rPr lang="en-GB"/>
              <a:t>Presentation Title</a:t>
            </a:r>
          </a:p>
        </p:txBody>
      </p:sp>
      <p:sp>
        <p:nvSpPr>
          <p:cNvPr id="10" name="Title 1">
            <a:extLst>
              <a:ext uri="{FF2B5EF4-FFF2-40B4-BE49-F238E27FC236}">
                <a16:creationId xmlns:a16="http://schemas.microsoft.com/office/drawing/2014/main" id="{A837D511-A31C-0148-928F-8A11D978B85B}"/>
              </a:ext>
            </a:extLst>
          </p:cNvPr>
          <p:cNvSpPr>
            <a:spLocks noGrp="1"/>
          </p:cNvSpPr>
          <p:nvPr>
            <p:ph type="title" hasCustomPrompt="1"/>
          </p:nvPr>
        </p:nvSpPr>
        <p:spPr>
          <a:xfrm>
            <a:off x="720000" y="1264920"/>
            <a:ext cx="8375874" cy="2783862"/>
          </a:xfrm>
        </p:spPr>
        <p:txBody>
          <a:bodyPr anchor="t" anchorCtr="0"/>
          <a:lstStyle>
            <a:lvl1pPr marL="180000" indent="-180000">
              <a:lnSpc>
                <a:spcPts val="3900"/>
              </a:lnSpc>
              <a:defRPr sz="3900">
                <a:solidFill>
                  <a:srgbClr val="2A6AB2"/>
                </a:solidFill>
              </a:defRPr>
            </a:lvl1pPr>
          </a:lstStyle>
          <a:p>
            <a:r>
              <a:rPr lang="en-US"/>
              <a:t>“Pull out statements</a:t>
            </a:r>
            <a:br>
              <a:rPr lang="en-US"/>
            </a:br>
            <a:endParaRPr lang="en-GB"/>
          </a:p>
        </p:txBody>
      </p:sp>
      <p:sp>
        <p:nvSpPr>
          <p:cNvPr id="11" name="Text Placeholder 2">
            <a:extLst>
              <a:ext uri="{FF2B5EF4-FFF2-40B4-BE49-F238E27FC236}">
                <a16:creationId xmlns:a16="http://schemas.microsoft.com/office/drawing/2014/main" id="{046A3C35-1B48-B248-899D-AA57DB9792A4}"/>
              </a:ext>
            </a:extLst>
          </p:cNvPr>
          <p:cNvSpPr>
            <a:spLocks noGrp="1"/>
          </p:cNvSpPr>
          <p:nvPr>
            <p:ph type="body" idx="1" hasCustomPrompt="1"/>
          </p:nvPr>
        </p:nvSpPr>
        <p:spPr>
          <a:xfrm>
            <a:off x="1091014" y="4048782"/>
            <a:ext cx="5760000" cy="905700"/>
          </a:xfrm>
        </p:spPr>
        <p:txBody>
          <a:bodyPr/>
          <a:lstStyle>
            <a:lvl1pPr marL="0" indent="0">
              <a:lnSpc>
                <a:spcPts val="1900"/>
              </a:lnSpc>
              <a:spcAft>
                <a:spcPts val="0"/>
              </a:spcAft>
              <a:buNone/>
              <a:defRPr sz="19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Job title et al</a:t>
            </a:r>
          </a:p>
        </p:txBody>
      </p:sp>
    </p:spTree>
    <p:extLst>
      <p:ext uri="{BB962C8B-B14F-4D97-AF65-F5344CB8AC3E}">
        <p14:creationId xmlns:p14="http://schemas.microsoft.com/office/powerpoint/2010/main" val="486095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Pullout Stat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E395-EE2D-44BC-83EA-D1CAEFD9EC12}"/>
              </a:ext>
            </a:extLst>
          </p:cNvPr>
          <p:cNvSpPr>
            <a:spLocks noGrp="1"/>
          </p:cNvSpPr>
          <p:nvPr>
            <p:ph type="title" hasCustomPrompt="1"/>
          </p:nvPr>
        </p:nvSpPr>
        <p:spPr>
          <a:xfrm>
            <a:off x="720000" y="1264920"/>
            <a:ext cx="6442800" cy="2651760"/>
          </a:xfrm>
        </p:spPr>
        <p:txBody>
          <a:bodyPr anchor="t" anchorCtr="0"/>
          <a:lstStyle>
            <a:lvl1pPr marL="180000" indent="-180000">
              <a:lnSpc>
                <a:spcPts val="3900"/>
              </a:lnSpc>
              <a:defRPr sz="3900">
                <a:solidFill>
                  <a:schemeClr val="accent1"/>
                </a:solidFill>
              </a:defRPr>
            </a:lvl1pPr>
          </a:lstStyle>
          <a:p>
            <a:r>
              <a:rPr lang="en-US"/>
              <a:t>“Pull out statements</a:t>
            </a:r>
            <a:br>
              <a:rPr lang="en-US"/>
            </a:br>
            <a:endParaRPr lang="en-GB"/>
          </a:p>
        </p:txBody>
      </p:sp>
      <p:sp>
        <p:nvSpPr>
          <p:cNvPr id="3" name="Text Placeholder 2">
            <a:extLst>
              <a:ext uri="{FF2B5EF4-FFF2-40B4-BE49-F238E27FC236}">
                <a16:creationId xmlns:a16="http://schemas.microsoft.com/office/drawing/2014/main" id="{E9083AA0-1E82-4D37-BD9D-49838619C6F9}"/>
              </a:ext>
            </a:extLst>
          </p:cNvPr>
          <p:cNvSpPr>
            <a:spLocks noGrp="1"/>
          </p:cNvSpPr>
          <p:nvPr>
            <p:ph type="body" idx="1" hasCustomPrompt="1"/>
          </p:nvPr>
        </p:nvSpPr>
        <p:spPr>
          <a:xfrm>
            <a:off x="1091014" y="4048782"/>
            <a:ext cx="5760000" cy="905700"/>
          </a:xfrm>
        </p:spPr>
        <p:txBody>
          <a:bodyPr/>
          <a:lstStyle>
            <a:lvl1pPr marL="0" indent="0">
              <a:lnSpc>
                <a:spcPts val="1900"/>
              </a:lnSpc>
              <a:spcAft>
                <a:spcPts val="0"/>
              </a:spcAft>
              <a:buNone/>
              <a:defRPr sz="19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Job title et al</a:t>
            </a:r>
          </a:p>
        </p:txBody>
      </p:sp>
      <p:sp>
        <p:nvSpPr>
          <p:cNvPr id="7" name="Footer Placeholder 6">
            <a:extLst>
              <a:ext uri="{FF2B5EF4-FFF2-40B4-BE49-F238E27FC236}">
                <a16:creationId xmlns:a16="http://schemas.microsoft.com/office/drawing/2014/main" id="{637DD70E-409D-459A-9E4F-37C0E50CBF8B}"/>
              </a:ext>
            </a:extLst>
          </p:cNvPr>
          <p:cNvSpPr>
            <a:spLocks noGrp="1"/>
          </p:cNvSpPr>
          <p:nvPr>
            <p:ph type="ftr" sz="quarter" idx="10"/>
          </p:nvPr>
        </p:nvSpPr>
        <p:spPr/>
        <p:txBody>
          <a:bodyPr/>
          <a:lstStyle>
            <a:lvl1pPr>
              <a:defRPr>
                <a:solidFill>
                  <a:schemeClr val="bg2"/>
                </a:solidFill>
              </a:defRPr>
            </a:lvl1pPr>
          </a:lstStyle>
          <a:p>
            <a:r>
              <a:rPr lang="en-GB"/>
              <a:t>Presentation Title</a:t>
            </a:r>
          </a:p>
        </p:txBody>
      </p:sp>
      <p:sp>
        <p:nvSpPr>
          <p:cNvPr id="8" name="Slide Number Placeholder 7">
            <a:extLst>
              <a:ext uri="{FF2B5EF4-FFF2-40B4-BE49-F238E27FC236}">
                <a16:creationId xmlns:a16="http://schemas.microsoft.com/office/drawing/2014/main" id="{F91C4CF3-F1C3-4622-A358-415091FCF954}"/>
              </a:ext>
            </a:extLst>
          </p:cNvPr>
          <p:cNvSpPr>
            <a:spLocks noGrp="1"/>
          </p:cNvSpPr>
          <p:nvPr>
            <p:ph type="sldNum" sz="quarter" idx="11"/>
          </p:nvPr>
        </p:nvSpPr>
        <p:spPr/>
        <p:txBody>
          <a:bodyPr/>
          <a:lstStyle>
            <a:lvl1pPr algn="l">
              <a:defRPr>
                <a:solidFill>
                  <a:schemeClr val="bg2"/>
                </a:solidFill>
              </a:defRPr>
            </a:lvl1pPr>
          </a:lstStyle>
          <a:p>
            <a:fld id="{EDE7B988-3E9B-4B27-B2CF-40215B35F356}" type="slidenum">
              <a:rPr lang="en-GB" smtClean="0"/>
              <a:pPr/>
              <a:t>‹#›</a:t>
            </a:fld>
            <a:endParaRPr lang="en-GB"/>
          </a:p>
        </p:txBody>
      </p:sp>
    </p:spTree>
    <p:extLst>
      <p:ext uri="{BB962C8B-B14F-4D97-AF65-F5344CB8AC3E}">
        <p14:creationId xmlns:p14="http://schemas.microsoft.com/office/powerpoint/2010/main" val="2792793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ullout Statements+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E395-EE2D-44BC-83EA-D1CAEFD9EC12}"/>
              </a:ext>
            </a:extLst>
          </p:cNvPr>
          <p:cNvSpPr>
            <a:spLocks noGrp="1"/>
          </p:cNvSpPr>
          <p:nvPr>
            <p:ph type="title" hasCustomPrompt="1"/>
          </p:nvPr>
        </p:nvSpPr>
        <p:spPr>
          <a:xfrm>
            <a:off x="8280000" y="1836420"/>
            <a:ext cx="3310020" cy="3060000"/>
          </a:xfrm>
        </p:spPr>
        <p:txBody>
          <a:bodyPr anchor="t" anchorCtr="0"/>
          <a:lstStyle>
            <a:lvl1pPr marL="0" indent="0">
              <a:lnSpc>
                <a:spcPts val="2400"/>
              </a:lnSpc>
              <a:defRPr sz="2400">
                <a:solidFill>
                  <a:schemeClr val="bg1"/>
                </a:solidFill>
              </a:defRPr>
            </a:lvl1pPr>
          </a:lstStyle>
          <a:p>
            <a:r>
              <a:rPr lang="en-US"/>
              <a:t>Pull out statements</a:t>
            </a:r>
            <a:br>
              <a:rPr lang="en-US"/>
            </a:br>
            <a:endParaRPr lang="en-GB"/>
          </a:p>
        </p:txBody>
      </p:sp>
      <p:sp>
        <p:nvSpPr>
          <p:cNvPr id="7" name="Footer Placeholder 6">
            <a:extLst>
              <a:ext uri="{FF2B5EF4-FFF2-40B4-BE49-F238E27FC236}">
                <a16:creationId xmlns:a16="http://schemas.microsoft.com/office/drawing/2014/main" id="{637DD70E-409D-459A-9E4F-37C0E50CBF8B}"/>
              </a:ext>
            </a:extLst>
          </p:cNvPr>
          <p:cNvSpPr>
            <a:spLocks noGrp="1"/>
          </p:cNvSpPr>
          <p:nvPr>
            <p:ph type="ftr" sz="quarter" idx="10"/>
          </p:nvPr>
        </p:nvSpPr>
        <p:spPr/>
        <p:txBody>
          <a:bodyPr/>
          <a:lstStyle>
            <a:lvl1pPr>
              <a:defRPr>
                <a:solidFill>
                  <a:schemeClr val="bg2"/>
                </a:solidFill>
              </a:defRPr>
            </a:lvl1pPr>
          </a:lstStyle>
          <a:p>
            <a:r>
              <a:rPr lang="en-GB"/>
              <a:t>Presentation Title</a:t>
            </a:r>
          </a:p>
        </p:txBody>
      </p:sp>
      <p:sp>
        <p:nvSpPr>
          <p:cNvPr id="8" name="Slide Number Placeholder 7">
            <a:extLst>
              <a:ext uri="{FF2B5EF4-FFF2-40B4-BE49-F238E27FC236}">
                <a16:creationId xmlns:a16="http://schemas.microsoft.com/office/drawing/2014/main" id="{F91C4CF3-F1C3-4622-A358-415091FCF954}"/>
              </a:ext>
            </a:extLst>
          </p:cNvPr>
          <p:cNvSpPr>
            <a:spLocks noGrp="1"/>
          </p:cNvSpPr>
          <p:nvPr>
            <p:ph type="sldNum" sz="quarter" idx="11"/>
          </p:nvPr>
        </p:nvSpPr>
        <p:spPr/>
        <p:txBody>
          <a:bodyPr/>
          <a:lstStyle>
            <a:lvl1pPr algn="l">
              <a:defRPr>
                <a:solidFill>
                  <a:schemeClr val="bg2"/>
                </a:solidFill>
              </a:defRPr>
            </a:lvl1pPr>
          </a:lstStyle>
          <a:p>
            <a:fld id="{EDE7B988-3E9B-4B27-B2CF-40215B35F356}" type="slidenum">
              <a:rPr lang="en-GB" smtClean="0"/>
              <a:pPr/>
              <a:t>‹#›</a:t>
            </a:fld>
            <a:endParaRPr lang="en-GB"/>
          </a:p>
        </p:txBody>
      </p:sp>
      <p:sp>
        <p:nvSpPr>
          <p:cNvPr id="10" name="Picture Placeholder 9">
            <a:extLst>
              <a:ext uri="{FF2B5EF4-FFF2-40B4-BE49-F238E27FC236}">
                <a16:creationId xmlns:a16="http://schemas.microsoft.com/office/drawing/2014/main" id="{681711C4-3E80-4C66-9E46-73F4202B3FE1}"/>
              </a:ext>
            </a:extLst>
          </p:cNvPr>
          <p:cNvSpPr>
            <a:spLocks noGrp="1"/>
          </p:cNvSpPr>
          <p:nvPr>
            <p:ph type="pic" sz="quarter" idx="12"/>
          </p:nvPr>
        </p:nvSpPr>
        <p:spPr>
          <a:xfrm>
            <a:off x="0" y="0"/>
            <a:ext cx="7812000" cy="5390147"/>
          </a:xfrm>
        </p:spPr>
        <p:txBody>
          <a:bodyPr/>
          <a:lstStyle/>
          <a:p>
            <a:endParaRPr lang="en-GB"/>
          </a:p>
        </p:txBody>
      </p:sp>
      <p:sp>
        <p:nvSpPr>
          <p:cNvPr id="13" name="TextBox 12">
            <a:extLst>
              <a:ext uri="{FF2B5EF4-FFF2-40B4-BE49-F238E27FC236}">
                <a16:creationId xmlns:a16="http://schemas.microsoft.com/office/drawing/2014/main" id="{4AE1C43F-2D9C-46EA-8A7A-F17F44115C2A}"/>
              </a:ext>
            </a:extLst>
          </p:cNvPr>
          <p:cNvSpPr txBox="1"/>
          <p:nvPr userDrawn="1"/>
        </p:nvSpPr>
        <p:spPr>
          <a:xfrm>
            <a:off x="6203949" y="180000"/>
            <a:ext cx="1294131" cy="360000"/>
          </a:xfrm>
          <a:prstGeom prst="rect">
            <a:avLst/>
          </a:prstGeom>
          <a:noFill/>
        </p:spPr>
        <p:txBody>
          <a:bodyPr wrap="square" lIns="0" tIns="0" rIns="0" bIns="0" rtlCol="0" anchor="ctr" anchorCtr="0">
            <a:noAutofit/>
          </a:bodyPr>
          <a:lstStyle/>
          <a:p>
            <a:pPr algn="l"/>
            <a:r>
              <a:rPr lang="en-GB" sz="1200" b="0">
                <a:solidFill>
                  <a:schemeClr val="bg1"/>
                </a:solidFill>
              </a:rPr>
              <a:t>Financial Capability</a:t>
            </a:r>
          </a:p>
        </p:txBody>
      </p:sp>
    </p:spTree>
    <p:extLst>
      <p:ext uri="{BB962C8B-B14F-4D97-AF65-F5344CB8AC3E}">
        <p14:creationId xmlns:p14="http://schemas.microsoft.com/office/powerpoint/2010/main" val="34125557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C291-A256-48FD-BE28-49A033DDE2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34012B-EB1E-4607-B482-8CFB6FC21D2F}"/>
              </a:ext>
            </a:extLst>
          </p:cNvPr>
          <p:cNvSpPr>
            <a:spLocks noGrp="1"/>
          </p:cNvSpPr>
          <p:nvPr>
            <p:ph sz="half" idx="1"/>
          </p:nvPr>
        </p:nvSpPr>
        <p:spPr>
          <a:xfrm>
            <a:off x="720000" y="1872000"/>
            <a:ext cx="5940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B4CBAD-6F37-4FCD-B6E5-8A1E09BFD843}"/>
              </a:ext>
            </a:extLst>
          </p:cNvPr>
          <p:cNvSpPr>
            <a:spLocks noGrp="1"/>
          </p:cNvSpPr>
          <p:nvPr>
            <p:ph sz="half" idx="2"/>
          </p:nvPr>
        </p:nvSpPr>
        <p:spPr>
          <a:xfrm>
            <a:off x="7010400" y="1872000"/>
            <a:ext cx="44628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03EB15B5-A59A-48E3-9E31-64100D0A6DD1}"/>
              </a:ext>
            </a:extLst>
          </p:cNvPr>
          <p:cNvSpPr>
            <a:spLocks noGrp="1"/>
          </p:cNvSpPr>
          <p:nvPr>
            <p:ph type="ftr" sz="quarter" idx="10"/>
          </p:nvPr>
        </p:nvSpPr>
        <p:spPr/>
        <p:txBody>
          <a:bodyPr/>
          <a:lstStyle>
            <a:lvl1pPr>
              <a:defRPr>
                <a:solidFill>
                  <a:schemeClr val="bg2"/>
                </a:solidFill>
              </a:defRPr>
            </a:lvl1pPr>
          </a:lstStyle>
          <a:p>
            <a:r>
              <a:rPr lang="en-GB"/>
              <a:t>Presentation Title</a:t>
            </a:r>
          </a:p>
        </p:txBody>
      </p:sp>
      <p:sp>
        <p:nvSpPr>
          <p:cNvPr id="9" name="Slide Number Placeholder 8">
            <a:extLst>
              <a:ext uri="{FF2B5EF4-FFF2-40B4-BE49-F238E27FC236}">
                <a16:creationId xmlns:a16="http://schemas.microsoft.com/office/drawing/2014/main" id="{FA223DAF-CE07-4686-BCB2-F3AEF816CF21}"/>
              </a:ext>
            </a:extLst>
          </p:cNvPr>
          <p:cNvSpPr>
            <a:spLocks noGrp="1"/>
          </p:cNvSpPr>
          <p:nvPr>
            <p:ph type="sldNum" sz="quarter" idx="11"/>
          </p:nvPr>
        </p:nvSpPr>
        <p:spPr/>
        <p:txBody>
          <a:bodyPr/>
          <a:lstStyle>
            <a:lvl1pPr algn="l">
              <a:defRPr>
                <a:solidFill>
                  <a:schemeClr val="bg2"/>
                </a:solidFill>
              </a:defRPr>
            </a:lvl1pPr>
          </a:lstStyle>
          <a:p>
            <a:fld id="{EDE7B988-3E9B-4B27-B2CF-40215B35F356}" type="slidenum">
              <a:rPr lang="en-GB" smtClean="0"/>
              <a:pPr/>
              <a:t>‹#›</a:t>
            </a:fld>
            <a:endParaRPr lang="en-GB"/>
          </a:p>
        </p:txBody>
      </p:sp>
    </p:spTree>
    <p:extLst>
      <p:ext uri="{BB962C8B-B14F-4D97-AF65-F5344CB8AC3E}">
        <p14:creationId xmlns:p14="http://schemas.microsoft.com/office/powerpoint/2010/main" val="281125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6172200" y="0"/>
            <a:ext cx="6019800" cy="6858000"/>
          </a:xfrm>
        </p:spPr>
        <p:txBody>
          <a:bodyPr anchor="ctr"/>
          <a:lstStyle>
            <a:lvl1pPr algn="ctr">
              <a:defRPr>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4170418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en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C291-A256-48FD-BE28-49A033DDE23A}"/>
              </a:ext>
            </a:extLst>
          </p:cNvPr>
          <p:cNvSpPr>
            <a:spLocks noGrp="1"/>
          </p:cNvSpPr>
          <p:nvPr>
            <p:ph type="title" hasCustomPrompt="1"/>
          </p:nvPr>
        </p:nvSpPr>
        <p:spPr>
          <a:xfrm>
            <a:off x="6366000" y="540000"/>
            <a:ext cx="5107200" cy="1125912"/>
          </a:xfrm>
        </p:spPr>
        <p:txBody>
          <a:bodyPr/>
          <a:lstStyle>
            <a:lvl1pPr>
              <a:defRPr>
                <a:solidFill>
                  <a:schemeClr val="accent1"/>
                </a:solidFill>
              </a:defRPr>
            </a:lvl1pPr>
          </a:lstStyle>
          <a:p>
            <a:r>
              <a:rPr lang="en-US"/>
              <a:t>Page Title</a:t>
            </a:r>
            <a:endParaRPr lang="en-GB"/>
          </a:p>
        </p:txBody>
      </p:sp>
      <p:sp>
        <p:nvSpPr>
          <p:cNvPr id="3" name="Content Placeholder 2">
            <a:extLst>
              <a:ext uri="{FF2B5EF4-FFF2-40B4-BE49-F238E27FC236}">
                <a16:creationId xmlns:a16="http://schemas.microsoft.com/office/drawing/2014/main" id="{9D34012B-EB1E-4607-B482-8CFB6FC21D2F}"/>
              </a:ext>
            </a:extLst>
          </p:cNvPr>
          <p:cNvSpPr>
            <a:spLocks noGrp="1"/>
          </p:cNvSpPr>
          <p:nvPr>
            <p:ph sz="half" idx="1" hasCustomPrompt="1"/>
          </p:nvPr>
        </p:nvSpPr>
        <p:spPr>
          <a:xfrm>
            <a:off x="6366000" y="1872000"/>
            <a:ext cx="5107200" cy="4320000"/>
          </a:xfrm>
          <a:noFill/>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Introduction copy</a:t>
            </a:r>
          </a:p>
          <a:p>
            <a:pPr lvl="1"/>
            <a:r>
              <a:rPr lang="en-US"/>
              <a:t>Body copy</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03EB15B5-A59A-48E3-9E31-64100D0A6DD1}"/>
              </a:ext>
            </a:extLst>
          </p:cNvPr>
          <p:cNvSpPr>
            <a:spLocks noGrp="1"/>
          </p:cNvSpPr>
          <p:nvPr>
            <p:ph type="ftr" sz="quarter" idx="10"/>
          </p:nvPr>
        </p:nvSpPr>
        <p:spPr/>
        <p:txBody>
          <a:bodyPr/>
          <a:lstStyle>
            <a:lvl1pPr>
              <a:defRPr>
                <a:solidFill>
                  <a:schemeClr val="bg1"/>
                </a:solidFill>
              </a:defRPr>
            </a:lvl1pPr>
          </a:lstStyle>
          <a:p>
            <a:r>
              <a:rPr lang="en-GB"/>
              <a:t>Presentation Title</a:t>
            </a:r>
          </a:p>
        </p:txBody>
      </p:sp>
      <p:sp>
        <p:nvSpPr>
          <p:cNvPr id="9" name="Slide Number Placeholder 8">
            <a:extLst>
              <a:ext uri="{FF2B5EF4-FFF2-40B4-BE49-F238E27FC236}">
                <a16:creationId xmlns:a16="http://schemas.microsoft.com/office/drawing/2014/main" id="{FA223DAF-CE07-4686-BCB2-F3AEF816CF21}"/>
              </a:ext>
            </a:extLst>
          </p:cNvPr>
          <p:cNvSpPr>
            <a:spLocks noGrp="1"/>
          </p:cNvSpPr>
          <p:nvPr>
            <p:ph type="sldNum" sz="quarter" idx="11"/>
          </p:nvPr>
        </p:nvSpPr>
        <p:spPr/>
        <p:txBody>
          <a:bodyPr/>
          <a:lstStyle>
            <a:lvl1pPr>
              <a:defRPr>
                <a:solidFill>
                  <a:schemeClr val="bg1"/>
                </a:solidFill>
              </a:defRPr>
            </a:lvl1pPr>
          </a:lstStyle>
          <a:p>
            <a:pPr algn="ctr"/>
            <a:fld id="{EDE7B988-3E9B-4B27-B2CF-40215B35F356}" type="slidenum">
              <a:rPr lang="en-GB" smtClean="0"/>
              <a:pPr algn="ctr"/>
              <a:t>‹#›</a:t>
            </a:fld>
            <a:endParaRPr lang="en-GB"/>
          </a:p>
        </p:txBody>
      </p:sp>
      <p:sp>
        <p:nvSpPr>
          <p:cNvPr id="10" name="TextBox 9">
            <a:extLst>
              <a:ext uri="{FF2B5EF4-FFF2-40B4-BE49-F238E27FC236}">
                <a16:creationId xmlns:a16="http://schemas.microsoft.com/office/drawing/2014/main" id="{2E40FB71-E848-414F-A3C6-773FAA593C4E}"/>
              </a:ext>
            </a:extLst>
          </p:cNvPr>
          <p:cNvSpPr txBox="1"/>
          <p:nvPr userDrawn="1"/>
        </p:nvSpPr>
        <p:spPr>
          <a:xfrm>
            <a:off x="720000" y="6300000"/>
            <a:ext cx="1710780" cy="360000"/>
          </a:xfrm>
          <a:prstGeom prst="rect">
            <a:avLst/>
          </a:prstGeom>
          <a:noFill/>
        </p:spPr>
        <p:txBody>
          <a:bodyPr wrap="square" lIns="0" tIns="0" rIns="0" bIns="0" rtlCol="0" anchor="ctr" anchorCtr="0">
            <a:noAutofit/>
          </a:bodyPr>
          <a:lstStyle/>
          <a:p>
            <a:r>
              <a:rPr lang="en-GB" sz="1200" b="1">
                <a:solidFill>
                  <a:schemeClr val="bg1"/>
                </a:solidFill>
              </a:rPr>
              <a:t>The Money Advice Service</a:t>
            </a:r>
          </a:p>
        </p:txBody>
      </p:sp>
      <p:sp>
        <p:nvSpPr>
          <p:cNvPr id="12" name="Picture Placeholder 11">
            <a:extLst>
              <a:ext uri="{FF2B5EF4-FFF2-40B4-BE49-F238E27FC236}">
                <a16:creationId xmlns:a16="http://schemas.microsoft.com/office/drawing/2014/main" id="{8D857448-6E26-4D4F-804A-834C6EF66568}"/>
              </a:ext>
            </a:extLst>
          </p:cNvPr>
          <p:cNvSpPr>
            <a:spLocks noGrp="1"/>
          </p:cNvSpPr>
          <p:nvPr>
            <p:ph type="pic" sz="quarter" idx="12"/>
          </p:nvPr>
        </p:nvSpPr>
        <p:spPr>
          <a:xfrm>
            <a:off x="0" y="0"/>
            <a:ext cx="5760000" cy="6858000"/>
          </a:xfrm>
        </p:spPr>
        <p:txBody>
          <a:bodyPr/>
          <a:lstStyle/>
          <a:p>
            <a:endParaRPr lang="en-GB"/>
          </a:p>
        </p:txBody>
      </p:sp>
    </p:spTree>
    <p:extLst>
      <p:ext uri="{BB962C8B-B14F-4D97-AF65-F5344CB8AC3E}">
        <p14:creationId xmlns:p14="http://schemas.microsoft.com/office/powerpoint/2010/main" val="40160600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8351-D69F-497D-9170-E7E862689A3F}"/>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2564787F-6D78-46E2-8BD5-27F8AC847836}"/>
              </a:ext>
            </a:extLst>
          </p:cNvPr>
          <p:cNvSpPr>
            <a:spLocks noGrp="1"/>
          </p:cNvSpPr>
          <p:nvPr>
            <p:ph type="ftr" sz="quarter" idx="10"/>
          </p:nvPr>
        </p:nvSpPr>
        <p:spPr/>
        <p:txBody>
          <a:bodyPr/>
          <a:lstStyle>
            <a:lvl1pPr>
              <a:defRPr>
                <a:solidFill>
                  <a:schemeClr val="bg2"/>
                </a:solidFill>
              </a:defRPr>
            </a:lvl1pPr>
          </a:lstStyle>
          <a:p>
            <a:r>
              <a:rPr lang="en-GB"/>
              <a:t>Presentation Title</a:t>
            </a:r>
          </a:p>
        </p:txBody>
      </p:sp>
      <p:sp>
        <p:nvSpPr>
          <p:cNvPr id="7" name="Slide Number Placeholder 6">
            <a:extLst>
              <a:ext uri="{FF2B5EF4-FFF2-40B4-BE49-F238E27FC236}">
                <a16:creationId xmlns:a16="http://schemas.microsoft.com/office/drawing/2014/main" id="{8F8D354B-861E-4C5D-A1F4-02790FA33A1F}"/>
              </a:ext>
            </a:extLst>
          </p:cNvPr>
          <p:cNvSpPr>
            <a:spLocks noGrp="1"/>
          </p:cNvSpPr>
          <p:nvPr>
            <p:ph type="sldNum" sz="quarter" idx="11"/>
          </p:nvPr>
        </p:nvSpPr>
        <p:spPr/>
        <p:txBody>
          <a:bodyPr/>
          <a:lstStyle>
            <a:lvl1pPr>
              <a:defRPr>
                <a:solidFill>
                  <a:schemeClr val="bg2"/>
                </a:solidFill>
              </a:defRPr>
            </a:lvl1pPr>
          </a:lstStyle>
          <a:p>
            <a:pPr algn="ctr"/>
            <a:fld id="{EDE7B988-3E9B-4B27-B2CF-40215B35F356}" type="slidenum">
              <a:rPr lang="en-GB" smtClean="0"/>
              <a:pPr algn="ctr"/>
              <a:t>‹#›</a:t>
            </a:fld>
            <a:endParaRPr lang="en-GB"/>
          </a:p>
        </p:txBody>
      </p:sp>
    </p:spTree>
    <p:extLst>
      <p:ext uri="{BB962C8B-B14F-4D97-AF65-F5344CB8AC3E}">
        <p14:creationId xmlns:p14="http://schemas.microsoft.com/office/powerpoint/2010/main" val="13739431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AAB98B6-6FB2-4017-86F6-A4E9F548DCD7}"/>
              </a:ext>
            </a:extLst>
          </p:cNvPr>
          <p:cNvSpPr>
            <a:spLocks noGrp="1"/>
          </p:cNvSpPr>
          <p:nvPr>
            <p:ph type="ftr" sz="quarter" idx="10"/>
          </p:nvPr>
        </p:nvSpPr>
        <p:spPr/>
        <p:txBody>
          <a:bodyPr/>
          <a:lstStyle>
            <a:lvl1pPr>
              <a:defRPr>
                <a:solidFill>
                  <a:schemeClr val="bg2"/>
                </a:solidFill>
              </a:defRPr>
            </a:lvl1pPr>
          </a:lstStyle>
          <a:p>
            <a:r>
              <a:rPr lang="en-GB"/>
              <a:t>Presentation Title</a:t>
            </a:r>
          </a:p>
        </p:txBody>
      </p:sp>
      <p:sp>
        <p:nvSpPr>
          <p:cNvPr id="6" name="Slide Number Placeholder 5">
            <a:extLst>
              <a:ext uri="{FF2B5EF4-FFF2-40B4-BE49-F238E27FC236}">
                <a16:creationId xmlns:a16="http://schemas.microsoft.com/office/drawing/2014/main" id="{5B511B6F-B270-4AF5-9486-66CFBE2D73F8}"/>
              </a:ext>
            </a:extLst>
          </p:cNvPr>
          <p:cNvSpPr>
            <a:spLocks noGrp="1"/>
          </p:cNvSpPr>
          <p:nvPr>
            <p:ph type="sldNum" sz="quarter" idx="11"/>
          </p:nvPr>
        </p:nvSpPr>
        <p:spPr/>
        <p:txBody>
          <a:bodyPr/>
          <a:lstStyle>
            <a:lvl1pPr>
              <a:defRPr>
                <a:solidFill>
                  <a:schemeClr val="bg2"/>
                </a:solidFill>
              </a:defRPr>
            </a:lvl1pPr>
          </a:lstStyle>
          <a:p>
            <a:pPr algn="ctr"/>
            <a:fld id="{EDE7B988-3E9B-4B27-B2CF-40215B35F356}" type="slidenum">
              <a:rPr lang="en-GB" smtClean="0"/>
              <a:pPr algn="ctr"/>
              <a:t>‹#›</a:t>
            </a:fld>
            <a:endParaRPr lang="en-GB"/>
          </a:p>
        </p:txBody>
      </p:sp>
    </p:spTree>
    <p:extLst>
      <p:ext uri="{BB962C8B-B14F-4D97-AF65-F5344CB8AC3E}">
        <p14:creationId xmlns:p14="http://schemas.microsoft.com/office/powerpoint/2010/main" val="738383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B784-545D-4E05-B8CB-B450CE7E6A3C}"/>
              </a:ext>
            </a:extLst>
          </p:cNvPr>
          <p:cNvSpPr/>
          <p:nvPr userDrawn="1"/>
        </p:nvSpPr>
        <p:spPr>
          <a:xfrm>
            <a:off x="4076053" y="3853025"/>
            <a:ext cx="8115947" cy="3004977"/>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 name="connsiteX0" fmla="*/ 0 w 8115946"/>
              <a:gd name="connsiteY0" fmla="*/ 3004978 h 3004978"/>
              <a:gd name="connsiteX1" fmla="*/ 8115946 w 8115946"/>
              <a:gd name="connsiteY1" fmla="*/ 0 h 3004978"/>
              <a:gd name="connsiteX2" fmla="*/ 8115946 w 8115946"/>
              <a:gd name="connsiteY2" fmla="*/ 3004978 h 3004978"/>
              <a:gd name="connsiteX3" fmla="*/ 0 w 8115946"/>
              <a:gd name="connsiteY3" fmla="*/ 3004978 h 3004978"/>
            </a:gdLst>
            <a:ahLst/>
            <a:cxnLst>
              <a:cxn ang="0">
                <a:pos x="connsiteX0" y="connsiteY0"/>
              </a:cxn>
              <a:cxn ang="0">
                <a:pos x="connsiteX1" y="connsiteY1"/>
              </a:cxn>
              <a:cxn ang="0">
                <a:pos x="connsiteX2" y="connsiteY2"/>
              </a:cxn>
              <a:cxn ang="0">
                <a:pos x="connsiteX3" y="connsiteY3"/>
              </a:cxn>
            </a:cxnLst>
            <a:rect l="l" t="t" r="r" b="b"/>
            <a:pathLst>
              <a:path w="8115946" h="3004978">
                <a:moveTo>
                  <a:pt x="0" y="3004978"/>
                </a:moveTo>
                <a:lnTo>
                  <a:pt x="8115946" y="0"/>
                </a:lnTo>
                <a:lnTo>
                  <a:pt x="8115946" y="3004978"/>
                </a:lnTo>
                <a:lnTo>
                  <a:pt x="0" y="3004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1512000"/>
            <a:ext cx="9321600" cy="1828800"/>
          </a:xfrm>
        </p:spPr>
        <p:txBody>
          <a:bodyPr anchor="t">
            <a:normAutofit/>
          </a:bodyPr>
          <a:lstStyle>
            <a:lvl1pPr algn="l">
              <a:lnSpc>
                <a:spcPts val="5400"/>
              </a:lnSpc>
              <a:defRPr sz="5400">
                <a:solidFill>
                  <a:schemeClr val="tx1"/>
                </a:solidFill>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2" y="3564000"/>
            <a:ext cx="9321599" cy="1708748"/>
          </a:xfrm>
        </p:spPr>
        <p:txBody>
          <a:bodyPr anchor="t"/>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0097DFDD-244E-40F2-B167-68ADEE205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551" y="432001"/>
            <a:ext cx="1935768" cy="461797"/>
          </a:xfrm>
          <a:prstGeom prst="rect">
            <a:avLst/>
          </a:prstGeom>
        </p:spPr>
      </p:pic>
      <p:sp>
        <p:nvSpPr>
          <p:cNvPr id="13" name="Text Placeholder 8">
            <a:extLst>
              <a:ext uri="{FF2B5EF4-FFF2-40B4-BE49-F238E27FC236}">
                <a16:creationId xmlns:a16="http://schemas.microsoft.com/office/drawing/2014/main" id="{7F5B04B8-295C-4314-AC2C-D2D6B4ACA33C}"/>
              </a:ext>
            </a:extLst>
          </p:cNvPr>
          <p:cNvSpPr>
            <a:spLocks noGrp="1"/>
          </p:cNvSpPr>
          <p:nvPr>
            <p:ph type="body" sz="quarter" idx="10"/>
          </p:nvPr>
        </p:nvSpPr>
        <p:spPr>
          <a:xfrm>
            <a:off x="432001" y="5861050"/>
            <a:ext cx="6803252" cy="396000"/>
          </a:xfrm>
        </p:spPr>
        <p:txBody>
          <a:bodyPr>
            <a:normAutofit/>
          </a:bodyPr>
          <a:lstStyle>
            <a:lvl1pPr>
              <a:lnSpc>
                <a:spcPts val="2300"/>
              </a:lnSpc>
              <a:spcAft>
                <a:spcPts val="0"/>
              </a:spcAft>
              <a:defRPr sz="2300" b="1">
                <a:solidFill>
                  <a:schemeClr val="tx1"/>
                </a:solidFill>
                <a:latin typeface="+mn-lt"/>
              </a:defRPr>
            </a:lvl1pPr>
            <a:lvl2pPr marL="0" indent="0">
              <a:buNone/>
              <a:defRPr/>
            </a:lvl2pPr>
          </a:lstStyle>
          <a:p>
            <a:pPr lvl="0"/>
            <a:r>
              <a:rPr lang="en-US"/>
              <a:t>Click to edit Master text styles</a:t>
            </a:r>
          </a:p>
        </p:txBody>
      </p:sp>
      <p:sp>
        <p:nvSpPr>
          <p:cNvPr id="14" name="Date Placeholder 3">
            <a:extLst>
              <a:ext uri="{FF2B5EF4-FFF2-40B4-BE49-F238E27FC236}">
                <a16:creationId xmlns:a16="http://schemas.microsoft.com/office/drawing/2014/main" id="{638B92DC-8946-4E86-8552-47C40777DA90}"/>
              </a:ext>
            </a:extLst>
          </p:cNvPr>
          <p:cNvSpPr>
            <a:spLocks noGrp="1"/>
          </p:cNvSpPr>
          <p:nvPr>
            <p:ph type="dt" sz="half" idx="2"/>
          </p:nvPr>
        </p:nvSpPr>
        <p:spPr>
          <a:xfrm>
            <a:off x="431999" y="6234300"/>
            <a:ext cx="6803255" cy="421362"/>
          </a:xfrm>
          <a:prstGeom prst="rect">
            <a:avLst/>
          </a:prstGeom>
        </p:spPr>
        <p:txBody>
          <a:bodyPr vert="horz" lIns="0" tIns="0" rIns="0" bIns="0" rtlCol="0" anchor="t"/>
          <a:lstStyle>
            <a:lvl1pPr algn="l">
              <a:lnSpc>
                <a:spcPts val="2300"/>
              </a:lnSpc>
              <a:defRPr sz="2300">
                <a:solidFill>
                  <a:schemeClr val="tx1"/>
                </a:solidFill>
              </a:defRPr>
            </a:lvl1pPr>
          </a:lstStyle>
          <a:p>
            <a:fld id="{72498BC2-E4ED-4D82-9AC8-9D5C6398A86D}" type="datetime3">
              <a:rPr lang="en-GB" smtClean="0"/>
              <a:t>10 January, 2023</a:t>
            </a:fld>
            <a:endParaRPr lang="en-GB"/>
          </a:p>
        </p:txBody>
      </p:sp>
    </p:spTree>
    <p:extLst>
      <p:ext uri="{BB962C8B-B14F-4D97-AF65-F5344CB8AC3E}">
        <p14:creationId xmlns:p14="http://schemas.microsoft.com/office/powerpoint/2010/main" val="6796088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bg2"/>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9E1986B0-A58C-44EB-A783-E2C569A31CF5}"/>
              </a:ext>
            </a:extLst>
          </p:cNvPr>
          <p:cNvSpPr/>
          <p:nvPr userDrawn="1"/>
        </p:nvSpPr>
        <p:spPr>
          <a:xfrm>
            <a:off x="4076053" y="3853025"/>
            <a:ext cx="8115947" cy="3004977"/>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 name="connsiteX0" fmla="*/ 0 w 8115946"/>
              <a:gd name="connsiteY0" fmla="*/ 3004978 h 3004978"/>
              <a:gd name="connsiteX1" fmla="*/ 8115946 w 8115946"/>
              <a:gd name="connsiteY1" fmla="*/ 0 h 3004978"/>
              <a:gd name="connsiteX2" fmla="*/ 8115946 w 8115946"/>
              <a:gd name="connsiteY2" fmla="*/ 3004978 h 3004978"/>
              <a:gd name="connsiteX3" fmla="*/ 0 w 8115946"/>
              <a:gd name="connsiteY3" fmla="*/ 3004978 h 3004978"/>
            </a:gdLst>
            <a:ahLst/>
            <a:cxnLst>
              <a:cxn ang="0">
                <a:pos x="connsiteX0" y="connsiteY0"/>
              </a:cxn>
              <a:cxn ang="0">
                <a:pos x="connsiteX1" y="connsiteY1"/>
              </a:cxn>
              <a:cxn ang="0">
                <a:pos x="connsiteX2" y="connsiteY2"/>
              </a:cxn>
              <a:cxn ang="0">
                <a:pos x="connsiteX3" y="connsiteY3"/>
              </a:cxn>
            </a:cxnLst>
            <a:rect l="l" t="t" r="r" b="b"/>
            <a:pathLst>
              <a:path w="8115946" h="3004978">
                <a:moveTo>
                  <a:pt x="0" y="3004978"/>
                </a:moveTo>
                <a:lnTo>
                  <a:pt x="8115946" y="0"/>
                </a:lnTo>
                <a:lnTo>
                  <a:pt x="8115946" y="3004978"/>
                </a:lnTo>
                <a:lnTo>
                  <a:pt x="0" y="30049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1" y="1512000"/>
            <a:ext cx="8628873" cy="1828800"/>
          </a:xfrm>
        </p:spPr>
        <p:txBody>
          <a:bodyPr anchor="t">
            <a:normAutofit/>
          </a:bodyPr>
          <a:lstStyle>
            <a:lvl1pPr algn="l">
              <a:lnSpc>
                <a:spcPct val="100000"/>
              </a:lnSpc>
              <a:defRPr sz="8000">
                <a:solidFill>
                  <a:schemeClr val="tx1"/>
                </a:solidFill>
              </a:defRPr>
            </a:lvl1pPr>
          </a:lstStyle>
          <a:p>
            <a:r>
              <a:rPr lang="en-US"/>
              <a:t>Thank you </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0" y="4539916"/>
            <a:ext cx="7765624" cy="1524000"/>
          </a:xfrm>
        </p:spPr>
        <p:txBody>
          <a:bodyPr anchor="t">
            <a:normAutofit/>
          </a:bodyPr>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8A8120-51F4-46B7-B96F-CA08454A3B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551" y="432001"/>
            <a:ext cx="1935768" cy="461797"/>
          </a:xfrm>
          <a:prstGeom prst="rect">
            <a:avLst/>
          </a:prstGeom>
        </p:spPr>
      </p:pic>
    </p:spTree>
    <p:extLst>
      <p:ext uri="{BB962C8B-B14F-4D97-AF65-F5344CB8AC3E}">
        <p14:creationId xmlns:p14="http://schemas.microsoft.com/office/powerpoint/2010/main" val="26685560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tx1"/>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4E73083-47C9-4E49-91DE-C8924F18D8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724"/>
          <a:stretch/>
        </p:blipFill>
        <p:spPr>
          <a:xfrm>
            <a:off x="-2" y="4795666"/>
            <a:ext cx="8628875" cy="2062335"/>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1" y="1512000"/>
            <a:ext cx="8628873" cy="1828800"/>
          </a:xfrm>
        </p:spPr>
        <p:txBody>
          <a:bodyPr anchor="t">
            <a:normAutofit/>
          </a:bodyPr>
          <a:lstStyle>
            <a:lvl1pPr algn="l">
              <a:lnSpc>
                <a:spcPts val="5400"/>
              </a:lnSpc>
              <a:defRPr sz="5400">
                <a:solidFill>
                  <a:schemeClr val="bg2"/>
                </a:solidFill>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2" y="3564001"/>
            <a:ext cx="7811455" cy="1231665"/>
          </a:xfrm>
        </p:spPr>
        <p:txBody>
          <a:bodyPr anchor="t"/>
          <a:lstStyle>
            <a:lvl1pPr marL="0" indent="0" algn="l">
              <a:lnSpc>
                <a:spcPts val="2600"/>
              </a:lnSpc>
              <a:spcAft>
                <a:spcPts val="0"/>
              </a:spcAft>
              <a:buNone/>
              <a:defRPr sz="2300">
                <a:solidFill>
                  <a:schemeClr val="bg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5" name="Picture 4" descr="A picture containing object&#10;&#10;Description automatically generated">
            <a:extLst>
              <a:ext uri="{FF2B5EF4-FFF2-40B4-BE49-F238E27FC236}">
                <a16:creationId xmlns:a16="http://schemas.microsoft.com/office/drawing/2014/main" id="{E35F2474-A589-4D8F-B026-0FF43989B1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4000" y="432001"/>
            <a:ext cx="1934400" cy="461471"/>
          </a:xfrm>
          <a:prstGeom prst="rect">
            <a:avLst/>
          </a:prstGeom>
        </p:spPr>
      </p:pic>
      <p:sp>
        <p:nvSpPr>
          <p:cNvPr id="10" name="Text Placeholder 8">
            <a:extLst>
              <a:ext uri="{FF2B5EF4-FFF2-40B4-BE49-F238E27FC236}">
                <a16:creationId xmlns:a16="http://schemas.microsoft.com/office/drawing/2014/main" id="{59C21F9B-0480-4FC1-BBB3-D6FB0BE634E2}"/>
              </a:ext>
            </a:extLst>
          </p:cNvPr>
          <p:cNvSpPr>
            <a:spLocks noGrp="1"/>
          </p:cNvSpPr>
          <p:nvPr>
            <p:ph type="body" sz="quarter" idx="11"/>
          </p:nvPr>
        </p:nvSpPr>
        <p:spPr>
          <a:xfrm>
            <a:off x="432000" y="5066568"/>
            <a:ext cx="7083069" cy="396000"/>
          </a:xfrm>
        </p:spPr>
        <p:txBody>
          <a:bodyPr>
            <a:normAutofit/>
          </a:bodyPr>
          <a:lstStyle>
            <a:lvl1pPr>
              <a:lnSpc>
                <a:spcPts val="2300"/>
              </a:lnSpc>
              <a:spcAft>
                <a:spcPts val="0"/>
              </a:spcAft>
              <a:defRPr sz="2300" b="1">
                <a:solidFill>
                  <a:schemeClr val="bg2"/>
                </a:solidFill>
                <a:latin typeface="+mn-lt"/>
              </a:defRPr>
            </a:lvl1pPr>
            <a:lvl2pPr marL="0" indent="0">
              <a:buNone/>
              <a:defRPr/>
            </a:lvl2pPr>
          </a:lstStyle>
          <a:p>
            <a:pPr lvl="0"/>
            <a:r>
              <a:rPr lang="en-US"/>
              <a:t>Click to edit Master text styles</a:t>
            </a:r>
          </a:p>
        </p:txBody>
      </p:sp>
      <p:sp>
        <p:nvSpPr>
          <p:cNvPr id="13" name="Date Placeholder 3">
            <a:extLst>
              <a:ext uri="{FF2B5EF4-FFF2-40B4-BE49-F238E27FC236}">
                <a16:creationId xmlns:a16="http://schemas.microsoft.com/office/drawing/2014/main" id="{1D040357-EE02-493E-9905-757842B67287}"/>
              </a:ext>
            </a:extLst>
          </p:cNvPr>
          <p:cNvSpPr>
            <a:spLocks noGrp="1"/>
          </p:cNvSpPr>
          <p:nvPr>
            <p:ph type="dt" sz="half" idx="2"/>
          </p:nvPr>
        </p:nvSpPr>
        <p:spPr>
          <a:xfrm>
            <a:off x="432000" y="5439818"/>
            <a:ext cx="7083072" cy="421362"/>
          </a:xfrm>
          <a:prstGeom prst="rect">
            <a:avLst/>
          </a:prstGeom>
        </p:spPr>
        <p:txBody>
          <a:bodyPr vert="horz" lIns="0" tIns="0" rIns="0" bIns="0" rtlCol="0" anchor="t"/>
          <a:lstStyle>
            <a:lvl1pPr algn="l">
              <a:lnSpc>
                <a:spcPts val="2300"/>
              </a:lnSpc>
              <a:defRPr sz="2300">
                <a:solidFill>
                  <a:schemeClr val="bg2"/>
                </a:solidFill>
              </a:defRPr>
            </a:lvl1pPr>
          </a:lstStyle>
          <a:p>
            <a:fld id="{6DD1F26D-CA34-48DB-A0C3-3C66C9957CB8}" type="datetime3">
              <a:rPr lang="en-GB" smtClean="0"/>
              <a:t>10 January, 2023</a:t>
            </a:fld>
            <a:endParaRPr lang="en-GB"/>
          </a:p>
        </p:txBody>
      </p:sp>
    </p:spTree>
    <p:extLst>
      <p:ext uri="{BB962C8B-B14F-4D97-AF65-F5344CB8AC3E}">
        <p14:creationId xmlns:p14="http://schemas.microsoft.com/office/powerpoint/2010/main" val="37414778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78BA8E31-0851-4E3A-B753-B88AEA2B61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724"/>
          <a:stretch/>
        </p:blipFill>
        <p:spPr>
          <a:xfrm>
            <a:off x="-2" y="4795666"/>
            <a:ext cx="8628875" cy="2062335"/>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1" y="1512000"/>
            <a:ext cx="8628873" cy="1828800"/>
          </a:xfrm>
        </p:spPr>
        <p:txBody>
          <a:bodyPr anchor="t">
            <a:normAutofit/>
          </a:bodyPr>
          <a:lstStyle>
            <a:lvl1pPr algn="l">
              <a:lnSpc>
                <a:spcPts val="5400"/>
              </a:lnSpc>
              <a:defRPr sz="5400">
                <a:solidFill>
                  <a:schemeClr val="tx1"/>
                </a:solidFill>
              </a:defRPr>
            </a:lvl1pPr>
          </a:lstStyle>
          <a:p>
            <a:r>
              <a:rPr lang="en-US"/>
              <a:t>Click to edit </a:t>
            </a:r>
            <a:br>
              <a:rPr lang="en-US"/>
            </a:br>
            <a:r>
              <a:rPr lang="en-US"/>
              <a:t>Master title style</a:t>
            </a:r>
            <a:endParaRPr lang="en-GB"/>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432001" y="3564001"/>
            <a:ext cx="8628872" cy="1231665"/>
          </a:xfrm>
        </p:spPr>
        <p:txBody>
          <a:bodyPr anchor="t"/>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9" name="Picture 8">
            <a:extLst>
              <a:ext uri="{FF2B5EF4-FFF2-40B4-BE49-F238E27FC236}">
                <a16:creationId xmlns:a16="http://schemas.microsoft.com/office/drawing/2014/main" id="{21F1FD8D-F29F-483F-820A-2DBD68F747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4551" y="432001"/>
            <a:ext cx="1935768" cy="461797"/>
          </a:xfrm>
          <a:prstGeom prst="rect">
            <a:avLst/>
          </a:prstGeom>
        </p:spPr>
      </p:pic>
      <p:sp>
        <p:nvSpPr>
          <p:cNvPr id="17" name="Text Placeholder 8">
            <a:extLst>
              <a:ext uri="{FF2B5EF4-FFF2-40B4-BE49-F238E27FC236}">
                <a16:creationId xmlns:a16="http://schemas.microsoft.com/office/drawing/2014/main" id="{8E6F2E81-880B-46F8-95BA-982D35AC059B}"/>
              </a:ext>
            </a:extLst>
          </p:cNvPr>
          <p:cNvSpPr>
            <a:spLocks noGrp="1"/>
          </p:cNvSpPr>
          <p:nvPr>
            <p:ph type="body" sz="quarter" idx="11"/>
          </p:nvPr>
        </p:nvSpPr>
        <p:spPr>
          <a:xfrm>
            <a:off x="432000" y="5066568"/>
            <a:ext cx="7083069" cy="396000"/>
          </a:xfrm>
        </p:spPr>
        <p:txBody>
          <a:bodyPr>
            <a:normAutofit/>
          </a:bodyPr>
          <a:lstStyle>
            <a:lvl1pPr>
              <a:lnSpc>
                <a:spcPts val="2300"/>
              </a:lnSpc>
              <a:spcAft>
                <a:spcPts val="0"/>
              </a:spcAft>
              <a:defRPr sz="2300" b="1">
                <a:solidFill>
                  <a:schemeClr val="tx1"/>
                </a:solidFill>
                <a:latin typeface="+mn-lt"/>
              </a:defRPr>
            </a:lvl1pPr>
            <a:lvl2pPr marL="0" indent="0">
              <a:buNone/>
              <a:defRPr/>
            </a:lvl2pPr>
          </a:lstStyle>
          <a:p>
            <a:pPr lvl="0"/>
            <a:r>
              <a:rPr lang="en-US"/>
              <a:t>Click to edit Master text styles</a:t>
            </a:r>
          </a:p>
        </p:txBody>
      </p:sp>
      <p:sp>
        <p:nvSpPr>
          <p:cNvPr id="18" name="Date Placeholder 3">
            <a:extLst>
              <a:ext uri="{FF2B5EF4-FFF2-40B4-BE49-F238E27FC236}">
                <a16:creationId xmlns:a16="http://schemas.microsoft.com/office/drawing/2014/main" id="{DE07E881-79AC-4425-9932-D254D5E76F5E}"/>
              </a:ext>
            </a:extLst>
          </p:cNvPr>
          <p:cNvSpPr>
            <a:spLocks noGrp="1"/>
          </p:cNvSpPr>
          <p:nvPr>
            <p:ph type="dt" sz="half" idx="2"/>
          </p:nvPr>
        </p:nvSpPr>
        <p:spPr>
          <a:xfrm>
            <a:off x="432000" y="5439818"/>
            <a:ext cx="7083072" cy="421362"/>
          </a:xfrm>
          <a:prstGeom prst="rect">
            <a:avLst/>
          </a:prstGeom>
        </p:spPr>
        <p:txBody>
          <a:bodyPr vert="horz" lIns="0" tIns="0" rIns="0" bIns="0" rtlCol="0" anchor="t"/>
          <a:lstStyle>
            <a:lvl1pPr algn="l">
              <a:lnSpc>
                <a:spcPts val="2300"/>
              </a:lnSpc>
              <a:defRPr sz="2300">
                <a:solidFill>
                  <a:schemeClr val="tx1"/>
                </a:solidFill>
              </a:defRPr>
            </a:lvl1pPr>
          </a:lstStyle>
          <a:p>
            <a:fld id="{88925646-47C2-4922-B704-A73B3907BF42}" type="datetime3">
              <a:rPr lang="en-GB" smtClean="0"/>
              <a:t>10 January, 2023</a:t>
            </a:fld>
            <a:endParaRPr lang="en-GB"/>
          </a:p>
        </p:txBody>
      </p:sp>
    </p:spTree>
    <p:extLst>
      <p:ext uri="{BB962C8B-B14F-4D97-AF65-F5344CB8AC3E}">
        <p14:creationId xmlns:p14="http://schemas.microsoft.com/office/powerpoint/2010/main" val="18789125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3348000" y="6332402"/>
            <a:ext cx="4839677" cy="365125"/>
          </a:xfrm>
        </p:spPr>
        <p:txBody>
          <a:bodyPr/>
          <a:lstStyle>
            <a:lvl1pPr>
              <a:defRPr>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8610600" y="6332402"/>
            <a:ext cx="3170976"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3" name="TextBox 12">
            <a:extLst>
              <a:ext uri="{FF2B5EF4-FFF2-40B4-BE49-F238E27FC236}">
                <a16:creationId xmlns:a16="http://schemas.microsoft.com/office/drawing/2014/main" id="{F28024A0-9C32-4803-848F-16E406AEA3B3}"/>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tx1"/>
                </a:solidFill>
              </a:rPr>
              <a:t>Money and Pensions Service</a:t>
            </a:r>
          </a:p>
        </p:txBody>
      </p:sp>
      <p:sp>
        <p:nvSpPr>
          <p:cNvPr id="14" name="Title 1">
            <a:extLst>
              <a:ext uri="{FF2B5EF4-FFF2-40B4-BE49-F238E27FC236}">
                <a16:creationId xmlns:a16="http://schemas.microsoft.com/office/drawing/2014/main" id="{9287E5CD-33E5-4D7C-95BF-1ABDF8B3B4E5}"/>
              </a:ext>
            </a:extLst>
          </p:cNvPr>
          <p:cNvSpPr>
            <a:spLocks noGrp="1"/>
          </p:cNvSpPr>
          <p:nvPr>
            <p:ph type="ctrTitle" hasCustomPrompt="1"/>
          </p:nvPr>
        </p:nvSpPr>
        <p:spPr>
          <a:xfrm>
            <a:off x="432001" y="1512000"/>
            <a:ext cx="8628873" cy="1828800"/>
          </a:xfrm>
        </p:spPr>
        <p:txBody>
          <a:bodyPr anchor="t">
            <a:normAutofit/>
          </a:bodyPr>
          <a:lstStyle>
            <a:lvl1pPr algn="l">
              <a:lnSpc>
                <a:spcPts val="5400"/>
              </a:lnSpc>
              <a:defRPr sz="5400">
                <a:solidFill>
                  <a:schemeClr val="tx1"/>
                </a:solidFill>
              </a:defRPr>
            </a:lvl1pPr>
          </a:lstStyle>
          <a:p>
            <a:r>
              <a:rPr lang="en-US"/>
              <a:t>Click to edit </a:t>
            </a:r>
            <a:br>
              <a:rPr lang="en-US"/>
            </a:br>
            <a:r>
              <a:rPr lang="en-US"/>
              <a:t>Master title style</a:t>
            </a:r>
            <a:endParaRPr lang="en-GB"/>
          </a:p>
        </p:txBody>
      </p:sp>
      <p:sp>
        <p:nvSpPr>
          <p:cNvPr id="15" name="Subtitle 2">
            <a:extLst>
              <a:ext uri="{FF2B5EF4-FFF2-40B4-BE49-F238E27FC236}">
                <a16:creationId xmlns:a16="http://schemas.microsoft.com/office/drawing/2014/main" id="{3CCD5053-13C6-44CC-94CD-6F657D98BE62}"/>
              </a:ext>
            </a:extLst>
          </p:cNvPr>
          <p:cNvSpPr>
            <a:spLocks noGrp="1"/>
          </p:cNvSpPr>
          <p:nvPr>
            <p:ph type="subTitle" idx="1"/>
          </p:nvPr>
        </p:nvSpPr>
        <p:spPr>
          <a:xfrm>
            <a:off x="432002" y="3564000"/>
            <a:ext cx="7811455" cy="1224544"/>
          </a:xfrm>
        </p:spPr>
        <p:txBody>
          <a:bodyPr anchor="t"/>
          <a:lstStyle>
            <a:lvl1pPr marL="0" indent="0" algn="l">
              <a:lnSpc>
                <a:spcPts val="2600"/>
              </a:lnSpc>
              <a:spcAft>
                <a:spcPts val="0"/>
              </a:spcAft>
              <a:buNone/>
              <a:defRPr sz="23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7" name="Picture 6">
            <a:extLst>
              <a:ext uri="{FF2B5EF4-FFF2-40B4-BE49-F238E27FC236}">
                <a16:creationId xmlns:a16="http://schemas.microsoft.com/office/drawing/2014/main" id="{CFCE566C-D7B1-45F8-B5D9-FC487B80C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551" y="432001"/>
            <a:ext cx="1935768" cy="461797"/>
          </a:xfrm>
          <a:prstGeom prst="rect">
            <a:avLst/>
          </a:prstGeom>
        </p:spPr>
      </p:pic>
    </p:spTree>
    <p:extLst>
      <p:ext uri="{BB962C8B-B14F-4D97-AF65-F5344CB8AC3E}">
        <p14:creationId xmlns:p14="http://schemas.microsoft.com/office/powerpoint/2010/main" val="14423206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CFEEC47-9C30-484B-ACCE-34B352774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1" t="10740" r="25184" b="-1638"/>
          <a:stretch/>
        </p:blipFill>
        <p:spPr>
          <a:xfrm>
            <a:off x="7245136" y="0"/>
            <a:ext cx="4946865" cy="5540644"/>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8"/>
            <a:ext cx="6433749" cy="3884439"/>
          </a:xfrm>
        </p:spPr>
        <p:txBody>
          <a:bodyPr anchor="t">
            <a:normAutofit/>
          </a:bodyPr>
          <a:lstStyle>
            <a:lvl1pPr marL="166688" indent="-166688" algn="l">
              <a:lnSpc>
                <a:spcPts val="3200"/>
              </a:lnSpc>
              <a:defRPr sz="3000" b="0">
                <a:solidFill>
                  <a:schemeClr val="tx1"/>
                </a:solidFill>
              </a:defRPr>
            </a:lvl1pPr>
          </a:lstStyle>
          <a:p>
            <a:r>
              <a:rPr lang="en-US"/>
              <a:t>“Click to edit </a:t>
            </a:r>
            <a:br>
              <a:rPr lang="en-US"/>
            </a:br>
            <a:r>
              <a:rPr lang="en-US"/>
              <a:t>Master title style</a:t>
            </a:r>
            <a:endParaRPr lang="en-GB"/>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668511" y="5005954"/>
            <a:ext cx="6197239" cy="1069383"/>
          </a:xfrm>
        </p:spPr>
        <p:txBody>
          <a:bodyPr anchor="t"/>
          <a:lstStyle>
            <a:lvl1pPr marL="0" indent="0" algn="l">
              <a:lnSpc>
                <a:spcPts val="1950"/>
              </a:lnSpc>
              <a:spcAft>
                <a:spcPts val="0"/>
              </a:spcAft>
              <a:buNone/>
              <a:defRPr sz="1725">
                <a:solidFill>
                  <a:schemeClr val="accent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3348000" y="6332402"/>
            <a:ext cx="4839677" cy="365125"/>
          </a:xfrm>
        </p:spPr>
        <p:txBody>
          <a:bodyPr/>
          <a:lstStyle>
            <a:lvl1pPr>
              <a:defRPr>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8610600" y="6332402"/>
            <a:ext cx="3170976"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0" name="TextBox 9">
            <a:extLst>
              <a:ext uri="{FF2B5EF4-FFF2-40B4-BE49-F238E27FC236}">
                <a16:creationId xmlns:a16="http://schemas.microsoft.com/office/drawing/2014/main" id="{5FF663C8-6EC2-495A-AA99-CF2B74BCFD9C}"/>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tx1"/>
                </a:solidFill>
              </a:rPr>
              <a:t>Money and Pensions Service</a:t>
            </a:r>
          </a:p>
        </p:txBody>
      </p:sp>
    </p:spTree>
    <p:extLst>
      <p:ext uri="{BB962C8B-B14F-4D97-AF65-F5344CB8AC3E}">
        <p14:creationId xmlns:p14="http://schemas.microsoft.com/office/powerpoint/2010/main" val="26811766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Box 7">
            <a:extLst>
              <a:ext uri="{FF2B5EF4-FFF2-40B4-BE49-F238E27FC236}">
                <a16:creationId xmlns:a16="http://schemas.microsoft.com/office/drawing/2014/main" id="{AA722298-4BB7-46DF-B506-E5B6BA1F4914}"/>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bg2"/>
                </a:solidFill>
              </a:rPr>
              <a:t>Money and Pensions Service</a:t>
            </a:r>
          </a:p>
        </p:txBody>
      </p:sp>
      <p:pic>
        <p:nvPicPr>
          <p:cNvPr id="7" name="Picture 6" descr="A picture containing object&#10;&#10;Description automatically generated">
            <a:extLst>
              <a:ext uri="{FF2B5EF4-FFF2-40B4-BE49-F238E27FC236}">
                <a16:creationId xmlns:a16="http://schemas.microsoft.com/office/drawing/2014/main" id="{3E20BDFC-48AA-4184-9894-4C48F0108E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000" y="432001"/>
            <a:ext cx="1934400" cy="461471"/>
          </a:xfrm>
          <a:prstGeom prst="rect">
            <a:avLst/>
          </a:prstGeom>
        </p:spPr>
      </p:pic>
    </p:spTree>
    <p:extLst>
      <p:ext uri="{BB962C8B-B14F-4D97-AF65-F5344CB8AC3E}">
        <p14:creationId xmlns:p14="http://schemas.microsoft.com/office/powerpoint/2010/main" val="194059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amp; Image B">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4198261"/>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tx1"/>
                </a:solidFill>
              </a:rPr>
              <a:t>Money and Pensions Service</a:t>
            </a:r>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6172200" y="0"/>
            <a:ext cx="6019800" cy="6858000"/>
          </a:xfrm>
        </p:spPr>
        <p:txBody>
          <a:bodyPr anchor="ctr"/>
          <a:lstStyle>
            <a:lvl1pPr algn="ctr">
              <a:defRPr>
                <a:solidFill>
                  <a:schemeClr val="bg2"/>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979F8385-0B53-4D9E-AFFE-7B9B6127B7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8722" y="5767754"/>
            <a:ext cx="2048260" cy="651511"/>
          </a:xfrm>
          <a:prstGeom prst="rect">
            <a:avLst/>
          </a:prstGeom>
        </p:spPr>
      </p:pic>
      <p:pic>
        <p:nvPicPr>
          <p:cNvPr id="10" name="Picture 9">
            <a:extLst>
              <a:ext uri="{FF2B5EF4-FFF2-40B4-BE49-F238E27FC236}">
                <a16:creationId xmlns:a16="http://schemas.microsoft.com/office/drawing/2014/main" id="{BBB3BE88-1EE7-43BD-9BBE-A227AA2E36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7391" y="480859"/>
            <a:ext cx="2048260" cy="651511"/>
          </a:xfrm>
          <a:prstGeom prst="rect">
            <a:avLst/>
          </a:prstGeom>
        </p:spPr>
      </p:pic>
    </p:spTree>
    <p:extLst>
      <p:ext uri="{BB962C8B-B14F-4D97-AF65-F5344CB8AC3E}">
        <p14:creationId xmlns:p14="http://schemas.microsoft.com/office/powerpoint/2010/main" val="38004242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8140589" y="1978025"/>
            <a:ext cx="3640251" cy="4198938"/>
          </a:xfrm>
        </p:spPr>
        <p:txBody>
          <a:bodyPr>
            <a:normAutofit/>
          </a:bodyPr>
          <a:lstStyle>
            <a:lvl1pPr>
              <a:lnSpc>
                <a:spcPts val="2700"/>
              </a:lnSpc>
              <a:spcAft>
                <a:spcPts val="0"/>
              </a:spcAft>
              <a:defRPr sz="2400">
                <a:solidFill>
                  <a:schemeClr val="bg2"/>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8E228F7C-8A02-4885-BA00-56CD177858DA}"/>
              </a:ext>
            </a:extLst>
          </p:cNvPr>
          <p:cNvSpPr>
            <a:spLocks noGrp="1"/>
          </p:cNvSpPr>
          <p:nvPr>
            <p:ph sz="quarter" idx="14"/>
          </p:nvPr>
        </p:nvSpPr>
        <p:spPr>
          <a:xfrm>
            <a:off x="431801" y="1978025"/>
            <a:ext cx="7527977" cy="4198938"/>
          </a:xfrm>
        </p:spPr>
        <p:txBody>
          <a:bodyPr numCol="2" spcCol="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1A347AAC-88AD-4CB5-ADB9-0D5713AD0406}"/>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bg2"/>
                </a:solidFill>
              </a:rPr>
              <a:t>Money and Pensions Service</a:t>
            </a:r>
          </a:p>
        </p:txBody>
      </p:sp>
      <p:pic>
        <p:nvPicPr>
          <p:cNvPr id="11" name="Picture 10" descr="A picture containing object&#10;&#10;Description automatically generated">
            <a:extLst>
              <a:ext uri="{FF2B5EF4-FFF2-40B4-BE49-F238E27FC236}">
                <a16:creationId xmlns:a16="http://schemas.microsoft.com/office/drawing/2014/main" id="{8003B4A8-F082-4B4B-A5B2-3584508B4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000" y="432001"/>
            <a:ext cx="1934400" cy="461471"/>
          </a:xfrm>
          <a:prstGeom prst="rect">
            <a:avLst/>
          </a:prstGeom>
        </p:spPr>
      </p:pic>
    </p:spTree>
    <p:extLst>
      <p:ext uri="{BB962C8B-B14F-4D97-AF65-F5344CB8AC3E}">
        <p14:creationId xmlns:p14="http://schemas.microsoft.com/office/powerpoint/2010/main" val="16192291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0" y="1978703"/>
            <a:ext cx="6674653"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8140589" y="1978025"/>
            <a:ext cx="3640251" cy="4198938"/>
          </a:xfrm>
        </p:spPr>
        <p:txBody>
          <a:bodyPr>
            <a:normAutofit/>
          </a:bodyPr>
          <a:lstStyle>
            <a:lvl1pPr>
              <a:lnSpc>
                <a:spcPts val="2700"/>
              </a:lnSpc>
              <a:spcAft>
                <a:spcPts val="0"/>
              </a:spcAft>
              <a:defRPr sz="2400">
                <a:solidFill>
                  <a:schemeClr val="bg2"/>
                </a:solidFill>
              </a:defRPr>
            </a:lvl1pPr>
          </a:lstStyle>
          <a:p>
            <a:pPr lvl="0"/>
            <a:r>
              <a:rPr lang="en-US"/>
              <a:t>Click to edit Master text styles</a:t>
            </a:r>
          </a:p>
        </p:txBody>
      </p:sp>
      <p:sp>
        <p:nvSpPr>
          <p:cNvPr id="9" name="TextBox 8">
            <a:extLst>
              <a:ext uri="{FF2B5EF4-FFF2-40B4-BE49-F238E27FC236}">
                <a16:creationId xmlns:a16="http://schemas.microsoft.com/office/drawing/2014/main" id="{3175D654-FF08-4475-B1DD-D021218DB57C}"/>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bg2"/>
                </a:solidFill>
              </a:rPr>
              <a:t>Money and Pensions Service</a:t>
            </a:r>
          </a:p>
        </p:txBody>
      </p:sp>
      <p:pic>
        <p:nvPicPr>
          <p:cNvPr id="10" name="Picture 9" descr="A picture containing object&#10;&#10;Description automatically generated">
            <a:extLst>
              <a:ext uri="{FF2B5EF4-FFF2-40B4-BE49-F238E27FC236}">
                <a16:creationId xmlns:a16="http://schemas.microsoft.com/office/drawing/2014/main" id="{8CA44E98-6A4A-458A-89F0-2A706E238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000" y="432001"/>
            <a:ext cx="1934400" cy="461471"/>
          </a:xfrm>
          <a:prstGeom prst="rect">
            <a:avLst/>
          </a:prstGeom>
        </p:spPr>
      </p:pic>
    </p:spTree>
    <p:extLst>
      <p:ext uri="{BB962C8B-B14F-4D97-AF65-F5344CB8AC3E}">
        <p14:creationId xmlns:p14="http://schemas.microsoft.com/office/powerpoint/2010/main" val="7152674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Column &amp;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5972677" y="1978703"/>
            <a:ext cx="5942251" cy="4198261"/>
          </a:xfrm>
        </p:spPr>
        <p:txBody>
          <a:bodyPr numCol="1" spcCol="0"/>
          <a:lstStyle>
            <a:lvl1pPr>
              <a:defRPr b="1">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1316415" y="5403333"/>
            <a:ext cx="1384428"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3013484" y="5400745"/>
            <a:ext cx="996984"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p:nvPr>
        </p:nvSpPr>
        <p:spPr>
          <a:xfrm>
            <a:off x="4009207" y="5400745"/>
            <a:ext cx="915661"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9969BE2A-3E2F-4122-AFC9-7D0D9EF5A5F9}"/>
              </a:ext>
            </a:extLst>
          </p:cNvPr>
          <p:cNvSpPr>
            <a:spLocks noGrp="1"/>
          </p:cNvSpPr>
          <p:nvPr>
            <p:ph type="body" sz="quarter" idx="16"/>
          </p:nvPr>
        </p:nvSpPr>
        <p:spPr>
          <a:xfrm>
            <a:off x="4924868" y="5400745"/>
            <a:ext cx="863029" cy="773631"/>
          </a:xfrm>
        </p:spPr>
        <p:txBody>
          <a:bodyPr>
            <a:normAutofit/>
          </a:bodyPr>
          <a:lstStyle>
            <a:lvl1pPr>
              <a:lnSpc>
                <a:spcPts val="1350"/>
              </a:lnSpc>
              <a:spcAft>
                <a:spcPts val="0"/>
              </a:spcAft>
              <a:defRPr sz="1200">
                <a:solidFill>
                  <a:schemeClr val="bg1">
                    <a:lumMod val="85000"/>
                    <a:lumOff val="15000"/>
                  </a:schemeClr>
                </a:solidFill>
              </a:defRPr>
            </a:lvl1pPr>
          </a:lstStyle>
          <a:p>
            <a:pPr lvl="0"/>
            <a:r>
              <a:rPr lang="en-US"/>
              <a:t>Click to edit Master text styles</a:t>
            </a:r>
          </a:p>
        </p:txBody>
      </p:sp>
      <p:sp>
        <p:nvSpPr>
          <p:cNvPr id="12" name="TextBox 11">
            <a:extLst>
              <a:ext uri="{FF2B5EF4-FFF2-40B4-BE49-F238E27FC236}">
                <a16:creationId xmlns:a16="http://schemas.microsoft.com/office/drawing/2014/main" id="{C824C87F-F074-4FA6-BC5A-14DA9DD20A0E}"/>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bg2"/>
                </a:solidFill>
              </a:rPr>
              <a:t>Money and Pensions Service</a:t>
            </a:r>
          </a:p>
        </p:txBody>
      </p:sp>
      <p:pic>
        <p:nvPicPr>
          <p:cNvPr id="13" name="Picture 12" descr="A picture containing object&#10;&#10;Description automatically generated">
            <a:extLst>
              <a:ext uri="{FF2B5EF4-FFF2-40B4-BE49-F238E27FC236}">
                <a16:creationId xmlns:a16="http://schemas.microsoft.com/office/drawing/2014/main" id="{F398DE1A-C457-4911-B5E8-589A057522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000" y="432001"/>
            <a:ext cx="1934400" cy="461471"/>
          </a:xfrm>
          <a:prstGeom prst="rect">
            <a:avLst/>
          </a:prstGeom>
        </p:spPr>
      </p:pic>
    </p:spTree>
    <p:extLst>
      <p:ext uri="{BB962C8B-B14F-4D97-AF65-F5344CB8AC3E}">
        <p14:creationId xmlns:p14="http://schemas.microsoft.com/office/powerpoint/2010/main" val="597915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Column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2" y="479687"/>
            <a:ext cx="5492551" cy="12110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2" y="1978703"/>
            <a:ext cx="5492551"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6172200" y="0"/>
            <a:ext cx="6019800" cy="6858000"/>
          </a:xfrm>
        </p:spPr>
        <p:txBody>
          <a:bodyPr anchor="ctr"/>
          <a:lstStyle>
            <a:lvl1pPr algn="ctr">
              <a:defRPr>
                <a:solidFill>
                  <a:schemeClr val="bg2"/>
                </a:solidFill>
              </a:defRPr>
            </a:lvl1pPr>
          </a:lstStyle>
          <a:p>
            <a:r>
              <a:rPr lang="en-US"/>
              <a:t>Click icon to add picture</a:t>
            </a:r>
            <a:endParaRPr lang="en-GB"/>
          </a:p>
        </p:txBody>
      </p:sp>
      <p:sp>
        <p:nvSpPr>
          <p:cNvPr id="8" name="TextBox 7">
            <a:extLst>
              <a:ext uri="{FF2B5EF4-FFF2-40B4-BE49-F238E27FC236}">
                <a16:creationId xmlns:a16="http://schemas.microsoft.com/office/drawing/2014/main" id="{C41EA7CD-8E95-4118-A6B6-AE063F7D3515}"/>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bg2"/>
                </a:solidFill>
              </a:rPr>
              <a:t>Money and Pensions Service</a:t>
            </a:r>
          </a:p>
        </p:txBody>
      </p:sp>
    </p:spTree>
    <p:extLst>
      <p:ext uri="{BB962C8B-B14F-4D97-AF65-F5344CB8AC3E}">
        <p14:creationId xmlns:p14="http://schemas.microsoft.com/office/powerpoint/2010/main" val="12101155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 Column &amp; Image B">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2" y="479687"/>
            <a:ext cx="5492551" cy="1211003"/>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2" y="1978703"/>
            <a:ext cx="5492551" cy="4198261"/>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6172200" y="0"/>
            <a:ext cx="6019800" cy="6858000"/>
          </a:xfrm>
        </p:spPr>
        <p:txBody>
          <a:bodyPr anchor="ctr"/>
          <a:lstStyle>
            <a:lvl1pPr algn="ctr">
              <a:defRPr>
                <a:solidFill>
                  <a:schemeClr val="bg2"/>
                </a:solidFill>
              </a:defRPr>
            </a:lvl1pPr>
          </a:lstStyle>
          <a:p>
            <a:r>
              <a:rPr lang="en-US"/>
              <a:t>Click icon to add picture</a:t>
            </a:r>
            <a:endParaRPr lang="en-GB"/>
          </a:p>
        </p:txBody>
      </p:sp>
      <p:sp>
        <p:nvSpPr>
          <p:cNvPr id="8" name="TextBox 7">
            <a:extLst>
              <a:ext uri="{FF2B5EF4-FFF2-40B4-BE49-F238E27FC236}">
                <a16:creationId xmlns:a16="http://schemas.microsoft.com/office/drawing/2014/main" id="{461EC237-0A8D-43C8-A72F-3678B522F9C1}"/>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tx1"/>
                </a:solidFill>
              </a:rPr>
              <a:t>Money and Pensions Service</a:t>
            </a:r>
          </a:p>
        </p:txBody>
      </p:sp>
    </p:spTree>
    <p:extLst>
      <p:ext uri="{BB962C8B-B14F-4D97-AF65-F5344CB8AC3E}">
        <p14:creationId xmlns:p14="http://schemas.microsoft.com/office/powerpoint/2010/main" val="22706303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Column &amp; Image C">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12192000" cy="3429000"/>
          </a:xfrm>
        </p:spPr>
        <p:txBody>
          <a:bodyPr anchor="ctr"/>
          <a:lstStyle>
            <a:lvl1pPr algn="ctr">
              <a:defRPr>
                <a:solidFill>
                  <a:schemeClr val="bg2"/>
                </a:solidFill>
              </a:defRPr>
            </a:lvl1pPr>
          </a:lstStyle>
          <a:p>
            <a:r>
              <a:rPr lang="en-US"/>
              <a:t>Click icon to add picture</a:t>
            </a:r>
            <a:endParaRPr lang="en-GB"/>
          </a:p>
        </p:txBody>
      </p:sp>
      <p:sp>
        <p:nvSpPr>
          <p:cNvPr id="10" name="Text Placeholder 9">
            <a:extLst>
              <a:ext uri="{FF2B5EF4-FFF2-40B4-BE49-F238E27FC236}">
                <a16:creationId xmlns:a16="http://schemas.microsoft.com/office/drawing/2014/main" id="{83E5523D-C773-40E2-B851-BF2149E5A448}"/>
              </a:ext>
            </a:extLst>
          </p:cNvPr>
          <p:cNvSpPr>
            <a:spLocks noGrp="1"/>
          </p:cNvSpPr>
          <p:nvPr>
            <p:ph type="body" sz="quarter" idx="15"/>
          </p:nvPr>
        </p:nvSpPr>
        <p:spPr>
          <a:xfrm>
            <a:off x="432001" y="6330806"/>
            <a:ext cx="2570163" cy="365125"/>
          </a:xfrm>
        </p:spPr>
        <p:txBody>
          <a:bodyPr anchor="ctr">
            <a:normAutofit/>
          </a:bodyPr>
          <a:lstStyle>
            <a:lvl1pPr>
              <a:lnSpc>
                <a:spcPct val="100000"/>
              </a:lnSpc>
              <a:spcAft>
                <a:spcPts val="0"/>
              </a:spcAft>
              <a:defRPr sz="900" b="1">
                <a:solidFill>
                  <a:schemeClr val="tx1"/>
                </a:solidFill>
              </a:defRPr>
            </a:lvl1pPr>
          </a:lstStyle>
          <a:p>
            <a:pPr lvl="0"/>
            <a:r>
              <a:rPr lang="en-US"/>
              <a:t>Click to edit Master text styles</a:t>
            </a:r>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2" y="479687"/>
            <a:ext cx="5492551" cy="12110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2" y="1978703"/>
            <a:ext cx="5492551" cy="1370289"/>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6195061" y="491490"/>
            <a:ext cx="5731897" cy="2846070"/>
          </a:xfrm>
        </p:spPr>
        <p:txBody>
          <a:bodyPr numCol="1" spcCol="0"/>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85409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 Column &amp; Image D">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12192000" cy="3429000"/>
          </a:xfrm>
        </p:spPr>
        <p:txBody>
          <a:bodyPr anchor="ctr"/>
          <a:lstStyle>
            <a:lvl1pPr algn="ctr">
              <a:defRPr>
                <a:solidFill>
                  <a:schemeClr val="bg2"/>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2" y="479687"/>
            <a:ext cx="5492551" cy="1211003"/>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2" y="1978703"/>
            <a:ext cx="5492551" cy="1370289"/>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6195061" y="491490"/>
            <a:ext cx="5731897" cy="2846070"/>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a:extLst>
              <a:ext uri="{FF2B5EF4-FFF2-40B4-BE49-F238E27FC236}">
                <a16:creationId xmlns:a16="http://schemas.microsoft.com/office/drawing/2014/main" id="{F06F2ECA-2A9B-43B1-A0C7-64F52C3C1979}"/>
              </a:ext>
            </a:extLst>
          </p:cNvPr>
          <p:cNvSpPr>
            <a:spLocks noGrp="1"/>
          </p:cNvSpPr>
          <p:nvPr>
            <p:ph type="body" sz="quarter" idx="15"/>
          </p:nvPr>
        </p:nvSpPr>
        <p:spPr>
          <a:xfrm>
            <a:off x="432001" y="6330806"/>
            <a:ext cx="2570163" cy="365125"/>
          </a:xfrm>
        </p:spPr>
        <p:txBody>
          <a:bodyPr anchor="ctr">
            <a:normAutofit/>
          </a:bodyPr>
          <a:lstStyle>
            <a:lvl1pPr>
              <a:lnSpc>
                <a:spcPct val="100000"/>
              </a:lnSpc>
              <a:spcAft>
                <a:spcPts val="0"/>
              </a:spcAft>
              <a:defRPr sz="9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186824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6458299" y="4645568"/>
            <a:ext cx="1859532" cy="921045"/>
          </a:xfrm>
        </p:spPr>
        <p:txBody>
          <a:bodyPr>
            <a:normAutofit/>
          </a:bodyPr>
          <a:lstStyle>
            <a:lvl1pPr>
              <a:lnSpc>
                <a:spcPts val="1350"/>
              </a:lnSpc>
              <a:spcAft>
                <a:spcPts val="0"/>
              </a:spcAft>
              <a:defRPr sz="13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8856594" y="4645565"/>
            <a:ext cx="1859532" cy="921046"/>
          </a:xfrm>
        </p:spPr>
        <p:txBody>
          <a:bodyPr>
            <a:normAutofit/>
          </a:bodyPr>
          <a:lstStyle>
            <a:lvl1pPr>
              <a:lnSpc>
                <a:spcPts val="1350"/>
              </a:lnSpc>
              <a:spcAft>
                <a:spcPts val="0"/>
              </a:spcAft>
              <a:defRPr sz="13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hasCustomPrompt="1"/>
          </p:nvPr>
        </p:nvSpPr>
        <p:spPr>
          <a:xfrm>
            <a:off x="6458299" y="3732364"/>
            <a:ext cx="1578796" cy="773631"/>
          </a:xfrm>
        </p:spPr>
        <p:txBody>
          <a:bodyPr>
            <a:noAutofit/>
          </a:bodyPr>
          <a:lstStyle>
            <a:lvl1pPr>
              <a:lnSpc>
                <a:spcPts val="5250"/>
              </a:lnSpc>
              <a:spcAft>
                <a:spcPts val="0"/>
              </a:spcAft>
              <a:defRPr sz="5250" b="1">
                <a:solidFill>
                  <a:schemeClr val="bg2"/>
                </a:solidFill>
              </a:defRPr>
            </a:lvl1pPr>
          </a:lstStyle>
          <a:p>
            <a:pPr lvl="0"/>
            <a:r>
              <a:rPr lang="en-US"/>
              <a:t>00%</a:t>
            </a:r>
          </a:p>
        </p:txBody>
      </p:sp>
      <p:sp>
        <p:nvSpPr>
          <p:cNvPr id="12" name="Text Placeholder 7">
            <a:extLst>
              <a:ext uri="{FF2B5EF4-FFF2-40B4-BE49-F238E27FC236}">
                <a16:creationId xmlns:a16="http://schemas.microsoft.com/office/drawing/2014/main" id="{12C2825E-20E8-4600-AD69-BFFEF1A95884}"/>
              </a:ext>
            </a:extLst>
          </p:cNvPr>
          <p:cNvSpPr>
            <a:spLocks noGrp="1"/>
          </p:cNvSpPr>
          <p:nvPr>
            <p:ph type="body" sz="quarter" idx="16" hasCustomPrompt="1"/>
          </p:nvPr>
        </p:nvSpPr>
        <p:spPr>
          <a:xfrm>
            <a:off x="8856594" y="3732364"/>
            <a:ext cx="1578796" cy="773631"/>
          </a:xfrm>
        </p:spPr>
        <p:txBody>
          <a:bodyPr>
            <a:noAutofit/>
          </a:bodyPr>
          <a:lstStyle>
            <a:lvl1pPr>
              <a:lnSpc>
                <a:spcPts val="5250"/>
              </a:lnSpc>
              <a:spcAft>
                <a:spcPts val="0"/>
              </a:spcAft>
              <a:defRPr sz="5250" b="1">
                <a:solidFill>
                  <a:schemeClr val="bg2"/>
                </a:solidFill>
              </a:defRPr>
            </a:lvl1pPr>
          </a:lstStyle>
          <a:p>
            <a:pPr lvl="0"/>
            <a:r>
              <a:rPr lang="en-US"/>
              <a:t>00%</a:t>
            </a:r>
          </a:p>
        </p:txBody>
      </p:sp>
      <p:sp>
        <p:nvSpPr>
          <p:cNvPr id="13" name="Text Placeholder 7">
            <a:extLst>
              <a:ext uri="{FF2B5EF4-FFF2-40B4-BE49-F238E27FC236}">
                <a16:creationId xmlns:a16="http://schemas.microsoft.com/office/drawing/2014/main" id="{38517BAA-BD77-49B0-8280-51A01C3BD495}"/>
              </a:ext>
            </a:extLst>
          </p:cNvPr>
          <p:cNvSpPr>
            <a:spLocks noGrp="1"/>
          </p:cNvSpPr>
          <p:nvPr>
            <p:ph type="body" sz="quarter" idx="17"/>
          </p:nvPr>
        </p:nvSpPr>
        <p:spPr>
          <a:xfrm>
            <a:off x="417097" y="2016000"/>
            <a:ext cx="122399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6FE36CF7-D727-484F-ACCA-680234604850}"/>
              </a:ext>
            </a:extLst>
          </p:cNvPr>
          <p:cNvSpPr>
            <a:spLocks noGrp="1"/>
          </p:cNvSpPr>
          <p:nvPr>
            <p:ph type="body" sz="quarter" idx="18"/>
          </p:nvPr>
        </p:nvSpPr>
        <p:spPr>
          <a:xfrm>
            <a:off x="1605033" y="2016000"/>
            <a:ext cx="1224000"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15" name="Text Placeholder 7">
            <a:extLst>
              <a:ext uri="{FF2B5EF4-FFF2-40B4-BE49-F238E27FC236}">
                <a16:creationId xmlns:a16="http://schemas.microsoft.com/office/drawing/2014/main" id="{0CE0F5FA-3BEC-4814-80A8-2E7F8D387CEC}"/>
              </a:ext>
            </a:extLst>
          </p:cNvPr>
          <p:cNvSpPr>
            <a:spLocks noGrp="1"/>
          </p:cNvSpPr>
          <p:nvPr>
            <p:ph type="body" sz="quarter" idx="19"/>
          </p:nvPr>
        </p:nvSpPr>
        <p:spPr>
          <a:xfrm>
            <a:off x="417097" y="2525158"/>
            <a:ext cx="122399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A1E25ED4-A756-4D6F-9FA2-07BD64AAE6A2}"/>
              </a:ext>
            </a:extLst>
          </p:cNvPr>
          <p:cNvSpPr>
            <a:spLocks noGrp="1"/>
          </p:cNvSpPr>
          <p:nvPr>
            <p:ph type="body" sz="quarter" idx="20"/>
          </p:nvPr>
        </p:nvSpPr>
        <p:spPr>
          <a:xfrm>
            <a:off x="1605033" y="2525158"/>
            <a:ext cx="1224000"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17" name="Text Placeholder 7">
            <a:extLst>
              <a:ext uri="{FF2B5EF4-FFF2-40B4-BE49-F238E27FC236}">
                <a16:creationId xmlns:a16="http://schemas.microsoft.com/office/drawing/2014/main" id="{A2E8750F-1C86-4B15-AA93-8D98885935C7}"/>
              </a:ext>
            </a:extLst>
          </p:cNvPr>
          <p:cNvSpPr>
            <a:spLocks noGrp="1"/>
          </p:cNvSpPr>
          <p:nvPr>
            <p:ph type="body" sz="quarter" idx="21"/>
          </p:nvPr>
        </p:nvSpPr>
        <p:spPr>
          <a:xfrm>
            <a:off x="417095" y="3034316"/>
            <a:ext cx="2115899" cy="372734"/>
          </a:xfrm>
          <a:solidFill>
            <a:schemeClr val="accent2"/>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1AF9F824-50A3-4FF3-A8CB-4479B11FC815}"/>
              </a:ext>
            </a:extLst>
          </p:cNvPr>
          <p:cNvSpPr>
            <a:spLocks noGrp="1"/>
          </p:cNvSpPr>
          <p:nvPr>
            <p:ph type="body" sz="quarter" idx="22"/>
          </p:nvPr>
        </p:nvSpPr>
        <p:spPr>
          <a:xfrm>
            <a:off x="2397749" y="3034316"/>
            <a:ext cx="2268843" cy="372734"/>
          </a:xfrm>
          <a:solidFill>
            <a:schemeClr val="accent2"/>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19" name="Text Placeholder 7">
            <a:extLst>
              <a:ext uri="{FF2B5EF4-FFF2-40B4-BE49-F238E27FC236}">
                <a16:creationId xmlns:a16="http://schemas.microsoft.com/office/drawing/2014/main" id="{A3BC5504-A1E5-46A7-9C75-A3BA1AE01C2E}"/>
              </a:ext>
            </a:extLst>
          </p:cNvPr>
          <p:cNvSpPr>
            <a:spLocks noGrp="1"/>
          </p:cNvSpPr>
          <p:nvPr>
            <p:ph type="body" sz="quarter" idx="23"/>
          </p:nvPr>
        </p:nvSpPr>
        <p:spPr>
          <a:xfrm>
            <a:off x="417095" y="3545995"/>
            <a:ext cx="211589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923C1C37-9D14-4FF6-BFFB-46657A851971}"/>
              </a:ext>
            </a:extLst>
          </p:cNvPr>
          <p:cNvSpPr>
            <a:spLocks noGrp="1"/>
          </p:cNvSpPr>
          <p:nvPr>
            <p:ph type="body" sz="quarter" idx="24"/>
          </p:nvPr>
        </p:nvSpPr>
        <p:spPr>
          <a:xfrm>
            <a:off x="2397749" y="3545995"/>
            <a:ext cx="2268843"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1" name="Text Placeholder 7">
            <a:extLst>
              <a:ext uri="{FF2B5EF4-FFF2-40B4-BE49-F238E27FC236}">
                <a16:creationId xmlns:a16="http://schemas.microsoft.com/office/drawing/2014/main" id="{167B0A7A-7BBA-408D-B37D-332CE3A14313}"/>
              </a:ext>
            </a:extLst>
          </p:cNvPr>
          <p:cNvSpPr>
            <a:spLocks noGrp="1"/>
          </p:cNvSpPr>
          <p:nvPr>
            <p:ph type="body" sz="quarter" idx="25"/>
          </p:nvPr>
        </p:nvSpPr>
        <p:spPr>
          <a:xfrm>
            <a:off x="390246" y="4052632"/>
            <a:ext cx="178675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0AB3456D-39A1-49F8-9B4C-CEE2F2932FA1}"/>
              </a:ext>
            </a:extLst>
          </p:cNvPr>
          <p:cNvSpPr>
            <a:spLocks noGrp="1"/>
          </p:cNvSpPr>
          <p:nvPr>
            <p:ph type="body" sz="quarter" idx="26"/>
          </p:nvPr>
        </p:nvSpPr>
        <p:spPr>
          <a:xfrm>
            <a:off x="2007478" y="4052632"/>
            <a:ext cx="1786759"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3" name="Text Placeholder 7">
            <a:extLst>
              <a:ext uri="{FF2B5EF4-FFF2-40B4-BE49-F238E27FC236}">
                <a16:creationId xmlns:a16="http://schemas.microsoft.com/office/drawing/2014/main" id="{0A87370B-6171-48A7-8A51-9F1D1AFD95A1}"/>
              </a:ext>
            </a:extLst>
          </p:cNvPr>
          <p:cNvSpPr>
            <a:spLocks noGrp="1"/>
          </p:cNvSpPr>
          <p:nvPr>
            <p:ph type="body" sz="quarter" idx="27"/>
          </p:nvPr>
        </p:nvSpPr>
        <p:spPr>
          <a:xfrm>
            <a:off x="411841" y="4555964"/>
            <a:ext cx="1187937"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4" name="Text Placeholder 7">
            <a:extLst>
              <a:ext uri="{FF2B5EF4-FFF2-40B4-BE49-F238E27FC236}">
                <a16:creationId xmlns:a16="http://schemas.microsoft.com/office/drawing/2014/main" id="{756EA517-843A-4F73-AB82-53F7DCEA55E0}"/>
              </a:ext>
            </a:extLst>
          </p:cNvPr>
          <p:cNvSpPr>
            <a:spLocks noGrp="1"/>
          </p:cNvSpPr>
          <p:nvPr>
            <p:ph type="body" sz="quarter" idx="28"/>
          </p:nvPr>
        </p:nvSpPr>
        <p:spPr>
          <a:xfrm>
            <a:off x="1475876" y="4555964"/>
            <a:ext cx="921875"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921F0001-9DC1-4EFB-823B-EB69EFFF11D6}"/>
              </a:ext>
            </a:extLst>
          </p:cNvPr>
          <p:cNvSpPr>
            <a:spLocks noGrp="1"/>
          </p:cNvSpPr>
          <p:nvPr>
            <p:ph type="body" sz="quarter" idx="29"/>
          </p:nvPr>
        </p:nvSpPr>
        <p:spPr>
          <a:xfrm>
            <a:off x="377066" y="5035695"/>
            <a:ext cx="1223999" cy="372734"/>
          </a:xfrm>
          <a:solidFill>
            <a:schemeClr val="accent1"/>
          </a:solidFill>
        </p:spPr>
        <p:txBody>
          <a:bodyPr lIns="72000" anchor="ctr">
            <a:noAutofit/>
          </a:bodyPr>
          <a:lstStyle>
            <a:lvl1pPr>
              <a:lnSpc>
                <a:spcPct val="100000"/>
              </a:lnSpc>
              <a:spcAft>
                <a:spcPts val="0"/>
              </a:spcAft>
              <a:defRPr sz="1400" b="0">
                <a:solidFill>
                  <a:schemeClr val="tx1"/>
                </a:solidFill>
              </a:defRPr>
            </a:lvl1pPr>
          </a:lstStyle>
          <a:p>
            <a:pPr lvl="0"/>
            <a:r>
              <a:rPr lang="en-US"/>
              <a:t>Click to edit Master text styles</a:t>
            </a:r>
          </a:p>
        </p:txBody>
      </p:sp>
      <p:sp>
        <p:nvSpPr>
          <p:cNvPr id="26" name="Text Placeholder 7">
            <a:extLst>
              <a:ext uri="{FF2B5EF4-FFF2-40B4-BE49-F238E27FC236}">
                <a16:creationId xmlns:a16="http://schemas.microsoft.com/office/drawing/2014/main" id="{27724CEB-4CD0-46BF-AD3B-3FF6EE63CDA4}"/>
              </a:ext>
            </a:extLst>
          </p:cNvPr>
          <p:cNvSpPr>
            <a:spLocks noGrp="1"/>
          </p:cNvSpPr>
          <p:nvPr>
            <p:ph type="body" sz="quarter" idx="30"/>
          </p:nvPr>
        </p:nvSpPr>
        <p:spPr>
          <a:xfrm>
            <a:off x="1565003" y="5035695"/>
            <a:ext cx="1094115" cy="372734"/>
          </a:xfrm>
          <a:solidFill>
            <a:schemeClr val="accent1"/>
          </a:solidFill>
        </p:spPr>
        <p:txBody>
          <a:bodyPr rIns="72000" anchor="ctr">
            <a:noAutofit/>
          </a:bodyPr>
          <a:lstStyle>
            <a:lvl1pPr algn="r">
              <a:lnSpc>
                <a:spcPct val="100000"/>
              </a:lnSpc>
              <a:spcAft>
                <a:spcPts val="0"/>
              </a:spcAft>
              <a:defRPr sz="1400" b="0">
                <a:solidFill>
                  <a:schemeClr val="tx1"/>
                </a:solidFill>
              </a:defRPr>
            </a:lvl1pPr>
          </a:lstStyle>
          <a:p>
            <a:pPr lvl="0"/>
            <a:r>
              <a:rPr lang="en-US"/>
              <a:t>Click to edit Master text styles</a:t>
            </a:r>
          </a:p>
        </p:txBody>
      </p:sp>
      <p:sp>
        <p:nvSpPr>
          <p:cNvPr id="27" name="Picture Placeholder 26">
            <a:extLst>
              <a:ext uri="{FF2B5EF4-FFF2-40B4-BE49-F238E27FC236}">
                <a16:creationId xmlns:a16="http://schemas.microsoft.com/office/drawing/2014/main" id="{D42C5A3D-D9A0-4531-A41E-C3A857476BC7}"/>
              </a:ext>
            </a:extLst>
          </p:cNvPr>
          <p:cNvSpPr>
            <a:spLocks noGrp="1"/>
          </p:cNvSpPr>
          <p:nvPr>
            <p:ph type="pic" sz="quarter" idx="31"/>
          </p:nvPr>
        </p:nvSpPr>
        <p:spPr>
          <a:xfrm>
            <a:off x="6457949" y="1892302"/>
            <a:ext cx="1785539" cy="1654175"/>
          </a:xfrm>
        </p:spPr>
        <p:txBody>
          <a:bodyPr anchor="ctr"/>
          <a:lstStyle>
            <a:lvl1pPr algn="ctr">
              <a:defRPr/>
            </a:lvl1pPr>
          </a:lstStyle>
          <a:p>
            <a:r>
              <a:rPr lang="en-US"/>
              <a:t>Click icon to add picture</a:t>
            </a:r>
            <a:endParaRPr lang="en-GB"/>
          </a:p>
        </p:txBody>
      </p:sp>
      <p:sp>
        <p:nvSpPr>
          <p:cNvPr id="28" name="Picture Placeholder 26">
            <a:extLst>
              <a:ext uri="{FF2B5EF4-FFF2-40B4-BE49-F238E27FC236}">
                <a16:creationId xmlns:a16="http://schemas.microsoft.com/office/drawing/2014/main" id="{44A3A4EE-BC4B-447A-A4F9-DCEA5E5FAA83}"/>
              </a:ext>
            </a:extLst>
          </p:cNvPr>
          <p:cNvSpPr>
            <a:spLocks noGrp="1"/>
          </p:cNvSpPr>
          <p:nvPr>
            <p:ph type="pic" sz="quarter" idx="32"/>
          </p:nvPr>
        </p:nvSpPr>
        <p:spPr>
          <a:xfrm>
            <a:off x="8801427" y="1969859"/>
            <a:ext cx="1785540" cy="1654175"/>
          </a:xfrm>
        </p:spPr>
        <p:txBody>
          <a:bodyPr anchor="ctr"/>
          <a:lstStyle>
            <a:lvl1pPr algn="ctr">
              <a:defRPr/>
            </a:lvl1pPr>
          </a:lstStyle>
          <a:p>
            <a:r>
              <a:rPr lang="en-US"/>
              <a:t>Click icon to add picture</a:t>
            </a:r>
            <a:endParaRPr lang="en-GB"/>
          </a:p>
        </p:txBody>
      </p:sp>
      <p:sp>
        <p:nvSpPr>
          <p:cNvPr id="29" name="TextBox 28">
            <a:extLst>
              <a:ext uri="{FF2B5EF4-FFF2-40B4-BE49-F238E27FC236}">
                <a16:creationId xmlns:a16="http://schemas.microsoft.com/office/drawing/2014/main" id="{A228A662-906A-4014-832C-8488DE2A33E9}"/>
              </a:ext>
            </a:extLst>
          </p:cNvPr>
          <p:cNvSpPr txBox="1"/>
          <p:nvPr userDrawn="1"/>
        </p:nvSpPr>
        <p:spPr>
          <a:xfrm>
            <a:off x="432000" y="6330806"/>
            <a:ext cx="2268843" cy="365125"/>
          </a:xfrm>
          <a:prstGeom prst="rect">
            <a:avLst/>
          </a:prstGeom>
          <a:noFill/>
        </p:spPr>
        <p:txBody>
          <a:bodyPr wrap="square" lIns="0" tIns="0" rIns="0" bIns="0" rtlCol="0" anchor="ctr" anchorCtr="0">
            <a:noAutofit/>
          </a:bodyPr>
          <a:lstStyle/>
          <a:p>
            <a:r>
              <a:rPr lang="en-GB" sz="1000" b="1">
                <a:solidFill>
                  <a:schemeClr val="bg2"/>
                </a:solidFill>
              </a:rPr>
              <a:t>Money and Pensions Service</a:t>
            </a:r>
          </a:p>
        </p:txBody>
      </p:sp>
      <p:pic>
        <p:nvPicPr>
          <p:cNvPr id="30" name="Picture 29" descr="A picture containing object&#10;&#10;Description automatically generated">
            <a:extLst>
              <a:ext uri="{FF2B5EF4-FFF2-40B4-BE49-F238E27FC236}">
                <a16:creationId xmlns:a16="http://schemas.microsoft.com/office/drawing/2014/main" id="{8D94E376-6013-48B9-A288-FC7D83FAFE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000" y="432001"/>
            <a:ext cx="1934400" cy="461471"/>
          </a:xfrm>
          <a:prstGeom prst="rect">
            <a:avLst/>
          </a:prstGeom>
        </p:spPr>
      </p:pic>
    </p:spTree>
    <p:extLst>
      <p:ext uri="{BB962C8B-B14F-4D97-AF65-F5344CB8AC3E}">
        <p14:creationId xmlns:p14="http://schemas.microsoft.com/office/powerpoint/2010/main" val="8026159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C928-32C1-B71A-4D27-EB5BB03AEF17}"/>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78FAD0A-7B9A-E054-CE10-03D2F5162B4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F60706-D4F2-E376-0E26-CF6EF2E2FAFC}"/>
              </a:ext>
            </a:extLst>
          </p:cNvPr>
          <p:cNvSpPr>
            <a:spLocks noGrp="1"/>
          </p:cNvSpPr>
          <p:nvPr>
            <p:ph type="dt" sz="half" idx="10"/>
          </p:nvPr>
        </p:nvSpPr>
        <p:spPr/>
        <p:txBody>
          <a:bodyPr/>
          <a:lstStyle/>
          <a:p>
            <a:pPr>
              <a:defRPr/>
            </a:pPr>
            <a:fld id="{02378A9C-1939-48CD-BDD4-763BAE7726C2}" type="datetime1">
              <a:rPr lang="en-GB" altLang="en-US" smtClean="0"/>
              <a:pPr>
                <a:defRPr/>
              </a:pPr>
              <a:t>10/01/2023</a:t>
            </a:fld>
            <a:endParaRPr lang="en-GB" altLang="en-US"/>
          </a:p>
        </p:txBody>
      </p:sp>
      <p:sp>
        <p:nvSpPr>
          <p:cNvPr id="5" name="Footer Placeholder 4">
            <a:extLst>
              <a:ext uri="{FF2B5EF4-FFF2-40B4-BE49-F238E27FC236}">
                <a16:creationId xmlns:a16="http://schemas.microsoft.com/office/drawing/2014/main" id="{3BA051DE-8FFE-6D39-A612-C263C88081EB}"/>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70474DEB-3999-7193-7F99-E8EBB1CEC82A}"/>
              </a:ext>
            </a:extLst>
          </p:cNvPr>
          <p:cNvSpPr>
            <a:spLocks noGrp="1"/>
          </p:cNvSpPr>
          <p:nvPr>
            <p:ph type="sldNum" sz="quarter" idx="12"/>
          </p:nvPr>
        </p:nvSpPr>
        <p:spPr/>
        <p:txBody>
          <a:bodyPr/>
          <a:lstStyle/>
          <a:p>
            <a:pPr>
              <a:defRPr/>
            </a:pPr>
            <a:fld id="{09B8FE31-8738-45A2-9C8B-53AD2BA696CF}" type="slidenum">
              <a:rPr lang="en-GB" altLang="en-US" smtClean="0"/>
              <a:pPr>
                <a:defRPr/>
              </a:pPr>
              <a:t>‹#›</a:t>
            </a:fld>
            <a:endParaRPr lang="en-GB" altLang="en-US"/>
          </a:p>
        </p:txBody>
      </p:sp>
    </p:spTree>
    <p:extLst>
      <p:ext uri="{BB962C8B-B14F-4D97-AF65-F5344CB8AC3E}">
        <p14:creationId xmlns:p14="http://schemas.microsoft.com/office/powerpoint/2010/main" val="12499900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E269-E11E-8E58-6B14-32F9F374B4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1E62B7-33D8-6A14-6961-0CC5A9B6F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18BC8-D774-F26F-F402-A387580C51A7}"/>
              </a:ext>
            </a:extLst>
          </p:cNvPr>
          <p:cNvSpPr>
            <a:spLocks noGrp="1"/>
          </p:cNvSpPr>
          <p:nvPr>
            <p:ph type="dt" sz="half" idx="10"/>
          </p:nvPr>
        </p:nvSpPr>
        <p:spPr/>
        <p:txBody>
          <a:bodyPr/>
          <a:lstStyle/>
          <a:p>
            <a:pPr>
              <a:defRPr/>
            </a:pPr>
            <a:fld id="{70F2402E-9645-4C6D-8BD2-9BA03C63034C}" type="datetime1">
              <a:rPr lang="en-GB" altLang="en-US" smtClean="0"/>
              <a:pPr>
                <a:defRPr/>
              </a:pPr>
              <a:t>10/01/2023</a:t>
            </a:fld>
            <a:endParaRPr lang="en-GB" altLang="en-US"/>
          </a:p>
        </p:txBody>
      </p:sp>
      <p:sp>
        <p:nvSpPr>
          <p:cNvPr id="5" name="Footer Placeholder 4">
            <a:extLst>
              <a:ext uri="{FF2B5EF4-FFF2-40B4-BE49-F238E27FC236}">
                <a16:creationId xmlns:a16="http://schemas.microsoft.com/office/drawing/2014/main" id="{B0D62FDA-1059-25E8-6DB4-7DA6E12470C5}"/>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A73EE63-92E0-2F76-A0AE-2F651D891789}"/>
              </a:ext>
            </a:extLst>
          </p:cNvPr>
          <p:cNvSpPr>
            <a:spLocks noGrp="1"/>
          </p:cNvSpPr>
          <p:nvPr>
            <p:ph type="sldNum" sz="quarter" idx="12"/>
          </p:nvPr>
        </p:nvSpPr>
        <p:spPr/>
        <p:txBody>
          <a:bodyPr/>
          <a:lstStyle/>
          <a:p>
            <a:pPr>
              <a:defRPr/>
            </a:pPr>
            <a:fld id="{5D7974AC-BD22-4222-971E-5DB19036CBF9}" type="slidenum">
              <a:rPr lang="en-GB" altLang="en-US" smtClean="0"/>
              <a:pPr>
                <a:defRPr/>
              </a:pPr>
              <a:t>‹#›</a:t>
            </a:fld>
            <a:endParaRPr lang="en-GB" altLang="en-US"/>
          </a:p>
        </p:txBody>
      </p:sp>
    </p:spTree>
    <p:extLst>
      <p:ext uri="{BB962C8B-B14F-4D97-AF65-F5344CB8AC3E}">
        <p14:creationId xmlns:p14="http://schemas.microsoft.com/office/powerpoint/2010/main" val="1080866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amp; Image C">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12192000" cy="3429000"/>
          </a:xfrm>
        </p:spPr>
        <p:txBody>
          <a:bodyPr anchor="ctr"/>
          <a:lstStyle>
            <a:lvl1pPr algn="ctr">
              <a:defRPr>
                <a:solidFill>
                  <a:schemeClr val="bg2"/>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1370289"/>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6195059" y="491490"/>
            <a:ext cx="5731897" cy="2846070"/>
          </a:xfrm>
        </p:spPr>
        <p:txBody>
          <a:bodyPr numCol="1" spcCol="0"/>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a:extLst>
              <a:ext uri="{FF2B5EF4-FFF2-40B4-BE49-F238E27FC236}">
                <a16:creationId xmlns:a16="http://schemas.microsoft.com/office/drawing/2014/main" id="{B1A72F10-40F8-4F90-AFA8-0C89114F9C42}"/>
              </a:ext>
            </a:extLst>
          </p:cNvPr>
          <p:cNvSpPr>
            <a:spLocks noGrp="1"/>
          </p:cNvSpPr>
          <p:nvPr>
            <p:ph type="body" sz="quarter" idx="15" hasCustomPrompt="1"/>
          </p:nvPr>
        </p:nvSpPr>
        <p:spPr>
          <a:xfrm>
            <a:off x="432000" y="6330804"/>
            <a:ext cx="2570163" cy="365125"/>
          </a:xfrm>
        </p:spPr>
        <p:txBody>
          <a:bodyPr anchor="ctr">
            <a:normAutofit/>
          </a:bodyPr>
          <a:lstStyle>
            <a:lvl1pPr>
              <a:lnSpc>
                <a:spcPct val="100000"/>
              </a:lnSpc>
              <a:spcAft>
                <a:spcPts val="0"/>
              </a:spcAft>
              <a:defRPr sz="1200" b="1">
                <a:solidFill>
                  <a:schemeClr val="tx1"/>
                </a:solidFill>
              </a:defRPr>
            </a:lvl1pPr>
          </a:lstStyle>
          <a:p>
            <a:pPr lvl="0"/>
            <a:r>
              <a:rPr lang="en-US"/>
              <a:t>Money and Pensions Service</a:t>
            </a:r>
            <a:endParaRPr lang="en-GB"/>
          </a:p>
        </p:txBody>
      </p:sp>
    </p:spTree>
    <p:extLst>
      <p:ext uri="{BB962C8B-B14F-4D97-AF65-F5344CB8AC3E}">
        <p14:creationId xmlns:p14="http://schemas.microsoft.com/office/powerpoint/2010/main" val="7855627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220-E2F2-8539-7003-8FB71CF075E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C13D16-B832-8D66-6977-4898709B2E6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C23878-23DE-177B-AA3F-EAF0BD39C2C3}"/>
              </a:ext>
            </a:extLst>
          </p:cNvPr>
          <p:cNvSpPr>
            <a:spLocks noGrp="1"/>
          </p:cNvSpPr>
          <p:nvPr>
            <p:ph type="dt" sz="half" idx="10"/>
          </p:nvPr>
        </p:nvSpPr>
        <p:spPr/>
        <p:txBody>
          <a:bodyPr/>
          <a:lstStyle/>
          <a:p>
            <a:pPr>
              <a:defRPr/>
            </a:pPr>
            <a:fld id="{8D7ABFC8-65F4-4E55-BDC6-2AEDB135C72D}" type="datetime1">
              <a:rPr lang="en-GB" altLang="en-US" smtClean="0"/>
              <a:pPr>
                <a:defRPr/>
              </a:pPr>
              <a:t>10/01/2023</a:t>
            </a:fld>
            <a:endParaRPr lang="en-GB" altLang="en-US"/>
          </a:p>
        </p:txBody>
      </p:sp>
      <p:sp>
        <p:nvSpPr>
          <p:cNvPr id="5" name="Footer Placeholder 4">
            <a:extLst>
              <a:ext uri="{FF2B5EF4-FFF2-40B4-BE49-F238E27FC236}">
                <a16:creationId xmlns:a16="http://schemas.microsoft.com/office/drawing/2014/main" id="{6B9F7287-6634-B38D-CB40-B29C70246288}"/>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17FD8CBC-609F-4E59-AA82-2AE8D4583686}"/>
              </a:ext>
            </a:extLst>
          </p:cNvPr>
          <p:cNvSpPr>
            <a:spLocks noGrp="1"/>
          </p:cNvSpPr>
          <p:nvPr>
            <p:ph type="sldNum" sz="quarter" idx="12"/>
          </p:nvPr>
        </p:nvSpPr>
        <p:spPr/>
        <p:txBody>
          <a:bodyPr/>
          <a:lstStyle/>
          <a:p>
            <a:pPr>
              <a:defRPr/>
            </a:pPr>
            <a:fld id="{6BCCB30C-BB41-4B70-8F98-3333C3C0525F}" type="slidenum">
              <a:rPr lang="en-GB" altLang="en-US" smtClean="0"/>
              <a:pPr>
                <a:defRPr/>
              </a:pPr>
              <a:t>‹#›</a:t>
            </a:fld>
            <a:endParaRPr lang="en-GB" altLang="en-US"/>
          </a:p>
        </p:txBody>
      </p:sp>
    </p:spTree>
    <p:extLst>
      <p:ext uri="{BB962C8B-B14F-4D97-AF65-F5344CB8AC3E}">
        <p14:creationId xmlns:p14="http://schemas.microsoft.com/office/powerpoint/2010/main" val="26181628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01B9-2C5E-87D7-92A9-FBF3163419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2DD9BE-673F-363B-015D-3BB9D741B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5E60FF-A479-AC81-5FEF-1F838037B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20F506-54BA-4768-9A16-314D10AD2A87}"/>
              </a:ext>
            </a:extLst>
          </p:cNvPr>
          <p:cNvSpPr>
            <a:spLocks noGrp="1"/>
          </p:cNvSpPr>
          <p:nvPr>
            <p:ph type="dt" sz="half" idx="10"/>
          </p:nvPr>
        </p:nvSpPr>
        <p:spPr/>
        <p:txBody>
          <a:bodyPr/>
          <a:lstStyle/>
          <a:p>
            <a:pPr>
              <a:defRPr/>
            </a:pPr>
            <a:fld id="{82331B06-DEF6-4895-99E4-857C72C76AB6}" type="datetime1">
              <a:rPr lang="en-GB" altLang="en-US" smtClean="0"/>
              <a:pPr>
                <a:defRPr/>
              </a:pPr>
              <a:t>10/01/2023</a:t>
            </a:fld>
            <a:endParaRPr lang="en-GB" altLang="en-US"/>
          </a:p>
        </p:txBody>
      </p:sp>
      <p:sp>
        <p:nvSpPr>
          <p:cNvPr id="6" name="Footer Placeholder 5">
            <a:extLst>
              <a:ext uri="{FF2B5EF4-FFF2-40B4-BE49-F238E27FC236}">
                <a16:creationId xmlns:a16="http://schemas.microsoft.com/office/drawing/2014/main" id="{80E2E0A5-67E7-203D-72C5-0FAB64153695}"/>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CF8B300F-AA74-FC8C-D104-6FA34A03BE7F}"/>
              </a:ext>
            </a:extLst>
          </p:cNvPr>
          <p:cNvSpPr>
            <a:spLocks noGrp="1"/>
          </p:cNvSpPr>
          <p:nvPr>
            <p:ph type="sldNum" sz="quarter" idx="12"/>
          </p:nvPr>
        </p:nvSpPr>
        <p:spPr/>
        <p:txBody>
          <a:bodyPr/>
          <a:lstStyle/>
          <a:p>
            <a:pPr>
              <a:defRPr/>
            </a:pPr>
            <a:fld id="{FF09C3F6-4502-42A5-9EA1-092CF01D47A0}" type="slidenum">
              <a:rPr lang="en-GB" altLang="en-US" smtClean="0"/>
              <a:pPr>
                <a:defRPr/>
              </a:pPr>
              <a:t>‹#›</a:t>
            </a:fld>
            <a:endParaRPr lang="en-GB" altLang="en-US"/>
          </a:p>
        </p:txBody>
      </p:sp>
    </p:spTree>
    <p:extLst>
      <p:ext uri="{BB962C8B-B14F-4D97-AF65-F5344CB8AC3E}">
        <p14:creationId xmlns:p14="http://schemas.microsoft.com/office/powerpoint/2010/main" val="38976625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9A46-4994-4907-2A96-5B92BC7FFCDC}"/>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1B2E1E-F600-03AF-45F6-C5FEAE56198C}"/>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DD5A1-A82F-F9AB-49C6-D401B4A04A6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0723F3-4C99-F064-2558-9C4FA9BE865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F0756-3B45-5EF8-F1D3-A65D46D3111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D58229-3523-1DD9-24DE-EAAAB6BD74D4}"/>
              </a:ext>
            </a:extLst>
          </p:cNvPr>
          <p:cNvSpPr>
            <a:spLocks noGrp="1"/>
          </p:cNvSpPr>
          <p:nvPr>
            <p:ph type="dt" sz="half" idx="10"/>
          </p:nvPr>
        </p:nvSpPr>
        <p:spPr/>
        <p:txBody>
          <a:bodyPr/>
          <a:lstStyle/>
          <a:p>
            <a:pPr>
              <a:defRPr/>
            </a:pPr>
            <a:fld id="{82331B06-DEF6-4895-99E4-857C72C76AB6}" type="datetime1">
              <a:rPr lang="en-GB" altLang="en-US" smtClean="0"/>
              <a:pPr>
                <a:defRPr/>
              </a:pPr>
              <a:t>10/01/2023</a:t>
            </a:fld>
            <a:endParaRPr lang="en-GB" altLang="en-US"/>
          </a:p>
        </p:txBody>
      </p:sp>
      <p:sp>
        <p:nvSpPr>
          <p:cNvPr id="8" name="Footer Placeholder 7">
            <a:extLst>
              <a:ext uri="{FF2B5EF4-FFF2-40B4-BE49-F238E27FC236}">
                <a16:creationId xmlns:a16="http://schemas.microsoft.com/office/drawing/2014/main" id="{9725B4C7-C663-EE51-31C7-4A792B5A5CF5}"/>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9515C8FA-4349-7061-884C-8EFEA259B8E2}"/>
              </a:ext>
            </a:extLst>
          </p:cNvPr>
          <p:cNvSpPr>
            <a:spLocks noGrp="1"/>
          </p:cNvSpPr>
          <p:nvPr>
            <p:ph type="sldNum" sz="quarter" idx="12"/>
          </p:nvPr>
        </p:nvSpPr>
        <p:spPr/>
        <p:txBody>
          <a:bodyPr/>
          <a:lstStyle/>
          <a:p>
            <a:pPr>
              <a:defRPr/>
            </a:pPr>
            <a:fld id="{FF09C3F6-4502-42A5-9EA1-092CF01D47A0}" type="slidenum">
              <a:rPr lang="en-GB" altLang="en-US" smtClean="0"/>
              <a:pPr>
                <a:defRPr/>
              </a:pPr>
              <a:t>‹#›</a:t>
            </a:fld>
            <a:endParaRPr lang="en-GB" altLang="en-US"/>
          </a:p>
        </p:txBody>
      </p:sp>
    </p:spTree>
    <p:extLst>
      <p:ext uri="{BB962C8B-B14F-4D97-AF65-F5344CB8AC3E}">
        <p14:creationId xmlns:p14="http://schemas.microsoft.com/office/powerpoint/2010/main" val="28409521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AECD-AB16-DF94-3C4C-B235582530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0E4D48-26CD-4B29-66D9-A852F16A5785}"/>
              </a:ext>
            </a:extLst>
          </p:cNvPr>
          <p:cNvSpPr>
            <a:spLocks noGrp="1"/>
          </p:cNvSpPr>
          <p:nvPr>
            <p:ph type="dt" sz="half" idx="10"/>
          </p:nvPr>
        </p:nvSpPr>
        <p:spPr/>
        <p:txBody>
          <a:bodyPr/>
          <a:lstStyle/>
          <a:p>
            <a:pPr>
              <a:defRPr/>
            </a:pPr>
            <a:fld id="{A17949FE-E714-44E1-84F4-F17EF8765279}" type="datetime1">
              <a:rPr lang="en-GB" altLang="en-US" smtClean="0"/>
              <a:pPr>
                <a:defRPr/>
              </a:pPr>
              <a:t>10/01/2023</a:t>
            </a:fld>
            <a:endParaRPr lang="en-GB" altLang="en-US"/>
          </a:p>
        </p:txBody>
      </p:sp>
      <p:sp>
        <p:nvSpPr>
          <p:cNvPr id="4" name="Footer Placeholder 3">
            <a:extLst>
              <a:ext uri="{FF2B5EF4-FFF2-40B4-BE49-F238E27FC236}">
                <a16:creationId xmlns:a16="http://schemas.microsoft.com/office/drawing/2014/main" id="{AE0EEABD-ACD4-BC39-0C04-8E858D1FB40F}"/>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C80FD1F6-2147-874B-1125-477F9386A9B4}"/>
              </a:ext>
            </a:extLst>
          </p:cNvPr>
          <p:cNvSpPr>
            <a:spLocks noGrp="1"/>
          </p:cNvSpPr>
          <p:nvPr>
            <p:ph type="sldNum" sz="quarter" idx="12"/>
          </p:nvPr>
        </p:nvSpPr>
        <p:spPr/>
        <p:txBody>
          <a:bodyPr/>
          <a:lstStyle/>
          <a:p>
            <a:pPr>
              <a:defRPr/>
            </a:pPr>
            <a:fld id="{B76C5C69-3979-41D9-839D-845945D507C3}" type="slidenum">
              <a:rPr lang="en-GB" altLang="en-US" smtClean="0"/>
              <a:pPr>
                <a:defRPr/>
              </a:pPr>
              <a:t>‹#›</a:t>
            </a:fld>
            <a:endParaRPr lang="en-GB" altLang="en-US"/>
          </a:p>
        </p:txBody>
      </p:sp>
    </p:spTree>
    <p:extLst>
      <p:ext uri="{BB962C8B-B14F-4D97-AF65-F5344CB8AC3E}">
        <p14:creationId xmlns:p14="http://schemas.microsoft.com/office/powerpoint/2010/main" val="31323428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E5F75-50E2-0BB0-5148-91F24147E60E}"/>
              </a:ext>
            </a:extLst>
          </p:cNvPr>
          <p:cNvSpPr>
            <a:spLocks noGrp="1"/>
          </p:cNvSpPr>
          <p:nvPr>
            <p:ph type="dt" sz="half" idx="10"/>
          </p:nvPr>
        </p:nvSpPr>
        <p:spPr/>
        <p:txBody>
          <a:bodyPr/>
          <a:lstStyle/>
          <a:p>
            <a:pPr>
              <a:defRPr/>
            </a:pPr>
            <a:fld id="{122AD38D-CD76-4927-A9B4-E7BFC9405F15}" type="datetime1">
              <a:rPr lang="en-GB" altLang="en-US" smtClean="0"/>
              <a:pPr>
                <a:defRPr/>
              </a:pPr>
              <a:t>10/01/2023</a:t>
            </a:fld>
            <a:endParaRPr lang="en-GB" altLang="en-US"/>
          </a:p>
        </p:txBody>
      </p:sp>
      <p:sp>
        <p:nvSpPr>
          <p:cNvPr id="3" name="Footer Placeholder 2">
            <a:extLst>
              <a:ext uri="{FF2B5EF4-FFF2-40B4-BE49-F238E27FC236}">
                <a16:creationId xmlns:a16="http://schemas.microsoft.com/office/drawing/2014/main" id="{6D654F47-B1B9-F2B8-C4E6-C2BC747B4686}"/>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470CA667-28F3-FE1B-88AA-EAF9D0A9FAFD}"/>
              </a:ext>
            </a:extLst>
          </p:cNvPr>
          <p:cNvSpPr>
            <a:spLocks noGrp="1"/>
          </p:cNvSpPr>
          <p:nvPr>
            <p:ph type="sldNum" sz="quarter" idx="12"/>
          </p:nvPr>
        </p:nvSpPr>
        <p:spPr/>
        <p:txBody>
          <a:bodyPr/>
          <a:lstStyle/>
          <a:p>
            <a:pPr>
              <a:defRPr/>
            </a:pPr>
            <a:fld id="{25FD7AEE-21B9-43FB-A9E4-465C604804B8}" type="slidenum">
              <a:rPr lang="en-GB" altLang="en-US" smtClean="0"/>
              <a:pPr>
                <a:defRPr/>
              </a:pPr>
              <a:t>‹#›</a:t>
            </a:fld>
            <a:endParaRPr lang="en-GB" altLang="en-US"/>
          </a:p>
        </p:txBody>
      </p:sp>
    </p:spTree>
    <p:extLst>
      <p:ext uri="{BB962C8B-B14F-4D97-AF65-F5344CB8AC3E}">
        <p14:creationId xmlns:p14="http://schemas.microsoft.com/office/powerpoint/2010/main" val="18911409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1E27-D427-19C9-BE3B-C7964DE3FA0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27EB84-D968-6FCE-701F-E9BA857DC83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4FDEB-80DB-7975-D612-8950CB4AD1E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A4ADC4-BC3A-AEB9-9BFD-822CF0B2BC0F}"/>
              </a:ext>
            </a:extLst>
          </p:cNvPr>
          <p:cNvSpPr>
            <a:spLocks noGrp="1"/>
          </p:cNvSpPr>
          <p:nvPr>
            <p:ph type="dt" sz="half" idx="10"/>
          </p:nvPr>
        </p:nvSpPr>
        <p:spPr/>
        <p:txBody>
          <a:bodyPr/>
          <a:lstStyle/>
          <a:p>
            <a:pPr>
              <a:defRPr/>
            </a:pPr>
            <a:fld id="{171AFAD0-73DA-4E5D-A42E-09386D74AF3D}" type="datetime1">
              <a:rPr lang="en-GB" altLang="en-US" smtClean="0"/>
              <a:pPr>
                <a:defRPr/>
              </a:pPr>
              <a:t>10/01/2023</a:t>
            </a:fld>
            <a:endParaRPr lang="en-GB" altLang="en-US"/>
          </a:p>
        </p:txBody>
      </p:sp>
      <p:sp>
        <p:nvSpPr>
          <p:cNvPr id="6" name="Footer Placeholder 5">
            <a:extLst>
              <a:ext uri="{FF2B5EF4-FFF2-40B4-BE49-F238E27FC236}">
                <a16:creationId xmlns:a16="http://schemas.microsoft.com/office/drawing/2014/main" id="{796C7E1E-E087-3F4A-7AF1-3874666315EC}"/>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4B5CB6DC-1761-41B1-FE43-AFD8DEC6363C}"/>
              </a:ext>
            </a:extLst>
          </p:cNvPr>
          <p:cNvSpPr>
            <a:spLocks noGrp="1"/>
          </p:cNvSpPr>
          <p:nvPr>
            <p:ph type="sldNum" sz="quarter" idx="12"/>
          </p:nvPr>
        </p:nvSpPr>
        <p:spPr/>
        <p:txBody>
          <a:bodyPr/>
          <a:lstStyle/>
          <a:p>
            <a:pPr>
              <a:defRPr/>
            </a:pPr>
            <a:fld id="{34EF7B06-225D-4F2D-9439-2464AE8C9231}" type="slidenum">
              <a:rPr lang="en-GB" altLang="en-US" smtClean="0"/>
              <a:pPr>
                <a:defRPr/>
              </a:pPr>
              <a:t>‹#›</a:t>
            </a:fld>
            <a:endParaRPr lang="en-GB" altLang="en-US"/>
          </a:p>
        </p:txBody>
      </p:sp>
    </p:spTree>
    <p:extLst>
      <p:ext uri="{BB962C8B-B14F-4D97-AF65-F5344CB8AC3E}">
        <p14:creationId xmlns:p14="http://schemas.microsoft.com/office/powerpoint/2010/main" val="2793017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A1B5-1FD3-4CF3-EE67-DD0BA1A23F0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E2A22C-B21B-E98B-5A97-F0D5D72C20D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8CD142F-596C-D765-7F97-6D907A77C81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4E853D-52F4-AAEA-6D29-40A74FDA2FBB}"/>
              </a:ext>
            </a:extLst>
          </p:cNvPr>
          <p:cNvSpPr>
            <a:spLocks noGrp="1"/>
          </p:cNvSpPr>
          <p:nvPr>
            <p:ph type="dt" sz="half" idx="10"/>
          </p:nvPr>
        </p:nvSpPr>
        <p:spPr/>
        <p:txBody>
          <a:bodyPr/>
          <a:lstStyle/>
          <a:p>
            <a:pPr>
              <a:defRPr/>
            </a:pPr>
            <a:fld id="{82331B06-DEF6-4895-99E4-857C72C76AB6}" type="datetime1">
              <a:rPr lang="en-GB" altLang="en-US" smtClean="0"/>
              <a:pPr>
                <a:defRPr/>
              </a:pPr>
              <a:t>10/01/2023</a:t>
            </a:fld>
            <a:endParaRPr lang="en-GB" altLang="en-US"/>
          </a:p>
        </p:txBody>
      </p:sp>
      <p:sp>
        <p:nvSpPr>
          <p:cNvPr id="6" name="Footer Placeholder 5">
            <a:extLst>
              <a:ext uri="{FF2B5EF4-FFF2-40B4-BE49-F238E27FC236}">
                <a16:creationId xmlns:a16="http://schemas.microsoft.com/office/drawing/2014/main" id="{F6E14631-65E1-1330-C02B-DEF63BDC1A6E}"/>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8C01DB2-2D1B-6D6B-CE95-6FEA8383885B}"/>
              </a:ext>
            </a:extLst>
          </p:cNvPr>
          <p:cNvSpPr>
            <a:spLocks noGrp="1"/>
          </p:cNvSpPr>
          <p:nvPr>
            <p:ph type="sldNum" sz="quarter" idx="12"/>
          </p:nvPr>
        </p:nvSpPr>
        <p:spPr/>
        <p:txBody>
          <a:bodyPr/>
          <a:lstStyle/>
          <a:p>
            <a:pPr>
              <a:defRPr/>
            </a:pPr>
            <a:fld id="{FF09C3F6-4502-42A5-9EA1-092CF01D47A0}" type="slidenum">
              <a:rPr lang="en-GB" altLang="en-US" smtClean="0"/>
              <a:pPr>
                <a:defRPr/>
              </a:pPr>
              <a:t>‹#›</a:t>
            </a:fld>
            <a:endParaRPr lang="en-GB" altLang="en-US"/>
          </a:p>
        </p:txBody>
      </p:sp>
    </p:spTree>
    <p:extLst>
      <p:ext uri="{BB962C8B-B14F-4D97-AF65-F5344CB8AC3E}">
        <p14:creationId xmlns:p14="http://schemas.microsoft.com/office/powerpoint/2010/main" val="23926670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6766-B795-6257-A40D-F823B20B43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A14ED7-1907-B243-AB6E-1FC7576F2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2CE5C-2C39-CB50-95DD-8EBA7ABDD805}"/>
              </a:ext>
            </a:extLst>
          </p:cNvPr>
          <p:cNvSpPr>
            <a:spLocks noGrp="1"/>
          </p:cNvSpPr>
          <p:nvPr>
            <p:ph type="dt" sz="half" idx="10"/>
          </p:nvPr>
        </p:nvSpPr>
        <p:spPr/>
        <p:txBody>
          <a:bodyPr/>
          <a:lstStyle/>
          <a:p>
            <a:pPr>
              <a:defRPr/>
            </a:pPr>
            <a:fld id="{0A1EDA8D-462E-4351-BB70-F098359B5B1F}" type="datetime1">
              <a:rPr lang="en-GB" altLang="en-US" smtClean="0"/>
              <a:pPr>
                <a:defRPr/>
              </a:pPr>
              <a:t>10/01/2023</a:t>
            </a:fld>
            <a:endParaRPr lang="en-GB" altLang="en-US"/>
          </a:p>
        </p:txBody>
      </p:sp>
      <p:sp>
        <p:nvSpPr>
          <p:cNvPr id="5" name="Footer Placeholder 4">
            <a:extLst>
              <a:ext uri="{FF2B5EF4-FFF2-40B4-BE49-F238E27FC236}">
                <a16:creationId xmlns:a16="http://schemas.microsoft.com/office/drawing/2014/main" id="{7DF525EB-FC61-F9E2-5E41-BB33695F950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EC2FC0D2-D62F-8116-AA1C-AEAFB61642E4}"/>
              </a:ext>
            </a:extLst>
          </p:cNvPr>
          <p:cNvSpPr>
            <a:spLocks noGrp="1"/>
          </p:cNvSpPr>
          <p:nvPr>
            <p:ph type="sldNum" sz="quarter" idx="12"/>
          </p:nvPr>
        </p:nvSpPr>
        <p:spPr/>
        <p:txBody>
          <a:bodyPr/>
          <a:lstStyle/>
          <a:p>
            <a:pPr>
              <a:defRPr/>
            </a:pPr>
            <a:fld id="{48E9E1DA-1FA6-4715-A13B-46F58ED48151}" type="slidenum">
              <a:rPr lang="en-GB" altLang="en-US" smtClean="0"/>
              <a:pPr>
                <a:defRPr/>
              </a:pPr>
              <a:t>‹#›</a:t>
            </a:fld>
            <a:endParaRPr lang="en-GB" altLang="en-US"/>
          </a:p>
        </p:txBody>
      </p:sp>
    </p:spTree>
    <p:extLst>
      <p:ext uri="{BB962C8B-B14F-4D97-AF65-F5344CB8AC3E}">
        <p14:creationId xmlns:p14="http://schemas.microsoft.com/office/powerpoint/2010/main" val="38141552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DC7A2-13D6-83E2-298C-A7F5A3C615A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B0BB83-AA62-405B-8537-E88FDAD705E4}"/>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1A7A5-F36A-49B6-93CC-B00AC31CE017}"/>
              </a:ext>
            </a:extLst>
          </p:cNvPr>
          <p:cNvSpPr>
            <a:spLocks noGrp="1"/>
          </p:cNvSpPr>
          <p:nvPr>
            <p:ph type="dt" sz="half" idx="10"/>
          </p:nvPr>
        </p:nvSpPr>
        <p:spPr/>
        <p:txBody>
          <a:bodyPr/>
          <a:lstStyle/>
          <a:p>
            <a:pPr>
              <a:defRPr/>
            </a:pPr>
            <a:fld id="{FC37A9F3-975F-4BE1-823C-35B1CC946E61}" type="datetime1">
              <a:rPr lang="en-GB" altLang="en-US" smtClean="0"/>
              <a:pPr>
                <a:defRPr/>
              </a:pPr>
              <a:t>10/01/2023</a:t>
            </a:fld>
            <a:endParaRPr lang="en-GB" altLang="en-US"/>
          </a:p>
        </p:txBody>
      </p:sp>
      <p:sp>
        <p:nvSpPr>
          <p:cNvPr id="5" name="Footer Placeholder 4">
            <a:extLst>
              <a:ext uri="{FF2B5EF4-FFF2-40B4-BE49-F238E27FC236}">
                <a16:creationId xmlns:a16="http://schemas.microsoft.com/office/drawing/2014/main" id="{DA5580CF-E5BD-6B0E-6C2E-24BB002B90E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6A9DBBA-2D43-C8A1-0529-32DFD72ACA63}"/>
              </a:ext>
            </a:extLst>
          </p:cNvPr>
          <p:cNvSpPr>
            <a:spLocks noGrp="1"/>
          </p:cNvSpPr>
          <p:nvPr>
            <p:ph type="sldNum" sz="quarter" idx="12"/>
          </p:nvPr>
        </p:nvSpPr>
        <p:spPr/>
        <p:txBody>
          <a:bodyPr/>
          <a:lstStyle/>
          <a:p>
            <a:pPr>
              <a:defRPr/>
            </a:pPr>
            <a:fld id="{58BF01D1-AED3-4313-84A6-304AA78A1104}" type="slidenum">
              <a:rPr lang="en-GB" altLang="en-US" smtClean="0"/>
              <a:pPr>
                <a:defRPr/>
              </a:pPr>
              <a:t>‹#›</a:t>
            </a:fld>
            <a:endParaRPr lang="en-GB" altLang="en-US"/>
          </a:p>
        </p:txBody>
      </p:sp>
    </p:spTree>
    <p:extLst>
      <p:ext uri="{BB962C8B-B14F-4D97-AF65-F5344CB8AC3E}">
        <p14:creationId xmlns:p14="http://schemas.microsoft.com/office/powerpoint/2010/main" val="247027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amp; Image D">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12192000" cy="3429000"/>
          </a:xfrm>
        </p:spPr>
        <p:txBody>
          <a:bodyPr anchor="ctr"/>
          <a:lstStyle>
            <a:lvl1pPr algn="ctr">
              <a:defRPr>
                <a:solidFill>
                  <a:schemeClr val="bg2"/>
                </a:solidFill>
              </a:defRPr>
            </a:lvl1pPr>
          </a:lstStyle>
          <a:p>
            <a:r>
              <a:rPr lang="en-US"/>
              <a:t>Click icon to add picture</a:t>
            </a:r>
            <a:endParaRPr lang="en-GB"/>
          </a:p>
        </p:txBody>
      </p:sp>
      <p:sp>
        <p:nvSpPr>
          <p:cNvPr id="10" name="Text Placeholder 9">
            <a:extLst>
              <a:ext uri="{FF2B5EF4-FFF2-40B4-BE49-F238E27FC236}">
                <a16:creationId xmlns:a16="http://schemas.microsoft.com/office/drawing/2014/main" id="{83E5523D-C773-40E2-B851-BF2149E5A448}"/>
              </a:ext>
            </a:extLst>
          </p:cNvPr>
          <p:cNvSpPr>
            <a:spLocks noGrp="1"/>
          </p:cNvSpPr>
          <p:nvPr>
            <p:ph type="body" sz="quarter" idx="15" hasCustomPrompt="1"/>
          </p:nvPr>
        </p:nvSpPr>
        <p:spPr>
          <a:xfrm>
            <a:off x="432000" y="6330804"/>
            <a:ext cx="2570163" cy="365125"/>
          </a:xfrm>
        </p:spPr>
        <p:txBody>
          <a:bodyPr anchor="ctr">
            <a:normAutofit/>
          </a:bodyPr>
          <a:lstStyle>
            <a:lvl1pPr>
              <a:lnSpc>
                <a:spcPct val="100000"/>
              </a:lnSpc>
              <a:spcAft>
                <a:spcPts val="0"/>
              </a:spcAft>
              <a:defRPr sz="1200" b="1">
                <a:solidFill>
                  <a:schemeClr val="tx1"/>
                </a:solidFill>
              </a:defRPr>
            </a:lvl1pPr>
          </a:lstStyle>
          <a:p>
            <a:pPr lvl="0"/>
            <a:r>
              <a:rPr lang="en-US"/>
              <a:t>Money and Pensions Service</a:t>
            </a:r>
            <a:endParaRPr lang="en-GB"/>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1370289"/>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6195059" y="491490"/>
            <a:ext cx="5731897" cy="2846070"/>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373BC2BB-8363-4240-A113-E4C0B634E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8722" y="5767754"/>
            <a:ext cx="2048260" cy="651511"/>
          </a:xfrm>
          <a:prstGeom prst="rect">
            <a:avLst/>
          </a:prstGeom>
        </p:spPr>
      </p:pic>
    </p:spTree>
    <p:extLst>
      <p:ext uri="{BB962C8B-B14F-4D97-AF65-F5344CB8AC3E}">
        <p14:creationId xmlns:p14="http://schemas.microsoft.com/office/powerpoint/2010/main" val="19016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6458299" y="4645566"/>
            <a:ext cx="1859532" cy="921045"/>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8856593" y="4645565"/>
            <a:ext cx="1859532" cy="921046"/>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hasCustomPrompt="1"/>
          </p:nvPr>
        </p:nvSpPr>
        <p:spPr>
          <a:xfrm>
            <a:off x="6458299" y="3732364"/>
            <a:ext cx="1578796" cy="773631"/>
          </a:xfrm>
        </p:spPr>
        <p:txBody>
          <a:bodyPr>
            <a:noAutofit/>
          </a:bodyPr>
          <a:lstStyle>
            <a:lvl1pPr>
              <a:lnSpc>
                <a:spcPts val="7000"/>
              </a:lnSpc>
              <a:spcAft>
                <a:spcPts val="0"/>
              </a:spcAft>
              <a:defRPr sz="7000" b="1">
                <a:solidFill>
                  <a:schemeClr val="bg2"/>
                </a:solidFill>
              </a:defRPr>
            </a:lvl1pPr>
          </a:lstStyle>
          <a:p>
            <a:pPr lvl="0"/>
            <a:r>
              <a:rPr lang="en-US"/>
              <a:t>00%</a:t>
            </a:r>
          </a:p>
        </p:txBody>
      </p:sp>
      <p:sp>
        <p:nvSpPr>
          <p:cNvPr id="12" name="Text Placeholder 7">
            <a:extLst>
              <a:ext uri="{FF2B5EF4-FFF2-40B4-BE49-F238E27FC236}">
                <a16:creationId xmlns:a16="http://schemas.microsoft.com/office/drawing/2014/main" id="{12C2825E-20E8-4600-AD69-BFFEF1A95884}"/>
              </a:ext>
            </a:extLst>
          </p:cNvPr>
          <p:cNvSpPr>
            <a:spLocks noGrp="1"/>
          </p:cNvSpPr>
          <p:nvPr>
            <p:ph type="body" sz="quarter" idx="16" hasCustomPrompt="1"/>
          </p:nvPr>
        </p:nvSpPr>
        <p:spPr>
          <a:xfrm>
            <a:off x="8856593" y="3732363"/>
            <a:ext cx="1578796" cy="773631"/>
          </a:xfrm>
        </p:spPr>
        <p:txBody>
          <a:bodyPr>
            <a:noAutofit/>
          </a:bodyPr>
          <a:lstStyle>
            <a:lvl1pPr>
              <a:lnSpc>
                <a:spcPts val="7000"/>
              </a:lnSpc>
              <a:spcAft>
                <a:spcPts val="0"/>
              </a:spcAft>
              <a:defRPr sz="7000" b="1">
                <a:solidFill>
                  <a:schemeClr val="bg2"/>
                </a:solidFill>
              </a:defRPr>
            </a:lvl1pPr>
          </a:lstStyle>
          <a:p>
            <a:pPr lvl="0"/>
            <a:r>
              <a:rPr lang="en-US"/>
              <a:t>00%</a:t>
            </a:r>
          </a:p>
        </p:txBody>
      </p:sp>
      <p:sp>
        <p:nvSpPr>
          <p:cNvPr id="13" name="Text Placeholder 7">
            <a:extLst>
              <a:ext uri="{FF2B5EF4-FFF2-40B4-BE49-F238E27FC236}">
                <a16:creationId xmlns:a16="http://schemas.microsoft.com/office/drawing/2014/main" id="{38517BAA-BD77-49B0-8280-51A01C3BD495}"/>
              </a:ext>
            </a:extLst>
          </p:cNvPr>
          <p:cNvSpPr>
            <a:spLocks noGrp="1"/>
          </p:cNvSpPr>
          <p:nvPr>
            <p:ph type="body" sz="quarter" idx="17"/>
          </p:nvPr>
        </p:nvSpPr>
        <p:spPr>
          <a:xfrm>
            <a:off x="417095" y="2016000"/>
            <a:ext cx="122399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6FE36CF7-D727-484F-ACCA-680234604850}"/>
              </a:ext>
            </a:extLst>
          </p:cNvPr>
          <p:cNvSpPr>
            <a:spLocks noGrp="1"/>
          </p:cNvSpPr>
          <p:nvPr>
            <p:ph type="body" sz="quarter" idx="18"/>
          </p:nvPr>
        </p:nvSpPr>
        <p:spPr>
          <a:xfrm>
            <a:off x="1605033" y="2016000"/>
            <a:ext cx="1224000"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15" name="Text Placeholder 7">
            <a:extLst>
              <a:ext uri="{FF2B5EF4-FFF2-40B4-BE49-F238E27FC236}">
                <a16:creationId xmlns:a16="http://schemas.microsoft.com/office/drawing/2014/main" id="{0CE0F5FA-3BEC-4814-80A8-2E7F8D387CEC}"/>
              </a:ext>
            </a:extLst>
          </p:cNvPr>
          <p:cNvSpPr>
            <a:spLocks noGrp="1"/>
          </p:cNvSpPr>
          <p:nvPr>
            <p:ph type="body" sz="quarter" idx="19"/>
          </p:nvPr>
        </p:nvSpPr>
        <p:spPr>
          <a:xfrm>
            <a:off x="417095" y="2525158"/>
            <a:ext cx="122399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A1E25ED4-A756-4D6F-9FA2-07BD64AAE6A2}"/>
              </a:ext>
            </a:extLst>
          </p:cNvPr>
          <p:cNvSpPr>
            <a:spLocks noGrp="1"/>
          </p:cNvSpPr>
          <p:nvPr>
            <p:ph type="body" sz="quarter" idx="20"/>
          </p:nvPr>
        </p:nvSpPr>
        <p:spPr>
          <a:xfrm>
            <a:off x="1605033" y="2525158"/>
            <a:ext cx="1224000"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17" name="Text Placeholder 7">
            <a:extLst>
              <a:ext uri="{FF2B5EF4-FFF2-40B4-BE49-F238E27FC236}">
                <a16:creationId xmlns:a16="http://schemas.microsoft.com/office/drawing/2014/main" id="{A2E8750F-1C86-4B15-AA93-8D98885935C7}"/>
              </a:ext>
            </a:extLst>
          </p:cNvPr>
          <p:cNvSpPr>
            <a:spLocks noGrp="1"/>
          </p:cNvSpPr>
          <p:nvPr>
            <p:ph type="body" sz="quarter" idx="21"/>
          </p:nvPr>
        </p:nvSpPr>
        <p:spPr>
          <a:xfrm>
            <a:off x="417095" y="3034316"/>
            <a:ext cx="2115898" cy="372734"/>
          </a:xfrm>
          <a:solidFill>
            <a:schemeClr val="accent2"/>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1AF9F824-50A3-4FF3-A8CB-4479B11FC815}"/>
              </a:ext>
            </a:extLst>
          </p:cNvPr>
          <p:cNvSpPr>
            <a:spLocks noGrp="1"/>
          </p:cNvSpPr>
          <p:nvPr>
            <p:ph type="body" sz="quarter" idx="22"/>
          </p:nvPr>
        </p:nvSpPr>
        <p:spPr>
          <a:xfrm>
            <a:off x="2397749" y="3034316"/>
            <a:ext cx="2268843" cy="372734"/>
          </a:xfrm>
          <a:solidFill>
            <a:schemeClr val="accent2"/>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19" name="Text Placeholder 7">
            <a:extLst>
              <a:ext uri="{FF2B5EF4-FFF2-40B4-BE49-F238E27FC236}">
                <a16:creationId xmlns:a16="http://schemas.microsoft.com/office/drawing/2014/main" id="{A3BC5504-A1E5-46A7-9C75-A3BA1AE01C2E}"/>
              </a:ext>
            </a:extLst>
          </p:cNvPr>
          <p:cNvSpPr>
            <a:spLocks noGrp="1"/>
          </p:cNvSpPr>
          <p:nvPr>
            <p:ph type="body" sz="quarter" idx="23"/>
          </p:nvPr>
        </p:nvSpPr>
        <p:spPr>
          <a:xfrm>
            <a:off x="417095" y="3545995"/>
            <a:ext cx="2115898"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923C1C37-9D14-4FF6-BFFB-46657A851971}"/>
              </a:ext>
            </a:extLst>
          </p:cNvPr>
          <p:cNvSpPr>
            <a:spLocks noGrp="1"/>
          </p:cNvSpPr>
          <p:nvPr>
            <p:ph type="body" sz="quarter" idx="24"/>
          </p:nvPr>
        </p:nvSpPr>
        <p:spPr>
          <a:xfrm>
            <a:off x="2397749" y="3545995"/>
            <a:ext cx="2268843"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1" name="Text Placeholder 7">
            <a:extLst>
              <a:ext uri="{FF2B5EF4-FFF2-40B4-BE49-F238E27FC236}">
                <a16:creationId xmlns:a16="http://schemas.microsoft.com/office/drawing/2014/main" id="{167B0A7A-7BBA-408D-B37D-332CE3A14313}"/>
              </a:ext>
            </a:extLst>
          </p:cNvPr>
          <p:cNvSpPr>
            <a:spLocks noGrp="1"/>
          </p:cNvSpPr>
          <p:nvPr>
            <p:ph type="body" sz="quarter" idx="25"/>
          </p:nvPr>
        </p:nvSpPr>
        <p:spPr>
          <a:xfrm>
            <a:off x="390244" y="4052632"/>
            <a:ext cx="178675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0AB3456D-39A1-49F8-9B4C-CEE2F2932FA1}"/>
              </a:ext>
            </a:extLst>
          </p:cNvPr>
          <p:cNvSpPr>
            <a:spLocks noGrp="1"/>
          </p:cNvSpPr>
          <p:nvPr>
            <p:ph type="body" sz="quarter" idx="26"/>
          </p:nvPr>
        </p:nvSpPr>
        <p:spPr>
          <a:xfrm>
            <a:off x="2007476" y="4052632"/>
            <a:ext cx="1786759"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3" name="Text Placeholder 7">
            <a:extLst>
              <a:ext uri="{FF2B5EF4-FFF2-40B4-BE49-F238E27FC236}">
                <a16:creationId xmlns:a16="http://schemas.microsoft.com/office/drawing/2014/main" id="{0A87370B-6171-48A7-8A51-9F1D1AFD95A1}"/>
              </a:ext>
            </a:extLst>
          </p:cNvPr>
          <p:cNvSpPr>
            <a:spLocks noGrp="1"/>
          </p:cNvSpPr>
          <p:nvPr>
            <p:ph type="body" sz="quarter" idx="27"/>
          </p:nvPr>
        </p:nvSpPr>
        <p:spPr>
          <a:xfrm>
            <a:off x="411840" y="4555964"/>
            <a:ext cx="1187937"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4" name="Text Placeholder 7">
            <a:extLst>
              <a:ext uri="{FF2B5EF4-FFF2-40B4-BE49-F238E27FC236}">
                <a16:creationId xmlns:a16="http://schemas.microsoft.com/office/drawing/2014/main" id="{756EA517-843A-4F73-AB82-53F7DCEA55E0}"/>
              </a:ext>
            </a:extLst>
          </p:cNvPr>
          <p:cNvSpPr>
            <a:spLocks noGrp="1"/>
          </p:cNvSpPr>
          <p:nvPr>
            <p:ph type="body" sz="quarter" idx="28"/>
          </p:nvPr>
        </p:nvSpPr>
        <p:spPr>
          <a:xfrm>
            <a:off x="1475876" y="4555964"/>
            <a:ext cx="921874"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921F0001-9DC1-4EFB-823B-EB69EFFF11D6}"/>
              </a:ext>
            </a:extLst>
          </p:cNvPr>
          <p:cNvSpPr>
            <a:spLocks noGrp="1"/>
          </p:cNvSpPr>
          <p:nvPr>
            <p:ph type="body" sz="quarter" idx="29"/>
          </p:nvPr>
        </p:nvSpPr>
        <p:spPr>
          <a:xfrm>
            <a:off x="377065" y="5035695"/>
            <a:ext cx="122399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6" name="Text Placeholder 7">
            <a:extLst>
              <a:ext uri="{FF2B5EF4-FFF2-40B4-BE49-F238E27FC236}">
                <a16:creationId xmlns:a16="http://schemas.microsoft.com/office/drawing/2014/main" id="{27724CEB-4CD0-46BF-AD3B-3FF6EE63CDA4}"/>
              </a:ext>
            </a:extLst>
          </p:cNvPr>
          <p:cNvSpPr>
            <a:spLocks noGrp="1"/>
          </p:cNvSpPr>
          <p:nvPr>
            <p:ph type="body" sz="quarter" idx="30"/>
          </p:nvPr>
        </p:nvSpPr>
        <p:spPr>
          <a:xfrm>
            <a:off x="1565003" y="5035695"/>
            <a:ext cx="1094114"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7" name="Picture Placeholder 26">
            <a:extLst>
              <a:ext uri="{FF2B5EF4-FFF2-40B4-BE49-F238E27FC236}">
                <a16:creationId xmlns:a16="http://schemas.microsoft.com/office/drawing/2014/main" id="{D42C5A3D-D9A0-4531-A41E-C3A857476BC7}"/>
              </a:ext>
            </a:extLst>
          </p:cNvPr>
          <p:cNvSpPr>
            <a:spLocks noGrp="1"/>
          </p:cNvSpPr>
          <p:nvPr>
            <p:ph type="pic" sz="quarter" idx="31"/>
          </p:nvPr>
        </p:nvSpPr>
        <p:spPr>
          <a:xfrm>
            <a:off x="6457949" y="1892300"/>
            <a:ext cx="1785539" cy="1654175"/>
          </a:xfrm>
        </p:spPr>
        <p:txBody>
          <a:bodyPr anchor="ctr"/>
          <a:lstStyle>
            <a:lvl1pPr algn="ctr">
              <a:defRPr/>
            </a:lvl1pPr>
          </a:lstStyle>
          <a:p>
            <a:r>
              <a:rPr lang="en-US"/>
              <a:t>Click icon to add picture</a:t>
            </a:r>
            <a:endParaRPr lang="en-GB"/>
          </a:p>
        </p:txBody>
      </p:sp>
      <p:sp>
        <p:nvSpPr>
          <p:cNvPr id="28" name="Picture Placeholder 26">
            <a:extLst>
              <a:ext uri="{FF2B5EF4-FFF2-40B4-BE49-F238E27FC236}">
                <a16:creationId xmlns:a16="http://schemas.microsoft.com/office/drawing/2014/main" id="{44A3A4EE-BC4B-447A-A4F9-DCEA5E5FAA83}"/>
              </a:ext>
            </a:extLst>
          </p:cNvPr>
          <p:cNvSpPr>
            <a:spLocks noGrp="1"/>
          </p:cNvSpPr>
          <p:nvPr>
            <p:ph type="pic" sz="quarter" idx="32"/>
          </p:nvPr>
        </p:nvSpPr>
        <p:spPr>
          <a:xfrm>
            <a:off x="8801427" y="1969857"/>
            <a:ext cx="1785540" cy="1654175"/>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561703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58C2-B964-484E-93EE-795FEF55C9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3CF4F5-982A-4C9F-B1F5-E0CD299F238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D9AD822-2C7C-4FC1-A710-2C5ADB2A14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B9F5B-D8BD-4E98-B437-6C496C4F9322}"/>
              </a:ext>
            </a:extLst>
          </p:cNvPr>
          <p:cNvSpPr>
            <a:spLocks noGrp="1"/>
          </p:cNvSpPr>
          <p:nvPr>
            <p:ph type="sldNum" sz="quarter" idx="12"/>
          </p:nvPr>
        </p:nvSpPr>
        <p:spPr/>
        <p:txBody>
          <a:bodyPr/>
          <a:lstStyle/>
          <a:p>
            <a:fld id="{FD197B98-DC74-4DDE-938D-C0E6E2094CF4}" type="slidenum">
              <a:rPr lang="en-GB" smtClean="0"/>
              <a:t>‹#›</a:t>
            </a:fld>
            <a:endParaRPr lang="en-GB"/>
          </a:p>
        </p:txBody>
      </p:sp>
    </p:spTree>
    <p:extLst>
      <p:ext uri="{BB962C8B-B14F-4D97-AF65-F5344CB8AC3E}">
        <p14:creationId xmlns:p14="http://schemas.microsoft.com/office/powerpoint/2010/main" val="71115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727CC-AF25-45D4-8F7C-2547CF48A8A8}"/>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37C562C-3079-40D3-94F2-21E360D647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7EABD8-5BA5-490D-8DC9-713BCA3F93EF}"/>
              </a:ext>
            </a:extLst>
          </p:cNvPr>
          <p:cNvSpPr>
            <a:spLocks noGrp="1"/>
          </p:cNvSpPr>
          <p:nvPr>
            <p:ph type="sldNum" sz="quarter" idx="12"/>
          </p:nvPr>
        </p:nvSpPr>
        <p:spPr/>
        <p:txBody>
          <a:bodyPr/>
          <a:lstStyle/>
          <a:p>
            <a:fld id="{BE3D4CFC-B641-4647-BB2E-4D5A2EAF3A8C}" type="slidenum">
              <a:rPr lang="en-GB" smtClean="0"/>
              <a:t>‹#›</a:t>
            </a:fld>
            <a:endParaRPr lang="en-GB"/>
          </a:p>
        </p:txBody>
      </p:sp>
    </p:spTree>
    <p:extLst>
      <p:ext uri="{BB962C8B-B14F-4D97-AF65-F5344CB8AC3E}">
        <p14:creationId xmlns:p14="http://schemas.microsoft.com/office/powerpoint/2010/main" val="174537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783" y="1600201"/>
            <a:ext cx="10980570" cy="1946081"/>
          </a:xfrm>
        </p:spPr>
        <p:txBody>
          <a:bodyPr anchor="t"/>
          <a:lstStyle>
            <a:lvl1pPr indent="396000" algn="l">
              <a:lnSpc>
                <a:spcPts val="6400"/>
              </a:lnSpc>
              <a:spcBef>
                <a:spcPts val="0"/>
              </a:spcBef>
              <a:defRPr sz="6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782783" y="4035220"/>
            <a:ext cx="6426400" cy="894590"/>
          </a:xfrm>
        </p:spPr>
        <p:txBody>
          <a:bodyPr anchor="t"/>
          <a:lstStyle>
            <a:lvl1pPr marL="0" indent="0" algn="l">
              <a:lnSpc>
                <a:spcPts val="2600"/>
              </a:lnSpc>
              <a:spcBef>
                <a:spcPts val="0"/>
              </a:spcBef>
              <a:spcAft>
                <a:spcPts val="0"/>
              </a:spcAft>
              <a:buNone/>
              <a:defRPr sz="23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 Placeholder 8">
            <a:extLst>
              <a:ext uri="{FF2B5EF4-FFF2-40B4-BE49-F238E27FC236}">
                <a16:creationId xmlns:a16="http://schemas.microsoft.com/office/drawing/2014/main" id="{5ACAEA17-40F6-4FDC-9BCC-C1BF3E5F8F4F}"/>
              </a:ext>
            </a:extLst>
          </p:cNvPr>
          <p:cNvSpPr>
            <a:spLocks noGrp="1"/>
          </p:cNvSpPr>
          <p:nvPr>
            <p:ph type="body" sz="quarter" idx="10" hasCustomPrompt="1"/>
          </p:nvPr>
        </p:nvSpPr>
        <p:spPr>
          <a:xfrm>
            <a:off x="9074726" y="5753638"/>
            <a:ext cx="2715912" cy="373738"/>
          </a:xfrm>
        </p:spPr>
        <p:txBody>
          <a:bodyPr/>
          <a:lstStyle>
            <a:lvl1pPr>
              <a:lnSpc>
                <a:spcPts val="2600"/>
              </a:lnSpc>
              <a:spcBef>
                <a:spcPts val="0"/>
              </a:spcBef>
              <a:spcAft>
                <a:spcPts val="0"/>
              </a:spcAft>
              <a:defRPr sz="2300" b="1">
                <a:solidFill>
                  <a:schemeClr val="accent1"/>
                </a:solidFill>
              </a:defRPr>
            </a:lvl1pPr>
          </a:lstStyle>
          <a:p>
            <a:pPr lvl="0"/>
            <a:r>
              <a:rPr lang="en-US"/>
              <a:t>Add text</a:t>
            </a:r>
          </a:p>
        </p:txBody>
      </p:sp>
      <p:pic>
        <p:nvPicPr>
          <p:cNvPr id="10" name="Picture 9" descr="A picture containing text, clipart&#10;&#10;Description automatically generated">
            <a:extLst>
              <a:ext uri="{FF2B5EF4-FFF2-40B4-BE49-F238E27FC236}">
                <a16:creationId xmlns:a16="http://schemas.microsoft.com/office/drawing/2014/main" id="{BE95A48C-C1D4-4B9E-9752-26E013590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887" y="-1"/>
            <a:ext cx="799200" cy="2308226"/>
          </a:xfrm>
          <a:prstGeom prst="rect">
            <a:avLst/>
          </a:prstGeom>
        </p:spPr>
      </p:pic>
      <p:sp>
        <p:nvSpPr>
          <p:cNvPr id="8" name="Date Placeholder 3">
            <a:extLst>
              <a:ext uri="{FF2B5EF4-FFF2-40B4-BE49-F238E27FC236}">
                <a16:creationId xmlns:a16="http://schemas.microsoft.com/office/drawing/2014/main" id="{2CA56B24-C5DD-402B-A8CF-C3498F4811A3}"/>
              </a:ext>
            </a:extLst>
          </p:cNvPr>
          <p:cNvSpPr>
            <a:spLocks noGrp="1"/>
          </p:cNvSpPr>
          <p:nvPr>
            <p:ph type="dt" sz="half" idx="2"/>
          </p:nvPr>
        </p:nvSpPr>
        <p:spPr>
          <a:xfrm>
            <a:off x="9074726" y="6109820"/>
            <a:ext cx="2715912" cy="365125"/>
          </a:xfrm>
          <a:prstGeom prst="rect">
            <a:avLst/>
          </a:prstGeom>
        </p:spPr>
        <p:txBody>
          <a:bodyPr vert="horz" lIns="0" tIns="0" rIns="0" bIns="0" rtlCol="0" anchor="ctr"/>
          <a:lstStyle>
            <a:lvl1pPr algn="l">
              <a:lnSpc>
                <a:spcPts val="2600"/>
              </a:lnSpc>
              <a:defRPr sz="2300">
                <a:solidFill>
                  <a:schemeClr val="accent1"/>
                </a:solidFill>
                <a:latin typeface="+mj-lt"/>
              </a:defRPr>
            </a:lvl1pPr>
          </a:lstStyle>
          <a:p>
            <a:fld id="{2FDC51AC-D8E5-4E66-970D-E55DC953E81B}" type="datetime4">
              <a:rPr lang="en-GB" smtClean="0"/>
              <a:t>10 January 2023</a:t>
            </a:fld>
            <a:endParaRPr lang="en-GB"/>
          </a:p>
        </p:txBody>
      </p:sp>
    </p:spTree>
    <p:extLst>
      <p:ext uri="{BB962C8B-B14F-4D97-AF65-F5344CB8AC3E}">
        <p14:creationId xmlns:p14="http://schemas.microsoft.com/office/powerpoint/2010/main" val="310774357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Title ">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E65A9F4-7EA1-4582-9F76-24898ABE7FA7}"/>
              </a:ext>
            </a:extLst>
          </p:cNvPr>
          <p:cNvSpPr>
            <a:spLocks noGrp="1"/>
          </p:cNvSpPr>
          <p:nvPr>
            <p:ph type="pic" sz="quarter" idx="11"/>
          </p:nvPr>
        </p:nvSpPr>
        <p:spPr>
          <a:xfrm>
            <a:off x="0" y="0"/>
            <a:ext cx="12195859"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434051 h 6858000"/>
              <a:gd name="connsiteX5" fmla="*/ 0 w 9144000"/>
              <a:gd name="connsiteY5"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2894 w 9146894"/>
              <a:gd name="connsiteY5" fmla="*/ 434051 h 6858000"/>
              <a:gd name="connsiteX6" fmla="*/ 2894 w 9146894"/>
              <a:gd name="connsiteY6" fmla="*/ 0 h 6858000"/>
              <a:gd name="connsiteX0" fmla="*/ 5850 w 9149850"/>
              <a:gd name="connsiteY0" fmla="*/ 0 h 6858000"/>
              <a:gd name="connsiteX1" fmla="*/ 9149850 w 9149850"/>
              <a:gd name="connsiteY1" fmla="*/ 0 h 6858000"/>
              <a:gd name="connsiteX2" fmla="*/ 9149850 w 9149850"/>
              <a:gd name="connsiteY2" fmla="*/ 6858000 h 6858000"/>
              <a:gd name="connsiteX3" fmla="*/ 5850 w 9149850"/>
              <a:gd name="connsiteY3" fmla="*/ 6858000 h 6858000"/>
              <a:gd name="connsiteX4" fmla="*/ 2956 w 9149850"/>
              <a:gd name="connsiteY4" fmla="*/ 6421056 h 6858000"/>
              <a:gd name="connsiteX5" fmla="*/ 63 w 9149850"/>
              <a:gd name="connsiteY5" fmla="*/ 3944073 h 6858000"/>
              <a:gd name="connsiteX6" fmla="*/ 5850 w 9149850"/>
              <a:gd name="connsiteY6" fmla="*/ 434051 h 6858000"/>
              <a:gd name="connsiteX7" fmla="*/ 5850 w 9149850"/>
              <a:gd name="connsiteY7" fmla="*/ 0 h 6858000"/>
              <a:gd name="connsiteX0" fmla="*/ 2895 w 9146895"/>
              <a:gd name="connsiteY0" fmla="*/ 0 h 6858000"/>
              <a:gd name="connsiteX1" fmla="*/ 9146895 w 9146895"/>
              <a:gd name="connsiteY1" fmla="*/ 0 h 6858000"/>
              <a:gd name="connsiteX2" fmla="*/ 9146895 w 9146895"/>
              <a:gd name="connsiteY2" fmla="*/ 6858000 h 6858000"/>
              <a:gd name="connsiteX3" fmla="*/ 2895 w 9146895"/>
              <a:gd name="connsiteY3" fmla="*/ 6858000 h 6858000"/>
              <a:gd name="connsiteX4" fmla="*/ 1 w 9146895"/>
              <a:gd name="connsiteY4" fmla="*/ 6421056 h 6858000"/>
              <a:gd name="connsiteX5" fmla="*/ 5182567 w 9146895"/>
              <a:gd name="connsiteY5" fmla="*/ 6412375 h 6858000"/>
              <a:gd name="connsiteX6" fmla="*/ 2895 w 9146895"/>
              <a:gd name="connsiteY6" fmla="*/ 434051 h 6858000"/>
              <a:gd name="connsiteX7" fmla="*/ 2895 w 9146895"/>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2566 w 9146894"/>
              <a:gd name="connsiteY5" fmla="*/ 6412375 h 6858000"/>
              <a:gd name="connsiteX6" fmla="*/ 2894 w 9146894"/>
              <a:gd name="connsiteY6" fmla="*/ 434051 h 6858000"/>
              <a:gd name="connsiteX7" fmla="*/ 2894 w 9146894"/>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2566 w 9146894"/>
              <a:gd name="connsiteY5" fmla="*/ 6412375 h 6858000"/>
              <a:gd name="connsiteX6" fmla="*/ 2894 w 9146894"/>
              <a:gd name="connsiteY6" fmla="*/ 434051 h 6858000"/>
              <a:gd name="connsiteX7" fmla="*/ 2894 w 9146894"/>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2894 w 9146894"/>
              <a:gd name="connsiteY6" fmla="*/ 434051 h 6858000"/>
              <a:gd name="connsiteX7" fmla="*/ 2894 w 9146894"/>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8788 h 6866788"/>
              <a:gd name="connsiteX1" fmla="*/ 9146894 w 9146894"/>
              <a:gd name="connsiteY1" fmla="*/ 8788 h 6866788"/>
              <a:gd name="connsiteX2" fmla="*/ 9146894 w 9146894"/>
              <a:gd name="connsiteY2" fmla="*/ 6866788 h 6866788"/>
              <a:gd name="connsiteX3" fmla="*/ 2894 w 9146894"/>
              <a:gd name="connsiteY3" fmla="*/ 6866788 h 6866788"/>
              <a:gd name="connsiteX4" fmla="*/ 0 w 9146894"/>
              <a:gd name="connsiteY4" fmla="*/ 6429844 h 6866788"/>
              <a:gd name="connsiteX5" fmla="*/ 5188353 w 9146894"/>
              <a:gd name="connsiteY5" fmla="*/ 6432738 h 6866788"/>
              <a:gd name="connsiteX6" fmla="*/ 5191245 w 9146894"/>
              <a:gd name="connsiteY6" fmla="*/ 442839 h 6866788"/>
              <a:gd name="connsiteX7" fmla="*/ 2894 w 9146894"/>
              <a:gd name="connsiteY7" fmla="*/ 442839 h 6866788"/>
              <a:gd name="connsiteX8" fmla="*/ 2894 w 9146894"/>
              <a:gd name="connsiteY8" fmla="*/ 8788 h 6866788"/>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23817 h 6858000"/>
              <a:gd name="connsiteX6" fmla="*/ 5188353 w 9146894"/>
              <a:gd name="connsiteY6" fmla="*/ 6423950 h 6858000"/>
              <a:gd name="connsiteX7" fmla="*/ 5191245 w 9146894"/>
              <a:gd name="connsiteY7" fmla="*/ 434051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5191245 w 9146894"/>
              <a:gd name="connsiteY7" fmla="*/ 434051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5191245 w 9146894"/>
              <a:gd name="connsiteY7" fmla="*/ 434051 h 6858000"/>
              <a:gd name="connsiteX8" fmla="*/ 4493941 w 9146894"/>
              <a:gd name="connsiteY8" fmla="*/ 423746 h 6858000"/>
              <a:gd name="connsiteX9" fmla="*/ 2894 w 9146894"/>
              <a:gd name="connsiteY9" fmla="*/ 434051 h 6858000"/>
              <a:gd name="connsiteX10" fmla="*/ 2894 w 9146894"/>
              <a:gd name="connsiteY10"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4493941 w 9146894"/>
              <a:gd name="connsiteY7" fmla="*/ 423746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5229922 w 9146894"/>
              <a:gd name="connsiteY7" fmla="*/ 6393366 h 6858000"/>
              <a:gd name="connsiteX8" fmla="*/ 4493941 w 9146894"/>
              <a:gd name="connsiteY8" fmla="*/ 423746 h 6858000"/>
              <a:gd name="connsiteX9" fmla="*/ 2894 w 9146894"/>
              <a:gd name="connsiteY9" fmla="*/ 434051 h 6858000"/>
              <a:gd name="connsiteX10" fmla="*/ 2894 w 9146894"/>
              <a:gd name="connsiteY10"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4493941 w 9146894"/>
              <a:gd name="connsiteY7" fmla="*/ 423746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4493941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4505092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4499517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494414 w 9146894"/>
              <a:gd name="connsiteY5" fmla="*/ 6408949 h 6858000"/>
              <a:gd name="connsiteX6" fmla="*/ 4499517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494414 w 9146894"/>
              <a:gd name="connsiteY5" fmla="*/ 6408949 h 6858000"/>
              <a:gd name="connsiteX6" fmla="*/ 4499517 w 9146894"/>
              <a:gd name="connsiteY6" fmla="*/ 423746 h 6858000"/>
              <a:gd name="connsiteX7" fmla="*/ 2894 w 9146894"/>
              <a:gd name="connsiteY7" fmla="*/ 434051 h 6858000"/>
              <a:gd name="connsiteX8" fmla="*/ 2894 w 9146894"/>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6894" h="6858000">
                <a:moveTo>
                  <a:pt x="2894" y="0"/>
                </a:moveTo>
                <a:lnTo>
                  <a:pt x="9146894" y="0"/>
                </a:lnTo>
                <a:lnTo>
                  <a:pt x="9146894" y="6858000"/>
                </a:lnTo>
                <a:lnTo>
                  <a:pt x="2894" y="6858000"/>
                </a:lnTo>
                <a:cubicBezTo>
                  <a:pt x="1929" y="6712352"/>
                  <a:pt x="965" y="6566704"/>
                  <a:pt x="0" y="6421056"/>
                </a:cubicBezTo>
                <a:lnTo>
                  <a:pt x="4494414" y="6408949"/>
                </a:lnTo>
                <a:cubicBezTo>
                  <a:pt x="4501690" y="4399012"/>
                  <a:pt x="4503392" y="2418814"/>
                  <a:pt x="4499517" y="423746"/>
                </a:cubicBezTo>
                <a:lnTo>
                  <a:pt x="2894" y="434051"/>
                </a:lnTo>
                <a:lnTo>
                  <a:pt x="2894" y="0"/>
                </a:lnTo>
                <a:close/>
              </a:path>
            </a:pathLst>
          </a:custGeom>
        </p:spPr>
        <p:txBody>
          <a:bodyPr/>
          <a:lstStyle/>
          <a:p>
            <a:r>
              <a:rPr lang="en-GB"/>
              <a:t>Click icon to add picture</a:t>
            </a:r>
          </a:p>
        </p:txBody>
      </p:sp>
      <p:sp>
        <p:nvSpPr>
          <p:cNvPr id="10" name="Rectangle 15">
            <a:extLst>
              <a:ext uri="{FF2B5EF4-FFF2-40B4-BE49-F238E27FC236}">
                <a16:creationId xmlns:a16="http://schemas.microsoft.com/office/drawing/2014/main" id="{24F1D65A-5C81-40D8-95E1-0E7CB1D257A1}"/>
              </a:ext>
            </a:extLst>
          </p:cNvPr>
          <p:cNvSpPr/>
          <p:nvPr userDrawn="1"/>
        </p:nvSpPr>
        <p:spPr>
          <a:xfrm>
            <a:off x="1" y="430722"/>
            <a:ext cx="6014223" cy="5996556"/>
          </a:xfrm>
          <a:custGeom>
            <a:avLst/>
            <a:gdLst>
              <a:gd name="connsiteX0" fmla="*/ 0 w 6920753"/>
              <a:gd name="connsiteY0" fmla="*/ 0 h 5996556"/>
              <a:gd name="connsiteX1" fmla="*/ 6920753 w 6920753"/>
              <a:gd name="connsiteY1" fmla="*/ 0 h 5996556"/>
              <a:gd name="connsiteX2" fmla="*/ 6920753 w 6920753"/>
              <a:gd name="connsiteY2" fmla="*/ 5996556 h 5996556"/>
              <a:gd name="connsiteX3" fmla="*/ 0 w 6920753"/>
              <a:gd name="connsiteY3" fmla="*/ 5996556 h 5996556"/>
              <a:gd name="connsiteX4" fmla="*/ 0 w 6920753"/>
              <a:gd name="connsiteY4" fmla="*/ 0 h 5996556"/>
              <a:gd name="connsiteX0" fmla="*/ 0 w 6920753"/>
              <a:gd name="connsiteY0" fmla="*/ 0 h 5996556"/>
              <a:gd name="connsiteX1" fmla="*/ 6005326 w 6920753"/>
              <a:gd name="connsiteY1" fmla="*/ 322 h 5996556"/>
              <a:gd name="connsiteX2" fmla="*/ 6920753 w 6920753"/>
              <a:gd name="connsiteY2" fmla="*/ 0 h 5996556"/>
              <a:gd name="connsiteX3" fmla="*/ 6920753 w 6920753"/>
              <a:gd name="connsiteY3" fmla="*/ 5996556 h 5996556"/>
              <a:gd name="connsiteX4" fmla="*/ 0 w 6920753"/>
              <a:gd name="connsiteY4" fmla="*/ 5996556 h 5996556"/>
              <a:gd name="connsiteX5" fmla="*/ 0 w 6920753"/>
              <a:gd name="connsiteY5" fmla="*/ 0 h 599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0753" h="5996556">
                <a:moveTo>
                  <a:pt x="0" y="0"/>
                </a:moveTo>
                <a:lnTo>
                  <a:pt x="6005326" y="322"/>
                </a:lnTo>
                <a:lnTo>
                  <a:pt x="6920753" y="0"/>
                </a:lnTo>
                <a:lnTo>
                  <a:pt x="6920753" y="5996556"/>
                </a:lnTo>
                <a:lnTo>
                  <a:pt x="0" y="599655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432000" y="1075766"/>
            <a:ext cx="5418673" cy="1580028"/>
          </a:xfrm>
        </p:spPr>
        <p:txBody>
          <a:bodyPr anchor="t"/>
          <a:lstStyle>
            <a:lvl1pPr indent="0" algn="l">
              <a:lnSpc>
                <a:spcPts val="5800"/>
              </a:lnSpc>
              <a:defRPr sz="58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432001" y="3025589"/>
            <a:ext cx="5418670" cy="849753"/>
          </a:xfrm>
        </p:spPr>
        <p:txBody>
          <a:bodyPr anchor="t"/>
          <a:lstStyle>
            <a:lvl1pPr marL="0" indent="0" algn="l">
              <a:lnSpc>
                <a:spcPts val="2600"/>
              </a:lnSpc>
              <a:spcBef>
                <a:spcPts val="0"/>
              </a:spcBef>
              <a:spcAft>
                <a:spcPts val="0"/>
              </a:spcAft>
              <a:buNone/>
              <a:defRPr sz="23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descr="A picture containing text, tableware, dishware&#10;&#10;Description automatically generated">
            <a:extLst>
              <a:ext uri="{FF2B5EF4-FFF2-40B4-BE49-F238E27FC236}">
                <a16:creationId xmlns:a16="http://schemas.microsoft.com/office/drawing/2014/main" id="{023C5492-0A2B-4A45-BFEC-EF57EB640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343" y="5393852"/>
            <a:ext cx="1659600" cy="849097"/>
          </a:xfrm>
          <a:prstGeom prst="rect">
            <a:avLst/>
          </a:prstGeom>
        </p:spPr>
      </p:pic>
      <p:sp>
        <p:nvSpPr>
          <p:cNvPr id="12" name="Text Placeholder 8">
            <a:extLst>
              <a:ext uri="{FF2B5EF4-FFF2-40B4-BE49-F238E27FC236}">
                <a16:creationId xmlns:a16="http://schemas.microsoft.com/office/drawing/2014/main" id="{15771182-A06B-4CEC-8407-A95F9697B30D}"/>
              </a:ext>
            </a:extLst>
          </p:cNvPr>
          <p:cNvSpPr>
            <a:spLocks noGrp="1"/>
          </p:cNvSpPr>
          <p:nvPr>
            <p:ph type="body" sz="quarter" idx="12" hasCustomPrompt="1"/>
          </p:nvPr>
        </p:nvSpPr>
        <p:spPr>
          <a:xfrm>
            <a:off x="432000" y="3953436"/>
            <a:ext cx="2715912" cy="373738"/>
          </a:xfrm>
        </p:spPr>
        <p:txBody>
          <a:bodyPr/>
          <a:lstStyle>
            <a:lvl1pPr>
              <a:lnSpc>
                <a:spcPts val="2600"/>
              </a:lnSpc>
              <a:spcBef>
                <a:spcPts val="0"/>
              </a:spcBef>
              <a:spcAft>
                <a:spcPts val="0"/>
              </a:spcAft>
              <a:defRPr sz="2300" b="1">
                <a:solidFill>
                  <a:schemeClr val="accent1"/>
                </a:solidFill>
              </a:defRPr>
            </a:lvl1pPr>
          </a:lstStyle>
          <a:p>
            <a:pPr lvl="0"/>
            <a:r>
              <a:rPr lang="en-US"/>
              <a:t>Add text</a:t>
            </a:r>
          </a:p>
        </p:txBody>
      </p:sp>
      <p:sp>
        <p:nvSpPr>
          <p:cNvPr id="13" name="Date Placeholder 3">
            <a:extLst>
              <a:ext uri="{FF2B5EF4-FFF2-40B4-BE49-F238E27FC236}">
                <a16:creationId xmlns:a16="http://schemas.microsoft.com/office/drawing/2014/main" id="{AED3150E-46D7-4B7B-9BAA-A712418BE31B}"/>
              </a:ext>
            </a:extLst>
          </p:cNvPr>
          <p:cNvSpPr>
            <a:spLocks noGrp="1"/>
          </p:cNvSpPr>
          <p:nvPr>
            <p:ph type="dt" sz="half" idx="2"/>
          </p:nvPr>
        </p:nvSpPr>
        <p:spPr>
          <a:xfrm>
            <a:off x="432000" y="4309618"/>
            <a:ext cx="2715912" cy="365125"/>
          </a:xfrm>
          <a:prstGeom prst="rect">
            <a:avLst/>
          </a:prstGeom>
        </p:spPr>
        <p:txBody>
          <a:bodyPr vert="horz" lIns="0" tIns="0" rIns="0" bIns="0" rtlCol="0" anchor="ctr"/>
          <a:lstStyle>
            <a:lvl1pPr algn="l">
              <a:lnSpc>
                <a:spcPts val="2600"/>
              </a:lnSpc>
              <a:defRPr sz="2300">
                <a:solidFill>
                  <a:schemeClr val="accent1"/>
                </a:solidFill>
                <a:latin typeface="+mj-lt"/>
              </a:defRPr>
            </a:lvl1pPr>
          </a:lstStyle>
          <a:p>
            <a:fld id="{D7CC990D-888C-4E3E-A045-72571D931E96}" type="datetime4">
              <a:rPr lang="en-GB" smtClean="0"/>
              <a:t>10 January 2023</a:t>
            </a:fld>
            <a:endParaRPr lang="en-GB"/>
          </a:p>
        </p:txBody>
      </p:sp>
    </p:spTree>
    <p:extLst>
      <p:ext uri="{BB962C8B-B14F-4D97-AF65-F5344CB8AC3E}">
        <p14:creationId xmlns:p14="http://schemas.microsoft.com/office/powerpoint/2010/main" val="202218434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B784-545D-4E05-B8CB-B450CE7E6A3C}"/>
              </a:ext>
            </a:extLst>
          </p:cNvPr>
          <p:cNvSpPr/>
          <p:nvPr userDrawn="1"/>
        </p:nvSpPr>
        <p:spPr>
          <a:xfrm>
            <a:off x="4076054" y="2826327"/>
            <a:ext cx="8115946" cy="4031673"/>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Lst>
            <a:ahLst/>
            <a:cxnLst>
              <a:cxn ang="0">
                <a:pos x="connsiteX0" y="connsiteY0"/>
              </a:cxn>
              <a:cxn ang="0">
                <a:pos x="connsiteX1" y="connsiteY1"/>
              </a:cxn>
              <a:cxn ang="0">
                <a:pos x="connsiteX2" y="connsiteY2"/>
              </a:cxn>
              <a:cxn ang="0">
                <a:pos x="connsiteX3" y="connsiteY3"/>
              </a:cxn>
            </a:cxnLst>
            <a:rect l="l" t="t" r="r" b="b"/>
            <a:pathLst>
              <a:path w="8115946" h="4031673">
                <a:moveTo>
                  <a:pt x="0" y="4031673"/>
                </a:moveTo>
                <a:lnTo>
                  <a:pt x="8115946" y="0"/>
                </a:lnTo>
                <a:lnTo>
                  <a:pt x="8115946" y="4031673"/>
                </a:lnTo>
                <a:lnTo>
                  <a:pt x="0" y="40316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853149"/>
            <a:ext cx="8628873" cy="1828800"/>
          </a:xfrm>
        </p:spPr>
        <p:txBody>
          <a:bodyPr anchor="t">
            <a:normAutofit/>
          </a:bodyPr>
          <a:lstStyle>
            <a:lvl1pPr algn="l">
              <a:lnSpc>
                <a:spcPct val="100000"/>
              </a:lnSpc>
              <a:defRPr sz="10000">
                <a:solidFill>
                  <a:schemeClr val="tx1"/>
                </a:solidFill>
              </a:defRPr>
            </a:lvl1pPr>
          </a:lstStyle>
          <a:p>
            <a:r>
              <a:rPr lang="en-US"/>
              <a:t>Thank you </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0" y="4539916"/>
            <a:ext cx="5246905" cy="1524000"/>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0097DFDD-244E-40F2-B167-68ADEE205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8722" y="5767754"/>
            <a:ext cx="2048260" cy="651511"/>
          </a:xfrm>
          <a:prstGeom prst="rect">
            <a:avLst/>
          </a:prstGeom>
        </p:spPr>
      </p:pic>
    </p:spTree>
    <p:extLst>
      <p:ext uri="{BB962C8B-B14F-4D97-AF65-F5344CB8AC3E}">
        <p14:creationId xmlns:p14="http://schemas.microsoft.com/office/powerpoint/2010/main" val="2295854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69A300-BD34-4A6E-956A-1035D465A78D}"/>
              </a:ext>
            </a:extLst>
          </p:cNvPr>
          <p:cNvSpPr/>
          <p:nvPr userDrawn="1"/>
        </p:nvSpPr>
        <p:spPr>
          <a:xfrm>
            <a:off x="0" y="5010036"/>
            <a:ext cx="12192000" cy="184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781200" y="1600201"/>
            <a:ext cx="10724628" cy="1946081"/>
          </a:xfrm>
        </p:spPr>
        <p:txBody>
          <a:bodyPr anchor="t"/>
          <a:lstStyle>
            <a:lvl1pPr indent="396000" algn="l">
              <a:lnSpc>
                <a:spcPts val="6400"/>
              </a:lnSpc>
              <a:defRPr sz="64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781200" y="4035220"/>
            <a:ext cx="6443940" cy="894590"/>
          </a:xfrm>
        </p:spPr>
        <p:txBody>
          <a:bodyPr anchor="t"/>
          <a:lstStyle>
            <a:lvl1pPr marL="0" indent="0" algn="l">
              <a:lnSpc>
                <a:spcPts val="2600"/>
              </a:lnSpc>
              <a:spcBef>
                <a:spcPts val="0"/>
              </a:spcBef>
              <a:spcAft>
                <a:spcPts val="0"/>
              </a:spcAft>
              <a:buNone/>
              <a:defRPr sz="23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6" name="Picture 5">
            <a:extLst>
              <a:ext uri="{FF2B5EF4-FFF2-40B4-BE49-F238E27FC236}">
                <a16:creationId xmlns:a16="http://schemas.microsoft.com/office/drawing/2014/main" id="{CE5DAB6A-4D9A-4589-8823-FDE10F4400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00" y="5580000"/>
            <a:ext cx="1659639" cy="84887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4484242E-FCC1-4846-B51C-4B7E89522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887" y="-1"/>
            <a:ext cx="799200" cy="2308226"/>
          </a:xfrm>
          <a:prstGeom prst="rect">
            <a:avLst/>
          </a:prstGeom>
        </p:spPr>
      </p:pic>
      <p:sp>
        <p:nvSpPr>
          <p:cNvPr id="8" name="Text Placeholder 8">
            <a:extLst>
              <a:ext uri="{FF2B5EF4-FFF2-40B4-BE49-F238E27FC236}">
                <a16:creationId xmlns:a16="http://schemas.microsoft.com/office/drawing/2014/main" id="{D69443F7-4DA9-4C2E-B4BC-25505CF0CC1C}"/>
              </a:ext>
            </a:extLst>
          </p:cNvPr>
          <p:cNvSpPr>
            <a:spLocks noGrp="1"/>
          </p:cNvSpPr>
          <p:nvPr>
            <p:ph type="body" sz="quarter" idx="11" hasCustomPrompt="1"/>
          </p:nvPr>
        </p:nvSpPr>
        <p:spPr>
          <a:xfrm>
            <a:off x="9074726" y="5753638"/>
            <a:ext cx="2715912" cy="373738"/>
          </a:xfrm>
        </p:spPr>
        <p:txBody>
          <a:bodyPr/>
          <a:lstStyle>
            <a:lvl1pPr>
              <a:lnSpc>
                <a:spcPts val="2600"/>
              </a:lnSpc>
              <a:spcBef>
                <a:spcPts val="0"/>
              </a:spcBef>
              <a:spcAft>
                <a:spcPts val="0"/>
              </a:spcAft>
              <a:defRPr sz="2300" b="1">
                <a:solidFill>
                  <a:schemeClr val="bg1"/>
                </a:solidFill>
              </a:defRPr>
            </a:lvl1pPr>
          </a:lstStyle>
          <a:p>
            <a:pPr lvl="0"/>
            <a:r>
              <a:rPr lang="en-US"/>
              <a:t>Add text</a:t>
            </a:r>
          </a:p>
        </p:txBody>
      </p:sp>
      <p:sp>
        <p:nvSpPr>
          <p:cNvPr id="10" name="Date Placeholder 3">
            <a:extLst>
              <a:ext uri="{FF2B5EF4-FFF2-40B4-BE49-F238E27FC236}">
                <a16:creationId xmlns:a16="http://schemas.microsoft.com/office/drawing/2014/main" id="{BB68D925-9B70-4D97-97DF-01CB904744FE}"/>
              </a:ext>
            </a:extLst>
          </p:cNvPr>
          <p:cNvSpPr>
            <a:spLocks noGrp="1"/>
          </p:cNvSpPr>
          <p:nvPr>
            <p:ph type="dt" sz="half" idx="2"/>
          </p:nvPr>
        </p:nvSpPr>
        <p:spPr>
          <a:xfrm>
            <a:off x="9074726" y="6109820"/>
            <a:ext cx="2715912" cy="365125"/>
          </a:xfrm>
          <a:prstGeom prst="rect">
            <a:avLst/>
          </a:prstGeom>
        </p:spPr>
        <p:txBody>
          <a:bodyPr vert="horz" lIns="0" tIns="0" rIns="0" bIns="0" rtlCol="0" anchor="ctr"/>
          <a:lstStyle>
            <a:lvl1pPr algn="l">
              <a:lnSpc>
                <a:spcPts val="2600"/>
              </a:lnSpc>
              <a:defRPr sz="2300">
                <a:solidFill>
                  <a:schemeClr val="bg1"/>
                </a:solidFill>
                <a:latin typeface="+mj-lt"/>
              </a:defRPr>
            </a:lvl1pPr>
          </a:lstStyle>
          <a:p>
            <a:fld id="{6A70F352-E0C1-4D8A-9FA7-70C6E0AAE4EE}" type="datetime4">
              <a:rPr lang="en-GB" smtClean="0"/>
              <a:t>10 January 2023</a:t>
            </a:fld>
            <a:endParaRPr lang="en-GB"/>
          </a:p>
        </p:txBody>
      </p:sp>
    </p:spTree>
    <p:extLst>
      <p:ext uri="{BB962C8B-B14F-4D97-AF65-F5344CB8AC3E}">
        <p14:creationId xmlns:p14="http://schemas.microsoft.com/office/powerpoint/2010/main" val="276987489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F224-EB2B-4AC6-86A7-3200C845A4D5}"/>
              </a:ext>
            </a:extLst>
          </p:cNvPr>
          <p:cNvSpPr>
            <a:spLocks noGrp="1"/>
          </p:cNvSpPr>
          <p:nvPr>
            <p:ph type="title"/>
          </p:nvPr>
        </p:nvSpPr>
        <p:spPr>
          <a:xfrm>
            <a:off x="2316947" y="1080934"/>
            <a:ext cx="9385769" cy="2793234"/>
          </a:xfrm>
        </p:spPr>
        <p:txBody>
          <a:bodyPr/>
          <a:lstStyle>
            <a:lvl1pPr>
              <a:lnSpc>
                <a:spcPts val="10000"/>
              </a:lnSpc>
              <a:defRPr sz="10000">
                <a:solidFill>
                  <a:schemeClr val="bg1"/>
                </a:solidFill>
              </a:defRPr>
            </a:lvl1pPr>
          </a:lstStyle>
          <a:p>
            <a:r>
              <a:rPr lang="en-GB"/>
              <a:t>Click to edit Master title style</a:t>
            </a:r>
          </a:p>
        </p:txBody>
      </p:sp>
      <p:sp>
        <p:nvSpPr>
          <p:cNvPr id="16" name="Rectangle 15">
            <a:extLst>
              <a:ext uri="{FF2B5EF4-FFF2-40B4-BE49-F238E27FC236}">
                <a16:creationId xmlns:a16="http://schemas.microsoft.com/office/drawing/2014/main" id="{F269A300-BD34-4A6E-956A-1035D465A78D}"/>
              </a:ext>
            </a:extLst>
          </p:cNvPr>
          <p:cNvSpPr/>
          <p:nvPr userDrawn="1"/>
        </p:nvSpPr>
        <p:spPr>
          <a:xfrm>
            <a:off x="0" y="5010036"/>
            <a:ext cx="12192000" cy="1847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Subtitle 2"/>
          <p:cNvSpPr>
            <a:spLocks noGrp="1"/>
          </p:cNvSpPr>
          <p:nvPr>
            <p:ph type="subTitle" idx="1"/>
          </p:nvPr>
        </p:nvSpPr>
        <p:spPr>
          <a:xfrm>
            <a:off x="428646" y="4035220"/>
            <a:ext cx="6780537" cy="894590"/>
          </a:xfrm>
        </p:spPr>
        <p:txBody>
          <a:bodyPr anchor="t"/>
          <a:lstStyle>
            <a:lvl1pPr marL="0" indent="0" algn="l">
              <a:lnSpc>
                <a:spcPts val="2600"/>
              </a:lnSpc>
              <a:spcBef>
                <a:spcPts val="0"/>
              </a:spcBef>
              <a:spcAft>
                <a:spcPts val="0"/>
              </a:spcAft>
              <a:buNone/>
              <a:defRPr sz="23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4" name="Picture 13" descr="A picture containing text, tableware, dishware&#10;&#10;Description automatically generated">
            <a:extLst>
              <a:ext uri="{FF2B5EF4-FFF2-40B4-BE49-F238E27FC236}">
                <a16:creationId xmlns:a16="http://schemas.microsoft.com/office/drawing/2014/main" id="{095B1C2E-C52F-414A-A647-9DF86FB24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646" y="5580618"/>
            <a:ext cx="1659600" cy="849097"/>
          </a:xfrm>
          <a:prstGeom prst="rect">
            <a:avLst/>
          </a:prstGeom>
        </p:spPr>
      </p:pic>
      <p:pic>
        <p:nvPicPr>
          <p:cNvPr id="18" name="Picture 17" descr="Shape, arrow&#10;&#10;Description automatically generated">
            <a:extLst>
              <a:ext uri="{FF2B5EF4-FFF2-40B4-BE49-F238E27FC236}">
                <a16:creationId xmlns:a16="http://schemas.microsoft.com/office/drawing/2014/main" id="{72BE25CA-5FD1-49C4-8587-CBFF1C9D0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646" y="0"/>
            <a:ext cx="1746071" cy="2327081"/>
          </a:xfrm>
          <a:prstGeom prst="rect">
            <a:avLst/>
          </a:prstGeom>
        </p:spPr>
      </p:pic>
    </p:spTree>
    <p:extLst>
      <p:ext uri="{BB962C8B-B14F-4D97-AF65-F5344CB8AC3E}">
        <p14:creationId xmlns:p14="http://schemas.microsoft.com/office/powerpoint/2010/main" val="2464584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mp; Image 02">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6190343" y="0"/>
            <a:ext cx="6001658" cy="6858000"/>
          </a:xfrm>
        </p:spPr>
        <p:txBody>
          <a:bodyPr/>
          <a:lstStyle/>
          <a:p>
            <a:r>
              <a:rPr lang="en-GB"/>
              <a:t>Click icon to add picture</a:t>
            </a:r>
          </a:p>
        </p:txBody>
      </p:sp>
      <p:sp>
        <p:nvSpPr>
          <p:cNvPr id="8" name="Subtitle 2">
            <a:extLst>
              <a:ext uri="{FF2B5EF4-FFF2-40B4-BE49-F238E27FC236}">
                <a16:creationId xmlns:a16="http://schemas.microsoft.com/office/drawing/2014/main" id="{A60ECEB5-24A2-425B-84E2-3BD66F8EE7A9}"/>
              </a:ext>
            </a:extLst>
          </p:cNvPr>
          <p:cNvSpPr>
            <a:spLocks noGrp="1"/>
          </p:cNvSpPr>
          <p:nvPr>
            <p:ph type="subTitle" idx="1"/>
          </p:nvPr>
        </p:nvSpPr>
        <p:spPr>
          <a:xfrm>
            <a:off x="589252" y="1378906"/>
            <a:ext cx="5495834" cy="894590"/>
          </a:xfrm>
        </p:spPr>
        <p:txBody>
          <a:bodyPr anchor="t"/>
          <a:lstStyle>
            <a:lvl1pPr marL="0" indent="0" algn="l">
              <a:lnSpc>
                <a:spcPct val="100000"/>
              </a:lnSpc>
              <a:spcBef>
                <a:spcPts val="0"/>
              </a:spcBef>
              <a:spcAft>
                <a:spcPts val="0"/>
              </a:spcAft>
              <a:buNone/>
              <a:defRPr sz="1800" b="1">
                <a:solidFill>
                  <a:srgbClr val="FF66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descr="A picture containing text, clipart&#10;&#10;Description automatically generated">
            <a:extLst>
              <a:ext uri="{FF2B5EF4-FFF2-40B4-BE49-F238E27FC236}">
                <a16:creationId xmlns:a16="http://schemas.microsoft.com/office/drawing/2014/main" id="{0625A76E-E1B0-F342-A906-675A7AB28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51200"/>
            <a:ext cx="784862" cy="121920"/>
          </a:xfrm>
          <a:prstGeom prst="rect">
            <a:avLst/>
          </a:prstGeom>
        </p:spPr>
      </p:pic>
      <p:sp>
        <p:nvSpPr>
          <p:cNvPr id="4" name="Title 3">
            <a:extLst>
              <a:ext uri="{FF2B5EF4-FFF2-40B4-BE49-F238E27FC236}">
                <a16:creationId xmlns:a16="http://schemas.microsoft.com/office/drawing/2014/main" id="{0823A3CE-569E-5E4C-BDD1-AAAB207608B6}"/>
              </a:ext>
            </a:extLst>
          </p:cNvPr>
          <p:cNvSpPr>
            <a:spLocks noGrp="1"/>
          </p:cNvSpPr>
          <p:nvPr>
            <p:ph type="title"/>
          </p:nvPr>
        </p:nvSpPr>
        <p:spPr>
          <a:xfrm>
            <a:off x="583200" y="504967"/>
            <a:ext cx="5436508" cy="465994"/>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401478044"/>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AF7A1F58-F59B-4ECB-86BC-B1E45939B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1066" y="567"/>
            <a:ext cx="6125973" cy="6857433"/>
          </a:xfrm>
          <a:prstGeom prst="rect">
            <a:avLst/>
          </a:prstGeom>
        </p:spPr>
      </p:pic>
      <p:sp>
        <p:nvSpPr>
          <p:cNvPr id="2" name="Title 1"/>
          <p:cNvSpPr>
            <a:spLocks noGrp="1"/>
          </p:cNvSpPr>
          <p:nvPr>
            <p:ph type="title"/>
          </p:nvPr>
        </p:nvSpPr>
        <p:spPr>
          <a:xfrm>
            <a:off x="569643" y="1084521"/>
            <a:ext cx="7121795" cy="1743738"/>
          </a:xfrm>
        </p:spPr>
        <p:txBody>
          <a:bodyPr/>
          <a:lstStyle>
            <a:lvl1pPr>
              <a:lnSpc>
                <a:spcPts val="6400"/>
              </a:lnSpc>
              <a:defRPr sz="6400">
                <a:solidFill>
                  <a:schemeClr val="bg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sp>
        <p:nvSpPr>
          <p:cNvPr id="8" name="Text Placeholder 7">
            <a:extLst>
              <a:ext uri="{FF2B5EF4-FFF2-40B4-BE49-F238E27FC236}">
                <a16:creationId xmlns:a16="http://schemas.microsoft.com/office/drawing/2014/main" id="{9033D876-4F4A-45BC-BEDC-E91ECA52366D}"/>
              </a:ext>
            </a:extLst>
          </p:cNvPr>
          <p:cNvSpPr>
            <a:spLocks noGrp="1"/>
          </p:cNvSpPr>
          <p:nvPr>
            <p:ph type="body" sz="quarter" idx="13"/>
          </p:nvPr>
        </p:nvSpPr>
        <p:spPr>
          <a:xfrm>
            <a:off x="569294" y="3027203"/>
            <a:ext cx="7122492" cy="1331913"/>
          </a:xfrm>
        </p:spPr>
        <p:txBody>
          <a:bodyPr/>
          <a:lstStyle>
            <a:lvl1pPr>
              <a:lnSpc>
                <a:spcPts val="2600"/>
              </a:lnSpc>
              <a:spcBef>
                <a:spcPts val="0"/>
              </a:spcBef>
              <a:spcAft>
                <a:spcPts val="0"/>
              </a:spcAft>
              <a:defRPr sz="2300" b="0">
                <a:solidFill>
                  <a:schemeClr val="bg1"/>
                </a:solidFill>
              </a:defRPr>
            </a:lvl1pPr>
            <a:lvl2pPr>
              <a:defRPr>
                <a:solidFill>
                  <a:schemeClr val="accent2"/>
                </a:solidFill>
              </a:defRPr>
            </a:lvl2pPr>
            <a:lvl3pPr>
              <a:buNone/>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8654E3A7-FD60-A446-9E3E-46BAB58656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0" y="6451200"/>
            <a:ext cx="784862" cy="121920"/>
          </a:xfrm>
          <a:prstGeom prst="rect">
            <a:avLst/>
          </a:prstGeom>
        </p:spPr>
      </p:pic>
    </p:spTree>
    <p:extLst>
      <p:ext uri="{BB962C8B-B14F-4D97-AF65-F5344CB8AC3E}">
        <p14:creationId xmlns:p14="http://schemas.microsoft.com/office/powerpoint/2010/main" val="600005037"/>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2370" y="504967"/>
            <a:ext cx="11327549" cy="1185722"/>
          </a:xfrm>
        </p:spPr>
        <p:txBody>
          <a:bodyPr/>
          <a:lstStyle/>
          <a:p>
            <a:r>
              <a:rPr lang="en-GB"/>
              <a:t>Click to edit Master title style</a:t>
            </a:r>
            <a:endParaRPr lang="en-US"/>
          </a:p>
        </p:txBody>
      </p:sp>
      <p:sp>
        <p:nvSpPr>
          <p:cNvPr id="3" name="Content Placeholder 2"/>
          <p:cNvSpPr>
            <a:spLocks noGrp="1"/>
          </p:cNvSpPr>
          <p:nvPr>
            <p:ph idx="1"/>
          </p:nvPr>
        </p:nvSpPr>
        <p:spPr>
          <a:xfrm>
            <a:off x="574577" y="1965278"/>
            <a:ext cx="11184971"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8" name="Picture 7" descr="Blue text on a black background&#10;&#10;Description automatically generated with medium confidence">
            <a:extLst>
              <a:ext uri="{FF2B5EF4-FFF2-40B4-BE49-F238E27FC236}">
                <a16:creationId xmlns:a16="http://schemas.microsoft.com/office/drawing/2014/main" id="{FF2C1221-B271-4CFF-B2C3-DB9C46C9AD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2371724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Indent">
    <p:spTree>
      <p:nvGrpSpPr>
        <p:cNvPr id="1" name=""/>
        <p:cNvGrpSpPr/>
        <p:nvPr/>
      </p:nvGrpSpPr>
      <p:grpSpPr>
        <a:xfrm>
          <a:off x="0" y="0"/>
          <a:ext cx="0" cy="0"/>
          <a:chOff x="0" y="0"/>
          <a:chExt cx="0" cy="0"/>
        </a:xfrm>
      </p:grpSpPr>
      <p:sp>
        <p:nvSpPr>
          <p:cNvPr id="2" name="Title 1"/>
          <p:cNvSpPr>
            <a:spLocks noGrp="1"/>
          </p:cNvSpPr>
          <p:nvPr>
            <p:ph type="title"/>
          </p:nvPr>
        </p:nvSpPr>
        <p:spPr>
          <a:xfrm>
            <a:off x="3666744" y="1141466"/>
            <a:ext cx="7936885" cy="1399216"/>
          </a:xfrm>
        </p:spPr>
        <p:txBody>
          <a:bodyPr/>
          <a:lstStyle/>
          <a:p>
            <a:r>
              <a:rPr lang="en-GB"/>
              <a:t>Click to edit Master title style</a:t>
            </a:r>
            <a:endParaRPr lang="en-US"/>
          </a:p>
        </p:txBody>
      </p:sp>
      <p:sp>
        <p:nvSpPr>
          <p:cNvPr id="3" name="Content Placeholder 2"/>
          <p:cNvSpPr>
            <a:spLocks noGrp="1"/>
          </p:cNvSpPr>
          <p:nvPr>
            <p:ph idx="1"/>
          </p:nvPr>
        </p:nvSpPr>
        <p:spPr>
          <a:xfrm>
            <a:off x="3666744" y="2620462"/>
            <a:ext cx="7936885" cy="3556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13" name="Picture 12" descr="Shape&#10;&#10;Description automatically generated">
            <a:extLst>
              <a:ext uri="{FF2B5EF4-FFF2-40B4-BE49-F238E27FC236}">
                <a16:creationId xmlns:a16="http://schemas.microsoft.com/office/drawing/2014/main" id="{BDCFFC30-43CB-444D-9ED8-C98FD01281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348" y="0"/>
            <a:ext cx="2528107" cy="3995928"/>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45774EC2-A011-E24F-AE37-6FB706691E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2715821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4577" y="504967"/>
            <a:ext cx="11327549" cy="1185722"/>
          </a:xfrm>
        </p:spPr>
        <p:txBody>
          <a:bodyPr/>
          <a:lstStyle/>
          <a:p>
            <a:r>
              <a:rPr lang="en-GB"/>
              <a:t>Click to edit Master title style</a:t>
            </a:r>
            <a:endParaRPr lang="en-US"/>
          </a:p>
        </p:txBody>
      </p:sp>
      <p:sp>
        <p:nvSpPr>
          <p:cNvPr id="3" name="Content Placeholder 2"/>
          <p:cNvSpPr>
            <a:spLocks noGrp="1"/>
          </p:cNvSpPr>
          <p:nvPr>
            <p:ph idx="1"/>
          </p:nvPr>
        </p:nvSpPr>
        <p:spPr>
          <a:xfrm>
            <a:off x="584004" y="1965278"/>
            <a:ext cx="7386174"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8" name="Text Placeholder 3">
            <a:extLst>
              <a:ext uri="{FF2B5EF4-FFF2-40B4-BE49-F238E27FC236}">
                <a16:creationId xmlns:a16="http://schemas.microsoft.com/office/drawing/2014/main" id="{1F1C9962-2320-4455-AE2F-089658A17DCD}"/>
              </a:ext>
            </a:extLst>
          </p:cNvPr>
          <p:cNvSpPr>
            <a:spLocks noGrp="1"/>
          </p:cNvSpPr>
          <p:nvPr>
            <p:ph type="body" sz="quarter" idx="20"/>
          </p:nvPr>
        </p:nvSpPr>
        <p:spPr>
          <a:xfrm>
            <a:off x="8110330" y="2019301"/>
            <a:ext cx="3649217" cy="3467100"/>
          </a:xfrm>
          <a:solidFill>
            <a:schemeClr val="accent4"/>
          </a:solidFill>
          <a:ln w="88900">
            <a:noFill/>
            <a:miter lim="800000"/>
          </a:ln>
        </p:spPr>
        <p:txBody>
          <a:bodyPr lIns="180000" tIns="108000" rIns="36000" bIns="36000"/>
          <a:lstStyle>
            <a:lvl1pPr>
              <a:lnSpc>
                <a:spcPts val="2600"/>
              </a:lnSpc>
              <a:spcBef>
                <a:spcPts val="0"/>
              </a:spcBef>
              <a:spcAft>
                <a:spcPts val="0"/>
              </a:spcAft>
              <a:defRPr sz="2400" b="0">
                <a:solidFill>
                  <a:schemeClr val="tx1"/>
                </a:solidFill>
                <a:latin typeface="+mn-lt"/>
              </a:defRPr>
            </a:lvl1pPr>
            <a:lvl2pPr marL="306000" indent="-306000">
              <a:lnSpc>
                <a:spcPts val="2600"/>
              </a:lnSpc>
              <a:spcBef>
                <a:spcPts val="0"/>
              </a:spcBef>
              <a:spcAft>
                <a:spcPts val="0"/>
              </a:spcAft>
              <a:buFont typeface="Arial" panose="020B0604020202020204" pitchFamily="34" charset="0"/>
              <a:buChar char="•"/>
              <a:defRPr sz="2400" b="0">
                <a:solidFill>
                  <a:schemeClr val="tx1"/>
                </a:solidFill>
              </a:defRPr>
            </a:lvl2pPr>
            <a:lvl3pPr>
              <a:lnSpc>
                <a:spcPts val="2600"/>
              </a:lnSpc>
              <a:defRPr sz="2400" b="0">
                <a:solidFill>
                  <a:schemeClr val="tx1"/>
                </a:solidFill>
              </a:defRPr>
            </a:lvl3pPr>
            <a:lvl4pPr>
              <a:lnSpc>
                <a:spcPts val="2600"/>
              </a:lnSpc>
              <a:defRPr sz="2400" b="0">
                <a:solidFill>
                  <a:schemeClr val="tx1"/>
                </a:solidFill>
              </a:defRPr>
            </a:lvl4pPr>
            <a:lvl5pPr>
              <a:lnSpc>
                <a:spcPts val="2600"/>
              </a:lnSpc>
              <a:defRPr sz="2400" b="0">
                <a:solidFill>
                  <a:schemeClr val="tx1"/>
                </a:solidFill>
              </a:defRPr>
            </a:lvl5pPr>
          </a:lstStyle>
          <a:p>
            <a:pPr lvl="0"/>
            <a:r>
              <a:rPr lang="en-GB"/>
              <a:t>Click to edit Master text styles</a:t>
            </a:r>
          </a:p>
          <a:p>
            <a:pPr lvl="1"/>
            <a:r>
              <a:rPr lang="en-GB"/>
              <a:t>Second level</a:t>
            </a:r>
          </a:p>
        </p:txBody>
      </p:sp>
      <p:pic>
        <p:nvPicPr>
          <p:cNvPr id="9" name="Picture 8" descr="Blue text on a black background&#10;&#10;Description automatically generated with medium confidence">
            <a:extLst>
              <a:ext uri="{FF2B5EF4-FFF2-40B4-BE49-F238E27FC236}">
                <a16:creationId xmlns:a16="http://schemas.microsoft.com/office/drawing/2014/main" id="{EA5136C1-2E29-4848-A8F8-D04D6C642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450991256"/>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amp; Pull-out Statemen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69B4756-DF81-4C3E-9DB0-47E48FB94F56}"/>
              </a:ext>
            </a:extLst>
          </p:cNvPr>
          <p:cNvSpPr>
            <a:spLocks noGrp="1"/>
          </p:cNvSpPr>
          <p:nvPr>
            <p:ph type="body" sz="quarter" idx="20"/>
          </p:nvPr>
        </p:nvSpPr>
        <p:spPr>
          <a:xfrm>
            <a:off x="8165531" y="2060713"/>
            <a:ext cx="3541183" cy="3725276"/>
          </a:xfrm>
          <a:ln w="88900">
            <a:solidFill>
              <a:schemeClr val="accent3"/>
            </a:solidFill>
            <a:miter lim="800000"/>
          </a:ln>
        </p:spPr>
        <p:txBody>
          <a:bodyPr lIns="180000" tIns="108000" rIns="36000" bIns="36000"/>
          <a:lstStyle>
            <a:lvl1pPr>
              <a:lnSpc>
                <a:spcPts val="2600"/>
              </a:lnSpc>
              <a:spcBef>
                <a:spcPts val="0"/>
              </a:spcBef>
              <a:spcAft>
                <a:spcPts val="0"/>
              </a:spcAft>
              <a:defRPr sz="2400" b="0">
                <a:solidFill>
                  <a:schemeClr val="tx1"/>
                </a:solidFill>
                <a:latin typeface="+mn-lt"/>
              </a:defRPr>
            </a:lvl1pPr>
            <a:lvl2pPr marL="306000" indent="-306000">
              <a:lnSpc>
                <a:spcPts val="2600"/>
              </a:lnSpc>
              <a:spcBef>
                <a:spcPts val="0"/>
              </a:spcBef>
              <a:spcAft>
                <a:spcPts val="0"/>
              </a:spcAft>
              <a:buFont typeface="Arial" panose="020B0604020202020204" pitchFamily="34" charset="0"/>
              <a:buChar char="•"/>
              <a:defRPr sz="2400" b="0">
                <a:solidFill>
                  <a:schemeClr val="tx1"/>
                </a:solidFill>
              </a:defRPr>
            </a:lvl2pPr>
            <a:lvl3pPr>
              <a:lnSpc>
                <a:spcPts val="2600"/>
              </a:lnSpc>
              <a:defRPr sz="2400" b="0">
                <a:solidFill>
                  <a:schemeClr val="tx1"/>
                </a:solidFill>
              </a:defRPr>
            </a:lvl3pPr>
            <a:lvl4pPr>
              <a:lnSpc>
                <a:spcPts val="2600"/>
              </a:lnSpc>
              <a:defRPr sz="2400" b="0">
                <a:solidFill>
                  <a:schemeClr val="tx1"/>
                </a:solidFill>
              </a:defRPr>
            </a:lvl4pPr>
            <a:lvl5pPr>
              <a:lnSpc>
                <a:spcPts val="2600"/>
              </a:lnSpc>
              <a:defRPr sz="2400" b="0">
                <a:solidFill>
                  <a:schemeClr val="tx1"/>
                </a:solidFill>
              </a:defRPr>
            </a:lvl5pPr>
          </a:lstStyle>
          <a:p>
            <a:pPr lvl="0"/>
            <a:r>
              <a:rPr lang="en-GB"/>
              <a:t>Click to edit Master text styles</a:t>
            </a:r>
          </a:p>
          <a:p>
            <a:pPr lvl="1"/>
            <a:r>
              <a:rPr lang="en-GB"/>
              <a:t>Second level</a:t>
            </a:r>
          </a:p>
        </p:txBody>
      </p:sp>
      <p:sp>
        <p:nvSpPr>
          <p:cNvPr id="2" name="Title 1"/>
          <p:cNvSpPr>
            <a:spLocks noGrp="1"/>
          </p:cNvSpPr>
          <p:nvPr>
            <p:ph type="title"/>
          </p:nvPr>
        </p:nvSpPr>
        <p:spPr>
          <a:xfrm>
            <a:off x="560290" y="504967"/>
            <a:ext cx="11327549" cy="1185722"/>
          </a:xfrm>
        </p:spPr>
        <p:txBody>
          <a:bodyPr/>
          <a:lstStyle/>
          <a:p>
            <a:r>
              <a:rPr lang="en-GB"/>
              <a:t>Click to edit Master title style</a:t>
            </a:r>
            <a:endParaRPr lang="en-US"/>
          </a:p>
        </p:txBody>
      </p:sp>
      <p:sp>
        <p:nvSpPr>
          <p:cNvPr id="3" name="Content Placeholder 2"/>
          <p:cNvSpPr>
            <a:spLocks noGrp="1"/>
          </p:cNvSpPr>
          <p:nvPr>
            <p:ph idx="1"/>
          </p:nvPr>
        </p:nvSpPr>
        <p:spPr>
          <a:xfrm>
            <a:off x="576254" y="1965278"/>
            <a:ext cx="3740505"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Text Placeholder 8">
            <a:extLst>
              <a:ext uri="{FF2B5EF4-FFF2-40B4-BE49-F238E27FC236}">
                <a16:creationId xmlns:a16="http://schemas.microsoft.com/office/drawing/2014/main" id="{8D609AC5-0FEB-4337-804C-6EEC1F82E45A}"/>
              </a:ext>
            </a:extLst>
          </p:cNvPr>
          <p:cNvSpPr>
            <a:spLocks noGrp="1"/>
          </p:cNvSpPr>
          <p:nvPr>
            <p:ph type="body" sz="quarter" idx="14"/>
          </p:nvPr>
        </p:nvSpPr>
        <p:spPr>
          <a:xfrm>
            <a:off x="4433904" y="1968502"/>
            <a:ext cx="3731627"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2" name="Picture 11" descr="Blue text on a black background&#10;&#10;Description automatically generated with medium confidence">
            <a:extLst>
              <a:ext uri="{FF2B5EF4-FFF2-40B4-BE49-F238E27FC236}">
                <a16:creationId xmlns:a16="http://schemas.microsoft.com/office/drawing/2014/main" id="{06947749-52A6-2A42-8B4A-B7A964CDD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1526683320"/>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47" userDrawn="1">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2 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a:xfrm>
            <a:off x="560290" y="504967"/>
            <a:ext cx="11327549" cy="1185722"/>
          </a:xfrm>
        </p:spPr>
        <p:txBody>
          <a:bodyPr/>
          <a:lstStyle/>
          <a:p>
            <a:r>
              <a:rPr lang="en-GB"/>
              <a:t>Click to edit Master title style</a:t>
            </a:r>
            <a:endParaRPr lang="en-US"/>
          </a:p>
        </p:txBody>
      </p:sp>
      <p:sp>
        <p:nvSpPr>
          <p:cNvPr id="3" name="Content Placeholder 2"/>
          <p:cNvSpPr>
            <a:spLocks noGrp="1"/>
          </p:cNvSpPr>
          <p:nvPr>
            <p:ph idx="1"/>
          </p:nvPr>
        </p:nvSpPr>
        <p:spPr>
          <a:xfrm>
            <a:off x="560291" y="1965278"/>
            <a:ext cx="11327548"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7" name="Picture 6" descr="Blue text on a black background&#10;&#10;Description automatically generated with medium confidence">
            <a:extLst>
              <a:ext uri="{FF2B5EF4-FFF2-40B4-BE49-F238E27FC236}">
                <a16:creationId xmlns:a16="http://schemas.microsoft.com/office/drawing/2014/main" id="{DFC260DF-69F6-994A-AC66-23C1FBEEE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2903670730"/>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47" userDrawn="1">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2 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4577" y="504967"/>
            <a:ext cx="11327549" cy="1185722"/>
          </a:xfrm>
        </p:spPr>
        <p:txBody>
          <a:bodyPr/>
          <a:lstStyle/>
          <a:p>
            <a:r>
              <a:rPr lang="en-GB"/>
              <a:t>Click to edit Master title style</a:t>
            </a:r>
            <a:endParaRPr lang="en-US"/>
          </a:p>
        </p:txBody>
      </p:sp>
      <p:sp>
        <p:nvSpPr>
          <p:cNvPr id="3" name="Content Placeholder 2"/>
          <p:cNvSpPr>
            <a:spLocks noGrp="1"/>
          </p:cNvSpPr>
          <p:nvPr>
            <p:ph idx="1"/>
          </p:nvPr>
        </p:nvSpPr>
        <p:spPr>
          <a:xfrm>
            <a:off x="574577" y="1965278"/>
            <a:ext cx="5567751"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Text Placeholder 8">
            <a:extLst>
              <a:ext uri="{FF2B5EF4-FFF2-40B4-BE49-F238E27FC236}">
                <a16:creationId xmlns:a16="http://schemas.microsoft.com/office/drawing/2014/main" id="{8D609AC5-0FEB-4337-804C-6EEC1F82E45A}"/>
              </a:ext>
            </a:extLst>
          </p:cNvPr>
          <p:cNvSpPr>
            <a:spLocks noGrp="1"/>
          </p:cNvSpPr>
          <p:nvPr>
            <p:ph type="body" sz="quarter" idx="14"/>
          </p:nvPr>
        </p:nvSpPr>
        <p:spPr>
          <a:xfrm>
            <a:off x="6205012" y="1968502"/>
            <a:ext cx="5554536"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Blue text on a black background&#10;&#10;Description automatically generated with medium confidence">
            <a:extLst>
              <a:ext uri="{FF2B5EF4-FFF2-40B4-BE49-F238E27FC236}">
                <a16:creationId xmlns:a16="http://schemas.microsoft.com/office/drawing/2014/main" id="{0579A21A-67A4-D34E-86E6-8F0034DF6A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755723830"/>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tx1"/>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BDF969E-8600-4537-8099-69D0E84A9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58689"/>
            <a:ext cx="8906274" cy="2601473"/>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bg2"/>
                </a:solidFill>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0" y="3034146"/>
            <a:ext cx="7811455" cy="1224544"/>
          </a:xfrm>
        </p:spPr>
        <p:txBody>
          <a:bodyPr anchor="t"/>
          <a:lstStyle>
            <a:lvl1pPr marL="0" indent="0" algn="l">
              <a:lnSpc>
                <a:spcPts val="2600"/>
              </a:lnSpc>
              <a:spcAft>
                <a:spcPts val="0"/>
              </a:spcAft>
              <a:buNone/>
              <a:defRPr sz="230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FEFB9301-2E34-4F6E-98E4-D90A77CBCC89}"/>
              </a:ext>
            </a:extLst>
          </p:cNvPr>
          <p:cNvSpPr>
            <a:spLocks noGrp="1"/>
          </p:cNvSpPr>
          <p:nvPr>
            <p:ph type="body" sz="quarter" idx="10"/>
          </p:nvPr>
        </p:nvSpPr>
        <p:spPr>
          <a:xfrm>
            <a:off x="432000" y="4543037"/>
            <a:ext cx="4364037" cy="2047041"/>
          </a:xfrm>
        </p:spPr>
        <p:txBody>
          <a:bodyPr>
            <a:normAutofit/>
          </a:bodyPr>
          <a:lstStyle>
            <a:lvl1pPr>
              <a:lnSpc>
                <a:spcPts val="2600"/>
              </a:lnSpc>
              <a:spcAft>
                <a:spcPts val="0"/>
              </a:spcAft>
              <a:defRPr sz="2300" b="0">
                <a:solidFill>
                  <a:schemeClr val="bg2"/>
                </a:solidFill>
                <a:latin typeface="+mn-lt"/>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900893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4577" y="504967"/>
            <a:ext cx="11327549" cy="1185722"/>
          </a:xfrm>
        </p:spPr>
        <p:txBody>
          <a:bodyPr/>
          <a:lstStyle/>
          <a:p>
            <a:r>
              <a:rPr lang="en-GB"/>
              <a:t>Click to edit Master title style</a:t>
            </a:r>
            <a:endParaRPr lang="en-US"/>
          </a:p>
        </p:txBody>
      </p:sp>
      <p:sp>
        <p:nvSpPr>
          <p:cNvPr id="3" name="Content Placeholder 2"/>
          <p:cNvSpPr>
            <a:spLocks noGrp="1"/>
          </p:cNvSpPr>
          <p:nvPr>
            <p:ph idx="1"/>
          </p:nvPr>
        </p:nvSpPr>
        <p:spPr>
          <a:xfrm>
            <a:off x="574578" y="1965278"/>
            <a:ext cx="3558830"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Text Placeholder 8">
            <a:extLst>
              <a:ext uri="{FF2B5EF4-FFF2-40B4-BE49-F238E27FC236}">
                <a16:creationId xmlns:a16="http://schemas.microsoft.com/office/drawing/2014/main" id="{8D609AC5-0FEB-4337-804C-6EEC1F82E45A}"/>
              </a:ext>
            </a:extLst>
          </p:cNvPr>
          <p:cNvSpPr>
            <a:spLocks noGrp="1"/>
          </p:cNvSpPr>
          <p:nvPr>
            <p:ph type="body" sz="quarter" idx="14"/>
          </p:nvPr>
        </p:nvSpPr>
        <p:spPr>
          <a:xfrm>
            <a:off x="4230186" y="1968502"/>
            <a:ext cx="3731627"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F7CE497A-96EE-4045-82B7-A2E9FCBC83A9}"/>
              </a:ext>
            </a:extLst>
          </p:cNvPr>
          <p:cNvSpPr>
            <a:spLocks noGrp="1"/>
          </p:cNvSpPr>
          <p:nvPr>
            <p:ph type="body" sz="quarter" idx="15"/>
          </p:nvPr>
        </p:nvSpPr>
        <p:spPr>
          <a:xfrm>
            <a:off x="8058594" y="1968502"/>
            <a:ext cx="3731627"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Picture 9" descr="Blue text on a black background&#10;&#10;Description automatically generated with medium confidence">
            <a:extLst>
              <a:ext uri="{FF2B5EF4-FFF2-40B4-BE49-F238E27FC236}">
                <a16:creationId xmlns:a16="http://schemas.microsoft.com/office/drawing/2014/main" id="{A9DEB28E-ABE3-6748-B0EB-27F7E71DF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537618278"/>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ntent Box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010EE63-7580-4F62-B320-5D6109F2BB55}"/>
              </a:ext>
            </a:extLst>
          </p:cNvPr>
          <p:cNvSpPr>
            <a:spLocks noGrp="1"/>
          </p:cNvSpPr>
          <p:nvPr>
            <p:ph type="body" sz="quarter" idx="21"/>
          </p:nvPr>
        </p:nvSpPr>
        <p:spPr>
          <a:xfrm>
            <a:off x="8101490" y="2060712"/>
            <a:ext cx="3600000" cy="3876261"/>
          </a:xfrm>
          <a:ln w="88900">
            <a:solidFill>
              <a:schemeClr val="accent4"/>
            </a:solidFill>
            <a:miter lim="800000"/>
          </a:ln>
        </p:spPr>
        <p:txBody>
          <a:bodyPr lIns="180000" tIns="108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68D76BF-27AA-45B3-82B7-3B620AF0EC21}"/>
              </a:ext>
            </a:extLst>
          </p:cNvPr>
          <p:cNvSpPr>
            <a:spLocks noGrp="1"/>
          </p:cNvSpPr>
          <p:nvPr>
            <p:ph type="body" sz="quarter" idx="19"/>
          </p:nvPr>
        </p:nvSpPr>
        <p:spPr>
          <a:xfrm>
            <a:off x="431999" y="2060713"/>
            <a:ext cx="3600000" cy="3876261"/>
          </a:xfrm>
          <a:ln w="88900">
            <a:solidFill>
              <a:schemeClr val="accent6"/>
            </a:solidFill>
            <a:miter lim="800000"/>
          </a:ln>
        </p:spPr>
        <p:txBody>
          <a:bodyPr lIns="180000" tIns="108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a:xfrm>
            <a:off x="574577" y="506553"/>
            <a:ext cx="11327549" cy="1185722"/>
          </a:xfrm>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14" name="Text Placeholder 3">
            <a:extLst>
              <a:ext uri="{FF2B5EF4-FFF2-40B4-BE49-F238E27FC236}">
                <a16:creationId xmlns:a16="http://schemas.microsoft.com/office/drawing/2014/main" id="{17EA50BC-1B45-42B3-9B8B-C5B86478354C}"/>
              </a:ext>
            </a:extLst>
          </p:cNvPr>
          <p:cNvSpPr>
            <a:spLocks noGrp="1"/>
          </p:cNvSpPr>
          <p:nvPr>
            <p:ph type="body" sz="quarter" idx="20"/>
          </p:nvPr>
        </p:nvSpPr>
        <p:spPr>
          <a:xfrm>
            <a:off x="4266744" y="2060712"/>
            <a:ext cx="3600000" cy="3876261"/>
          </a:xfrm>
          <a:ln w="88900">
            <a:solidFill>
              <a:schemeClr val="accent3"/>
            </a:solidFill>
            <a:miter lim="800000"/>
          </a:ln>
        </p:spPr>
        <p:txBody>
          <a:bodyPr lIns="180000" tIns="108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descr="Blue text on a black background&#10;&#10;Description automatically generated with medium confidence">
            <a:extLst>
              <a:ext uri="{FF2B5EF4-FFF2-40B4-BE49-F238E27FC236}">
                <a16:creationId xmlns:a16="http://schemas.microsoft.com/office/drawing/2014/main" id="{A638E4CE-C0F0-6B44-92A3-312348C2DB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3713868607"/>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ntent Boxes &amp; Images">
    <p:spTree>
      <p:nvGrpSpPr>
        <p:cNvPr id="1" name=""/>
        <p:cNvGrpSpPr/>
        <p:nvPr/>
      </p:nvGrpSpPr>
      <p:grpSpPr>
        <a:xfrm>
          <a:off x="0" y="0"/>
          <a:ext cx="0" cy="0"/>
          <a:chOff x="0" y="0"/>
          <a:chExt cx="0" cy="0"/>
        </a:xfrm>
      </p:grpSpPr>
      <p:sp>
        <p:nvSpPr>
          <p:cNvPr id="2" name="Title 1"/>
          <p:cNvSpPr>
            <a:spLocks noGrp="1"/>
          </p:cNvSpPr>
          <p:nvPr>
            <p:ph type="title"/>
          </p:nvPr>
        </p:nvSpPr>
        <p:spPr>
          <a:xfrm>
            <a:off x="574577" y="504967"/>
            <a:ext cx="11327549" cy="1185722"/>
          </a:xfrm>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7" name="Text Placeholder 6">
            <a:extLst>
              <a:ext uri="{FF2B5EF4-FFF2-40B4-BE49-F238E27FC236}">
                <a16:creationId xmlns:a16="http://schemas.microsoft.com/office/drawing/2014/main" id="{F8BE0D34-01BF-415D-8313-8618359F26BF}"/>
              </a:ext>
            </a:extLst>
          </p:cNvPr>
          <p:cNvSpPr>
            <a:spLocks noGrp="1"/>
          </p:cNvSpPr>
          <p:nvPr>
            <p:ph type="body" sz="quarter" idx="13"/>
          </p:nvPr>
        </p:nvSpPr>
        <p:spPr>
          <a:xfrm>
            <a:off x="8110330" y="4136279"/>
            <a:ext cx="3493236" cy="1800695"/>
          </a:xfrm>
          <a:noFill/>
        </p:spPr>
        <p:txBody>
          <a:bodyPr lIns="0" tIns="0" rIns="0" bIns="0"/>
          <a:lstStyle>
            <a:lvl1pPr>
              <a:lnSpc>
                <a:spcPts val="2100"/>
              </a:lnSpc>
              <a:spcAft>
                <a:spcPts val="0"/>
              </a:spcAft>
              <a:defRPr sz="1800"/>
            </a:lvl1pPr>
            <a:lvl2pPr>
              <a:lnSpc>
                <a:spcPts val="2100"/>
              </a:lnSpc>
              <a:spcAft>
                <a:spcPts val="0"/>
              </a:spcAft>
              <a:defRPr sz="1800"/>
            </a:lvl2pPr>
            <a:lvl3pPr>
              <a:lnSpc>
                <a:spcPts val="2100"/>
              </a:lnSpc>
              <a:spcAft>
                <a:spcPts val="0"/>
              </a:spcAft>
              <a:defRPr sz="1800"/>
            </a:lvl3pPr>
            <a:lvl4pPr>
              <a:lnSpc>
                <a:spcPts val="2200"/>
              </a:lnSpc>
              <a:spcAft>
                <a:spcPts val="0"/>
              </a:spcAft>
              <a:defRPr sz="2000"/>
            </a:lvl4pPr>
            <a:lvl5pPr>
              <a:lnSpc>
                <a:spcPts val="2200"/>
              </a:lnSpc>
              <a:spcAft>
                <a:spcPts val="0"/>
              </a:spcAft>
              <a:defRPr sz="2000"/>
            </a:lvl5pPr>
          </a:lstStyle>
          <a:p>
            <a:pPr lvl="0"/>
            <a:r>
              <a:rPr lang="en-GB"/>
              <a:t>Click to edit Master text styles</a:t>
            </a:r>
          </a:p>
          <a:p>
            <a:pPr lvl="1"/>
            <a:r>
              <a:rPr lang="en-GB"/>
              <a:t>Second level</a:t>
            </a:r>
          </a:p>
          <a:p>
            <a:pPr lvl="2"/>
            <a:r>
              <a:rPr lang="en-GB"/>
              <a:t>Third level</a:t>
            </a:r>
          </a:p>
        </p:txBody>
      </p:sp>
      <p:sp>
        <p:nvSpPr>
          <p:cNvPr id="9" name="Text Placeholder 6">
            <a:extLst>
              <a:ext uri="{FF2B5EF4-FFF2-40B4-BE49-F238E27FC236}">
                <a16:creationId xmlns:a16="http://schemas.microsoft.com/office/drawing/2014/main" id="{5AD8C20C-806B-4337-9817-3D6F8DD523EF}"/>
              </a:ext>
            </a:extLst>
          </p:cNvPr>
          <p:cNvSpPr>
            <a:spLocks noGrp="1"/>
          </p:cNvSpPr>
          <p:nvPr>
            <p:ph type="body" sz="quarter" idx="14"/>
          </p:nvPr>
        </p:nvSpPr>
        <p:spPr>
          <a:xfrm>
            <a:off x="4748878" y="4136279"/>
            <a:ext cx="3107922" cy="1800695"/>
          </a:xfrm>
          <a:noFill/>
        </p:spPr>
        <p:txBody>
          <a:bodyPr lIns="0" tIns="0" rIns="0" bIns="0"/>
          <a:lstStyle>
            <a:lvl1pPr>
              <a:lnSpc>
                <a:spcPts val="2100"/>
              </a:lnSpc>
              <a:spcAft>
                <a:spcPts val="0"/>
              </a:spcAft>
              <a:defRPr sz="1800"/>
            </a:lvl1pPr>
            <a:lvl2pPr>
              <a:lnSpc>
                <a:spcPts val="2100"/>
              </a:lnSpc>
              <a:spcAft>
                <a:spcPts val="0"/>
              </a:spcAft>
              <a:defRPr sz="1800"/>
            </a:lvl2pPr>
            <a:lvl3pPr>
              <a:lnSpc>
                <a:spcPts val="2100"/>
              </a:lnSpc>
              <a:spcAft>
                <a:spcPts val="0"/>
              </a:spcAft>
              <a:defRPr sz="1800"/>
            </a:lvl3pPr>
            <a:lvl4pPr>
              <a:lnSpc>
                <a:spcPts val="2200"/>
              </a:lnSpc>
              <a:spcAft>
                <a:spcPts val="0"/>
              </a:spcAft>
              <a:defRPr sz="2000"/>
            </a:lvl4pPr>
            <a:lvl5pPr>
              <a:lnSpc>
                <a:spcPts val="2200"/>
              </a:lnSpc>
              <a:spcAft>
                <a:spcPts val="0"/>
              </a:spcAft>
              <a:defRPr sz="2000"/>
            </a:lvl5pPr>
          </a:lstStyle>
          <a:p>
            <a:pPr lvl="0"/>
            <a:r>
              <a:rPr lang="en-GB"/>
              <a:t>Click to edit Master text styles</a:t>
            </a:r>
          </a:p>
          <a:p>
            <a:pPr lvl="1"/>
            <a:r>
              <a:rPr lang="en-GB"/>
              <a:t>Second level</a:t>
            </a:r>
          </a:p>
          <a:p>
            <a:pPr lvl="2"/>
            <a:r>
              <a:rPr lang="en-GB"/>
              <a:t>Third level</a:t>
            </a:r>
          </a:p>
        </p:txBody>
      </p:sp>
      <p:sp>
        <p:nvSpPr>
          <p:cNvPr id="10" name="Text Placeholder 6">
            <a:extLst>
              <a:ext uri="{FF2B5EF4-FFF2-40B4-BE49-F238E27FC236}">
                <a16:creationId xmlns:a16="http://schemas.microsoft.com/office/drawing/2014/main" id="{5B4B14E5-8AE7-4C19-970E-39E6DADFE170}"/>
              </a:ext>
            </a:extLst>
          </p:cNvPr>
          <p:cNvSpPr>
            <a:spLocks noGrp="1"/>
          </p:cNvSpPr>
          <p:nvPr>
            <p:ph type="body" sz="quarter" idx="15"/>
          </p:nvPr>
        </p:nvSpPr>
        <p:spPr>
          <a:xfrm>
            <a:off x="1381916" y="4136279"/>
            <a:ext cx="3107922" cy="1800695"/>
          </a:xfrm>
          <a:noFill/>
        </p:spPr>
        <p:txBody>
          <a:bodyPr lIns="0" tIns="0" rIns="0" bIns="0"/>
          <a:lstStyle>
            <a:lvl1pPr>
              <a:lnSpc>
                <a:spcPts val="2100"/>
              </a:lnSpc>
              <a:spcAft>
                <a:spcPts val="0"/>
              </a:spcAft>
              <a:defRPr sz="1800"/>
            </a:lvl1pPr>
            <a:lvl2pPr>
              <a:lnSpc>
                <a:spcPts val="2100"/>
              </a:lnSpc>
              <a:spcAft>
                <a:spcPts val="0"/>
              </a:spcAft>
              <a:defRPr sz="1800"/>
            </a:lvl2pPr>
            <a:lvl3pPr>
              <a:lnSpc>
                <a:spcPts val="2100"/>
              </a:lnSpc>
              <a:spcAft>
                <a:spcPts val="0"/>
              </a:spcAft>
              <a:defRPr sz="1800"/>
            </a:lvl3pPr>
            <a:lvl4pPr>
              <a:lnSpc>
                <a:spcPts val="2200"/>
              </a:lnSpc>
              <a:spcAft>
                <a:spcPts val="0"/>
              </a:spcAft>
              <a:defRPr sz="2000"/>
            </a:lvl4pPr>
            <a:lvl5pPr>
              <a:lnSpc>
                <a:spcPts val="2200"/>
              </a:lnSpc>
              <a:spcAft>
                <a:spcPts val="0"/>
              </a:spcAft>
              <a:defRPr sz="2000"/>
            </a:lvl5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EF93A843-6F95-4ABA-B3B3-4673FCC6E80C}"/>
              </a:ext>
            </a:extLst>
          </p:cNvPr>
          <p:cNvSpPr>
            <a:spLocks noGrp="1"/>
          </p:cNvSpPr>
          <p:nvPr>
            <p:ph type="body" sz="quarter" idx="16" hasCustomPrompt="1"/>
          </p:nvPr>
        </p:nvSpPr>
        <p:spPr>
          <a:xfrm>
            <a:off x="8110331" y="3246427"/>
            <a:ext cx="3493237" cy="828483"/>
          </a:xfrm>
          <a:noFill/>
          <a:ln>
            <a:noFill/>
          </a:ln>
        </p:spPr>
        <p:txBody>
          <a:bodyPr lIns="0" tIns="0" rIns="0" bIns="0" anchor="t"/>
          <a:lstStyle>
            <a:lvl1pPr>
              <a:lnSpc>
                <a:spcPts val="7000"/>
              </a:lnSpc>
              <a:spcAft>
                <a:spcPts val="0"/>
              </a:spcAft>
              <a:defRPr sz="7000" b="0">
                <a:solidFill>
                  <a:schemeClr val="accent1"/>
                </a:solidFill>
                <a:latin typeface="+mj-lt"/>
              </a:defRPr>
            </a:lvl1pPr>
            <a:lvl2pPr>
              <a:lnSpc>
                <a:spcPts val="2200"/>
              </a:lnSpc>
              <a:spcAft>
                <a:spcPts val="0"/>
              </a:spcAft>
              <a:defRPr sz="2000"/>
            </a:lvl2pPr>
            <a:lvl3pPr>
              <a:lnSpc>
                <a:spcPts val="2200"/>
              </a:lnSpc>
              <a:spcAft>
                <a:spcPts val="0"/>
              </a:spcAft>
              <a:defRPr sz="2000"/>
            </a:lvl3pPr>
            <a:lvl4pPr>
              <a:lnSpc>
                <a:spcPts val="2200"/>
              </a:lnSpc>
              <a:spcAft>
                <a:spcPts val="0"/>
              </a:spcAft>
              <a:defRPr sz="2000"/>
            </a:lvl4pPr>
            <a:lvl5pPr>
              <a:lnSpc>
                <a:spcPts val="2200"/>
              </a:lnSpc>
              <a:spcAft>
                <a:spcPts val="0"/>
              </a:spcAft>
              <a:defRPr sz="2000"/>
            </a:lvl5pPr>
          </a:lstStyle>
          <a:p>
            <a:pPr lvl="0"/>
            <a:r>
              <a:rPr lang="en-US"/>
              <a:t>00</a:t>
            </a:r>
          </a:p>
        </p:txBody>
      </p:sp>
      <p:sp>
        <p:nvSpPr>
          <p:cNvPr id="12" name="Text Placeholder 6">
            <a:extLst>
              <a:ext uri="{FF2B5EF4-FFF2-40B4-BE49-F238E27FC236}">
                <a16:creationId xmlns:a16="http://schemas.microsoft.com/office/drawing/2014/main" id="{85908F09-F8B8-47A6-B73A-362749389EE1}"/>
              </a:ext>
            </a:extLst>
          </p:cNvPr>
          <p:cNvSpPr>
            <a:spLocks noGrp="1"/>
          </p:cNvSpPr>
          <p:nvPr>
            <p:ph type="body" sz="quarter" idx="17" hasCustomPrompt="1"/>
          </p:nvPr>
        </p:nvSpPr>
        <p:spPr>
          <a:xfrm>
            <a:off x="4739779" y="3246427"/>
            <a:ext cx="3117021" cy="828483"/>
          </a:xfrm>
          <a:noFill/>
          <a:ln>
            <a:noFill/>
          </a:ln>
        </p:spPr>
        <p:txBody>
          <a:bodyPr lIns="0" tIns="0" rIns="0" bIns="0" anchor="t"/>
          <a:lstStyle>
            <a:lvl1pPr>
              <a:lnSpc>
                <a:spcPts val="7000"/>
              </a:lnSpc>
              <a:spcAft>
                <a:spcPts val="0"/>
              </a:spcAft>
              <a:defRPr sz="7000" b="0">
                <a:solidFill>
                  <a:schemeClr val="accent1"/>
                </a:solidFill>
                <a:latin typeface="+mj-lt"/>
              </a:defRPr>
            </a:lvl1pPr>
            <a:lvl2pPr>
              <a:lnSpc>
                <a:spcPts val="2200"/>
              </a:lnSpc>
              <a:spcAft>
                <a:spcPts val="0"/>
              </a:spcAft>
              <a:defRPr sz="2000"/>
            </a:lvl2pPr>
            <a:lvl3pPr>
              <a:lnSpc>
                <a:spcPts val="2200"/>
              </a:lnSpc>
              <a:spcAft>
                <a:spcPts val="0"/>
              </a:spcAft>
              <a:defRPr sz="2000"/>
            </a:lvl3pPr>
            <a:lvl4pPr>
              <a:lnSpc>
                <a:spcPts val="2200"/>
              </a:lnSpc>
              <a:spcAft>
                <a:spcPts val="0"/>
              </a:spcAft>
              <a:defRPr sz="2000"/>
            </a:lvl4pPr>
            <a:lvl5pPr>
              <a:lnSpc>
                <a:spcPts val="2200"/>
              </a:lnSpc>
              <a:spcAft>
                <a:spcPts val="0"/>
              </a:spcAft>
              <a:defRPr sz="2000"/>
            </a:lvl5pPr>
          </a:lstStyle>
          <a:p>
            <a:pPr lvl="0"/>
            <a:r>
              <a:rPr lang="en-US"/>
              <a:t>00</a:t>
            </a:r>
          </a:p>
        </p:txBody>
      </p:sp>
      <p:sp>
        <p:nvSpPr>
          <p:cNvPr id="13" name="Text Placeholder 6">
            <a:extLst>
              <a:ext uri="{FF2B5EF4-FFF2-40B4-BE49-F238E27FC236}">
                <a16:creationId xmlns:a16="http://schemas.microsoft.com/office/drawing/2014/main" id="{382ECC87-FB83-4F15-8298-741A78CF8AF7}"/>
              </a:ext>
            </a:extLst>
          </p:cNvPr>
          <p:cNvSpPr>
            <a:spLocks noGrp="1"/>
          </p:cNvSpPr>
          <p:nvPr>
            <p:ph type="body" sz="quarter" idx="18" hasCustomPrompt="1"/>
          </p:nvPr>
        </p:nvSpPr>
        <p:spPr>
          <a:xfrm>
            <a:off x="1381916" y="3246427"/>
            <a:ext cx="3128637" cy="828483"/>
          </a:xfrm>
          <a:noFill/>
          <a:ln>
            <a:noFill/>
          </a:ln>
        </p:spPr>
        <p:txBody>
          <a:bodyPr lIns="0" tIns="0" rIns="0" bIns="0" anchor="t"/>
          <a:lstStyle>
            <a:lvl1pPr>
              <a:lnSpc>
                <a:spcPts val="7000"/>
              </a:lnSpc>
              <a:spcAft>
                <a:spcPts val="0"/>
              </a:spcAft>
              <a:defRPr sz="7000" b="0">
                <a:solidFill>
                  <a:schemeClr val="accent1"/>
                </a:solidFill>
                <a:latin typeface="+mj-lt"/>
              </a:defRPr>
            </a:lvl1pPr>
            <a:lvl2pPr>
              <a:lnSpc>
                <a:spcPts val="2200"/>
              </a:lnSpc>
              <a:spcAft>
                <a:spcPts val="0"/>
              </a:spcAft>
              <a:defRPr sz="2000"/>
            </a:lvl2pPr>
            <a:lvl3pPr>
              <a:lnSpc>
                <a:spcPts val="2200"/>
              </a:lnSpc>
              <a:spcAft>
                <a:spcPts val="0"/>
              </a:spcAft>
              <a:defRPr sz="2000"/>
            </a:lvl3pPr>
            <a:lvl4pPr>
              <a:lnSpc>
                <a:spcPts val="2200"/>
              </a:lnSpc>
              <a:spcAft>
                <a:spcPts val="0"/>
              </a:spcAft>
              <a:defRPr sz="2000"/>
            </a:lvl4pPr>
            <a:lvl5pPr>
              <a:lnSpc>
                <a:spcPts val="2200"/>
              </a:lnSpc>
              <a:spcAft>
                <a:spcPts val="0"/>
              </a:spcAft>
              <a:defRPr sz="2000"/>
            </a:lvl5pPr>
          </a:lstStyle>
          <a:p>
            <a:pPr lvl="0"/>
            <a:r>
              <a:rPr lang="en-US"/>
              <a:t>00</a:t>
            </a:r>
          </a:p>
        </p:txBody>
      </p:sp>
      <p:sp>
        <p:nvSpPr>
          <p:cNvPr id="4" name="Picture Placeholder 3">
            <a:extLst>
              <a:ext uri="{FF2B5EF4-FFF2-40B4-BE49-F238E27FC236}">
                <a16:creationId xmlns:a16="http://schemas.microsoft.com/office/drawing/2014/main" id="{D94C2592-75FE-4D4C-80FB-5FC208DA52E9}"/>
              </a:ext>
            </a:extLst>
          </p:cNvPr>
          <p:cNvSpPr>
            <a:spLocks noGrp="1"/>
          </p:cNvSpPr>
          <p:nvPr>
            <p:ph type="pic" sz="quarter" idx="19"/>
          </p:nvPr>
        </p:nvSpPr>
        <p:spPr>
          <a:xfrm>
            <a:off x="1381916" y="2111098"/>
            <a:ext cx="1056000" cy="938949"/>
          </a:xfrm>
        </p:spPr>
        <p:txBody>
          <a:bodyPr/>
          <a:lstStyle/>
          <a:p>
            <a:r>
              <a:rPr lang="en-GB"/>
              <a:t>Click icon to add picture</a:t>
            </a:r>
          </a:p>
        </p:txBody>
      </p:sp>
      <p:sp>
        <p:nvSpPr>
          <p:cNvPr id="14" name="Picture Placeholder 3">
            <a:extLst>
              <a:ext uri="{FF2B5EF4-FFF2-40B4-BE49-F238E27FC236}">
                <a16:creationId xmlns:a16="http://schemas.microsoft.com/office/drawing/2014/main" id="{8B3B0AD3-4728-4C26-A8BB-C2C11D8C35E7}"/>
              </a:ext>
            </a:extLst>
          </p:cNvPr>
          <p:cNvSpPr>
            <a:spLocks noGrp="1"/>
          </p:cNvSpPr>
          <p:nvPr>
            <p:ph type="pic" sz="quarter" idx="20"/>
          </p:nvPr>
        </p:nvSpPr>
        <p:spPr>
          <a:xfrm>
            <a:off x="4739779" y="2109601"/>
            <a:ext cx="1056000" cy="938949"/>
          </a:xfrm>
        </p:spPr>
        <p:txBody>
          <a:bodyPr/>
          <a:lstStyle/>
          <a:p>
            <a:r>
              <a:rPr lang="en-GB"/>
              <a:t>Click icon to add picture</a:t>
            </a:r>
          </a:p>
        </p:txBody>
      </p:sp>
      <p:sp>
        <p:nvSpPr>
          <p:cNvPr id="15" name="Picture Placeholder 3">
            <a:extLst>
              <a:ext uri="{FF2B5EF4-FFF2-40B4-BE49-F238E27FC236}">
                <a16:creationId xmlns:a16="http://schemas.microsoft.com/office/drawing/2014/main" id="{914E5FF1-E241-4C75-9B9E-74DF24FF69D9}"/>
              </a:ext>
            </a:extLst>
          </p:cNvPr>
          <p:cNvSpPr>
            <a:spLocks noGrp="1"/>
          </p:cNvSpPr>
          <p:nvPr>
            <p:ph type="pic" sz="quarter" idx="21"/>
          </p:nvPr>
        </p:nvSpPr>
        <p:spPr>
          <a:xfrm>
            <a:off x="8110329" y="2109601"/>
            <a:ext cx="1056000" cy="938949"/>
          </a:xfrm>
        </p:spPr>
        <p:txBody>
          <a:bodyPr/>
          <a:lstStyle/>
          <a:p>
            <a:r>
              <a:rPr lang="en-GB"/>
              <a:t>Click icon to add picture</a:t>
            </a:r>
          </a:p>
        </p:txBody>
      </p:sp>
      <p:pic>
        <p:nvPicPr>
          <p:cNvPr id="16" name="Picture 15" descr="Blue text on a black background&#10;&#10;Description automatically generated with medium confidence">
            <a:extLst>
              <a:ext uri="{FF2B5EF4-FFF2-40B4-BE49-F238E27FC236}">
                <a16:creationId xmlns:a16="http://schemas.microsoft.com/office/drawing/2014/main" id="{A2D45334-ED4F-FD41-A664-7FF2C3A67A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2495841843"/>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mp; Chart 01">
    <p:spTree>
      <p:nvGrpSpPr>
        <p:cNvPr id="1" name=""/>
        <p:cNvGrpSpPr/>
        <p:nvPr/>
      </p:nvGrpSpPr>
      <p:grpSpPr>
        <a:xfrm>
          <a:off x="0" y="0"/>
          <a:ext cx="0" cy="0"/>
          <a:chOff x="0" y="0"/>
          <a:chExt cx="0" cy="0"/>
        </a:xfrm>
      </p:grpSpPr>
      <p:sp>
        <p:nvSpPr>
          <p:cNvPr id="2" name="Title 1"/>
          <p:cNvSpPr>
            <a:spLocks noGrp="1"/>
          </p:cNvSpPr>
          <p:nvPr>
            <p:ph type="title"/>
          </p:nvPr>
        </p:nvSpPr>
        <p:spPr>
          <a:xfrm>
            <a:off x="576000" y="504967"/>
            <a:ext cx="11327549" cy="1185722"/>
          </a:xfrm>
        </p:spPr>
        <p:txBody>
          <a:bodyPr/>
          <a:lstStyle/>
          <a:p>
            <a:r>
              <a:rPr lang="en-GB"/>
              <a:t>Click to edit Master title style</a:t>
            </a:r>
            <a:endParaRPr lang="en-US"/>
          </a:p>
        </p:txBody>
      </p:sp>
      <p:sp>
        <p:nvSpPr>
          <p:cNvPr id="3" name="Content Placeholder 2"/>
          <p:cNvSpPr>
            <a:spLocks noGrp="1"/>
          </p:cNvSpPr>
          <p:nvPr>
            <p:ph idx="1"/>
          </p:nvPr>
        </p:nvSpPr>
        <p:spPr>
          <a:xfrm>
            <a:off x="574350" y="2420938"/>
            <a:ext cx="5664001" cy="3756025"/>
          </a:xfrm>
        </p:spPr>
        <p:txBody>
          <a:bodyPr/>
          <a:lstStyle>
            <a:lvl1pPr>
              <a:spcBef>
                <a:spcPts val="0"/>
              </a:spcBef>
              <a:spcAft>
                <a:spcPts val="12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Chart Placeholder 8">
            <a:extLst>
              <a:ext uri="{FF2B5EF4-FFF2-40B4-BE49-F238E27FC236}">
                <a16:creationId xmlns:a16="http://schemas.microsoft.com/office/drawing/2014/main" id="{FC5998E6-EF9B-4384-B460-D9596037F532}"/>
              </a:ext>
            </a:extLst>
          </p:cNvPr>
          <p:cNvSpPr>
            <a:spLocks noGrp="1"/>
          </p:cNvSpPr>
          <p:nvPr>
            <p:ph type="chart" sz="quarter" idx="13"/>
          </p:nvPr>
        </p:nvSpPr>
        <p:spPr>
          <a:xfrm>
            <a:off x="7270811" y="1960563"/>
            <a:ext cx="3675355" cy="4216400"/>
          </a:xfrm>
        </p:spPr>
        <p:txBody>
          <a:bodyPr/>
          <a:lstStyle/>
          <a:p>
            <a:r>
              <a:rPr lang="en-GB"/>
              <a:t>Click icon to add chart</a:t>
            </a:r>
          </a:p>
        </p:txBody>
      </p:sp>
      <p:pic>
        <p:nvPicPr>
          <p:cNvPr id="8" name="Picture 7" descr="Blue text on a black background&#10;&#10;Description automatically generated with medium confidence">
            <a:extLst>
              <a:ext uri="{FF2B5EF4-FFF2-40B4-BE49-F238E27FC236}">
                <a16:creationId xmlns:a16="http://schemas.microsoft.com/office/drawing/2014/main" id="{26502134-0190-974B-AA83-8861CB892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577197150"/>
      </p:ext>
    </p:extLst>
  </p:cSld>
  <p:clrMapOvr>
    <a:masterClrMapping/>
  </p:clrMapOvr>
  <p:extLst>
    <p:ext uri="{DCECCB84-F9BA-43D5-87BE-67443E8EF086}">
      <p15:sldGuideLst xmlns:p15="http://schemas.microsoft.com/office/powerpoint/2012/main">
        <p15:guide id="1" orient="horz" pos="1525" userDrawn="1">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71" userDrawn="1">
          <p15:clr>
            <a:srgbClr val="FBAE40"/>
          </p15:clr>
        </p15:guide>
        <p15:guide id="8" pos="4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mp; Chart 02">
    <p:spTree>
      <p:nvGrpSpPr>
        <p:cNvPr id="1" name=""/>
        <p:cNvGrpSpPr/>
        <p:nvPr/>
      </p:nvGrpSpPr>
      <p:grpSpPr>
        <a:xfrm>
          <a:off x="0" y="0"/>
          <a:ext cx="0" cy="0"/>
          <a:chOff x="0" y="0"/>
          <a:chExt cx="0" cy="0"/>
        </a:xfrm>
      </p:grpSpPr>
      <p:sp>
        <p:nvSpPr>
          <p:cNvPr id="2" name="Title 1"/>
          <p:cNvSpPr>
            <a:spLocks noGrp="1"/>
          </p:cNvSpPr>
          <p:nvPr>
            <p:ph type="title"/>
          </p:nvPr>
        </p:nvSpPr>
        <p:spPr>
          <a:xfrm>
            <a:off x="581753" y="503238"/>
            <a:ext cx="11327549" cy="1179508"/>
          </a:xfrm>
        </p:spPr>
        <p:txBody>
          <a:bodyPr/>
          <a:lstStyle/>
          <a:p>
            <a:r>
              <a:rPr lang="en-GB"/>
              <a:t>Click to edit Master title style</a:t>
            </a:r>
            <a:endParaRPr lang="en-US"/>
          </a:p>
        </p:txBody>
      </p:sp>
      <p:sp>
        <p:nvSpPr>
          <p:cNvPr id="3" name="Content Placeholder 2"/>
          <p:cNvSpPr>
            <a:spLocks noGrp="1"/>
          </p:cNvSpPr>
          <p:nvPr>
            <p:ph idx="1"/>
          </p:nvPr>
        </p:nvSpPr>
        <p:spPr>
          <a:xfrm>
            <a:off x="6096000" y="1965601"/>
            <a:ext cx="5663548"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Chart Placeholder 8">
            <a:extLst>
              <a:ext uri="{FF2B5EF4-FFF2-40B4-BE49-F238E27FC236}">
                <a16:creationId xmlns:a16="http://schemas.microsoft.com/office/drawing/2014/main" id="{FC5998E6-EF9B-4384-B460-D9596037F532}"/>
              </a:ext>
            </a:extLst>
          </p:cNvPr>
          <p:cNvSpPr>
            <a:spLocks noGrp="1"/>
          </p:cNvSpPr>
          <p:nvPr>
            <p:ph type="chart" sz="quarter" idx="13"/>
          </p:nvPr>
        </p:nvSpPr>
        <p:spPr>
          <a:xfrm>
            <a:off x="581753" y="1963738"/>
            <a:ext cx="4828363" cy="4216400"/>
          </a:xfrm>
        </p:spPr>
        <p:txBody>
          <a:bodyPr/>
          <a:lstStyle/>
          <a:p>
            <a:r>
              <a:rPr lang="en-GB"/>
              <a:t>Click icon to add chart</a:t>
            </a:r>
          </a:p>
        </p:txBody>
      </p:sp>
      <p:pic>
        <p:nvPicPr>
          <p:cNvPr id="8" name="Picture 7" descr="Blue text on a black background&#10;&#10;Description automatically generated with medium confidence">
            <a:extLst>
              <a:ext uri="{FF2B5EF4-FFF2-40B4-BE49-F238E27FC236}">
                <a16:creationId xmlns:a16="http://schemas.microsoft.com/office/drawing/2014/main" id="{87895E8D-FF32-6C4E-AC3E-1E71A1C7F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3877931555"/>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sp>
        <p:nvSpPr>
          <p:cNvPr id="2" name="Title 1"/>
          <p:cNvSpPr>
            <a:spLocks noGrp="1"/>
          </p:cNvSpPr>
          <p:nvPr>
            <p:ph type="title"/>
          </p:nvPr>
        </p:nvSpPr>
        <p:spPr>
          <a:xfrm>
            <a:off x="578234" y="504967"/>
            <a:ext cx="5300650" cy="1185722"/>
          </a:xfrm>
        </p:spPr>
        <p:txBody>
          <a:bodyPr/>
          <a:lstStyle/>
          <a:p>
            <a:r>
              <a:rPr lang="en-GB"/>
              <a:t>Click to edit Master title style</a:t>
            </a:r>
            <a:endParaRPr lang="en-US"/>
          </a:p>
        </p:txBody>
      </p:sp>
      <p:sp>
        <p:nvSpPr>
          <p:cNvPr id="3" name="Content Placeholder 2"/>
          <p:cNvSpPr>
            <a:spLocks noGrp="1"/>
          </p:cNvSpPr>
          <p:nvPr>
            <p:ph idx="1"/>
          </p:nvPr>
        </p:nvSpPr>
        <p:spPr>
          <a:xfrm>
            <a:off x="578234" y="1965278"/>
            <a:ext cx="5418384" cy="4211685"/>
          </a:xfrm>
        </p:spPr>
        <p:txBody>
          <a:bodyPr/>
          <a:lstStyle>
            <a:lvl1pPr>
              <a:spcBef>
                <a:spcPts val="0"/>
              </a:spcBef>
              <a:spcAft>
                <a:spcPts val="12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6178858" y="0"/>
            <a:ext cx="6013143" cy="6858000"/>
          </a:xfrm>
        </p:spPr>
        <p:txBody>
          <a:bodyPr/>
          <a:lstStyle/>
          <a:p>
            <a:r>
              <a:rPr lang="en-GB"/>
              <a:t>Click icon to add picture</a:t>
            </a:r>
          </a:p>
        </p:txBody>
      </p:sp>
      <p:pic>
        <p:nvPicPr>
          <p:cNvPr id="8" name="Picture 7" descr="Blue text on a black background&#10;&#10;Description automatically generated with medium confidence">
            <a:extLst>
              <a:ext uri="{FF2B5EF4-FFF2-40B4-BE49-F238E27FC236}">
                <a16:creationId xmlns:a16="http://schemas.microsoft.com/office/drawing/2014/main" id="{C3C9073A-701D-0F42-8AB5-4DDCCCFE2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47883"/>
            <a:ext cx="786386" cy="121920"/>
          </a:xfrm>
          <a:prstGeom prst="rect">
            <a:avLst/>
          </a:prstGeom>
        </p:spPr>
      </p:pic>
    </p:spTree>
    <p:extLst>
      <p:ext uri="{BB962C8B-B14F-4D97-AF65-F5344CB8AC3E}">
        <p14:creationId xmlns:p14="http://schemas.microsoft.com/office/powerpoint/2010/main" val="1614695753"/>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mp; Image 0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150" y="504967"/>
            <a:ext cx="5418000" cy="1185722"/>
          </a:xfr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565150" y="1965278"/>
            <a:ext cx="5418000" cy="4211685"/>
          </a:xfrm>
        </p:spPr>
        <p:txBody>
          <a:bodyPr/>
          <a:lstStyle>
            <a:lvl1pPr>
              <a:spcBef>
                <a:spcPts val="0"/>
              </a:spcBef>
              <a:spcAft>
                <a:spcPts val="1200"/>
              </a:spcAft>
              <a:defRPr>
                <a:solidFill>
                  <a:schemeClr val="bg1"/>
                </a:solidFill>
              </a:defRPr>
            </a:lvl1pPr>
            <a:lvl2pPr>
              <a:spcBef>
                <a:spcPts val="0"/>
              </a:spcBef>
              <a:spcAft>
                <a:spcPts val="1200"/>
              </a:spcAft>
              <a:defRPr>
                <a:solidFill>
                  <a:schemeClr val="bg1"/>
                </a:solidFill>
              </a:defRPr>
            </a:lvl2pPr>
            <a:lvl3pPr>
              <a:spcBef>
                <a:spcPts val="0"/>
              </a:spcBef>
              <a:spcAft>
                <a:spcPts val="1200"/>
              </a:spcAft>
              <a:defRPr>
                <a:solidFill>
                  <a:schemeClr val="bg1"/>
                </a:solidFill>
              </a:defRPr>
            </a:lvl3pPr>
            <a:lvl4pPr>
              <a:spcBef>
                <a:spcPts val="0"/>
              </a:spcBef>
              <a:spcAft>
                <a:spcPts val="1200"/>
              </a:spcAft>
              <a:defRPr>
                <a:solidFill>
                  <a:schemeClr val="bg1"/>
                </a:solidFill>
              </a:defRPr>
            </a:lvl4pPr>
            <a:lvl5pPr>
              <a:spcBef>
                <a:spcPts val="0"/>
              </a:spcBef>
              <a:spcAft>
                <a:spcPts val="1200"/>
              </a:spcAft>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D22C1D14-8ECD-4B5F-8202-30103AAF3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150" y="6451200"/>
            <a:ext cx="784862" cy="121920"/>
          </a:xfrm>
          <a:prstGeom prst="rect">
            <a:avLst/>
          </a:prstGeom>
        </p:spPr>
      </p:pic>
      <p:sp>
        <p:nvSpPr>
          <p:cNvPr id="8" name="Picture Placeholder 6">
            <a:extLst>
              <a:ext uri="{FF2B5EF4-FFF2-40B4-BE49-F238E27FC236}">
                <a16:creationId xmlns:a16="http://schemas.microsoft.com/office/drawing/2014/main" id="{B55C06EF-8EA0-4C8F-A85B-277F498FF248}"/>
              </a:ext>
            </a:extLst>
          </p:cNvPr>
          <p:cNvSpPr>
            <a:spLocks noGrp="1"/>
          </p:cNvSpPr>
          <p:nvPr>
            <p:ph type="pic" sz="quarter" idx="13"/>
          </p:nvPr>
        </p:nvSpPr>
        <p:spPr>
          <a:xfrm>
            <a:off x="6178858" y="0"/>
            <a:ext cx="6013143" cy="6858000"/>
          </a:xfrm>
        </p:spPr>
        <p:txBody>
          <a:bodyPr/>
          <a:lstStyle/>
          <a:p>
            <a:r>
              <a:rPr lang="en-GB"/>
              <a:t>Click icon to add picture</a:t>
            </a:r>
          </a:p>
        </p:txBody>
      </p:sp>
    </p:spTree>
    <p:extLst>
      <p:ext uri="{BB962C8B-B14F-4D97-AF65-F5344CB8AC3E}">
        <p14:creationId xmlns:p14="http://schemas.microsoft.com/office/powerpoint/2010/main" val="3145238989"/>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771" y="1042997"/>
            <a:ext cx="6619761" cy="5100041"/>
          </a:xfrm>
        </p:spPr>
        <p:txBody>
          <a:bodyPr/>
          <a:lstStyle>
            <a:lvl1pPr marL="198000" indent="-198000">
              <a:lnSpc>
                <a:spcPts val="4200"/>
              </a:lnSpc>
              <a:spcAft>
                <a:spcPts val="0"/>
              </a:spcAft>
              <a:defRPr sz="4000" b="0" i="1">
                <a:solidFill>
                  <a:schemeClr val="bg1"/>
                </a:solidFill>
              </a:defRPr>
            </a:lvl1pPr>
            <a:lvl2pPr marL="198000">
              <a:lnSpc>
                <a:spcPts val="2600"/>
              </a:lnSpc>
              <a:spcAft>
                <a:spcPts val="0"/>
              </a:spcAft>
              <a:defRPr sz="2300">
                <a:solidFill>
                  <a:schemeClr val="bg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8" name="Picture 7" descr="Shape&#10;&#10;Description automatically generated">
            <a:extLst>
              <a:ext uri="{FF2B5EF4-FFF2-40B4-BE49-F238E27FC236}">
                <a16:creationId xmlns:a16="http://schemas.microsoft.com/office/drawing/2014/main" id="{246D7AA3-C2BF-4FBC-94B1-46E45017D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457" y="1"/>
            <a:ext cx="795530" cy="1581915"/>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28F1227C-C7D1-5545-801A-A05E0AC459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0" y="6451200"/>
            <a:ext cx="784862" cy="121920"/>
          </a:xfrm>
          <a:prstGeom prst="rect">
            <a:avLst/>
          </a:prstGeom>
        </p:spPr>
      </p:pic>
    </p:spTree>
    <p:extLst>
      <p:ext uri="{BB962C8B-B14F-4D97-AF65-F5344CB8AC3E}">
        <p14:creationId xmlns:p14="http://schemas.microsoft.com/office/powerpoint/2010/main" val="1184087459"/>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mp; Full Image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1" y="0"/>
            <a:ext cx="12192000" cy="6858000"/>
          </a:xfrm>
        </p:spPr>
        <p:txBody>
          <a:bodyPr/>
          <a:lstStyle/>
          <a:p>
            <a:r>
              <a:rPr lang="en-GB"/>
              <a:t>Click icon to add picture</a:t>
            </a:r>
          </a:p>
        </p:txBody>
      </p:sp>
      <p:sp>
        <p:nvSpPr>
          <p:cNvPr id="2" name="Title 1"/>
          <p:cNvSpPr>
            <a:spLocks noGrp="1"/>
          </p:cNvSpPr>
          <p:nvPr>
            <p:ph type="title"/>
          </p:nvPr>
        </p:nvSpPr>
        <p:spPr>
          <a:xfrm>
            <a:off x="432001" y="504967"/>
            <a:ext cx="4441842" cy="1185722"/>
          </a:xfr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432000" y="1965278"/>
            <a:ext cx="4441841" cy="4211685"/>
          </a:xfrm>
        </p:spPr>
        <p:txBody>
          <a:bodyPr/>
          <a:lstStyle>
            <a:lvl1pPr>
              <a:spcBef>
                <a:spcPts val="0"/>
              </a:spcBef>
              <a:spcAft>
                <a:spcPts val="1200"/>
              </a:spcAft>
              <a:defRPr>
                <a:solidFill>
                  <a:schemeClr val="bg1"/>
                </a:solidFill>
              </a:defRPr>
            </a:lvl1pPr>
            <a:lvl2pPr>
              <a:spcBef>
                <a:spcPts val="0"/>
              </a:spcBef>
              <a:spcAft>
                <a:spcPts val="1200"/>
              </a:spcAft>
              <a:defRPr>
                <a:solidFill>
                  <a:schemeClr val="bg1"/>
                </a:solidFill>
              </a:defRPr>
            </a:lvl2pPr>
            <a:lvl3pPr>
              <a:spcBef>
                <a:spcPts val="0"/>
              </a:spcBef>
              <a:spcAft>
                <a:spcPts val="1200"/>
              </a:spcAft>
              <a:defRPr>
                <a:solidFill>
                  <a:schemeClr val="bg1"/>
                </a:solidFill>
              </a:defRPr>
            </a:lvl3pPr>
            <a:lvl4pPr>
              <a:spcBef>
                <a:spcPts val="0"/>
              </a:spcBef>
              <a:spcAft>
                <a:spcPts val="1200"/>
              </a:spcAft>
              <a:defRPr>
                <a:solidFill>
                  <a:schemeClr val="bg1"/>
                </a:solidFill>
              </a:defRPr>
            </a:lvl4pPr>
            <a:lvl5pPr>
              <a:spcBef>
                <a:spcPts val="0"/>
              </a:spcBef>
              <a:spcAft>
                <a:spcPts val="1200"/>
              </a:spcAft>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endParaRPr lang="en-GB">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0A813A21-DBD5-4939-A2EA-4F0B371C5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Tree>
    <p:extLst>
      <p:ext uri="{BB962C8B-B14F-4D97-AF65-F5344CB8AC3E}">
        <p14:creationId xmlns:p14="http://schemas.microsoft.com/office/powerpoint/2010/main" val="6539665"/>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mp; Full Image 0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1" y="0"/>
            <a:ext cx="12192000" cy="6858000"/>
          </a:xfrm>
        </p:spPr>
        <p:txBody>
          <a:bodyPr lIns="0"/>
          <a:lstStyle/>
          <a:p>
            <a:r>
              <a:rPr lang="en-GB"/>
              <a:t>Click icon to add picture</a:t>
            </a:r>
          </a:p>
        </p:txBody>
      </p:sp>
      <p:sp>
        <p:nvSpPr>
          <p:cNvPr id="3" name="Content Placeholder 2"/>
          <p:cNvSpPr>
            <a:spLocks noGrp="1"/>
          </p:cNvSpPr>
          <p:nvPr>
            <p:ph idx="1"/>
          </p:nvPr>
        </p:nvSpPr>
        <p:spPr>
          <a:xfrm>
            <a:off x="432001" y="441858"/>
            <a:ext cx="5054400" cy="5044542"/>
          </a:xfrm>
          <a:solidFill>
            <a:schemeClr val="accent1"/>
          </a:solidFill>
          <a:ln>
            <a:noFill/>
          </a:ln>
        </p:spPr>
        <p:txBody>
          <a:bodyPr lIns="432000" tIns="450000" rIns="72000"/>
          <a:lstStyle>
            <a:lvl1pPr>
              <a:lnSpc>
                <a:spcPts val="4200"/>
              </a:lnSpc>
              <a:spcAft>
                <a:spcPts val="2700"/>
              </a:spcAft>
              <a:defRPr sz="4000">
                <a:solidFill>
                  <a:schemeClr val="bg1"/>
                </a:solidFill>
              </a:defRPr>
            </a:lvl1pPr>
            <a:lvl2pPr>
              <a:defRPr b="1">
                <a:solidFill>
                  <a:schemeClr val="bg1"/>
                </a:solidFill>
                <a:latin typeface="+mj-lt"/>
              </a:defRPr>
            </a:lvl2pPr>
            <a:lvl3pPr marL="0" indent="0">
              <a:buNone/>
              <a:defRPr>
                <a:solidFill>
                  <a:schemeClr val="bg1"/>
                </a:solidFill>
              </a:defRPr>
            </a:lvl3pPr>
            <a:lvl4pPr marL="306000">
              <a:defRPr>
                <a:solidFill>
                  <a:schemeClr val="bg1"/>
                </a:solidFill>
              </a:defRPr>
            </a:lvl4pPr>
            <a:lvl5pPr marL="594000">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endParaRPr lang="en-GB">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0A813A21-DBD5-4939-A2EA-4F0B371C5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Tree>
    <p:extLst>
      <p:ext uri="{BB962C8B-B14F-4D97-AF65-F5344CB8AC3E}">
        <p14:creationId xmlns:p14="http://schemas.microsoft.com/office/powerpoint/2010/main" val="1422291679"/>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BDF969E-8600-4537-8099-69D0E84A9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58689"/>
            <a:ext cx="8906274" cy="2601473"/>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tx1"/>
                </a:solidFill>
              </a:defRPr>
            </a:lvl1pPr>
          </a:lstStyle>
          <a:p>
            <a:r>
              <a:rPr lang="en-US"/>
              <a:t>Click to edit </a:t>
            </a:r>
            <a:br>
              <a:rPr lang="en-US"/>
            </a:br>
            <a:r>
              <a:rPr lang="en-US"/>
              <a:t>Master title style</a:t>
            </a:r>
            <a:endParaRPr lang="en-GB"/>
          </a:p>
        </p:txBody>
      </p:sp>
      <p:pic>
        <p:nvPicPr>
          <p:cNvPr id="7" name="Picture 6">
            <a:extLst>
              <a:ext uri="{FF2B5EF4-FFF2-40B4-BE49-F238E27FC236}">
                <a16:creationId xmlns:a16="http://schemas.microsoft.com/office/drawing/2014/main" id="{CECE8087-8491-4D5F-8320-2B44813664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391" y="480859"/>
            <a:ext cx="2048260" cy="651511"/>
          </a:xfrm>
          <a:prstGeom prst="rect">
            <a:avLst/>
          </a:prstGeom>
        </p:spPr>
      </p:pic>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432000" y="3034146"/>
            <a:ext cx="7811455" cy="1224544"/>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8">
            <a:extLst>
              <a:ext uri="{FF2B5EF4-FFF2-40B4-BE49-F238E27FC236}">
                <a16:creationId xmlns:a16="http://schemas.microsoft.com/office/drawing/2014/main" id="{823B4861-52BE-4992-8234-2C6AAB8ACFBE}"/>
              </a:ext>
            </a:extLst>
          </p:cNvPr>
          <p:cNvSpPr>
            <a:spLocks noGrp="1"/>
          </p:cNvSpPr>
          <p:nvPr>
            <p:ph type="body" sz="quarter" idx="10"/>
          </p:nvPr>
        </p:nvSpPr>
        <p:spPr>
          <a:xfrm>
            <a:off x="432000" y="4543037"/>
            <a:ext cx="4364037" cy="2047041"/>
          </a:xfrm>
        </p:spPr>
        <p:txBody>
          <a:bodyPr>
            <a:normAutofit/>
          </a:bodyPr>
          <a:lstStyle>
            <a:lvl1pPr>
              <a:lnSpc>
                <a:spcPts val="2600"/>
              </a:lnSpc>
              <a:spcAft>
                <a:spcPts val="0"/>
              </a:spcAft>
              <a:defRPr sz="2300" b="0">
                <a:solidFill>
                  <a:schemeClr val="tx1"/>
                </a:solidFill>
                <a:latin typeface="+mn-lt"/>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149740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783" y="1600201"/>
            <a:ext cx="10980570" cy="1946081"/>
          </a:xfrm>
        </p:spPr>
        <p:txBody>
          <a:bodyPr anchor="t"/>
          <a:lstStyle>
            <a:lvl1pPr indent="396000" algn="l">
              <a:lnSpc>
                <a:spcPts val="6400"/>
              </a:lnSpc>
              <a:spcBef>
                <a:spcPts val="0"/>
              </a:spcBef>
              <a:defRPr sz="6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782783" y="4035220"/>
            <a:ext cx="6426400" cy="894590"/>
          </a:xfrm>
        </p:spPr>
        <p:txBody>
          <a:bodyPr anchor="t"/>
          <a:lstStyle>
            <a:lvl1pPr marL="0" indent="0" algn="l">
              <a:lnSpc>
                <a:spcPts val="2600"/>
              </a:lnSpc>
              <a:spcBef>
                <a:spcPts val="0"/>
              </a:spcBef>
              <a:spcAft>
                <a:spcPts val="0"/>
              </a:spcAft>
              <a:buNone/>
              <a:defRPr sz="23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 Placeholder 8">
            <a:extLst>
              <a:ext uri="{FF2B5EF4-FFF2-40B4-BE49-F238E27FC236}">
                <a16:creationId xmlns:a16="http://schemas.microsoft.com/office/drawing/2014/main" id="{5ACAEA17-40F6-4FDC-9BCC-C1BF3E5F8F4F}"/>
              </a:ext>
            </a:extLst>
          </p:cNvPr>
          <p:cNvSpPr>
            <a:spLocks noGrp="1"/>
          </p:cNvSpPr>
          <p:nvPr>
            <p:ph type="body" sz="quarter" idx="10" hasCustomPrompt="1"/>
          </p:nvPr>
        </p:nvSpPr>
        <p:spPr>
          <a:xfrm>
            <a:off x="9074726" y="5753638"/>
            <a:ext cx="2715912" cy="373738"/>
          </a:xfrm>
        </p:spPr>
        <p:txBody>
          <a:bodyPr/>
          <a:lstStyle>
            <a:lvl1pPr>
              <a:lnSpc>
                <a:spcPts val="2600"/>
              </a:lnSpc>
              <a:spcBef>
                <a:spcPts val="0"/>
              </a:spcBef>
              <a:spcAft>
                <a:spcPts val="0"/>
              </a:spcAft>
              <a:defRPr sz="2300" b="1">
                <a:solidFill>
                  <a:schemeClr val="accent1"/>
                </a:solidFill>
              </a:defRPr>
            </a:lvl1pPr>
          </a:lstStyle>
          <a:p>
            <a:pPr lvl="0"/>
            <a:r>
              <a:rPr lang="en-US"/>
              <a:t>Add text</a:t>
            </a:r>
          </a:p>
        </p:txBody>
      </p:sp>
      <p:pic>
        <p:nvPicPr>
          <p:cNvPr id="10" name="Picture 9" descr="A picture containing text, clipart&#10;&#10;Description automatically generated">
            <a:extLst>
              <a:ext uri="{FF2B5EF4-FFF2-40B4-BE49-F238E27FC236}">
                <a16:creationId xmlns:a16="http://schemas.microsoft.com/office/drawing/2014/main" id="{BE95A48C-C1D4-4B9E-9752-26E013590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887" y="-1"/>
            <a:ext cx="799200" cy="2308226"/>
          </a:xfrm>
          <a:prstGeom prst="rect">
            <a:avLst/>
          </a:prstGeom>
        </p:spPr>
      </p:pic>
      <p:sp>
        <p:nvSpPr>
          <p:cNvPr id="8" name="Date Placeholder 3">
            <a:extLst>
              <a:ext uri="{FF2B5EF4-FFF2-40B4-BE49-F238E27FC236}">
                <a16:creationId xmlns:a16="http://schemas.microsoft.com/office/drawing/2014/main" id="{2CA56B24-C5DD-402B-A8CF-C3498F4811A3}"/>
              </a:ext>
            </a:extLst>
          </p:cNvPr>
          <p:cNvSpPr>
            <a:spLocks noGrp="1"/>
          </p:cNvSpPr>
          <p:nvPr>
            <p:ph type="dt" sz="half" idx="2"/>
          </p:nvPr>
        </p:nvSpPr>
        <p:spPr>
          <a:xfrm>
            <a:off x="9074726" y="6109820"/>
            <a:ext cx="2715912" cy="365125"/>
          </a:xfrm>
          <a:prstGeom prst="rect">
            <a:avLst/>
          </a:prstGeom>
        </p:spPr>
        <p:txBody>
          <a:bodyPr vert="horz" lIns="0" tIns="0" rIns="0" bIns="0" rtlCol="0" anchor="ctr"/>
          <a:lstStyle>
            <a:lvl1pPr algn="l">
              <a:lnSpc>
                <a:spcPts val="2600"/>
              </a:lnSpc>
              <a:defRPr sz="2300">
                <a:solidFill>
                  <a:schemeClr val="accent1"/>
                </a:solidFill>
                <a:latin typeface="+mj-lt"/>
              </a:defRPr>
            </a:lvl1pPr>
          </a:lstStyle>
          <a:p>
            <a:fld id="{2FDC51AC-D8E5-4E66-970D-E55DC953E81B}" type="datetime4">
              <a:rPr lang="en-GB" smtClean="0"/>
              <a:t>10 January 2023</a:t>
            </a:fld>
            <a:endParaRPr lang="en-GB"/>
          </a:p>
        </p:txBody>
      </p:sp>
    </p:spTree>
    <p:extLst>
      <p:ext uri="{BB962C8B-B14F-4D97-AF65-F5344CB8AC3E}">
        <p14:creationId xmlns:p14="http://schemas.microsoft.com/office/powerpoint/2010/main" val="3754880768"/>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Title ">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E65A9F4-7EA1-4582-9F76-24898ABE7FA7}"/>
              </a:ext>
            </a:extLst>
          </p:cNvPr>
          <p:cNvSpPr>
            <a:spLocks noGrp="1"/>
          </p:cNvSpPr>
          <p:nvPr>
            <p:ph type="pic" sz="quarter" idx="11"/>
          </p:nvPr>
        </p:nvSpPr>
        <p:spPr>
          <a:xfrm>
            <a:off x="0" y="0"/>
            <a:ext cx="12195859"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434051 h 6858000"/>
              <a:gd name="connsiteX5" fmla="*/ 0 w 9144000"/>
              <a:gd name="connsiteY5"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2894 w 9146894"/>
              <a:gd name="connsiteY5" fmla="*/ 434051 h 6858000"/>
              <a:gd name="connsiteX6" fmla="*/ 2894 w 9146894"/>
              <a:gd name="connsiteY6" fmla="*/ 0 h 6858000"/>
              <a:gd name="connsiteX0" fmla="*/ 5850 w 9149850"/>
              <a:gd name="connsiteY0" fmla="*/ 0 h 6858000"/>
              <a:gd name="connsiteX1" fmla="*/ 9149850 w 9149850"/>
              <a:gd name="connsiteY1" fmla="*/ 0 h 6858000"/>
              <a:gd name="connsiteX2" fmla="*/ 9149850 w 9149850"/>
              <a:gd name="connsiteY2" fmla="*/ 6858000 h 6858000"/>
              <a:gd name="connsiteX3" fmla="*/ 5850 w 9149850"/>
              <a:gd name="connsiteY3" fmla="*/ 6858000 h 6858000"/>
              <a:gd name="connsiteX4" fmla="*/ 2956 w 9149850"/>
              <a:gd name="connsiteY4" fmla="*/ 6421056 h 6858000"/>
              <a:gd name="connsiteX5" fmla="*/ 63 w 9149850"/>
              <a:gd name="connsiteY5" fmla="*/ 3944073 h 6858000"/>
              <a:gd name="connsiteX6" fmla="*/ 5850 w 9149850"/>
              <a:gd name="connsiteY6" fmla="*/ 434051 h 6858000"/>
              <a:gd name="connsiteX7" fmla="*/ 5850 w 9149850"/>
              <a:gd name="connsiteY7" fmla="*/ 0 h 6858000"/>
              <a:gd name="connsiteX0" fmla="*/ 2895 w 9146895"/>
              <a:gd name="connsiteY0" fmla="*/ 0 h 6858000"/>
              <a:gd name="connsiteX1" fmla="*/ 9146895 w 9146895"/>
              <a:gd name="connsiteY1" fmla="*/ 0 h 6858000"/>
              <a:gd name="connsiteX2" fmla="*/ 9146895 w 9146895"/>
              <a:gd name="connsiteY2" fmla="*/ 6858000 h 6858000"/>
              <a:gd name="connsiteX3" fmla="*/ 2895 w 9146895"/>
              <a:gd name="connsiteY3" fmla="*/ 6858000 h 6858000"/>
              <a:gd name="connsiteX4" fmla="*/ 1 w 9146895"/>
              <a:gd name="connsiteY4" fmla="*/ 6421056 h 6858000"/>
              <a:gd name="connsiteX5" fmla="*/ 5182567 w 9146895"/>
              <a:gd name="connsiteY5" fmla="*/ 6412375 h 6858000"/>
              <a:gd name="connsiteX6" fmla="*/ 2895 w 9146895"/>
              <a:gd name="connsiteY6" fmla="*/ 434051 h 6858000"/>
              <a:gd name="connsiteX7" fmla="*/ 2895 w 9146895"/>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2566 w 9146894"/>
              <a:gd name="connsiteY5" fmla="*/ 6412375 h 6858000"/>
              <a:gd name="connsiteX6" fmla="*/ 2894 w 9146894"/>
              <a:gd name="connsiteY6" fmla="*/ 434051 h 6858000"/>
              <a:gd name="connsiteX7" fmla="*/ 2894 w 9146894"/>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2566 w 9146894"/>
              <a:gd name="connsiteY5" fmla="*/ 6412375 h 6858000"/>
              <a:gd name="connsiteX6" fmla="*/ 2894 w 9146894"/>
              <a:gd name="connsiteY6" fmla="*/ 434051 h 6858000"/>
              <a:gd name="connsiteX7" fmla="*/ 2894 w 9146894"/>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2894 w 9146894"/>
              <a:gd name="connsiteY6" fmla="*/ 434051 h 6858000"/>
              <a:gd name="connsiteX7" fmla="*/ 2894 w 9146894"/>
              <a:gd name="connsiteY7"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8788 h 6866788"/>
              <a:gd name="connsiteX1" fmla="*/ 9146894 w 9146894"/>
              <a:gd name="connsiteY1" fmla="*/ 8788 h 6866788"/>
              <a:gd name="connsiteX2" fmla="*/ 9146894 w 9146894"/>
              <a:gd name="connsiteY2" fmla="*/ 6866788 h 6866788"/>
              <a:gd name="connsiteX3" fmla="*/ 2894 w 9146894"/>
              <a:gd name="connsiteY3" fmla="*/ 6866788 h 6866788"/>
              <a:gd name="connsiteX4" fmla="*/ 0 w 9146894"/>
              <a:gd name="connsiteY4" fmla="*/ 6429844 h 6866788"/>
              <a:gd name="connsiteX5" fmla="*/ 5188353 w 9146894"/>
              <a:gd name="connsiteY5" fmla="*/ 6432738 h 6866788"/>
              <a:gd name="connsiteX6" fmla="*/ 5191245 w 9146894"/>
              <a:gd name="connsiteY6" fmla="*/ 442839 h 6866788"/>
              <a:gd name="connsiteX7" fmla="*/ 2894 w 9146894"/>
              <a:gd name="connsiteY7" fmla="*/ 442839 h 6866788"/>
              <a:gd name="connsiteX8" fmla="*/ 2894 w 9146894"/>
              <a:gd name="connsiteY8" fmla="*/ 8788 h 6866788"/>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5188353 w 9146894"/>
              <a:gd name="connsiteY5" fmla="*/ 6423950 h 6858000"/>
              <a:gd name="connsiteX6" fmla="*/ 5191245 w 9146894"/>
              <a:gd name="connsiteY6" fmla="*/ 434051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23817 h 6858000"/>
              <a:gd name="connsiteX6" fmla="*/ 5188353 w 9146894"/>
              <a:gd name="connsiteY6" fmla="*/ 6423950 h 6858000"/>
              <a:gd name="connsiteX7" fmla="*/ 5191245 w 9146894"/>
              <a:gd name="connsiteY7" fmla="*/ 434051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5191245 w 9146894"/>
              <a:gd name="connsiteY7" fmla="*/ 434051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5191245 w 9146894"/>
              <a:gd name="connsiteY7" fmla="*/ 434051 h 6858000"/>
              <a:gd name="connsiteX8" fmla="*/ 4493941 w 9146894"/>
              <a:gd name="connsiteY8" fmla="*/ 423746 h 6858000"/>
              <a:gd name="connsiteX9" fmla="*/ 2894 w 9146894"/>
              <a:gd name="connsiteY9" fmla="*/ 434051 h 6858000"/>
              <a:gd name="connsiteX10" fmla="*/ 2894 w 9146894"/>
              <a:gd name="connsiteY10"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4493941 w 9146894"/>
              <a:gd name="connsiteY7" fmla="*/ 423746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5229922 w 9146894"/>
              <a:gd name="connsiteY7" fmla="*/ 6393366 h 6858000"/>
              <a:gd name="connsiteX8" fmla="*/ 4493941 w 9146894"/>
              <a:gd name="connsiteY8" fmla="*/ 423746 h 6858000"/>
              <a:gd name="connsiteX9" fmla="*/ 2894 w 9146894"/>
              <a:gd name="connsiteY9" fmla="*/ 434051 h 6858000"/>
              <a:gd name="connsiteX10" fmla="*/ 2894 w 9146894"/>
              <a:gd name="connsiteY10"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5188353 w 9146894"/>
              <a:gd name="connsiteY6" fmla="*/ 6423950 h 6858000"/>
              <a:gd name="connsiteX7" fmla="*/ 4493941 w 9146894"/>
              <a:gd name="connsiteY7" fmla="*/ 423746 h 6858000"/>
              <a:gd name="connsiteX8" fmla="*/ 2894 w 9146894"/>
              <a:gd name="connsiteY8" fmla="*/ 434051 h 6858000"/>
              <a:gd name="connsiteX9" fmla="*/ 2894 w 9146894"/>
              <a:gd name="connsiteY9"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4493941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4505092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505565 w 9146894"/>
              <a:gd name="connsiteY5" fmla="*/ 6408949 h 6858000"/>
              <a:gd name="connsiteX6" fmla="*/ 4499517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494414 w 9146894"/>
              <a:gd name="connsiteY5" fmla="*/ 6408949 h 6858000"/>
              <a:gd name="connsiteX6" fmla="*/ 4499517 w 9146894"/>
              <a:gd name="connsiteY6" fmla="*/ 423746 h 6858000"/>
              <a:gd name="connsiteX7" fmla="*/ 2894 w 9146894"/>
              <a:gd name="connsiteY7" fmla="*/ 434051 h 6858000"/>
              <a:gd name="connsiteX8" fmla="*/ 2894 w 9146894"/>
              <a:gd name="connsiteY8" fmla="*/ 0 h 6858000"/>
              <a:gd name="connsiteX0" fmla="*/ 2894 w 9146894"/>
              <a:gd name="connsiteY0" fmla="*/ 0 h 6858000"/>
              <a:gd name="connsiteX1" fmla="*/ 9146894 w 9146894"/>
              <a:gd name="connsiteY1" fmla="*/ 0 h 6858000"/>
              <a:gd name="connsiteX2" fmla="*/ 9146894 w 9146894"/>
              <a:gd name="connsiteY2" fmla="*/ 6858000 h 6858000"/>
              <a:gd name="connsiteX3" fmla="*/ 2894 w 9146894"/>
              <a:gd name="connsiteY3" fmla="*/ 6858000 h 6858000"/>
              <a:gd name="connsiteX4" fmla="*/ 0 w 9146894"/>
              <a:gd name="connsiteY4" fmla="*/ 6421056 h 6858000"/>
              <a:gd name="connsiteX5" fmla="*/ 4494414 w 9146894"/>
              <a:gd name="connsiteY5" fmla="*/ 6408949 h 6858000"/>
              <a:gd name="connsiteX6" fmla="*/ 4499517 w 9146894"/>
              <a:gd name="connsiteY6" fmla="*/ 423746 h 6858000"/>
              <a:gd name="connsiteX7" fmla="*/ 2894 w 9146894"/>
              <a:gd name="connsiteY7" fmla="*/ 434051 h 6858000"/>
              <a:gd name="connsiteX8" fmla="*/ 2894 w 9146894"/>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6894" h="6858000">
                <a:moveTo>
                  <a:pt x="2894" y="0"/>
                </a:moveTo>
                <a:lnTo>
                  <a:pt x="9146894" y="0"/>
                </a:lnTo>
                <a:lnTo>
                  <a:pt x="9146894" y="6858000"/>
                </a:lnTo>
                <a:lnTo>
                  <a:pt x="2894" y="6858000"/>
                </a:lnTo>
                <a:cubicBezTo>
                  <a:pt x="1929" y="6712352"/>
                  <a:pt x="965" y="6566704"/>
                  <a:pt x="0" y="6421056"/>
                </a:cubicBezTo>
                <a:lnTo>
                  <a:pt x="4494414" y="6408949"/>
                </a:lnTo>
                <a:cubicBezTo>
                  <a:pt x="4501690" y="4399012"/>
                  <a:pt x="4503392" y="2418814"/>
                  <a:pt x="4499517" y="423746"/>
                </a:cubicBezTo>
                <a:lnTo>
                  <a:pt x="2894" y="434051"/>
                </a:lnTo>
                <a:lnTo>
                  <a:pt x="2894" y="0"/>
                </a:lnTo>
                <a:close/>
              </a:path>
            </a:pathLst>
          </a:custGeom>
        </p:spPr>
        <p:txBody>
          <a:bodyPr/>
          <a:lstStyle/>
          <a:p>
            <a:r>
              <a:rPr lang="en-GB"/>
              <a:t>Click icon to add picture</a:t>
            </a:r>
          </a:p>
        </p:txBody>
      </p:sp>
      <p:sp>
        <p:nvSpPr>
          <p:cNvPr id="10" name="Rectangle 15">
            <a:extLst>
              <a:ext uri="{FF2B5EF4-FFF2-40B4-BE49-F238E27FC236}">
                <a16:creationId xmlns:a16="http://schemas.microsoft.com/office/drawing/2014/main" id="{24F1D65A-5C81-40D8-95E1-0E7CB1D257A1}"/>
              </a:ext>
            </a:extLst>
          </p:cNvPr>
          <p:cNvSpPr/>
          <p:nvPr userDrawn="1"/>
        </p:nvSpPr>
        <p:spPr>
          <a:xfrm>
            <a:off x="1" y="430722"/>
            <a:ext cx="6014223" cy="5996556"/>
          </a:xfrm>
          <a:custGeom>
            <a:avLst/>
            <a:gdLst>
              <a:gd name="connsiteX0" fmla="*/ 0 w 6920753"/>
              <a:gd name="connsiteY0" fmla="*/ 0 h 5996556"/>
              <a:gd name="connsiteX1" fmla="*/ 6920753 w 6920753"/>
              <a:gd name="connsiteY1" fmla="*/ 0 h 5996556"/>
              <a:gd name="connsiteX2" fmla="*/ 6920753 w 6920753"/>
              <a:gd name="connsiteY2" fmla="*/ 5996556 h 5996556"/>
              <a:gd name="connsiteX3" fmla="*/ 0 w 6920753"/>
              <a:gd name="connsiteY3" fmla="*/ 5996556 h 5996556"/>
              <a:gd name="connsiteX4" fmla="*/ 0 w 6920753"/>
              <a:gd name="connsiteY4" fmla="*/ 0 h 5996556"/>
              <a:gd name="connsiteX0" fmla="*/ 0 w 6920753"/>
              <a:gd name="connsiteY0" fmla="*/ 0 h 5996556"/>
              <a:gd name="connsiteX1" fmla="*/ 6005326 w 6920753"/>
              <a:gd name="connsiteY1" fmla="*/ 322 h 5996556"/>
              <a:gd name="connsiteX2" fmla="*/ 6920753 w 6920753"/>
              <a:gd name="connsiteY2" fmla="*/ 0 h 5996556"/>
              <a:gd name="connsiteX3" fmla="*/ 6920753 w 6920753"/>
              <a:gd name="connsiteY3" fmla="*/ 5996556 h 5996556"/>
              <a:gd name="connsiteX4" fmla="*/ 0 w 6920753"/>
              <a:gd name="connsiteY4" fmla="*/ 5996556 h 5996556"/>
              <a:gd name="connsiteX5" fmla="*/ 0 w 6920753"/>
              <a:gd name="connsiteY5" fmla="*/ 0 h 599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0753" h="5996556">
                <a:moveTo>
                  <a:pt x="0" y="0"/>
                </a:moveTo>
                <a:lnTo>
                  <a:pt x="6005326" y="322"/>
                </a:lnTo>
                <a:lnTo>
                  <a:pt x="6920753" y="0"/>
                </a:lnTo>
                <a:lnTo>
                  <a:pt x="6920753" y="5996556"/>
                </a:lnTo>
                <a:lnTo>
                  <a:pt x="0" y="599655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432000" y="1075766"/>
            <a:ext cx="5418673" cy="1580028"/>
          </a:xfrm>
        </p:spPr>
        <p:txBody>
          <a:bodyPr anchor="t"/>
          <a:lstStyle>
            <a:lvl1pPr indent="0" algn="l">
              <a:lnSpc>
                <a:spcPts val="5800"/>
              </a:lnSpc>
              <a:defRPr sz="58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432001" y="3025589"/>
            <a:ext cx="5418670" cy="849753"/>
          </a:xfrm>
        </p:spPr>
        <p:txBody>
          <a:bodyPr anchor="t"/>
          <a:lstStyle>
            <a:lvl1pPr marL="0" indent="0" algn="l">
              <a:lnSpc>
                <a:spcPts val="2600"/>
              </a:lnSpc>
              <a:spcBef>
                <a:spcPts val="0"/>
              </a:spcBef>
              <a:spcAft>
                <a:spcPts val="0"/>
              </a:spcAft>
              <a:buNone/>
              <a:defRPr sz="23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descr="A picture containing text, tableware, dishware&#10;&#10;Description automatically generated">
            <a:extLst>
              <a:ext uri="{FF2B5EF4-FFF2-40B4-BE49-F238E27FC236}">
                <a16:creationId xmlns:a16="http://schemas.microsoft.com/office/drawing/2014/main" id="{023C5492-0A2B-4A45-BFEC-EF57EB640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343" y="5393852"/>
            <a:ext cx="1659600" cy="849097"/>
          </a:xfrm>
          <a:prstGeom prst="rect">
            <a:avLst/>
          </a:prstGeom>
        </p:spPr>
      </p:pic>
      <p:sp>
        <p:nvSpPr>
          <p:cNvPr id="12" name="Text Placeholder 8">
            <a:extLst>
              <a:ext uri="{FF2B5EF4-FFF2-40B4-BE49-F238E27FC236}">
                <a16:creationId xmlns:a16="http://schemas.microsoft.com/office/drawing/2014/main" id="{15771182-A06B-4CEC-8407-A95F9697B30D}"/>
              </a:ext>
            </a:extLst>
          </p:cNvPr>
          <p:cNvSpPr>
            <a:spLocks noGrp="1"/>
          </p:cNvSpPr>
          <p:nvPr>
            <p:ph type="body" sz="quarter" idx="12" hasCustomPrompt="1"/>
          </p:nvPr>
        </p:nvSpPr>
        <p:spPr>
          <a:xfrm>
            <a:off x="432000" y="3953436"/>
            <a:ext cx="2715912" cy="373738"/>
          </a:xfrm>
        </p:spPr>
        <p:txBody>
          <a:bodyPr/>
          <a:lstStyle>
            <a:lvl1pPr>
              <a:lnSpc>
                <a:spcPts val="2600"/>
              </a:lnSpc>
              <a:spcBef>
                <a:spcPts val="0"/>
              </a:spcBef>
              <a:spcAft>
                <a:spcPts val="0"/>
              </a:spcAft>
              <a:defRPr sz="2300" b="1">
                <a:solidFill>
                  <a:schemeClr val="accent1"/>
                </a:solidFill>
              </a:defRPr>
            </a:lvl1pPr>
          </a:lstStyle>
          <a:p>
            <a:pPr lvl="0"/>
            <a:r>
              <a:rPr lang="en-US"/>
              <a:t>Add text</a:t>
            </a:r>
          </a:p>
        </p:txBody>
      </p:sp>
      <p:sp>
        <p:nvSpPr>
          <p:cNvPr id="13" name="Date Placeholder 3">
            <a:extLst>
              <a:ext uri="{FF2B5EF4-FFF2-40B4-BE49-F238E27FC236}">
                <a16:creationId xmlns:a16="http://schemas.microsoft.com/office/drawing/2014/main" id="{AED3150E-46D7-4B7B-9BAA-A712418BE31B}"/>
              </a:ext>
            </a:extLst>
          </p:cNvPr>
          <p:cNvSpPr>
            <a:spLocks noGrp="1"/>
          </p:cNvSpPr>
          <p:nvPr>
            <p:ph type="dt" sz="half" idx="2"/>
          </p:nvPr>
        </p:nvSpPr>
        <p:spPr>
          <a:xfrm>
            <a:off x="432000" y="4309618"/>
            <a:ext cx="2715912" cy="365125"/>
          </a:xfrm>
          <a:prstGeom prst="rect">
            <a:avLst/>
          </a:prstGeom>
        </p:spPr>
        <p:txBody>
          <a:bodyPr vert="horz" lIns="0" tIns="0" rIns="0" bIns="0" rtlCol="0" anchor="ctr"/>
          <a:lstStyle>
            <a:lvl1pPr algn="l">
              <a:lnSpc>
                <a:spcPts val="2600"/>
              </a:lnSpc>
              <a:defRPr sz="2300">
                <a:solidFill>
                  <a:schemeClr val="accent1"/>
                </a:solidFill>
                <a:latin typeface="+mj-lt"/>
              </a:defRPr>
            </a:lvl1pPr>
          </a:lstStyle>
          <a:p>
            <a:fld id="{D7CC990D-888C-4E3E-A045-72571D931E96}" type="datetime4">
              <a:rPr lang="en-GB" smtClean="0"/>
              <a:t>10 January 2023</a:t>
            </a:fld>
            <a:endParaRPr lang="en-GB"/>
          </a:p>
        </p:txBody>
      </p:sp>
    </p:spTree>
    <p:extLst>
      <p:ext uri="{BB962C8B-B14F-4D97-AF65-F5344CB8AC3E}">
        <p14:creationId xmlns:p14="http://schemas.microsoft.com/office/powerpoint/2010/main" val="4195592000"/>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69A300-BD34-4A6E-956A-1035D465A78D}"/>
              </a:ext>
            </a:extLst>
          </p:cNvPr>
          <p:cNvSpPr/>
          <p:nvPr userDrawn="1"/>
        </p:nvSpPr>
        <p:spPr>
          <a:xfrm>
            <a:off x="0" y="5010036"/>
            <a:ext cx="12192000" cy="184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781200" y="1600201"/>
            <a:ext cx="10724628" cy="1946081"/>
          </a:xfrm>
        </p:spPr>
        <p:txBody>
          <a:bodyPr anchor="t"/>
          <a:lstStyle>
            <a:lvl1pPr indent="396000" algn="l">
              <a:lnSpc>
                <a:spcPts val="6400"/>
              </a:lnSpc>
              <a:defRPr sz="64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781200" y="4035220"/>
            <a:ext cx="6443940" cy="894590"/>
          </a:xfrm>
        </p:spPr>
        <p:txBody>
          <a:bodyPr anchor="t"/>
          <a:lstStyle>
            <a:lvl1pPr marL="0" indent="0" algn="l">
              <a:lnSpc>
                <a:spcPts val="2600"/>
              </a:lnSpc>
              <a:spcBef>
                <a:spcPts val="0"/>
              </a:spcBef>
              <a:spcAft>
                <a:spcPts val="0"/>
              </a:spcAft>
              <a:buNone/>
              <a:defRPr sz="23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6" name="Picture 5">
            <a:extLst>
              <a:ext uri="{FF2B5EF4-FFF2-40B4-BE49-F238E27FC236}">
                <a16:creationId xmlns:a16="http://schemas.microsoft.com/office/drawing/2014/main" id="{CE5DAB6A-4D9A-4589-8823-FDE10F4400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00" y="5580000"/>
            <a:ext cx="1659639" cy="84887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4484242E-FCC1-4846-B51C-4B7E89522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887" y="-1"/>
            <a:ext cx="799200" cy="2308226"/>
          </a:xfrm>
          <a:prstGeom prst="rect">
            <a:avLst/>
          </a:prstGeom>
        </p:spPr>
      </p:pic>
      <p:sp>
        <p:nvSpPr>
          <p:cNvPr id="8" name="Text Placeholder 8">
            <a:extLst>
              <a:ext uri="{FF2B5EF4-FFF2-40B4-BE49-F238E27FC236}">
                <a16:creationId xmlns:a16="http://schemas.microsoft.com/office/drawing/2014/main" id="{D69443F7-4DA9-4C2E-B4BC-25505CF0CC1C}"/>
              </a:ext>
            </a:extLst>
          </p:cNvPr>
          <p:cNvSpPr>
            <a:spLocks noGrp="1"/>
          </p:cNvSpPr>
          <p:nvPr>
            <p:ph type="body" sz="quarter" idx="11" hasCustomPrompt="1"/>
          </p:nvPr>
        </p:nvSpPr>
        <p:spPr>
          <a:xfrm>
            <a:off x="9074726" y="5753638"/>
            <a:ext cx="2715912" cy="373738"/>
          </a:xfrm>
        </p:spPr>
        <p:txBody>
          <a:bodyPr/>
          <a:lstStyle>
            <a:lvl1pPr>
              <a:lnSpc>
                <a:spcPts val="2600"/>
              </a:lnSpc>
              <a:spcBef>
                <a:spcPts val="0"/>
              </a:spcBef>
              <a:spcAft>
                <a:spcPts val="0"/>
              </a:spcAft>
              <a:defRPr sz="2300" b="1">
                <a:solidFill>
                  <a:schemeClr val="bg1"/>
                </a:solidFill>
              </a:defRPr>
            </a:lvl1pPr>
          </a:lstStyle>
          <a:p>
            <a:pPr lvl="0"/>
            <a:r>
              <a:rPr lang="en-US"/>
              <a:t>Add text</a:t>
            </a:r>
          </a:p>
        </p:txBody>
      </p:sp>
      <p:sp>
        <p:nvSpPr>
          <p:cNvPr id="10" name="Date Placeholder 3">
            <a:extLst>
              <a:ext uri="{FF2B5EF4-FFF2-40B4-BE49-F238E27FC236}">
                <a16:creationId xmlns:a16="http://schemas.microsoft.com/office/drawing/2014/main" id="{BB68D925-9B70-4D97-97DF-01CB904744FE}"/>
              </a:ext>
            </a:extLst>
          </p:cNvPr>
          <p:cNvSpPr>
            <a:spLocks noGrp="1"/>
          </p:cNvSpPr>
          <p:nvPr>
            <p:ph type="dt" sz="half" idx="2"/>
          </p:nvPr>
        </p:nvSpPr>
        <p:spPr>
          <a:xfrm>
            <a:off x="9074726" y="6109820"/>
            <a:ext cx="2715912" cy="365125"/>
          </a:xfrm>
          <a:prstGeom prst="rect">
            <a:avLst/>
          </a:prstGeom>
        </p:spPr>
        <p:txBody>
          <a:bodyPr vert="horz" lIns="0" tIns="0" rIns="0" bIns="0" rtlCol="0" anchor="ctr"/>
          <a:lstStyle>
            <a:lvl1pPr algn="l">
              <a:lnSpc>
                <a:spcPts val="2600"/>
              </a:lnSpc>
              <a:defRPr sz="2300">
                <a:solidFill>
                  <a:schemeClr val="bg1"/>
                </a:solidFill>
                <a:latin typeface="+mj-lt"/>
              </a:defRPr>
            </a:lvl1pPr>
          </a:lstStyle>
          <a:p>
            <a:fld id="{6A70F352-E0C1-4D8A-9FA7-70C6E0AAE4EE}" type="datetime4">
              <a:rPr lang="en-GB" smtClean="0"/>
              <a:t>10 January 2023</a:t>
            </a:fld>
            <a:endParaRPr lang="en-GB"/>
          </a:p>
        </p:txBody>
      </p:sp>
    </p:spTree>
    <p:extLst>
      <p:ext uri="{BB962C8B-B14F-4D97-AF65-F5344CB8AC3E}">
        <p14:creationId xmlns:p14="http://schemas.microsoft.com/office/powerpoint/2010/main" val="2970192654"/>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F224-EB2B-4AC6-86A7-3200C845A4D5}"/>
              </a:ext>
            </a:extLst>
          </p:cNvPr>
          <p:cNvSpPr>
            <a:spLocks noGrp="1"/>
          </p:cNvSpPr>
          <p:nvPr>
            <p:ph type="title"/>
          </p:nvPr>
        </p:nvSpPr>
        <p:spPr>
          <a:xfrm>
            <a:off x="2316947" y="1080934"/>
            <a:ext cx="9385769" cy="2793234"/>
          </a:xfrm>
        </p:spPr>
        <p:txBody>
          <a:bodyPr/>
          <a:lstStyle>
            <a:lvl1pPr>
              <a:lnSpc>
                <a:spcPts val="10000"/>
              </a:lnSpc>
              <a:defRPr sz="10000">
                <a:solidFill>
                  <a:schemeClr val="bg1"/>
                </a:solidFill>
              </a:defRPr>
            </a:lvl1pPr>
          </a:lstStyle>
          <a:p>
            <a:r>
              <a:rPr lang="en-GB"/>
              <a:t>Click to edit Master title style</a:t>
            </a:r>
          </a:p>
        </p:txBody>
      </p:sp>
      <p:sp>
        <p:nvSpPr>
          <p:cNvPr id="16" name="Rectangle 15">
            <a:extLst>
              <a:ext uri="{FF2B5EF4-FFF2-40B4-BE49-F238E27FC236}">
                <a16:creationId xmlns:a16="http://schemas.microsoft.com/office/drawing/2014/main" id="{F269A300-BD34-4A6E-956A-1035D465A78D}"/>
              </a:ext>
            </a:extLst>
          </p:cNvPr>
          <p:cNvSpPr/>
          <p:nvPr userDrawn="1"/>
        </p:nvSpPr>
        <p:spPr>
          <a:xfrm>
            <a:off x="0" y="5010036"/>
            <a:ext cx="12192000" cy="1847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Subtitle 2"/>
          <p:cNvSpPr>
            <a:spLocks noGrp="1"/>
          </p:cNvSpPr>
          <p:nvPr>
            <p:ph type="subTitle" idx="1"/>
          </p:nvPr>
        </p:nvSpPr>
        <p:spPr>
          <a:xfrm>
            <a:off x="428646" y="4035220"/>
            <a:ext cx="6780537" cy="894590"/>
          </a:xfrm>
        </p:spPr>
        <p:txBody>
          <a:bodyPr anchor="t"/>
          <a:lstStyle>
            <a:lvl1pPr marL="0" indent="0" algn="l">
              <a:lnSpc>
                <a:spcPts val="2600"/>
              </a:lnSpc>
              <a:spcBef>
                <a:spcPts val="0"/>
              </a:spcBef>
              <a:spcAft>
                <a:spcPts val="0"/>
              </a:spcAft>
              <a:buNone/>
              <a:defRPr sz="23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4" name="Picture 13" descr="A picture containing text, tableware, dishware&#10;&#10;Description automatically generated">
            <a:extLst>
              <a:ext uri="{FF2B5EF4-FFF2-40B4-BE49-F238E27FC236}">
                <a16:creationId xmlns:a16="http://schemas.microsoft.com/office/drawing/2014/main" id="{095B1C2E-C52F-414A-A647-9DF86FB24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646" y="5580618"/>
            <a:ext cx="1659600" cy="849097"/>
          </a:xfrm>
          <a:prstGeom prst="rect">
            <a:avLst/>
          </a:prstGeom>
        </p:spPr>
      </p:pic>
      <p:pic>
        <p:nvPicPr>
          <p:cNvPr id="18" name="Picture 17" descr="Shape, arrow&#10;&#10;Description automatically generated">
            <a:extLst>
              <a:ext uri="{FF2B5EF4-FFF2-40B4-BE49-F238E27FC236}">
                <a16:creationId xmlns:a16="http://schemas.microsoft.com/office/drawing/2014/main" id="{72BE25CA-5FD1-49C4-8587-CBFF1C9D0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646" y="0"/>
            <a:ext cx="1746071" cy="2327081"/>
          </a:xfrm>
          <a:prstGeom prst="rect">
            <a:avLst/>
          </a:prstGeom>
        </p:spPr>
      </p:pic>
    </p:spTree>
    <p:extLst>
      <p:ext uri="{BB962C8B-B14F-4D97-AF65-F5344CB8AC3E}">
        <p14:creationId xmlns:p14="http://schemas.microsoft.com/office/powerpoint/2010/main" val="913490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amp; Image 0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1" y="1077951"/>
            <a:ext cx="5495834" cy="2126166"/>
          </a:xfrm>
        </p:spPr>
        <p:txBody>
          <a:bodyPr/>
          <a:lstStyle>
            <a:lvl1pPr>
              <a:lnSpc>
                <a:spcPts val="5000"/>
              </a:lnSpc>
              <a:defRPr sz="5000">
                <a:solidFill>
                  <a:schemeClr val="bg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6190343" y="0"/>
            <a:ext cx="6001658" cy="6858000"/>
          </a:xfrm>
        </p:spPr>
        <p:txBody>
          <a:bodyPr/>
          <a:lstStyle/>
          <a:p>
            <a:r>
              <a:rPr lang="en-GB"/>
              <a:t>Click icon to add picture</a:t>
            </a:r>
          </a:p>
        </p:txBody>
      </p:sp>
      <p:pic>
        <p:nvPicPr>
          <p:cNvPr id="9" name="Picture 8" descr="A picture containing text, clipart&#10;&#10;Description automatically generated">
            <a:extLst>
              <a:ext uri="{FF2B5EF4-FFF2-40B4-BE49-F238E27FC236}">
                <a16:creationId xmlns:a16="http://schemas.microsoft.com/office/drawing/2014/main" id="{D22C1D14-8ECD-4B5F-8202-30103AAF3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
        <p:nvSpPr>
          <p:cNvPr id="8" name="Subtitle 2">
            <a:extLst>
              <a:ext uri="{FF2B5EF4-FFF2-40B4-BE49-F238E27FC236}">
                <a16:creationId xmlns:a16="http://schemas.microsoft.com/office/drawing/2014/main" id="{A60ECEB5-24A2-425B-84E2-3BD66F8EE7A9}"/>
              </a:ext>
            </a:extLst>
          </p:cNvPr>
          <p:cNvSpPr>
            <a:spLocks noGrp="1"/>
          </p:cNvSpPr>
          <p:nvPr>
            <p:ph type="subTitle" idx="1"/>
          </p:nvPr>
        </p:nvSpPr>
        <p:spPr>
          <a:xfrm>
            <a:off x="432001" y="3433054"/>
            <a:ext cx="5495834" cy="894590"/>
          </a:xfrm>
        </p:spPr>
        <p:txBody>
          <a:bodyPr anchor="t"/>
          <a:lstStyle>
            <a:lvl1pPr marL="0" indent="0" algn="l">
              <a:lnSpc>
                <a:spcPts val="2600"/>
              </a:lnSpc>
              <a:spcBef>
                <a:spcPts val="0"/>
              </a:spcBef>
              <a:spcAft>
                <a:spcPts val="0"/>
              </a:spcAft>
              <a:buNone/>
              <a:defRPr sz="23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6118634"/>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AF7A1F58-F59B-4ECB-86BC-B1E45939B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1066" y="567"/>
            <a:ext cx="6125973" cy="6857433"/>
          </a:xfrm>
          <a:prstGeom prst="rect">
            <a:avLst/>
          </a:prstGeom>
        </p:spPr>
      </p:pic>
      <p:sp>
        <p:nvSpPr>
          <p:cNvPr id="2" name="Title 1"/>
          <p:cNvSpPr>
            <a:spLocks noGrp="1"/>
          </p:cNvSpPr>
          <p:nvPr>
            <p:ph type="title"/>
          </p:nvPr>
        </p:nvSpPr>
        <p:spPr>
          <a:xfrm>
            <a:off x="432000" y="1084521"/>
            <a:ext cx="7121795" cy="1743738"/>
          </a:xfrm>
        </p:spPr>
        <p:txBody>
          <a:bodyPr/>
          <a:lstStyle>
            <a:lvl1pPr>
              <a:lnSpc>
                <a:spcPts val="6400"/>
              </a:lnSpc>
              <a:defRPr sz="6400">
                <a:solidFill>
                  <a:schemeClr val="bg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D22C1D14-8ECD-4B5F-8202-30103AAF3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
        <p:nvSpPr>
          <p:cNvPr id="8" name="Text Placeholder 7">
            <a:extLst>
              <a:ext uri="{FF2B5EF4-FFF2-40B4-BE49-F238E27FC236}">
                <a16:creationId xmlns:a16="http://schemas.microsoft.com/office/drawing/2014/main" id="{9033D876-4F4A-45BC-BEDC-E91ECA52366D}"/>
              </a:ext>
            </a:extLst>
          </p:cNvPr>
          <p:cNvSpPr>
            <a:spLocks noGrp="1"/>
          </p:cNvSpPr>
          <p:nvPr>
            <p:ph type="body" sz="quarter" idx="13"/>
          </p:nvPr>
        </p:nvSpPr>
        <p:spPr>
          <a:xfrm>
            <a:off x="432000" y="3027203"/>
            <a:ext cx="7122492" cy="1331913"/>
          </a:xfrm>
        </p:spPr>
        <p:txBody>
          <a:bodyPr/>
          <a:lstStyle>
            <a:lvl1pPr>
              <a:lnSpc>
                <a:spcPts val="2600"/>
              </a:lnSpc>
              <a:spcBef>
                <a:spcPts val="0"/>
              </a:spcBef>
              <a:spcAft>
                <a:spcPts val="0"/>
              </a:spcAft>
              <a:defRPr sz="2300" b="0">
                <a:solidFill>
                  <a:schemeClr val="bg1"/>
                </a:solidFill>
              </a:defRPr>
            </a:lvl1pPr>
            <a:lvl2pPr>
              <a:defRPr>
                <a:solidFill>
                  <a:schemeClr val="accent2"/>
                </a:solidFill>
              </a:defRPr>
            </a:lvl2pPr>
            <a:lvl3pPr>
              <a:buNone/>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p:txBody>
      </p:sp>
    </p:spTree>
    <p:extLst>
      <p:ext uri="{BB962C8B-B14F-4D97-AF65-F5344CB8AC3E}">
        <p14:creationId xmlns:p14="http://schemas.microsoft.com/office/powerpoint/2010/main" val="977689300"/>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8" name="Picture 7" descr="Blue text on a black background&#10;&#10;Description automatically generated with medium confidence">
            <a:extLst>
              <a:ext uri="{FF2B5EF4-FFF2-40B4-BE49-F238E27FC236}">
                <a16:creationId xmlns:a16="http://schemas.microsoft.com/office/drawing/2014/main" id="{FF2C1221-B271-4CFF-B2C3-DB9C46C9AD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6447883"/>
            <a:ext cx="786386" cy="121920"/>
          </a:xfrm>
          <a:prstGeom prst="rect">
            <a:avLst/>
          </a:prstGeom>
        </p:spPr>
      </p:pic>
    </p:spTree>
    <p:extLst>
      <p:ext uri="{BB962C8B-B14F-4D97-AF65-F5344CB8AC3E}">
        <p14:creationId xmlns:p14="http://schemas.microsoft.com/office/powerpoint/2010/main" val="2448323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Indent">
    <p:spTree>
      <p:nvGrpSpPr>
        <p:cNvPr id="1" name=""/>
        <p:cNvGrpSpPr/>
        <p:nvPr/>
      </p:nvGrpSpPr>
      <p:grpSpPr>
        <a:xfrm>
          <a:off x="0" y="0"/>
          <a:ext cx="0" cy="0"/>
          <a:chOff x="0" y="0"/>
          <a:chExt cx="0" cy="0"/>
        </a:xfrm>
      </p:grpSpPr>
      <p:sp>
        <p:nvSpPr>
          <p:cNvPr id="2" name="Title 1"/>
          <p:cNvSpPr>
            <a:spLocks noGrp="1"/>
          </p:cNvSpPr>
          <p:nvPr>
            <p:ph type="title"/>
          </p:nvPr>
        </p:nvSpPr>
        <p:spPr>
          <a:xfrm>
            <a:off x="3666744" y="1141466"/>
            <a:ext cx="7936885" cy="1399216"/>
          </a:xfrm>
        </p:spPr>
        <p:txBody>
          <a:bodyPr/>
          <a:lstStyle/>
          <a:p>
            <a:r>
              <a:rPr lang="en-GB"/>
              <a:t>Click to edit Master title style</a:t>
            </a:r>
            <a:endParaRPr lang="en-US"/>
          </a:p>
        </p:txBody>
      </p:sp>
      <p:sp>
        <p:nvSpPr>
          <p:cNvPr id="3" name="Content Placeholder 2"/>
          <p:cNvSpPr>
            <a:spLocks noGrp="1"/>
          </p:cNvSpPr>
          <p:nvPr>
            <p:ph idx="1"/>
          </p:nvPr>
        </p:nvSpPr>
        <p:spPr>
          <a:xfrm>
            <a:off x="3666744" y="2620462"/>
            <a:ext cx="7936885" cy="3556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10" name="Picture 9" descr="Blue text on a black background&#10;&#10;Description automatically generated with medium confidence">
            <a:extLst>
              <a:ext uri="{FF2B5EF4-FFF2-40B4-BE49-F238E27FC236}">
                <a16:creationId xmlns:a16="http://schemas.microsoft.com/office/drawing/2014/main" id="{73E56A34-4811-419F-857C-1D6DE28EF0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pic>
        <p:nvPicPr>
          <p:cNvPr id="13" name="Picture 12" descr="Shape&#10;&#10;Description automatically generated">
            <a:extLst>
              <a:ext uri="{FF2B5EF4-FFF2-40B4-BE49-F238E27FC236}">
                <a16:creationId xmlns:a16="http://schemas.microsoft.com/office/drawing/2014/main" id="{BDCFFC30-43CB-444D-9ED8-C98FD01281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348" y="0"/>
            <a:ext cx="2528107" cy="3995928"/>
          </a:xfrm>
          <a:prstGeom prst="rect">
            <a:avLst/>
          </a:prstGeom>
        </p:spPr>
      </p:pic>
    </p:spTree>
    <p:extLst>
      <p:ext uri="{BB962C8B-B14F-4D97-AF65-F5344CB8AC3E}">
        <p14:creationId xmlns:p14="http://schemas.microsoft.com/office/powerpoint/2010/main" val="2215070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31999" y="1965278"/>
            <a:ext cx="7386174"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13" name="Picture 12" descr="Blue text on a black background&#10;&#10;Description automatically generated with medium confidence">
            <a:extLst>
              <a:ext uri="{FF2B5EF4-FFF2-40B4-BE49-F238E27FC236}">
                <a16:creationId xmlns:a16="http://schemas.microsoft.com/office/drawing/2014/main" id="{DDE5C2E0-DC6A-4BAD-9C90-66AC13425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6447883"/>
            <a:ext cx="786386" cy="121920"/>
          </a:xfrm>
          <a:prstGeom prst="rect">
            <a:avLst/>
          </a:prstGeom>
        </p:spPr>
      </p:pic>
      <p:sp>
        <p:nvSpPr>
          <p:cNvPr id="8" name="Text Placeholder 3">
            <a:extLst>
              <a:ext uri="{FF2B5EF4-FFF2-40B4-BE49-F238E27FC236}">
                <a16:creationId xmlns:a16="http://schemas.microsoft.com/office/drawing/2014/main" id="{1F1C9962-2320-4455-AE2F-089658A17DCD}"/>
              </a:ext>
            </a:extLst>
          </p:cNvPr>
          <p:cNvSpPr>
            <a:spLocks noGrp="1"/>
          </p:cNvSpPr>
          <p:nvPr>
            <p:ph type="body" sz="quarter" idx="20"/>
          </p:nvPr>
        </p:nvSpPr>
        <p:spPr>
          <a:xfrm>
            <a:off x="8110330" y="2019301"/>
            <a:ext cx="3649217" cy="3467100"/>
          </a:xfrm>
          <a:solidFill>
            <a:schemeClr val="accent4"/>
          </a:solidFill>
          <a:ln w="88900">
            <a:noFill/>
            <a:miter lim="800000"/>
          </a:ln>
        </p:spPr>
        <p:txBody>
          <a:bodyPr lIns="180000" tIns="108000" rIns="36000" bIns="36000"/>
          <a:lstStyle>
            <a:lvl1pPr>
              <a:lnSpc>
                <a:spcPts val="2600"/>
              </a:lnSpc>
              <a:spcBef>
                <a:spcPts val="0"/>
              </a:spcBef>
              <a:spcAft>
                <a:spcPts val="0"/>
              </a:spcAft>
              <a:defRPr sz="2400" b="0">
                <a:solidFill>
                  <a:schemeClr val="tx1"/>
                </a:solidFill>
                <a:latin typeface="+mn-lt"/>
              </a:defRPr>
            </a:lvl1pPr>
            <a:lvl2pPr marL="306000" indent="-306000">
              <a:lnSpc>
                <a:spcPts val="2600"/>
              </a:lnSpc>
              <a:spcBef>
                <a:spcPts val="0"/>
              </a:spcBef>
              <a:spcAft>
                <a:spcPts val="0"/>
              </a:spcAft>
              <a:buFont typeface="Arial" panose="020B0604020202020204" pitchFamily="34" charset="0"/>
              <a:buChar char="•"/>
              <a:defRPr sz="2400" b="0">
                <a:solidFill>
                  <a:schemeClr val="tx1"/>
                </a:solidFill>
              </a:defRPr>
            </a:lvl2pPr>
            <a:lvl3pPr>
              <a:lnSpc>
                <a:spcPts val="2600"/>
              </a:lnSpc>
              <a:defRPr sz="2400" b="0">
                <a:solidFill>
                  <a:schemeClr val="tx1"/>
                </a:solidFill>
              </a:defRPr>
            </a:lvl3pPr>
            <a:lvl4pPr>
              <a:lnSpc>
                <a:spcPts val="2600"/>
              </a:lnSpc>
              <a:defRPr sz="2400" b="0">
                <a:solidFill>
                  <a:schemeClr val="tx1"/>
                </a:solidFill>
              </a:defRPr>
            </a:lvl4pPr>
            <a:lvl5pPr>
              <a:lnSpc>
                <a:spcPts val="2600"/>
              </a:lnSpc>
              <a:defRPr sz="2400" b="0">
                <a:solidFill>
                  <a:schemeClr val="tx1"/>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250020631"/>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ntent &amp; Pull-out Statemen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69B4756-DF81-4C3E-9DB0-47E48FB94F56}"/>
              </a:ext>
            </a:extLst>
          </p:cNvPr>
          <p:cNvSpPr>
            <a:spLocks noGrp="1"/>
          </p:cNvSpPr>
          <p:nvPr>
            <p:ph type="body" sz="quarter" idx="20"/>
          </p:nvPr>
        </p:nvSpPr>
        <p:spPr>
          <a:xfrm>
            <a:off x="8165531" y="2060713"/>
            <a:ext cx="3541183" cy="3725276"/>
          </a:xfrm>
          <a:ln w="88900">
            <a:solidFill>
              <a:schemeClr val="accent3"/>
            </a:solidFill>
            <a:miter lim="800000"/>
          </a:ln>
        </p:spPr>
        <p:txBody>
          <a:bodyPr lIns="180000" tIns="108000" rIns="36000" bIns="36000"/>
          <a:lstStyle>
            <a:lvl1pPr>
              <a:lnSpc>
                <a:spcPts val="2600"/>
              </a:lnSpc>
              <a:spcBef>
                <a:spcPts val="0"/>
              </a:spcBef>
              <a:spcAft>
                <a:spcPts val="0"/>
              </a:spcAft>
              <a:defRPr sz="2400" b="0">
                <a:solidFill>
                  <a:schemeClr val="tx1"/>
                </a:solidFill>
                <a:latin typeface="+mn-lt"/>
              </a:defRPr>
            </a:lvl1pPr>
            <a:lvl2pPr marL="306000" indent="-306000">
              <a:lnSpc>
                <a:spcPts val="2600"/>
              </a:lnSpc>
              <a:spcBef>
                <a:spcPts val="0"/>
              </a:spcBef>
              <a:spcAft>
                <a:spcPts val="0"/>
              </a:spcAft>
              <a:buFont typeface="Arial" panose="020B0604020202020204" pitchFamily="34" charset="0"/>
              <a:buChar char="•"/>
              <a:defRPr sz="2400" b="0">
                <a:solidFill>
                  <a:schemeClr val="tx1"/>
                </a:solidFill>
              </a:defRPr>
            </a:lvl2pPr>
            <a:lvl3pPr>
              <a:lnSpc>
                <a:spcPts val="2600"/>
              </a:lnSpc>
              <a:defRPr sz="2400" b="0">
                <a:solidFill>
                  <a:schemeClr val="tx1"/>
                </a:solidFill>
              </a:defRPr>
            </a:lvl3pPr>
            <a:lvl4pPr>
              <a:lnSpc>
                <a:spcPts val="2600"/>
              </a:lnSpc>
              <a:defRPr sz="2400" b="0">
                <a:solidFill>
                  <a:schemeClr val="tx1"/>
                </a:solidFill>
              </a:defRPr>
            </a:lvl4pPr>
            <a:lvl5pPr>
              <a:lnSpc>
                <a:spcPts val="2600"/>
              </a:lnSpc>
              <a:defRPr sz="2400" b="0">
                <a:solidFill>
                  <a:schemeClr val="tx1"/>
                </a:solidFill>
              </a:defRPr>
            </a:lvl5pPr>
          </a:lstStyle>
          <a:p>
            <a:pPr lvl="0"/>
            <a:r>
              <a:rPr lang="en-GB"/>
              <a:t>Click to edit Master text styles</a:t>
            </a:r>
          </a:p>
          <a:p>
            <a:pPr lvl="1"/>
            <a:r>
              <a:rPr lang="en-GB"/>
              <a:t>Second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32000" y="1965278"/>
            <a:ext cx="3740505"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Text Placeholder 8">
            <a:extLst>
              <a:ext uri="{FF2B5EF4-FFF2-40B4-BE49-F238E27FC236}">
                <a16:creationId xmlns:a16="http://schemas.microsoft.com/office/drawing/2014/main" id="{8D609AC5-0FEB-4337-804C-6EEC1F82E45A}"/>
              </a:ext>
            </a:extLst>
          </p:cNvPr>
          <p:cNvSpPr>
            <a:spLocks noGrp="1"/>
          </p:cNvSpPr>
          <p:nvPr>
            <p:ph type="body" sz="quarter" idx="14"/>
          </p:nvPr>
        </p:nvSpPr>
        <p:spPr>
          <a:xfrm>
            <a:off x="4252404" y="1968502"/>
            <a:ext cx="3731627"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Blue text on a black background&#10;&#10;Description automatically generated with medium confidence">
            <a:extLst>
              <a:ext uri="{FF2B5EF4-FFF2-40B4-BE49-F238E27FC236}">
                <a16:creationId xmlns:a16="http://schemas.microsoft.com/office/drawing/2014/main" id="{71E63E8A-29A3-4CF8-AB19-95EAAF54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Tree>
    <p:extLst>
      <p:ext uri="{BB962C8B-B14F-4D97-AF65-F5344CB8AC3E}">
        <p14:creationId xmlns:p14="http://schemas.microsoft.com/office/powerpoint/2010/main" val="587236268"/>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3348000" y="6332400"/>
            <a:ext cx="4839677" cy="365125"/>
          </a:xfrm>
        </p:spPr>
        <p:txBody>
          <a:bodyPr/>
          <a:lstStyle>
            <a:lvl1pPr>
              <a:defRPr>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8610600" y="6332400"/>
            <a:ext cx="3170976"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3" name="TextBox 12">
            <a:extLst>
              <a:ext uri="{FF2B5EF4-FFF2-40B4-BE49-F238E27FC236}">
                <a16:creationId xmlns:a16="http://schemas.microsoft.com/office/drawing/2014/main" id="{F28024A0-9C32-4803-848F-16E406AEA3B3}"/>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tx1"/>
                </a:solidFill>
              </a:rPr>
              <a:t>Money and Pensions Service</a:t>
            </a:r>
          </a:p>
        </p:txBody>
      </p:sp>
      <p:sp>
        <p:nvSpPr>
          <p:cNvPr id="14" name="Title 1">
            <a:extLst>
              <a:ext uri="{FF2B5EF4-FFF2-40B4-BE49-F238E27FC236}">
                <a16:creationId xmlns:a16="http://schemas.microsoft.com/office/drawing/2014/main" id="{9287E5CD-33E5-4D7C-95BF-1ABDF8B3B4E5}"/>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tx1"/>
                </a:solidFill>
              </a:defRPr>
            </a:lvl1pPr>
          </a:lstStyle>
          <a:p>
            <a:r>
              <a:rPr lang="en-US"/>
              <a:t>Click to edit </a:t>
            </a:r>
            <a:br>
              <a:rPr lang="en-US"/>
            </a:br>
            <a:r>
              <a:rPr lang="en-US"/>
              <a:t>Master title style</a:t>
            </a:r>
            <a:endParaRPr lang="en-GB"/>
          </a:p>
        </p:txBody>
      </p:sp>
      <p:sp>
        <p:nvSpPr>
          <p:cNvPr id="15" name="Subtitle 2">
            <a:extLst>
              <a:ext uri="{FF2B5EF4-FFF2-40B4-BE49-F238E27FC236}">
                <a16:creationId xmlns:a16="http://schemas.microsoft.com/office/drawing/2014/main" id="{3CCD5053-13C6-44CC-94CD-6F657D98BE62}"/>
              </a:ext>
            </a:extLst>
          </p:cNvPr>
          <p:cNvSpPr>
            <a:spLocks noGrp="1"/>
          </p:cNvSpPr>
          <p:nvPr>
            <p:ph type="subTitle" idx="1"/>
          </p:nvPr>
        </p:nvSpPr>
        <p:spPr>
          <a:xfrm>
            <a:off x="432000" y="3034146"/>
            <a:ext cx="7811455" cy="1224544"/>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D5A3DD67-4F5D-4977-B75D-264FB3238D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7391" y="480859"/>
            <a:ext cx="2048260" cy="651511"/>
          </a:xfrm>
          <a:prstGeom prst="rect">
            <a:avLst/>
          </a:prstGeom>
        </p:spPr>
      </p:pic>
    </p:spTree>
    <p:extLst>
      <p:ext uri="{BB962C8B-B14F-4D97-AF65-F5344CB8AC3E}">
        <p14:creationId xmlns:p14="http://schemas.microsoft.com/office/powerpoint/2010/main" val="2842780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2 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32000" y="1965278"/>
            <a:ext cx="11327548"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11" name="Picture 10" descr="Blue text on a black background&#10;&#10;Description automatically generated with medium confidence">
            <a:extLst>
              <a:ext uri="{FF2B5EF4-FFF2-40B4-BE49-F238E27FC236}">
                <a16:creationId xmlns:a16="http://schemas.microsoft.com/office/drawing/2014/main" id="{71E63E8A-29A3-4CF8-AB19-95EAAF54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Tree>
    <p:extLst>
      <p:ext uri="{BB962C8B-B14F-4D97-AF65-F5344CB8AC3E}">
        <p14:creationId xmlns:p14="http://schemas.microsoft.com/office/powerpoint/2010/main" val="1279067539"/>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2 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32000" y="1965278"/>
            <a:ext cx="5567751"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Text Placeholder 8">
            <a:extLst>
              <a:ext uri="{FF2B5EF4-FFF2-40B4-BE49-F238E27FC236}">
                <a16:creationId xmlns:a16="http://schemas.microsoft.com/office/drawing/2014/main" id="{8D609AC5-0FEB-4337-804C-6EEC1F82E45A}"/>
              </a:ext>
            </a:extLst>
          </p:cNvPr>
          <p:cNvSpPr>
            <a:spLocks noGrp="1"/>
          </p:cNvSpPr>
          <p:nvPr>
            <p:ph type="body" sz="quarter" idx="14"/>
          </p:nvPr>
        </p:nvSpPr>
        <p:spPr>
          <a:xfrm>
            <a:off x="6205012" y="1968502"/>
            <a:ext cx="5554536"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Blue text on a black background&#10;&#10;Description automatically generated with medium confidence">
            <a:extLst>
              <a:ext uri="{FF2B5EF4-FFF2-40B4-BE49-F238E27FC236}">
                <a16:creationId xmlns:a16="http://schemas.microsoft.com/office/drawing/2014/main" id="{71E63E8A-29A3-4CF8-AB19-95EAAF54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Tree>
    <p:extLst>
      <p:ext uri="{BB962C8B-B14F-4D97-AF65-F5344CB8AC3E}">
        <p14:creationId xmlns:p14="http://schemas.microsoft.com/office/powerpoint/2010/main" val="2859393217"/>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2 Content &amp; Pull-out Stat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32000" y="1965278"/>
            <a:ext cx="3740505"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Text Placeholder 8">
            <a:extLst>
              <a:ext uri="{FF2B5EF4-FFF2-40B4-BE49-F238E27FC236}">
                <a16:creationId xmlns:a16="http://schemas.microsoft.com/office/drawing/2014/main" id="{8D609AC5-0FEB-4337-804C-6EEC1F82E45A}"/>
              </a:ext>
            </a:extLst>
          </p:cNvPr>
          <p:cNvSpPr>
            <a:spLocks noGrp="1"/>
          </p:cNvSpPr>
          <p:nvPr>
            <p:ph type="body" sz="quarter" idx="14"/>
          </p:nvPr>
        </p:nvSpPr>
        <p:spPr>
          <a:xfrm>
            <a:off x="4252404" y="1968502"/>
            <a:ext cx="3731627"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Blue text on a black background&#10;&#10;Description automatically generated with medium confidence">
            <a:extLst>
              <a:ext uri="{FF2B5EF4-FFF2-40B4-BE49-F238E27FC236}">
                <a16:creationId xmlns:a16="http://schemas.microsoft.com/office/drawing/2014/main" id="{71E63E8A-29A3-4CF8-AB19-95EAAF54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
        <p:nvSpPr>
          <p:cNvPr id="12" name="Text Placeholder 8">
            <a:extLst>
              <a:ext uri="{FF2B5EF4-FFF2-40B4-BE49-F238E27FC236}">
                <a16:creationId xmlns:a16="http://schemas.microsoft.com/office/drawing/2014/main" id="{F7CE497A-96EE-4045-82B7-A2E9FCBC83A9}"/>
              </a:ext>
            </a:extLst>
          </p:cNvPr>
          <p:cNvSpPr>
            <a:spLocks noGrp="1"/>
          </p:cNvSpPr>
          <p:nvPr>
            <p:ph type="body" sz="quarter" idx="15"/>
          </p:nvPr>
        </p:nvSpPr>
        <p:spPr>
          <a:xfrm>
            <a:off x="8058594" y="1968502"/>
            <a:ext cx="3731627" cy="4211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75133345"/>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ntent Box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010EE63-7580-4F62-B320-5D6109F2BB55}"/>
              </a:ext>
            </a:extLst>
          </p:cNvPr>
          <p:cNvSpPr>
            <a:spLocks noGrp="1"/>
          </p:cNvSpPr>
          <p:nvPr>
            <p:ph type="body" sz="quarter" idx="21"/>
          </p:nvPr>
        </p:nvSpPr>
        <p:spPr>
          <a:xfrm>
            <a:off x="8101490" y="2060712"/>
            <a:ext cx="3600000" cy="3876261"/>
          </a:xfrm>
          <a:ln w="88900">
            <a:solidFill>
              <a:schemeClr val="accent4"/>
            </a:solidFill>
            <a:miter lim="800000"/>
          </a:ln>
        </p:spPr>
        <p:txBody>
          <a:bodyPr lIns="180000" tIns="108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68D76BF-27AA-45B3-82B7-3B620AF0EC21}"/>
              </a:ext>
            </a:extLst>
          </p:cNvPr>
          <p:cNvSpPr>
            <a:spLocks noGrp="1"/>
          </p:cNvSpPr>
          <p:nvPr>
            <p:ph type="body" sz="quarter" idx="19"/>
          </p:nvPr>
        </p:nvSpPr>
        <p:spPr>
          <a:xfrm>
            <a:off x="431999" y="2060713"/>
            <a:ext cx="3600000" cy="3876261"/>
          </a:xfrm>
          <a:ln w="88900">
            <a:solidFill>
              <a:schemeClr val="accent6"/>
            </a:solidFill>
            <a:miter lim="800000"/>
          </a:ln>
        </p:spPr>
        <p:txBody>
          <a:bodyPr lIns="180000" tIns="108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pic>
        <p:nvPicPr>
          <p:cNvPr id="15" name="Picture 14" descr="Blue text on a black background&#10;&#10;Description automatically generated with medium confidence">
            <a:extLst>
              <a:ext uri="{FF2B5EF4-FFF2-40B4-BE49-F238E27FC236}">
                <a16:creationId xmlns:a16="http://schemas.microsoft.com/office/drawing/2014/main" id="{150ABED8-A54A-4932-8DA0-D83237FF91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
        <p:nvSpPr>
          <p:cNvPr id="14" name="Text Placeholder 3">
            <a:extLst>
              <a:ext uri="{FF2B5EF4-FFF2-40B4-BE49-F238E27FC236}">
                <a16:creationId xmlns:a16="http://schemas.microsoft.com/office/drawing/2014/main" id="{17EA50BC-1B45-42B3-9B8B-C5B86478354C}"/>
              </a:ext>
            </a:extLst>
          </p:cNvPr>
          <p:cNvSpPr>
            <a:spLocks noGrp="1"/>
          </p:cNvSpPr>
          <p:nvPr>
            <p:ph type="body" sz="quarter" idx="20"/>
          </p:nvPr>
        </p:nvSpPr>
        <p:spPr>
          <a:xfrm>
            <a:off x="4266744" y="2060712"/>
            <a:ext cx="3600000" cy="3876261"/>
          </a:xfrm>
          <a:ln w="88900">
            <a:solidFill>
              <a:schemeClr val="accent3"/>
            </a:solidFill>
            <a:miter lim="800000"/>
          </a:ln>
        </p:spPr>
        <p:txBody>
          <a:bodyPr lIns="180000" tIns="108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6719854"/>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ntent Boxes &amp;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7" name="Text Placeholder 6">
            <a:extLst>
              <a:ext uri="{FF2B5EF4-FFF2-40B4-BE49-F238E27FC236}">
                <a16:creationId xmlns:a16="http://schemas.microsoft.com/office/drawing/2014/main" id="{F8BE0D34-01BF-415D-8313-8618359F26BF}"/>
              </a:ext>
            </a:extLst>
          </p:cNvPr>
          <p:cNvSpPr>
            <a:spLocks noGrp="1"/>
          </p:cNvSpPr>
          <p:nvPr>
            <p:ph type="body" sz="quarter" idx="13"/>
          </p:nvPr>
        </p:nvSpPr>
        <p:spPr>
          <a:xfrm>
            <a:off x="8110330" y="4136279"/>
            <a:ext cx="3493236" cy="1800695"/>
          </a:xfrm>
          <a:noFill/>
        </p:spPr>
        <p:txBody>
          <a:bodyPr lIns="0" tIns="0" rIns="0" bIns="0"/>
          <a:lstStyle>
            <a:lvl1pPr>
              <a:lnSpc>
                <a:spcPts val="2100"/>
              </a:lnSpc>
              <a:spcAft>
                <a:spcPts val="0"/>
              </a:spcAft>
              <a:defRPr sz="1800"/>
            </a:lvl1pPr>
            <a:lvl2pPr>
              <a:lnSpc>
                <a:spcPts val="2100"/>
              </a:lnSpc>
              <a:spcAft>
                <a:spcPts val="0"/>
              </a:spcAft>
              <a:defRPr sz="1800"/>
            </a:lvl2pPr>
            <a:lvl3pPr>
              <a:lnSpc>
                <a:spcPts val="2100"/>
              </a:lnSpc>
              <a:spcAft>
                <a:spcPts val="0"/>
              </a:spcAft>
              <a:defRPr sz="1800"/>
            </a:lvl3pPr>
            <a:lvl4pPr>
              <a:lnSpc>
                <a:spcPts val="2200"/>
              </a:lnSpc>
              <a:spcAft>
                <a:spcPts val="0"/>
              </a:spcAft>
              <a:defRPr sz="2000"/>
            </a:lvl4pPr>
            <a:lvl5pPr>
              <a:lnSpc>
                <a:spcPts val="2200"/>
              </a:lnSpc>
              <a:spcAft>
                <a:spcPts val="0"/>
              </a:spcAft>
              <a:defRPr sz="2000"/>
            </a:lvl5pPr>
          </a:lstStyle>
          <a:p>
            <a:pPr lvl="0"/>
            <a:r>
              <a:rPr lang="en-GB"/>
              <a:t>Click to edit Master text styles</a:t>
            </a:r>
          </a:p>
          <a:p>
            <a:pPr lvl="1"/>
            <a:r>
              <a:rPr lang="en-GB"/>
              <a:t>Second level</a:t>
            </a:r>
          </a:p>
          <a:p>
            <a:pPr lvl="2"/>
            <a:r>
              <a:rPr lang="en-GB"/>
              <a:t>Third level</a:t>
            </a:r>
          </a:p>
        </p:txBody>
      </p:sp>
      <p:sp>
        <p:nvSpPr>
          <p:cNvPr id="9" name="Text Placeholder 6">
            <a:extLst>
              <a:ext uri="{FF2B5EF4-FFF2-40B4-BE49-F238E27FC236}">
                <a16:creationId xmlns:a16="http://schemas.microsoft.com/office/drawing/2014/main" id="{5AD8C20C-806B-4337-9817-3D6F8DD523EF}"/>
              </a:ext>
            </a:extLst>
          </p:cNvPr>
          <p:cNvSpPr>
            <a:spLocks noGrp="1"/>
          </p:cNvSpPr>
          <p:nvPr>
            <p:ph type="body" sz="quarter" idx="14"/>
          </p:nvPr>
        </p:nvSpPr>
        <p:spPr>
          <a:xfrm>
            <a:off x="4748878" y="4136279"/>
            <a:ext cx="3107922" cy="1800695"/>
          </a:xfrm>
          <a:noFill/>
        </p:spPr>
        <p:txBody>
          <a:bodyPr lIns="0" tIns="0" rIns="0" bIns="0"/>
          <a:lstStyle>
            <a:lvl1pPr>
              <a:lnSpc>
                <a:spcPts val="2100"/>
              </a:lnSpc>
              <a:spcAft>
                <a:spcPts val="0"/>
              </a:spcAft>
              <a:defRPr sz="1800"/>
            </a:lvl1pPr>
            <a:lvl2pPr>
              <a:lnSpc>
                <a:spcPts val="2100"/>
              </a:lnSpc>
              <a:spcAft>
                <a:spcPts val="0"/>
              </a:spcAft>
              <a:defRPr sz="1800"/>
            </a:lvl2pPr>
            <a:lvl3pPr>
              <a:lnSpc>
                <a:spcPts val="2100"/>
              </a:lnSpc>
              <a:spcAft>
                <a:spcPts val="0"/>
              </a:spcAft>
              <a:defRPr sz="1800"/>
            </a:lvl3pPr>
            <a:lvl4pPr>
              <a:lnSpc>
                <a:spcPts val="2200"/>
              </a:lnSpc>
              <a:spcAft>
                <a:spcPts val="0"/>
              </a:spcAft>
              <a:defRPr sz="2000"/>
            </a:lvl4pPr>
            <a:lvl5pPr>
              <a:lnSpc>
                <a:spcPts val="2200"/>
              </a:lnSpc>
              <a:spcAft>
                <a:spcPts val="0"/>
              </a:spcAft>
              <a:defRPr sz="2000"/>
            </a:lvl5pPr>
          </a:lstStyle>
          <a:p>
            <a:pPr lvl="0"/>
            <a:r>
              <a:rPr lang="en-GB"/>
              <a:t>Click to edit Master text styles</a:t>
            </a:r>
          </a:p>
          <a:p>
            <a:pPr lvl="1"/>
            <a:r>
              <a:rPr lang="en-GB"/>
              <a:t>Second level</a:t>
            </a:r>
          </a:p>
          <a:p>
            <a:pPr lvl="2"/>
            <a:r>
              <a:rPr lang="en-GB"/>
              <a:t>Third level</a:t>
            </a:r>
          </a:p>
        </p:txBody>
      </p:sp>
      <p:sp>
        <p:nvSpPr>
          <p:cNvPr id="10" name="Text Placeholder 6">
            <a:extLst>
              <a:ext uri="{FF2B5EF4-FFF2-40B4-BE49-F238E27FC236}">
                <a16:creationId xmlns:a16="http://schemas.microsoft.com/office/drawing/2014/main" id="{5B4B14E5-8AE7-4C19-970E-39E6DADFE170}"/>
              </a:ext>
            </a:extLst>
          </p:cNvPr>
          <p:cNvSpPr>
            <a:spLocks noGrp="1"/>
          </p:cNvSpPr>
          <p:nvPr>
            <p:ph type="body" sz="quarter" idx="15"/>
          </p:nvPr>
        </p:nvSpPr>
        <p:spPr>
          <a:xfrm>
            <a:off x="1381916" y="4136279"/>
            <a:ext cx="3107922" cy="1800695"/>
          </a:xfrm>
          <a:noFill/>
        </p:spPr>
        <p:txBody>
          <a:bodyPr lIns="0" tIns="0" rIns="0" bIns="0"/>
          <a:lstStyle>
            <a:lvl1pPr>
              <a:lnSpc>
                <a:spcPts val="2100"/>
              </a:lnSpc>
              <a:spcAft>
                <a:spcPts val="0"/>
              </a:spcAft>
              <a:defRPr sz="1800"/>
            </a:lvl1pPr>
            <a:lvl2pPr>
              <a:lnSpc>
                <a:spcPts val="2100"/>
              </a:lnSpc>
              <a:spcAft>
                <a:spcPts val="0"/>
              </a:spcAft>
              <a:defRPr sz="1800"/>
            </a:lvl2pPr>
            <a:lvl3pPr>
              <a:lnSpc>
                <a:spcPts val="2100"/>
              </a:lnSpc>
              <a:spcAft>
                <a:spcPts val="0"/>
              </a:spcAft>
              <a:defRPr sz="1800"/>
            </a:lvl3pPr>
            <a:lvl4pPr>
              <a:lnSpc>
                <a:spcPts val="2200"/>
              </a:lnSpc>
              <a:spcAft>
                <a:spcPts val="0"/>
              </a:spcAft>
              <a:defRPr sz="2000"/>
            </a:lvl4pPr>
            <a:lvl5pPr>
              <a:lnSpc>
                <a:spcPts val="2200"/>
              </a:lnSpc>
              <a:spcAft>
                <a:spcPts val="0"/>
              </a:spcAft>
              <a:defRPr sz="2000"/>
            </a:lvl5pPr>
          </a:lstStyle>
          <a:p>
            <a:pPr lvl="0"/>
            <a:r>
              <a:rPr lang="en-GB"/>
              <a:t>Click to edit Master text styles</a:t>
            </a:r>
          </a:p>
          <a:p>
            <a:pPr lvl="1"/>
            <a:r>
              <a:rPr lang="en-GB"/>
              <a:t>Second level</a:t>
            </a:r>
          </a:p>
          <a:p>
            <a:pPr lvl="2"/>
            <a:r>
              <a:rPr lang="en-GB"/>
              <a:t>Third level</a:t>
            </a:r>
          </a:p>
        </p:txBody>
      </p:sp>
      <p:sp>
        <p:nvSpPr>
          <p:cNvPr id="11" name="Text Placeholder 6">
            <a:extLst>
              <a:ext uri="{FF2B5EF4-FFF2-40B4-BE49-F238E27FC236}">
                <a16:creationId xmlns:a16="http://schemas.microsoft.com/office/drawing/2014/main" id="{EF93A843-6F95-4ABA-B3B3-4673FCC6E80C}"/>
              </a:ext>
            </a:extLst>
          </p:cNvPr>
          <p:cNvSpPr>
            <a:spLocks noGrp="1"/>
          </p:cNvSpPr>
          <p:nvPr>
            <p:ph type="body" sz="quarter" idx="16" hasCustomPrompt="1"/>
          </p:nvPr>
        </p:nvSpPr>
        <p:spPr>
          <a:xfrm>
            <a:off x="8110331" y="3246427"/>
            <a:ext cx="3493237" cy="828483"/>
          </a:xfrm>
          <a:noFill/>
          <a:ln>
            <a:noFill/>
          </a:ln>
        </p:spPr>
        <p:txBody>
          <a:bodyPr lIns="0" tIns="0" rIns="0" bIns="0" anchor="t"/>
          <a:lstStyle>
            <a:lvl1pPr>
              <a:lnSpc>
                <a:spcPts val="7000"/>
              </a:lnSpc>
              <a:spcAft>
                <a:spcPts val="0"/>
              </a:spcAft>
              <a:defRPr sz="7000" b="0">
                <a:solidFill>
                  <a:schemeClr val="accent1"/>
                </a:solidFill>
                <a:latin typeface="+mj-lt"/>
              </a:defRPr>
            </a:lvl1pPr>
            <a:lvl2pPr>
              <a:lnSpc>
                <a:spcPts val="2200"/>
              </a:lnSpc>
              <a:spcAft>
                <a:spcPts val="0"/>
              </a:spcAft>
              <a:defRPr sz="2000"/>
            </a:lvl2pPr>
            <a:lvl3pPr>
              <a:lnSpc>
                <a:spcPts val="2200"/>
              </a:lnSpc>
              <a:spcAft>
                <a:spcPts val="0"/>
              </a:spcAft>
              <a:defRPr sz="2000"/>
            </a:lvl3pPr>
            <a:lvl4pPr>
              <a:lnSpc>
                <a:spcPts val="2200"/>
              </a:lnSpc>
              <a:spcAft>
                <a:spcPts val="0"/>
              </a:spcAft>
              <a:defRPr sz="2000"/>
            </a:lvl4pPr>
            <a:lvl5pPr>
              <a:lnSpc>
                <a:spcPts val="2200"/>
              </a:lnSpc>
              <a:spcAft>
                <a:spcPts val="0"/>
              </a:spcAft>
              <a:defRPr sz="2000"/>
            </a:lvl5pPr>
          </a:lstStyle>
          <a:p>
            <a:pPr lvl="0"/>
            <a:r>
              <a:rPr lang="en-US"/>
              <a:t>00</a:t>
            </a:r>
          </a:p>
        </p:txBody>
      </p:sp>
      <p:sp>
        <p:nvSpPr>
          <p:cNvPr id="12" name="Text Placeholder 6">
            <a:extLst>
              <a:ext uri="{FF2B5EF4-FFF2-40B4-BE49-F238E27FC236}">
                <a16:creationId xmlns:a16="http://schemas.microsoft.com/office/drawing/2014/main" id="{85908F09-F8B8-47A6-B73A-362749389EE1}"/>
              </a:ext>
            </a:extLst>
          </p:cNvPr>
          <p:cNvSpPr>
            <a:spLocks noGrp="1"/>
          </p:cNvSpPr>
          <p:nvPr>
            <p:ph type="body" sz="quarter" idx="17" hasCustomPrompt="1"/>
          </p:nvPr>
        </p:nvSpPr>
        <p:spPr>
          <a:xfrm>
            <a:off x="4739779" y="3246427"/>
            <a:ext cx="3117021" cy="828483"/>
          </a:xfrm>
          <a:noFill/>
          <a:ln>
            <a:noFill/>
          </a:ln>
        </p:spPr>
        <p:txBody>
          <a:bodyPr lIns="0" tIns="0" rIns="0" bIns="0" anchor="t"/>
          <a:lstStyle>
            <a:lvl1pPr>
              <a:lnSpc>
                <a:spcPts val="7000"/>
              </a:lnSpc>
              <a:spcAft>
                <a:spcPts val="0"/>
              </a:spcAft>
              <a:defRPr sz="7000" b="0">
                <a:solidFill>
                  <a:schemeClr val="accent1"/>
                </a:solidFill>
                <a:latin typeface="+mj-lt"/>
              </a:defRPr>
            </a:lvl1pPr>
            <a:lvl2pPr>
              <a:lnSpc>
                <a:spcPts val="2200"/>
              </a:lnSpc>
              <a:spcAft>
                <a:spcPts val="0"/>
              </a:spcAft>
              <a:defRPr sz="2000"/>
            </a:lvl2pPr>
            <a:lvl3pPr>
              <a:lnSpc>
                <a:spcPts val="2200"/>
              </a:lnSpc>
              <a:spcAft>
                <a:spcPts val="0"/>
              </a:spcAft>
              <a:defRPr sz="2000"/>
            </a:lvl3pPr>
            <a:lvl4pPr>
              <a:lnSpc>
                <a:spcPts val="2200"/>
              </a:lnSpc>
              <a:spcAft>
                <a:spcPts val="0"/>
              </a:spcAft>
              <a:defRPr sz="2000"/>
            </a:lvl4pPr>
            <a:lvl5pPr>
              <a:lnSpc>
                <a:spcPts val="2200"/>
              </a:lnSpc>
              <a:spcAft>
                <a:spcPts val="0"/>
              </a:spcAft>
              <a:defRPr sz="2000"/>
            </a:lvl5pPr>
          </a:lstStyle>
          <a:p>
            <a:pPr lvl="0"/>
            <a:r>
              <a:rPr lang="en-US"/>
              <a:t>00</a:t>
            </a:r>
          </a:p>
        </p:txBody>
      </p:sp>
      <p:sp>
        <p:nvSpPr>
          <p:cNvPr id="13" name="Text Placeholder 6">
            <a:extLst>
              <a:ext uri="{FF2B5EF4-FFF2-40B4-BE49-F238E27FC236}">
                <a16:creationId xmlns:a16="http://schemas.microsoft.com/office/drawing/2014/main" id="{382ECC87-FB83-4F15-8298-741A78CF8AF7}"/>
              </a:ext>
            </a:extLst>
          </p:cNvPr>
          <p:cNvSpPr>
            <a:spLocks noGrp="1"/>
          </p:cNvSpPr>
          <p:nvPr>
            <p:ph type="body" sz="quarter" idx="18" hasCustomPrompt="1"/>
          </p:nvPr>
        </p:nvSpPr>
        <p:spPr>
          <a:xfrm>
            <a:off x="1381916" y="3246427"/>
            <a:ext cx="3128637" cy="828483"/>
          </a:xfrm>
          <a:noFill/>
          <a:ln>
            <a:noFill/>
          </a:ln>
        </p:spPr>
        <p:txBody>
          <a:bodyPr lIns="0" tIns="0" rIns="0" bIns="0" anchor="t"/>
          <a:lstStyle>
            <a:lvl1pPr>
              <a:lnSpc>
                <a:spcPts val="7000"/>
              </a:lnSpc>
              <a:spcAft>
                <a:spcPts val="0"/>
              </a:spcAft>
              <a:defRPr sz="7000" b="0">
                <a:solidFill>
                  <a:schemeClr val="accent1"/>
                </a:solidFill>
                <a:latin typeface="+mj-lt"/>
              </a:defRPr>
            </a:lvl1pPr>
            <a:lvl2pPr>
              <a:lnSpc>
                <a:spcPts val="2200"/>
              </a:lnSpc>
              <a:spcAft>
                <a:spcPts val="0"/>
              </a:spcAft>
              <a:defRPr sz="2000"/>
            </a:lvl2pPr>
            <a:lvl3pPr>
              <a:lnSpc>
                <a:spcPts val="2200"/>
              </a:lnSpc>
              <a:spcAft>
                <a:spcPts val="0"/>
              </a:spcAft>
              <a:defRPr sz="2000"/>
            </a:lvl3pPr>
            <a:lvl4pPr>
              <a:lnSpc>
                <a:spcPts val="2200"/>
              </a:lnSpc>
              <a:spcAft>
                <a:spcPts val="0"/>
              </a:spcAft>
              <a:defRPr sz="2000"/>
            </a:lvl4pPr>
            <a:lvl5pPr>
              <a:lnSpc>
                <a:spcPts val="2200"/>
              </a:lnSpc>
              <a:spcAft>
                <a:spcPts val="0"/>
              </a:spcAft>
              <a:defRPr sz="2000"/>
            </a:lvl5pPr>
          </a:lstStyle>
          <a:p>
            <a:pPr lvl="0"/>
            <a:r>
              <a:rPr lang="en-US"/>
              <a:t>00</a:t>
            </a:r>
          </a:p>
        </p:txBody>
      </p:sp>
      <p:sp>
        <p:nvSpPr>
          <p:cNvPr id="4" name="Picture Placeholder 3">
            <a:extLst>
              <a:ext uri="{FF2B5EF4-FFF2-40B4-BE49-F238E27FC236}">
                <a16:creationId xmlns:a16="http://schemas.microsoft.com/office/drawing/2014/main" id="{D94C2592-75FE-4D4C-80FB-5FC208DA52E9}"/>
              </a:ext>
            </a:extLst>
          </p:cNvPr>
          <p:cNvSpPr>
            <a:spLocks noGrp="1"/>
          </p:cNvSpPr>
          <p:nvPr>
            <p:ph type="pic" sz="quarter" idx="19"/>
          </p:nvPr>
        </p:nvSpPr>
        <p:spPr>
          <a:xfrm>
            <a:off x="1381916" y="2111098"/>
            <a:ext cx="1056000" cy="938949"/>
          </a:xfrm>
        </p:spPr>
        <p:txBody>
          <a:bodyPr/>
          <a:lstStyle/>
          <a:p>
            <a:r>
              <a:rPr lang="en-GB"/>
              <a:t>Click icon to add picture</a:t>
            </a:r>
          </a:p>
        </p:txBody>
      </p:sp>
      <p:sp>
        <p:nvSpPr>
          <p:cNvPr id="14" name="Picture Placeholder 3">
            <a:extLst>
              <a:ext uri="{FF2B5EF4-FFF2-40B4-BE49-F238E27FC236}">
                <a16:creationId xmlns:a16="http://schemas.microsoft.com/office/drawing/2014/main" id="{8B3B0AD3-4728-4C26-A8BB-C2C11D8C35E7}"/>
              </a:ext>
            </a:extLst>
          </p:cNvPr>
          <p:cNvSpPr>
            <a:spLocks noGrp="1"/>
          </p:cNvSpPr>
          <p:nvPr>
            <p:ph type="pic" sz="quarter" idx="20"/>
          </p:nvPr>
        </p:nvSpPr>
        <p:spPr>
          <a:xfrm>
            <a:off x="4739779" y="2109601"/>
            <a:ext cx="1056000" cy="938949"/>
          </a:xfrm>
        </p:spPr>
        <p:txBody>
          <a:bodyPr/>
          <a:lstStyle/>
          <a:p>
            <a:r>
              <a:rPr lang="en-GB"/>
              <a:t>Click icon to add picture</a:t>
            </a:r>
          </a:p>
        </p:txBody>
      </p:sp>
      <p:sp>
        <p:nvSpPr>
          <p:cNvPr id="15" name="Picture Placeholder 3">
            <a:extLst>
              <a:ext uri="{FF2B5EF4-FFF2-40B4-BE49-F238E27FC236}">
                <a16:creationId xmlns:a16="http://schemas.microsoft.com/office/drawing/2014/main" id="{914E5FF1-E241-4C75-9B9E-74DF24FF69D9}"/>
              </a:ext>
            </a:extLst>
          </p:cNvPr>
          <p:cNvSpPr>
            <a:spLocks noGrp="1"/>
          </p:cNvSpPr>
          <p:nvPr>
            <p:ph type="pic" sz="quarter" idx="21"/>
          </p:nvPr>
        </p:nvSpPr>
        <p:spPr>
          <a:xfrm>
            <a:off x="8110329" y="2109601"/>
            <a:ext cx="1056000" cy="938949"/>
          </a:xfrm>
        </p:spPr>
        <p:txBody>
          <a:bodyPr/>
          <a:lstStyle/>
          <a:p>
            <a:r>
              <a:rPr lang="en-GB"/>
              <a:t>Click icon to add picture</a:t>
            </a:r>
          </a:p>
        </p:txBody>
      </p:sp>
      <p:pic>
        <p:nvPicPr>
          <p:cNvPr id="17" name="Picture 16" descr="Blue text on a black background&#10;&#10;Description automatically generated with medium confidence">
            <a:extLst>
              <a:ext uri="{FF2B5EF4-FFF2-40B4-BE49-F238E27FC236}">
                <a16:creationId xmlns:a16="http://schemas.microsoft.com/office/drawing/2014/main" id="{5A7E4136-E7E4-4BBF-B13D-11E0F3749C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Tree>
    <p:extLst>
      <p:ext uri="{BB962C8B-B14F-4D97-AF65-F5344CB8AC3E}">
        <p14:creationId xmlns:p14="http://schemas.microsoft.com/office/powerpoint/2010/main" val="1371114239"/>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amp; Chart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31999" y="1965278"/>
            <a:ext cx="5664001" cy="4211685"/>
          </a:xfrm>
        </p:spPr>
        <p:txBody>
          <a:bodyPr/>
          <a:lstStyle>
            <a:lvl1pPr>
              <a:spcBef>
                <a:spcPts val="0"/>
              </a:spcBef>
              <a:spcAft>
                <a:spcPts val="12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Chart Placeholder 8">
            <a:extLst>
              <a:ext uri="{FF2B5EF4-FFF2-40B4-BE49-F238E27FC236}">
                <a16:creationId xmlns:a16="http://schemas.microsoft.com/office/drawing/2014/main" id="{FC5998E6-EF9B-4384-B460-D9596037F532}"/>
              </a:ext>
            </a:extLst>
          </p:cNvPr>
          <p:cNvSpPr>
            <a:spLocks noGrp="1"/>
          </p:cNvSpPr>
          <p:nvPr>
            <p:ph type="chart" sz="quarter" idx="13"/>
          </p:nvPr>
        </p:nvSpPr>
        <p:spPr>
          <a:xfrm>
            <a:off x="7270811" y="1960563"/>
            <a:ext cx="3675355" cy="4216400"/>
          </a:xfrm>
        </p:spPr>
        <p:txBody>
          <a:bodyPr/>
          <a:lstStyle/>
          <a:p>
            <a:r>
              <a:rPr lang="en-GB"/>
              <a:t>Click icon to add chart</a:t>
            </a:r>
          </a:p>
        </p:txBody>
      </p:sp>
      <p:pic>
        <p:nvPicPr>
          <p:cNvPr id="11" name="Picture 10" descr="Blue text on a black background&#10;&#10;Description automatically generated with medium confidence">
            <a:extLst>
              <a:ext uri="{FF2B5EF4-FFF2-40B4-BE49-F238E27FC236}">
                <a16:creationId xmlns:a16="http://schemas.microsoft.com/office/drawing/2014/main" id="{91083DAA-AF3A-4DD2-A4EF-315FD18A93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Tree>
    <p:extLst>
      <p:ext uri="{BB962C8B-B14F-4D97-AF65-F5344CB8AC3E}">
        <p14:creationId xmlns:p14="http://schemas.microsoft.com/office/powerpoint/2010/main" val="794167097"/>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mp; Chart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0" y="1965601"/>
            <a:ext cx="5663548" cy="4211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p>
            <a:fld id="{D2B8D114-8DD6-4905-A30D-5CEAD97DB2FC}" type="slidenum">
              <a:rPr lang="en-GB" smtClean="0"/>
              <a:t>‹#›</a:t>
            </a:fld>
            <a:endParaRPr lang="en-GB"/>
          </a:p>
        </p:txBody>
      </p:sp>
      <p:sp>
        <p:nvSpPr>
          <p:cNvPr id="9" name="Chart Placeholder 8">
            <a:extLst>
              <a:ext uri="{FF2B5EF4-FFF2-40B4-BE49-F238E27FC236}">
                <a16:creationId xmlns:a16="http://schemas.microsoft.com/office/drawing/2014/main" id="{FC5998E6-EF9B-4384-B460-D9596037F532}"/>
              </a:ext>
            </a:extLst>
          </p:cNvPr>
          <p:cNvSpPr>
            <a:spLocks noGrp="1"/>
          </p:cNvSpPr>
          <p:nvPr>
            <p:ph type="chart" sz="quarter" idx="13"/>
          </p:nvPr>
        </p:nvSpPr>
        <p:spPr>
          <a:xfrm>
            <a:off x="431999" y="1963738"/>
            <a:ext cx="4828363" cy="4216400"/>
          </a:xfrm>
        </p:spPr>
        <p:txBody>
          <a:bodyPr/>
          <a:lstStyle/>
          <a:p>
            <a:r>
              <a:rPr lang="en-GB"/>
              <a:t>Click icon to add chart</a:t>
            </a:r>
          </a:p>
        </p:txBody>
      </p:sp>
      <p:pic>
        <p:nvPicPr>
          <p:cNvPr id="11" name="Picture 10" descr="Blue text on a black background&#10;&#10;Description automatically generated with medium confidence">
            <a:extLst>
              <a:ext uri="{FF2B5EF4-FFF2-40B4-BE49-F238E27FC236}">
                <a16:creationId xmlns:a16="http://schemas.microsoft.com/office/drawing/2014/main" id="{9ED1CCE7-18A1-4F3E-88A9-E5C8243468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Tree>
    <p:extLst>
      <p:ext uri="{BB962C8B-B14F-4D97-AF65-F5344CB8AC3E}">
        <p14:creationId xmlns:p14="http://schemas.microsoft.com/office/powerpoint/2010/main" val="2738202205"/>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sp>
        <p:nvSpPr>
          <p:cNvPr id="2" name="Title 1"/>
          <p:cNvSpPr>
            <a:spLocks noGrp="1"/>
          </p:cNvSpPr>
          <p:nvPr>
            <p:ph type="title"/>
          </p:nvPr>
        </p:nvSpPr>
        <p:spPr>
          <a:xfrm>
            <a:off x="432001" y="504967"/>
            <a:ext cx="5300650" cy="1185722"/>
          </a:xfrm>
        </p:spPr>
        <p:txBody>
          <a:bodyPr/>
          <a:lstStyle/>
          <a:p>
            <a:r>
              <a:rPr lang="en-GB"/>
              <a:t>Click to edit Master title style</a:t>
            </a:r>
            <a:endParaRPr lang="en-US"/>
          </a:p>
        </p:txBody>
      </p:sp>
      <p:sp>
        <p:nvSpPr>
          <p:cNvPr id="3" name="Content Placeholder 2"/>
          <p:cNvSpPr>
            <a:spLocks noGrp="1"/>
          </p:cNvSpPr>
          <p:nvPr>
            <p:ph idx="1"/>
          </p:nvPr>
        </p:nvSpPr>
        <p:spPr>
          <a:xfrm>
            <a:off x="432001" y="1965278"/>
            <a:ext cx="5418384" cy="4211685"/>
          </a:xfrm>
        </p:spPr>
        <p:txBody>
          <a:bodyPr/>
          <a:lstStyle>
            <a:lvl1pPr>
              <a:spcBef>
                <a:spcPts val="0"/>
              </a:spcBef>
              <a:spcAft>
                <a:spcPts val="12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6178858" y="0"/>
            <a:ext cx="6013143" cy="6858000"/>
          </a:xfrm>
        </p:spPr>
        <p:txBody>
          <a:bodyPr/>
          <a:lstStyle/>
          <a:p>
            <a:r>
              <a:rPr lang="en-GB"/>
              <a:t>Click icon to add picture</a:t>
            </a:r>
          </a:p>
        </p:txBody>
      </p:sp>
      <p:pic>
        <p:nvPicPr>
          <p:cNvPr id="11" name="Picture 10" descr="Blue text on a black background&#10;&#10;Description automatically generated with medium confidence">
            <a:extLst>
              <a:ext uri="{FF2B5EF4-FFF2-40B4-BE49-F238E27FC236}">
                <a16:creationId xmlns:a16="http://schemas.microsoft.com/office/drawing/2014/main" id="{EEA62D3B-3BAD-4797-AF2B-5CAC26660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49821"/>
            <a:ext cx="786386" cy="121920"/>
          </a:xfrm>
          <a:prstGeom prst="rect">
            <a:avLst/>
          </a:prstGeom>
        </p:spPr>
      </p:pic>
    </p:spTree>
    <p:extLst>
      <p:ext uri="{BB962C8B-B14F-4D97-AF65-F5344CB8AC3E}">
        <p14:creationId xmlns:p14="http://schemas.microsoft.com/office/powerpoint/2010/main" val="1672473754"/>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mp; Image 0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504967"/>
            <a:ext cx="5418000" cy="1185722"/>
          </a:xfr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432000" y="1965278"/>
            <a:ext cx="5418000" cy="4211685"/>
          </a:xfrm>
        </p:spPr>
        <p:txBody>
          <a:bodyPr/>
          <a:lstStyle>
            <a:lvl1pPr>
              <a:spcBef>
                <a:spcPts val="0"/>
              </a:spcBef>
              <a:spcAft>
                <a:spcPts val="1200"/>
              </a:spcAft>
              <a:defRPr>
                <a:solidFill>
                  <a:schemeClr val="bg1"/>
                </a:solidFill>
              </a:defRPr>
            </a:lvl1pPr>
            <a:lvl2pPr>
              <a:spcBef>
                <a:spcPts val="0"/>
              </a:spcBef>
              <a:spcAft>
                <a:spcPts val="1200"/>
              </a:spcAft>
              <a:defRPr>
                <a:solidFill>
                  <a:schemeClr val="bg1"/>
                </a:solidFill>
              </a:defRPr>
            </a:lvl2pPr>
            <a:lvl3pPr>
              <a:spcBef>
                <a:spcPts val="0"/>
              </a:spcBef>
              <a:spcAft>
                <a:spcPts val="1200"/>
              </a:spcAft>
              <a:defRPr>
                <a:solidFill>
                  <a:schemeClr val="bg1"/>
                </a:solidFill>
              </a:defRPr>
            </a:lvl3pPr>
            <a:lvl4pPr>
              <a:spcBef>
                <a:spcPts val="0"/>
              </a:spcBef>
              <a:spcAft>
                <a:spcPts val="1200"/>
              </a:spcAft>
              <a:defRPr>
                <a:solidFill>
                  <a:schemeClr val="bg1"/>
                </a:solidFill>
              </a:defRPr>
            </a:lvl4pPr>
            <a:lvl5pPr>
              <a:spcBef>
                <a:spcPts val="0"/>
              </a:spcBef>
              <a:spcAft>
                <a:spcPts val="1200"/>
              </a:spcAft>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D22C1D14-8ECD-4B5F-8202-30103AAF3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
        <p:nvSpPr>
          <p:cNvPr id="8" name="Picture Placeholder 6">
            <a:extLst>
              <a:ext uri="{FF2B5EF4-FFF2-40B4-BE49-F238E27FC236}">
                <a16:creationId xmlns:a16="http://schemas.microsoft.com/office/drawing/2014/main" id="{B55C06EF-8EA0-4C8F-A85B-277F498FF248}"/>
              </a:ext>
            </a:extLst>
          </p:cNvPr>
          <p:cNvSpPr>
            <a:spLocks noGrp="1"/>
          </p:cNvSpPr>
          <p:nvPr>
            <p:ph type="pic" sz="quarter" idx="13"/>
          </p:nvPr>
        </p:nvSpPr>
        <p:spPr>
          <a:xfrm>
            <a:off x="6178858" y="0"/>
            <a:ext cx="6013143" cy="6858000"/>
          </a:xfrm>
        </p:spPr>
        <p:txBody>
          <a:bodyPr/>
          <a:lstStyle/>
          <a:p>
            <a:r>
              <a:rPr lang="en-GB"/>
              <a:t>Click icon to add picture</a:t>
            </a:r>
          </a:p>
        </p:txBody>
      </p:sp>
    </p:spTree>
    <p:extLst>
      <p:ext uri="{BB962C8B-B14F-4D97-AF65-F5344CB8AC3E}">
        <p14:creationId xmlns:p14="http://schemas.microsoft.com/office/powerpoint/2010/main" val="3591659821"/>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771" y="1042997"/>
            <a:ext cx="6619761" cy="5100041"/>
          </a:xfrm>
        </p:spPr>
        <p:txBody>
          <a:bodyPr/>
          <a:lstStyle>
            <a:lvl1pPr marL="198000" indent="-198000">
              <a:lnSpc>
                <a:spcPts val="4200"/>
              </a:lnSpc>
              <a:spcAft>
                <a:spcPts val="0"/>
              </a:spcAft>
              <a:defRPr sz="4000" b="0" i="1">
                <a:solidFill>
                  <a:schemeClr val="bg1"/>
                </a:solidFill>
              </a:defRPr>
            </a:lvl1pPr>
            <a:lvl2pPr marL="198000">
              <a:lnSpc>
                <a:spcPts val="2600"/>
              </a:lnSpc>
              <a:spcAft>
                <a:spcPts val="0"/>
              </a:spcAft>
              <a:defRPr sz="2300">
                <a:solidFill>
                  <a:schemeClr val="bg1"/>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8" name="Picture 7" descr="Shape&#10;&#10;Description automatically generated">
            <a:extLst>
              <a:ext uri="{FF2B5EF4-FFF2-40B4-BE49-F238E27FC236}">
                <a16:creationId xmlns:a16="http://schemas.microsoft.com/office/drawing/2014/main" id="{246D7AA3-C2BF-4FBC-94B1-46E45017D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457" y="1"/>
            <a:ext cx="795530" cy="158191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5F1FD768-99C9-43CF-9D95-042DD3CB8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Tree>
    <p:extLst>
      <p:ext uri="{BB962C8B-B14F-4D97-AF65-F5344CB8AC3E}">
        <p14:creationId xmlns:p14="http://schemas.microsoft.com/office/powerpoint/2010/main" val="327121992"/>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6"/>
            <a:ext cx="6433749" cy="3884439"/>
          </a:xfrm>
        </p:spPr>
        <p:txBody>
          <a:bodyPr anchor="t">
            <a:normAutofit/>
          </a:bodyPr>
          <a:lstStyle>
            <a:lvl1pPr marL="222250" indent="-222250" algn="l">
              <a:lnSpc>
                <a:spcPts val="4200"/>
              </a:lnSpc>
              <a:defRPr sz="4000" b="0">
                <a:solidFill>
                  <a:schemeClr val="tx1"/>
                </a:solidFill>
              </a:defRPr>
            </a:lvl1pPr>
          </a:lstStyle>
          <a:p>
            <a:r>
              <a:rPr lang="en-US"/>
              <a:t>“Click to edit </a:t>
            </a:r>
            <a:br>
              <a:rPr lang="en-US"/>
            </a:br>
            <a:r>
              <a:rPr lang="en-US"/>
              <a:t>Master title style</a:t>
            </a:r>
            <a:endParaRPr lang="en-GB"/>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668511" y="5005952"/>
            <a:ext cx="6197238" cy="1069383"/>
          </a:xfrm>
        </p:spPr>
        <p:txBody>
          <a:bodyPr anchor="t"/>
          <a:lstStyle>
            <a:lvl1pPr marL="0" indent="0" algn="l">
              <a:lnSpc>
                <a:spcPts val="2600"/>
              </a:lnSpc>
              <a:spcAft>
                <a:spcPts val="0"/>
              </a:spcAft>
              <a:buNone/>
              <a:defRPr sz="23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3348000" y="6332400"/>
            <a:ext cx="4839677" cy="365125"/>
          </a:xfrm>
        </p:spPr>
        <p:txBody>
          <a:bodyPr/>
          <a:lstStyle>
            <a:lvl1pPr>
              <a:defRPr>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8610600" y="6332400"/>
            <a:ext cx="3170976"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3" name="TextBox 12">
            <a:extLst>
              <a:ext uri="{FF2B5EF4-FFF2-40B4-BE49-F238E27FC236}">
                <a16:creationId xmlns:a16="http://schemas.microsoft.com/office/drawing/2014/main" id="{F28024A0-9C32-4803-848F-16E406AEA3B3}"/>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tx1"/>
                </a:solidFill>
              </a:rPr>
              <a:t>Money and Pensions Service</a:t>
            </a:r>
          </a:p>
        </p:txBody>
      </p:sp>
      <p:pic>
        <p:nvPicPr>
          <p:cNvPr id="10" name="Picture 9" descr="A close up of a logo&#10;&#10;Description automatically generated">
            <a:extLst>
              <a:ext uri="{FF2B5EF4-FFF2-40B4-BE49-F238E27FC236}">
                <a16:creationId xmlns:a16="http://schemas.microsoft.com/office/drawing/2014/main" id="{5CFEEC47-9C30-484B-ACCE-34B352774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7132738" y="0"/>
            <a:ext cx="5059262" cy="6095496"/>
          </a:xfrm>
          <a:prstGeom prst="rect">
            <a:avLst/>
          </a:prstGeom>
        </p:spPr>
      </p:pic>
    </p:spTree>
    <p:extLst>
      <p:ext uri="{BB962C8B-B14F-4D97-AF65-F5344CB8AC3E}">
        <p14:creationId xmlns:p14="http://schemas.microsoft.com/office/powerpoint/2010/main" val="229880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amp; Full Image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1" y="0"/>
            <a:ext cx="12192000" cy="6858000"/>
          </a:xfrm>
        </p:spPr>
        <p:txBody>
          <a:bodyPr/>
          <a:lstStyle/>
          <a:p>
            <a:r>
              <a:rPr lang="en-GB"/>
              <a:t>Click icon to add picture</a:t>
            </a:r>
          </a:p>
        </p:txBody>
      </p:sp>
      <p:sp>
        <p:nvSpPr>
          <p:cNvPr id="2" name="Title 1"/>
          <p:cNvSpPr>
            <a:spLocks noGrp="1"/>
          </p:cNvSpPr>
          <p:nvPr>
            <p:ph type="title"/>
          </p:nvPr>
        </p:nvSpPr>
        <p:spPr>
          <a:xfrm>
            <a:off x="432001" y="504967"/>
            <a:ext cx="4441842" cy="1185722"/>
          </a:xfr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432000" y="1965278"/>
            <a:ext cx="4441841" cy="4211685"/>
          </a:xfrm>
        </p:spPr>
        <p:txBody>
          <a:bodyPr/>
          <a:lstStyle>
            <a:lvl1pPr>
              <a:spcBef>
                <a:spcPts val="0"/>
              </a:spcBef>
              <a:spcAft>
                <a:spcPts val="1200"/>
              </a:spcAft>
              <a:defRPr>
                <a:solidFill>
                  <a:schemeClr val="bg1"/>
                </a:solidFill>
              </a:defRPr>
            </a:lvl1pPr>
            <a:lvl2pPr>
              <a:spcBef>
                <a:spcPts val="0"/>
              </a:spcBef>
              <a:spcAft>
                <a:spcPts val="1200"/>
              </a:spcAft>
              <a:defRPr>
                <a:solidFill>
                  <a:schemeClr val="bg1"/>
                </a:solidFill>
              </a:defRPr>
            </a:lvl2pPr>
            <a:lvl3pPr>
              <a:spcBef>
                <a:spcPts val="0"/>
              </a:spcBef>
              <a:spcAft>
                <a:spcPts val="1200"/>
              </a:spcAft>
              <a:defRPr>
                <a:solidFill>
                  <a:schemeClr val="bg1"/>
                </a:solidFill>
              </a:defRPr>
            </a:lvl3pPr>
            <a:lvl4pPr>
              <a:spcBef>
                <a:spcPts val="0"/>
              </a:spcBef>
              <a:spcAft>
                <a:spcPts val="1200"/>
              </a:spcAft>
              <a:defRPr>
                <a:solidFill>
                  <a:schemeClr val="bg1"/>
                </a:solidFill>
              </a:defRPr>
            </a:lvl4pPr>
            <a:lvl5pPr>
              <a:spcBef>
                <a:spcPts val="0"/>
              </a:spcBef>
              <a:spcAft>
                <a:spcPts val="1200"/>
              </a:spcAft>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endParaRPr lang="en-GB">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0A813A21-DBD5-4939-A2EA-4F0B371C5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Tree>
    <p:extLst>
      <p:ext uri="{BB962C8B-B14F-4D97-AF65-F5344CB8AC3E}">
        <p14:creationId xmlns:p14="http://schemas.microsoft.com/office/powerpoint/2010/main" val="2994095873"/>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mp; Full Image 0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550705A-01F2-41B9-8F90-0D6A53142EFB}"/>
              </a:ext>
            </a:extLst>
          </p:cNvPr>
          <p:cNvSpPr>
            <a:spLocks noGrp="1"/>
          </p:cNvSpPr>
          <p:nvPr>
            <p:ph type="pic" sz="quarter" idx="13"/>
          </p:nvPr>
        </p:nvSpPr>
        <p:spPr>
          <a:xfrm>
            <a:off x="1" y="0"/>
            <a:ext cx="12192000" cy="6858000"/>
          </a:xfrm>
        </p:spPr>
        <p:txBody>
          <a:bodyPr lIns="0"/>
          <a:lstStyle/>
          <a:p>
            <a:r>
              <a:rPr lang="en-GB"/>
              <a:t>Click icon to add picture</a:t>
            </a:r>
          </a:p>
        </p:txBody>
      </p:sp>
      <p:sp>
        <p:nvSpPr>
          <p:cNvPr id="3" name="Content Placeholder 2"/>
          <p:cNvSpPr>
            <a:spLocks noGrp="1"/>
          </p:cNvSpPr>
          <p:nvPr>
            <p:ph idx="1"/>
          </p:nvPr>
        </p:nvSpPr>
        <p:spPr>
          <a:xfrm>
            <a:off x="432001" y="441858"/>
            <a:ext cx="5054400" cy="5044542"/>
          </a:xfrm>
          <a:solidFill>
            <a:schemeClr val="accent1"/>
          </a:solidFill>
          <a:ln>
            <a:noFill/>
          </a:ln>
        </p:spPr>
        <p:txBody>
          <a:bodyPr lIns="432000" tIns="450000" rIns="72000"/>
          <a:lstStyle>
            <a:lvl1pPr>
              <a:lnSpc>
                <a:spcPts val="4200"/>
              </a:lnSpc>
              <a:spcAft>
                <a:spcPts val="2700"/>
              </a:spcAft>
              <a:defRPr sz="4000">
                <a:solidFill>
                  <a:schemeClr val="bg1"/>
                </a:solidFill>
              </a:defRPr>
            </a:lvl1pPr>
            <a:lvl2pPr>
              <a:defRPr b="1">
                <a:solidFill>
                  <a:schemeClr val="bg1"/>
                </a:solidFill>
                <a:latin typeface="+mj-lt"/>
              </a:defRPr>
            </a:lvl2pPr>
            <a:lvl3pPr marL="0" indent="0">
              <a:buNone/>
              <a:defRPr>
                <a:solidFill>
                  <a:schemeClr val="bg1"/>
                </a:solidFill>
              </a:defRPr>
            </a:lvl3pPr>
            <a:lvl4pPr marL="306000">
              <a:defRPr>
                <a:solidFill>
                  <a:schemeClr val="bg1"/>
                </a:solidFill>
              </a:defRPr>
            </a:lvl4pPr>
            <a:lvl5pPr marL="594000">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GB"/>
              <a:t>[Document title]</a:t>
            </a:r>
            <a:endParaRPr lang="en-GB">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B8D114-8DD6-4905-A30D-5CEAD97DB2FC}" type="slidenum">
              <a:rPr lang="en-GB" smtClean="0"/>
              <a:pPr/>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0A813A21-DBD5-4939-A2EA-4F0B371C5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51200"/>
            <a:ext cx="784862" cy="121920"/>
          </a:xfrm>
          <a:prstGeom prst="rect">
            <a:avLst/>
          </a:prstGeom>
        </p:spPr>
      </p:pic>
    </p:spTree>
    <p:extLst>
      <p:ext uri="{BB962C8B-B14F-4D97-AF65-F5344CB8AC3E}">
        <p14:creationId xmlns:p14="http://schemas.microsoft.com/office/powerpoint/2010/main" val="3770868693"/>
      </p:ext>
    </p:extLst>
  </p:cSld>
  <p:clrMapOvr>
    <a:masterClrMapping/>
  </p:clrMapOvr>
  <p:extLst>
    <p:ext uri="{DCECCB84-F9BA-43D5-87BE-67443E8EF086}">
      <p15:sldGuideLst xmlns:p15="http://schemas.microsoft.com/office/powerpoint/2012/main">
        <p15:guide id="1" orient="horz" pos="1235">
          <p15:clr>
            <a:srgbClr val="FBAE40"/>
          </p15:clr>
        </p15:guide>
        <p15:guide id="2" pos="3840">
          <p15:clr>
            <a:srgbClr val="FBAE40"/>
          </p15:clr>
        </p15:guide>
        <p15:guide id="3" orient="horz" pos="317">
          <p15:clr>
            <a:srgbClr val="FBAE40"/>
          </p15:clr>
        </p15:guide>
        <p15:guide id="4" pos="356">
          <p15:clr>
            <a:srgbClr val="FBAE40"/>
          </p15:clr>
        </p15:guide>
        <p15:guide id="5" pos="7309">
          <p15:clr>
            <a:srgbClr val="FBAE40"/>
          </p15:clr>
        </p15:guide>
        <p15:guide id="6" orient="horz" pos="3893">
          <p15:clr>
            <a:srgbClr val="FBAE40"/>
          </p15:clr>
        </p15:guide>
        <p15:guide id="7" orient="horz" pos="1066">
          <p15:clr>
            <a:srgbClr val="FBAE40"/>
          </p15:clr>
        </p15:guide>
        <p15:guide id="8" pos="484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B784-545D-4E05-B8CB-B450CE7E6A3C}"/>
              </a:ext>
            </a:extLst>
          </p:cNvPr>
          <p:cNvSpPr/>
          <p:nvPr userDrawn="1"/>
        </p:nvSpPr>
        <p:spPr>
          <a:xfrm>
            <a:off x="4076054" y="2826327"/>
            <a:ext cx="8115946" cy="4031673"/>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Lst>
            <a:ahLst/>
            <a:cxnLst>
              <a:cxn ang="0">
                <a:pos x="connsiteX0" y="connsiteY0"/>
              </a:cxn>
              <a:cxn ang="0">
                <a:pos x="connsiteX1" y="connsiteY1"/>
              </a:cxn>
              <a:cxn ang="0">
                <a:pos x="connsiteX2" y="connsiteY2"/>
              </a:cxn>
              <a:cxn ang="0">
                <a:pos x="connsiteX3" y="connsiteY3"/>
              </a:cxn>
            </a:cxnLst>
            <a:rect l="l" t="t" r="r" b="b"/>
            <a:pathLst>
              <a:path w="8115946" h="4031673">
                <a:moveTo>
                  <a:pt x="0" y="4031673"/>
                </a:moveTo>
                <a:lnTo>
                  <a:pt x="8115946" y="0"/>
                </a:lnTo>
                <a:lnTo>
                  <a:pt x="8115946" y="4031673"/>
                </a:lnTo>
                <a:lnTo>
                  <a:pt x="0" y="40316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tx1"/>
                </a:solidFill>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0" y="3034145"/>
            <a:ext cx="7811455" cy="2223655"/>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FEFB9301-2E34-4F6E-98E4-D90A77CBCC89}"/>
              </a:ext>
            </a:extLst>
          </p:cNvPr>
          <p:cNvSpPr>
            <a:spLocks noGrp="1"/>
          </p:cNvSpPr>
          <p:nvPr>
            <p:ph type="body" sz="quarter" idx="10"/>
          </p:nvPr>
        </p:nvSpPr>
        <p:spPr>
          <a:xfrm>
            <a:off x="432000" y="5861050"/>
            <a:ext cx="4364037" cy="788988"/>
          </a:xfrm>
        </p:spPr>
        <p:txBody>
          <a:bodyPr>
            <a:normAutofit/>
          </a:bodyPr>
          <a:lstStyle>
            <a:lvl1pPr>
              <a:lnSpc>
                <a:spcPts val="2600"/>
              </a:lnSpc>
              <a:spcAft>
                <a:spcPts val="0"/>
              </a:spcAft>
              <a:defRPr sz="2300" b="0">
                <a:solidFill>
                  <a:schemeClr val="tx1"/>
                </a:solidFill>
                <a:latin typeface="+mn-lt"/>
              </a:defRPr>
            </a:lvl1pPr>
            <a:lvl2pPr marL="0" indent="0">
              <a:buNone/>
              <a:defRPr/>
            </a:lvl2pPr>
          </a:lstStyle>
          <a:p>
            <a:pPr lvl="0"/>
            <a:r>
              <a:rPr lang="en-US"/>
              <a:t>Click to edit Master text styles</a:t>
            </a:r>
          </a:p>
        </p:txBody>
      </p:sp>
      <p:pic>
        <p:nvPicPr>
          <p:cNvPr id="11" name="Picture 10">
            <a:extLst>
              <a:ext uri="{FF2B5EF4-FFF2-40B4-BE49-F238E27FC236}">
                <a16:creationId xmlns:a16="http://schemas.microsoft.com/office/drawing/2014/main" id="{0097DFDD-244E-40F2-B167-68ADEE205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8722" y="5767754"/>
            <a:ext cx="2048260" cy="651511"/>
          </a:xfrm>
          <a:prstGeom prst="rect">
            <a:avLst/>
          </a:prstGeom>
        </p:spPr>
      </p:pic>
    </p:spTree>
    <p:extLst>
      <p:ext uri="{BB962C8B-B14F-4D97-AF65-F5344CB8AC3E}">
        <p14:creationId xmlns:p14="http://schemas.microsoft.com/office/powerpoint/2010/main" val="1724037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5FB784-545D-4E05-B8CB-B450CE7E6A3C}"/>
              </a:ext>
            </a:extLst>
          </p:cNvPr>
          <p:cNvSpPr/>
          <p:nvPr userDrawn="1"/>
        </p:nvSpPr>
        <p:spPr>
          <a:xfrm>
            <a:off x="4076054" y="2826327"/>
            <a:ext cx="8115946" cy="4031673"/>
          </a:xfrm>
          <a:custGeom>
            <a:avLst/>
            <a:gdLst>
              <a:gd name="connsiteX0" fmla="*/ 0 w 8115946"/>
              <a:gd name="connsiteY0" fmla="*/ 0 h 4031673"/>
              <a:gd name="connsiteX1" fmla="*/ 8115946 w 8115946"/>
              <a:gd name="connsiteY1" fmla="*/ 0 h 4031673"/>
              <a:gd name="connsiteX2" fmla="*/ 8115946 w 8115946"/>
              <a:gd name="connsiteY2" fmla="*/ 4031673 h 4031673"/>
              <a:gd name="connsiteX3" fmla="*/ 0 w 8115946"/>
              <a:gd name="connsiteY3" fmla="*/ 4031673 h 4031673"/>
              <a:gd name="connsiteX4" fmla="*/ 0 w 8115946"/>
              <a:gd name="connsiteY4" fmla="*/ 0 h 4031673"/>
              <a:gd name="connsiteX0" fmla="*/ 0 w 8115946"/>
              <a:gd name="connsiteY0" fmla="*/ 4031673 h 4031673"/>
              <a:gd name="connsiteX1" fmla="*/ 8115946 w 8115946"/>
              <a:gd name="connsiteY1" fmla="*/ 0 h 4031673"/>
              <a:gd name="connsiteX2" fmla="*/ 8115946 w 8115946"/>
              <a:gd name="connsiteY2" fmla="*/ 4031673 h 4031673"/>
              <a:gd name="connsiteX3" fmla="*/ 0 w 8115946"/>
              <a:gd name="connsiteY3" fmla="*/ 4031673 h 4031673"/>
            </a:gdLst>
            <a:ahLst/>
            <a:cxnLst>
              <a:cxn ang="0">
                <a:pos x="connsiteX0" y="connsiteY0"/>
              </a:cxn>
              <a:cxn ang="0">
                <a:pos x="connsiteX1" y="connsiteY1"/>
              </a:cxn>
              <a:cxn ang="0">
                <a:pos x="connsiteX2" y="connsiteY2"/>
              </a:cxn>
              <a:cxn ang="0">
                <a:pos x="connsiteX3" y="connsiteY3"/>
              </a:cxn>
            </a:cxnLst>
            <a:rect l="l" t="t" r="r" b="b"/>
            <a:pathLst>
              <a:path w="8115946" h="4031673">
                <a:moveTo>
                  <a:pt x="0" y="4031673"/>
                </a:moveTo>
                <a:lnTo>
                  <a:pt x="8115946" y="0"/>
                </a:lnTo>
                <a:lnTo>
                  <a:pt x="8115946" y="4031673"/>
                </a:lnTo>
                <a:lnTo>
                  <a:pt x="0" y="40316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853149"/>
            <a:ext cx="8628873" cy="1828800"/>
          </a:xfrm>
        </p:spPr>
        <p:txBody>
          <a:bodyPr anchor="t">
            <a:normAutofit/>
          </a:bodyPr>
          <a:lstStyle>
            <a:lvl1pPr algn="l">
              <a:lnSpc>
                <a:spcPct val="100000"/>
              </a:lnSpc>
              <a:defRPr sz="10000">
                <a:solidFill>
                  <a:schemeClr val="tx1"/>
                </a:solidFill>
              </a:defRPr>
            </a:lvl1pPr>
          </a:lstStyle>
          <a:p>
            <a:r>
              <a:rPr lang="en-US"/>
              <a:t>Thank you </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0" y="4539916"/>
            <a:ext cx="5246905" cy="1524000"/>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0097DFDD-244E-40F2-B167-68ADEE205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8722" y="5767754"/>
            <a:ext cx="2048260" cy="651511"/>
          </a:xfrm>
          <a:prstGeom prst="rect">
            <a:avLst/>
          </a:prstGeom>
        </p:spPr>
      </p:pic>
    </p:spTree>
    <p:extLst>
      <p:ext uri="{BB962C8B-B14F-4D97-AF65-F5344CB8AC3E}">
        <p14:creationId xmlns:p14="http://schemas.microsoft.com/office/powerpoint/2010/main" val="567582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tx1"/>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BDF969E-8600-4537-8099-69D0E84A9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58689"/>
            <a:ext cx="8906274" cy="2601473"/>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bg2"/>
                </a:solidFill>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A4027A46-1D98-4D94-9A98-8E3B50E795C0}"/>
              </a:ext>
            </a:extLst>
          </p:cNvPr>
          <p:cNvSpPr>
            <a:spLocks noGrp="1"/>
          </p:cNvSpPr>
          <p:nvPr>
            <p:ph type="subTitle" idx="1"/>
          </p:nvPr>
        </p:nvSpPr>
        <p:spPr>
          <a:xfrm>
            <a:off x="432000" y="3034146"/>
            <a:ext cx="7811455" cy="1224544"/>
          </a:xfrm>
        </p:spPr>
        <p:txBody>
          <a:bodyPr anchor="t"/>
          <a:lstStyle>
            <a:lvl1pPr marL="0" indent="0" algn="l">
              <a:lnSpc>
                <a:spcPts val="2600"/>
              </a:lnSpc>
              <a:spcAft>
                <a:spcPts val="0"/>
              </a:spcAft>
              <a:buNone/>
              <a:defRPr sz="230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FEFB9301-2E34-4F6E-98E4-D90A77CBCC89}"/>
              </a:ext>
            </a:extLst>
          </p:cNvPr>
          <p:cNvSpPr>
            <a:spLocks noGrp="1"/>
          </p:cNvSpPr>
          <p:nvPr>
            <p:ph type="body" sz="quarter" idx="10"/>
          </p:nvPr>
        </p:nvSpPr>
        <p:spPr>
          <a:xfrm>
            <a:off x="432000" y="4543037"/>
            <a:ext cx="4364037" cy="2047041"/>
          </a:xfrm>
        </p:spPr>
        <p:txBody>
          <a:bodyPr>
            <a:normAutofit/>
          </a:bodyPr>
          <a:lstStyle>
            <a:lvl1pPr>
              <a:lnSpc>
                <a:spcPts val="2600"/>
              </a:lnSpc>
              <a:spcAft>
                <a:spcPts val="0"/>
              </a:spcAft>
              <a:defRPr sz="2300" b="0">
                <a:solidFill>
                  <a:schemeClr val="bg2"/>
                </a:solidFill>
                <a:latin typeface="+mn-lt"/>
              </a:defRPr>
            </a:lvl1pPr>
            <a:lvl2pPr marL="0" indent="0">
              <a:buNone/>
              <a:defRPr/>
            </a:lvl2pPr>
          </a:lstStyle>
          <a:p>
            <a:pPr lvl="0"/>
            <a:r>
              <a:rPr lang="en-US"/>
              <a:t>Click to edit Master text styles</a:t>
            </a:r>
          </a:p>
        </p:txBody>
      </p:sp>
      <p:pic>
        <p:nvPicPr>
          <p:cNvPr id="5" name="Picture 4" descr="A picture containing object&#10;&#10;Description automatically generated">
            <a:extLst>
              <a:ext uri="{FF2B5EF4-FFF2-40B4-BE49-F238E27FC236}">
                <a16:creationId xmlns:a16="http://schemas.microsoft.com/office/drawing/2014/main" id="{E35F2474-A589-4D8F-B026-0FF43989B1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9200" y="5767200"/>
            <a:ext cx="2048260" cy="651511"/>
          </a:xfrm>
          <a:prstGeom prst="rect">
            <a:avLst/>
          </a:prstGeom>
        </p:spPr>
      </p:pic>
    </p:spTree>
    <p:extLst>
      <p:ext uri="{BB962C8B-B14F-4D97-AF65-F5344CB8AC3E}">
        <p14:creationId xmlns:p14="http://schemas.microsoft.com/office/powerpoint/2010/main" val="40911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BDF969E-8600-4537-8099-69D0E84A9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58689"/>
            <a:ext cx="8906274" cy="2601473"/>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tx1"/>
                </a:solidFill>
              </a:defRPr>
            </a:lvl1pPr>
          </a:lstStyle>
          <a:p>
            <a:r>
              <a:rPr lang="en-US"/>
              <a:t>Click to edit </a:t>
            </a:r>
            <a:br>
              <a:rPr lang="en-US"/>
            </a:br>
            <a:r>
              <a:rPr lang="en-US"/>
              <a:t>Master title style</a:t>
            </a:r>
            <a:endParaRPr lang="en-GB"/>
          </a:p>
        </p:txBody>
      </p:sp>
      <p:pic>
        <p:nvPicPr>
          <p:cNvPr id="7" name="Picture 6">
            <a:extLst>
              <a:ext uri="{FF2B5EF4-FFF2-40B4-BE49-F238E27FC236}">
                <a16:creationId xmlns:a16="http://schemas.microsoft.com/office/drawing/2014/main" id="{CECE8087-8491-4D5F-8320-2B44813664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8722" y="5767754"/>
            <a:ext cx="2048260" cy="651511"/>
          </a:xfrm>
          <a:prstGeom prst="rect">
            <a:avLst/>
          </a:prstGeom>
        </p:spPr>
      </p:pic>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432000" y="3034146"/>
            <a:ext cx="7811455" cy="1224544"/>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 Placeholder 8">
            <a:extLst>
              <a:ext uri="{FF2B5EF4-FFF2-40B4-BE49-F238E27FC236}">
                <a16:creationId xmlns:a16="http://schemas.microsoft.com/office/drawing/2014/main" id="{823B4861-52BE-4992-8234-2C6AAB8ACFBE}"/>
              </a:ext>
            </a:extLst>
          </p:cNvPr>
          <p:cNvSpPr>
            <a:spLocks noGrp="1"/>
          </p:cNvSpPr>
          <p:nvPr>
            <p:ph type="body" sz="quarter" idx="10"/>
          </p:nvPr>
        </p:nvSpPr>
        <p:spPr>
          <a:xfrm>
            <a:off x="432000" y="4543037"/>
            <a:ext cx="4364037" cy="2047041"/>
          </a:xfrm>
        </p:spPr>
        <p:txBody>
          <a:bodyPr>
            <a:normAutofit/>
          </a:bodyPr>
          <a:lstStyle>
            <a:lvl1pPr>
              <a:lnSpc>
                <a:spcPts val="2600"/>
              </a:lnSpc>
              <a:spcAft>
                <a:spcPts val="0"/>
              </a:spcAft>
              <a:defRPr sz="2300" b="0">
                <a:solidFill>
                  <a:schemeClr val="tx1"/>
                </a:solidFill>
                <a:latin typeface="+mn-lt"/>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503537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3348000" y="6332400"/>
            <a:ext cx="4839677" cy="365125"/>
          </a:xfrm>
        </p:spPr>
        <p:txBody>
          <a:bodyPr/>
          <a:lstStyle>
            <a:lvl1pPr>
              <a:defRPr>
                <a:solidFill>
                  <a:schemeClr val="tx1"/>
                </a:solidFill>
              </a:defRPr>
            </a:lvl1pPr>
          </a:lstStyle>
          <a:p>
            <a:r>
              <a:rPr lang="en-GB"/>
              <a:t>[Document title]</a:t>
            </a:r>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8610600" y="6332400"/>
            <a:ext cx="3170976"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3" name="TextBox 12">
            <a:extLst>
              <a:ext uri="{FF2B5EF4-FFF2-40B4-BE49-F238E27FC236}">
                <a16:creationId xmlns:a16="http://schemas.microsoft.com/office/drawing/2014/main" id="{F28024A0-9C32-4803-848F-16E406AEA3B3}"/>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tx1"/>
                </a:solidFill>
              </a:rPr>
              <a:t>Money and Pensions Service</a:t>
            </a:r>
          </a:p>
        </p:txBody>
      </p:sp>
      <p:sp>
        <p:nvSpPr>
          <p:cNvPr id="14" name="Title 1">
            <a:extLst>
              <a:ext uri="{FF2B5EF4-FFF2-40B4-BE49-F238E27FC236}">
                <a16:creationId xmlns:a16="http://schemas.microsoft.com/office/drawing/2014/main" id="{9287E5CD-33E5-4D7C-95BF-1ABDF8B3B4E5}"/>
              </a:ext>
            </a:extLst>
          </p:cNvPr>
          <p:cNvSpPr>
            <a:spLocks noGrp="1"/>
          </p:cNvSpPr>
          <p:nvPr>
            <p:ph type="ctrTitle" hasCustomPrompt="1"/>
          </p:nvPr>
        </p:nvSpPr>
        <p:spPr>
          <a:xfrm>
            <a:off x="432000" y="997527"/>
            <a:ext cx="8628873" cy="1828800"/>
          </a:xfrm>
        </p:spPr>
        <p:txBody>
          <a:bodyPr anchor="t">
            <a:normAutofit/>
          </a:bodyPr>
          <a:lstStyle>
            <a:lvl1pPr algn="l">
              <a:lnSpc>
                <a:spcPts val="7000"/>
              </a:lnSpc>
              <a:defRPr sz="6400">
                <a:solidFill>
                  <a:schemeClr val="tx1"/>
                </a:solidFill>
              </a:defRPr>
            </a:lvl1pPr>
          </a:lstStyle>
          <a:p>
            <a:r>
              <a:rPr lang="en-US"/>
              <a:t>Click to edit </a:t>
            </a:r>
            <a:br>
              <a:rPr lang="en-US"/>
            </a:br>
            <a:r>
              <a:rPr lang="en-US"/>
              <a:t>Master title style</a:t>
            </a:r>
            <a:endParaRPr lang="en-GB"/>
          </a:p>
        </p:txBody>
      </p:sp>
      <p:sp>
        <p:nvSpPr>
          <p:cNvPr id="15" name="Subtitle 2">
            <a:extLst>
              <a:ext uri="{FF2B5EF4-FFF2-40B4-BE49-F238E27FC236}">
                <a16:creationId xmlns:a16="http://schemas.microsoft.com/office/drawing/2014/main" id="{3CCD5053-13C6-44CC-94CD-6F657D98BE62}"/>
              </a:ext>
            </a:extLst>
          </p:cNvPr>
          <p:cNvSpPr>
            <a:spLocks noGrp="1"/>
          </p:cNvSpPr>
          <p:nvPr>
            <p:ph type="subTitle" idx="1"/>
          </p:nvPr>
        </p:nvSpPr>
        <p:spPr>
          <a:xfrm>
            <a:off x="432000" y="3034146"/>
            <a:ext cx="7811455" cy="1224544"/>
          </a:xfrm>
        </p:spPr>
        <p:txBody>
          <a:bodyPr anchor="t"/>
          <a:lstStyle>
            <a:lvl1pPr marL="0" indent="0" algn="l">
              <a:lnSpc>
                <a:spcPts val="2600"/>
              </a:lnSpc>
              <a:spcAft>
                <a:spcPts val="0"/>
              </a:spcAft>
              <a:buNone/>
              <a:defRPr sz="23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01758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B6865E-07B5-4255-8E36-193CCE8F7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502" y="278815"/>
            <a:ext cx="5047498" cy="4860046"/>
          </a:xfrm>
          <a:prstGeom prst="rect">
            <a:avLst/>
          </a:prstGeom>
        </p:spPr>
      </p:pic>
      <p:sp>
        <p:nvSpPr>
          <p:cNvPr id="2" name="Title 1">
            <a:extLst>
              <a:ext uri="{FF2B5EF4-FFF2-40B4-BE49-F238E27FC236}">
                <a16:creationId xmlns:a16="http://schemas.microsoft.com/office/drawing/2014/main" id="{76A3DA8B-2ED0-486B-8F11-9CFD38751A89}"/>
              </a:ext>
            </a:extLst>
          </p:cNvPr>
          <p:cNvSpPr>
            <a:spLocks noGrp="1"/>
          </p:cNvSpPr>
          <p:nvPr>
            <p:ph type="ctrTitle" hasCustomPrompt="1"/>
          </p:nvPr>
        </p:nvSpPr>
        <p:spPr>
          <a:xfrm>
            <a:off x="432000" y="997526"/>
            <a:ext cx="6433749" cy="3884439"/>
          </a:xfrm>
        </p:spPr>
        <p:txBody>
          <a:bodyPr anchor="t">
            <a:normAutofit/>
          </a:bodyPr>
          <a:lstStyle>
            <a:lvl1pPr marL="222250" indent="-222250" algn="l">
              <a:lnSpc>
                <a:spcPts val="4200"/>
              </a:lnSpc>
              <a:defRPr sz="4000" b="0">
                <a:solidFill>
                  <a:schemeClr val="tx1"/>
                </a:solidFill>
              </a:defRPr>
            </a:lvl1pPr>
          </a:lstStyle>
          <a:p>
            <a:r>
              <a:rPr lang="en-US"/>
              <a:t>“Click to edit </a:t>
            </a:r>
            <a:br>
              <a:rPr lang="en-US"/>
            </a:br>
            <a:r>
              <a:rPr lang="en-US"/>
              <a:t>Master title style</a:t>
            </a:r>
            <a:endParaRPr lang="en-GB"/>
          </a:p>
        </p:txBody>
      </p:sp>
      <p:sp>
        <p:nvSpPr>
          <p:cNvPr id="8" name="Subtitle 2">
            <a:extLst>
              <a:ext uri="{FF2B5EF4-FFF2-40B4-BE49-F238E27FC236}">
                <a16:creationId xmlns:a16="http://schemas.microsoft.com/office/drawing/2014/main" id="{1223B28A-7A54-4D24-868E-4890A440AC70}"/>
              </a:ext>
            </a:extLst>
          </p:cNvPr>
          <p:cNvSpPr>
            <a:spLocks noGrp="1"/>
          </p:cNvSpPr>
          <p:nvPr>
            <p:ph type="subTitle" idx="1"/>
          </p:nvPr>
        </p:nvSpPr>
        <p:spPr>
          <a:xfrm>
            <a:off x="668511" y="5005952"/>
            <a:ext cx="6197238" cy="1069383"/>
          </a:xfrm>
        </p:spPr>
        <p:txBody>
          <a:bodyPr anchor="t"/>
          <a:lstStyle>
            <a:lvl1pPr marL="0" indent="0" algn="l">
              <a:lnSpc>
                <a:spcPts val="2600"/>
              </a:lnSpc>
              <a:spcAft>
                <a:spcPts val="0"/>
              </a:spcAft>
              <a:buNone/>
              <a:defRPr sz="23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Footer Placeholder 4">
            <a:extLst>
              <a:ext uri="{FF2B5EF4-FFF2-40B4-BE49-F238E27FC236}">
                <a16:creationId xmlns:a16="http://schemas.microsoft.com/office/drawing/2014/main" id="{F5A00AE4-81C5-423C-90A6-D5186E2D2422}"/>
              </a:ext>
            </a:extLst>
          </p:cNvPr>
          <p:cNvSpPr>
            <a:spLocks noGrp="1"/>
          </p:cNvSpPr>
          <p:nvPr>
            <p:ph type="ftr" sz="quarter" idx="11"/>
          </p:nvPr>
        </p:nvSpPr>
        <p:spPr>
          <a:xfrm>
            <a:off x="3348000" y="6332400"/>
            <a:ext cx="4839677" cy="365125"/>
          </a:xfrm>
        </p:spPr>
        <p:txBody>
          <a:bodyPr/>
          <a:lstStyle>
            <a:lvl1pPr>
              <a:defRPr>
                <a:solidFill>
                  <a:schemeClr val="tx1"/>
                </a:solidFill>
              </a:defRPr>
            </a:lvl1pPr>
          </a:lstStyle>
          <a:p>
            <a:r>
              <a:rPr lang="en-GB"/>
              <a:t>[Document title]</a:t>
            </a:r>
          </a:p>
        </p:txBody>
      </p:sp>
      <p:sp>
        <p:nvSpPr>
          <p:cNvPr id="12" name="Slide Number Placeholder 5">
            <a:extLst>
              <a:ext uri="{FF2B5EF4-FFF2-40B4-BE49-F238E27FC236}">
                <a16:creationId xmlns:a16="http://schemas.microsoft.com/office/drawing/2014/main" id="{6F253C2C-7E7E-422C-91D3-BB13AF1EA331}"/>
              </a:ext>
            </a:extLst>
          </p:cNvPr>
          <p:cNvSpPr>
            <a:spLocks noGrp="1"/>
          </p:cNvSpPr>
          <p:nvPr>
            <p:ph type="sldNum" sz="quarter" idx="12"/>
          </p:nvPr>
        </p:nvSpPr>
        <p:spPr>
          <a:xfrm>
            <a:off x="8610600" y="6332400"/>
            <a:ext cx="3170976" cy="365125"/>
          </a:xfrm>
        </p:spPr>
        <p:txBody>
          <a:bodyPr/>
          <a:lstStyle>
            <a:lvl1pPr>
              <a:defRPr>
                <a:solidFill>
                  <a:schemeClr val="tx1"/>
                </a:solidFill>
              </a:defRPr>
            </a:lvl1pPr>
          </a:lstStyle>
          <a:p>
            <a:fld id="{85452B25-2BA5-41FF-9718-90E0D58FDD67}" type="slidenum">
              <a:rPr lang="en-GB" smtClean="0"/>
              <a:pPr/>
              <a:t>‹#›</a:t>
            </a:fld>
            <a:endParaRPr lang="en-GB"/>
          </a:p>
        </p:txBody>
      </p:sp>
      <p:sp>
        <p:nvSpPr>
          <p:cNvPr id="13" name="TextBox 12">
            <a:extLst>
              <a:ext uri="{FF2B5EF4-FFF2-40B4-BE49-F238E27FC236}">
                <a16:creationId xmlns:a16="http://schemas.microsoft.com/office/drawing/2014/main" id="{F28024A0-9C32-4803-848F-16E406AEA3B3}"/>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tx1"/>
                </a:solidFill>
              </a:rPr>
              <a:t>Money and Pensions Service</a:t>
            </a:r>
          </a:p>
        </p:txBody>
      </p:sp>
    </p:spTree>
    <p:extLst>
      <p:ext uri="{BB962C8B-B14F-4D97-AF65-F5344CB8AC3E}">
        <p14:creationId xmlns:p14="http://schemas.microsoft.com/office/powerpoint/2010/main" val="2886967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bg2"/>
                </a:solidFill>
              </a:rPr>
              <a:t>Money and Pensions Service</a:t>
            </a:r>
          </a:p>
        </p:txBody>
      </p:sp>
    </p:spTree>
    <p:extLst>
      <p:ext uri="{BB962C8B-B14F-4D97-AF65-F5344CB8AC3E}">
        <p14:creationId xmlns:p14="http://schemas.microsoft.com/office/powerpoint/2010/main" val="9204929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bg2"/>
                </a:solidFill>
              </a:rPr>
              <a:t>Money and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8140589" y="1978025"/>
            <a:ext cx="3640250" cy="4198938"/>
          </a:xfrm>
        </p:spPr>
        <p:txBody>
          <a:bodyPr>
            <a:normAutofit/>
          </a:bodyPr>
          <a:lstStyle>
            <a:lvl1pPr>
              <a:lnSpc>
                <a:spcPts val="2700"/>
              </a:lnSpc>
              <a:spcAft>
                <a:spcPts val="0"/>
              </a:spcAft>
              <a:defRPr sz="2500">
                <a:solidFill>
                  <a:schemeClr val="bg2"/>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8E228F7C-8A02-4885-BA00-56CD177858DA}"/>
              </a:ext>
            </a:extLst>
          </p:cNvPr>
          <p:cNvSpPr>
            <a:spLocks noGrp="1"/>
          </p:cNvSpPr>
          <p:nvPr>
            <p:ph sz="quarter" idx="14"/>
          </p:nvPr>
        </p:nvSpPr>
        <p:spPr>
          <a:xfrm>
            <a:off x="431799" y="1978025"/>
            <a:ext cx="7527977" cy="4198938"/>
          </a:xfrm>
        </p:spPr>
        <p:txBody>
          <a:bodyPr numCol="2" spcCol="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594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Tree>
    <p:extLst>
      <p:ext uri="{BB962C8B-B14F-4D97-AF65-F5344CB8AC3E}">
        <p14:creationId xmlns:p14="http://schemas.microsoft.com/office/powerpoint/2010/main" val="2213646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0" y="1978701"/>
            <a:ext cx="6674653"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bg2"/>
                </a:solidFill>
              </a:rPr>
              <a:t>Money and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8140589" y="1978025"/>
            <a:ext cx="3640250" cy="4198938"/>
          </a:xfrm>
        </p:spPr>
        <p:txBody>
          <a:bodyPr>
            <a:normAutofit/>
          </a:bodyPr>
          <a:lstStyle>
            <a:lvl1pPr>
              <a:lnSpc>
                <a:spcPts val="2700"/>
              </a:lnSpc>
              <a:spcAft>
                <a:spcPts val="0"/>
              </a:spcAft>
              <a:defRPr sz="25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342620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amp;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5972677" y="1978701"/>
            <a:ext cx="5942250" cy="4198261"/>
          </a:xfrm>
        </p:spPr>
        <p:txBody>
          <a:bodyPr numCol="1" spcCol="0"/>
          <a:lstStyle>
            <a:lvl1pPr>
              <a:defRPr b="1">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bg2"/>
                </a:solidFill>
              </a:rPr>
              <a:t>Money and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1316414" y="5403331"/>
            <a:ext cx="1384428"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3184598" y="5400743"/>
            <a:ext cx="996984"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p:nvPr>
        </p:nvSpPr>
        <p:spPr>
          <a:xfrm>
            <a:off x="4180321" y="5400743"/>
            <a:ext cx="915661"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9969BE2A-3E2F-4122-AFC9-7D0D9EF5A5F9}"/>
              </a:ext>
            </a:extLst>
          </p:cNvPr>
          <p:cNvSpPr>
            <a:spLocks noGrp="1"/>
          </p:cNvSpPr>
          <p:nvPr>
            <p:ph type="body" sz="quarter" idx="16"/>
          </p:nvPr>
        </p:nvSpPr>
        <p:spPr>
          <a:xfrm>
            <a:off x="5095982" y="5400743"/>
            <a:ext cx="863029" cy="773631"/>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Tree>
    <p:extLst>
      <p:ext uri="{BB962C8B-B14F-4D97-AF65-F5344CB8AC3E}">
        <p14:creationId xmlns:p14="http://schemas.microsoft.com/office/powerpoint/2010/main" val="3539893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olumn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bg2"/>
                </a:solidFill>
              </a:rPr>
              <a:t>Money and Pensions Service</a:t>
            </a:r>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6172200" y="0"/>
            <a:ext cx="6019800" cy="6858000"/>
          </a:xfrm>
        </p:spPr>
        <p:txBody>
          <a:bodyPr anchor="ctr"/>
          <a:lstStyle>
            <a:lvl1pPr algn="ctr">
              <a:defRPr>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2201635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olumn &amp; Image B">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4198261"/>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tx1"/>
                </a:solidFill>
              </a:rPr>
              <a:t>Money and Pensions Service</a:t>
            </a:r>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6172200" y="0"/>
            <a:ext cx="6019800" cy="6858000"/>
          </a:xfrm>
        </p:spPr>
        <p:txBody>
          <a:bodyPr anchor="ctr"/>
          <a:lstStyle>
            <a:lvl1pPr algn="ctr">
              <a:defRPr>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28324067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amp; Image C">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3E5523D-C773-40E2-B851-BF2149E5A448}"/>
              </a:ext>
            </a:extLst>
          </p:cNvPr>
          <p:cNvSpPr>
            <a:spLocks noGrp="1"/>
          </p:cNvSpPr>
          <p:nvPr>
            <p:ph type="body" sz="quarter" idx="15" hasCustomPrompt="1"/>
          </p:nvPr>
        </p:nvSpPr>
        <p:spPr>
          <a:xfrm>
            <a:off x="432000" y="6330804"/>
            <a:ext cx="2570163" cy="365125"/>
          </a:xfrm>
        </p:spPr>
        <p:txBody>
          <a:bodyPr anchor="ctr">
            <a:normAutofit/>
          </a:bodyPr>
          <a:lstStyle>
            <a:lvl1pPr>
              <a:lnSpc>
                <a:spcPct val="100000"/>
              </a:lnSpc>
              <a:spcAft>
                <a:spcPts val="0"/>
              </a:spcAft>
              <a:defRPr sz="1200" b="1">
                <a:solidFill>
                  <a:schemeClr val="tx1"/>
                </a:solidFill>
              </a:defRPr>
            </a:lvl1pPr>
          </a:lstStyle>
          <a:p>
            <a:pPr lvl="0"/>
            <a:r>
              <a:rPr lang="en-US"/>
              <a:t>Money &amp;Pensions Service</a:t>
            </a:r>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12192000" cy="3429000"/>
          </a:xfrm>
        </p:spPr>
        <p:txBody>
          <a:bodyPr anchor="ctr"/>
          <a:lstStyle>
            <a:lvl1pPr algn="ctr">
              <a:defRPr>
                <a:solidFill>
                  <a:schemeClr val="bg2"/>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1370289"/>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6195059" y="491490"/>
            <a:ext cx="5731897" cy="2846070"/>
          </a:xfrm>
        </p:spPr>
        <p:txBody>
          <a:bodyPr numCol="1" spcCol="0"/>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7754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Column &amp; Image D">
    <p:bg>
      <p:bgPr>
        <a:solidFill>
          <a:schemeClr val="bg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3E5523D-C773-40E2-B851-BF2149E5A448}"/>
              </a:ext>
            </a:extLst>
          </p:cNvPr>
          <p:cNvSpPr>
            <a:spLocks noGrp="1"/>
          </p:cNvSpPr>
          <p:nvPr>
            <p:ph type="body" sz="quarter" idx="15" hasCustomPrompt="1"/>
          </p:nvPr>
        </p:nvSpPr>
        <p:spPr>
          <a:xfrm>
            <a:off x="432000" y="6330804"/>
            <a:ext cx="2570163" cy="365125"/>
          </a:xfrm>
        </p:spPr>
        <p:txBody>
          <a:bodyPr anchor="ctr">
            <a:normAutofit/>
          </a:bodyPr>
          <a:lstStyle>
            <a:lvl1pPr>
              <a:lnSpc>
                <a:spcPct val="100000"/>
              </a:lnSpc>
              <a:spcAft>
                <a:spcPts val="0"/>
              </a:spcAft>
              <a:defRPr sz="1200" b="1">
                <a:solidFill>
                  <a:schemeClr val="tx1"/>
                </a:solidFill>
              </a:defRPr>
            </a:lvl1pPr>
          </a:lstStyle>
          <a:p>
            <a:pPr lvl="0"/>
            <a:r>
              <a:rPr lang="en-US"/>
              <a:t>Money &amp;Pensions Service</a:t>
            </a:r>
            <a:endParaRPr lang="en-GB"/>
          </a:p>
        </p:txBody>
      </p:sp>
      <p:sp>
        <p:nvSpPr>
          <p:cNvPr id="9" name="Picture Placeholder 8">
            <a:extLst>
              <a:ext uri="{FF2B5EF4-FFF2-40B4-BE49-F238E27FC236}">
                <a16:creationId xmlns:a16="http://schemas.microsoft.com/office/drawing/2014/main" id="{0D40BDAD-9338-4980-AA7B-5FF26AED4B44}"/>
              </a:ext>
            </a:extLst>
          </p:cNvPr>
          <p:cNvSpPr>
            <a:spLocks noGrp="1"/>
          </p:cNvSpPr>
          <p:nvPr>
            <p:ph type="pic" sz="quarter" idx="13"/>
          </p:nvPr>
        </p:nvSpPr>
        <p:spPr>
          <a:xfrm>
            <a:off x="0" y="3429000"/>
            <a:ext cx="12192000" cy="3429000"/>
          </a:xfrm>
        </p:spPr>
        <p:txBody>
          <a:bodyPr anchor="ctr"/>
          <a:lstStyle>
            <a:lvl1pPr algn="ctr">
              <a:defRPr>
                <a:solidFill>
                  <a:schemeClr val="bg2"/>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a:xfrm>
            <a:off x="432000" y="479685"/>
            <a:ext cx="5492551" cy="1211003"/>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1" y="1978701"/>
            <a:ext cx="5492550" cy="1370289"/>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lvl1pPr>
              <a:defRPr>
                <a:solidFill>
                  <a:schemeClr val="tx1"/>
                </a:solidFill>
              </a:defRPr>
            </a:lvl1p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lvl1pPr>
              <a:defRPr>
                <a:solidFill>
                  <a:schemeClr val="tx1"/>
                </a:solidFill>
              </a:defRPr>
            </a:lvl1pPr>
          </a:lstStyle>
          <a:p>
            <a:fld id="{85452B25-2BA5-41FF-9718-90E0D58FDD67}" type="slidenum">
              <a:rPr lang="en-GB" smtClean="0"/>
              <a:pPr/>
              <a:t>‹#›</a:t>
            </a:fld>
            <a:endParaRPr lang="en-GB"/>
          </a:p>
        </p:txBody>
      </p:sp>
      <p:sp>
        <p:nvSpPr>
          <p:cNvPr id="8" name="Content Placeholder 2">
            <a:extLst>
              <a:ext uri="{FF2B5EF4-FFF2-40B4-BE49-F238E27FC236}">
                <a16:creationId xmlns:a16="http://schemas.microsoft.com/office/drawing/2014/main" id="{5E3735CB-0B70-4F6D-AD7E-7D0683B894D8}"/>
              </a:ext>
            </a:extLst>
          </p:cNvPr>
          <p:cNvSpPr>
            <a:spLocks noGrp="1"/>
          </p:cNvSpPr>
          <p:nvPr>
            <p:ph idx="14"/>
          </p:nvPr>
        </p:nvSpPr>
        <p:spPr>
          <a:xfrm>
            <a:off x="6195059" y="491490"/>
            <a:ext cx="5731897" cy="2846070"/>
          </a:xfrm>
        </p:spPr>
        <p:txBody>
          <a:bodyPr numCol="1" spc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208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bg2"/>
                </a:solidFill>
              </a:rPr>
              <a:t>Money and </a:t>
            </a:r>
            <a:r>
              <a:rPr lang="en-GB" sz="1200" b="1">
                <a:solidFill>
                  <a:srgbClr val="143960"/>
                </a:solidFill>
              </a:rPr>
              <a:t>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6458299" y="4645566"/>
            <a:ext cx="1859532" cy="921045"/>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EE642DB7-A239-4E62-9373-2C8238116CA0}"/>
              </a:ext>
            </a:extLst>
          </p:cNvPr>
          <p:cNvSpPr>
            <a:spLocks noGrp="1"/>
          </p:cNvSpPr>
          <p:nvPr>
            <p:ph type="body" sz="quarter" idx="14"/>
          </p:nvPr>
        </p:nvSpPr>
        <p:spPr>
          <a:xfrm>
            <a:off x="8856593" y="4645565"/>
            <a:ext cx="1859532" cy="921046"/>
          </a:xfrm>
        </p:spPr>
        <p:txBody>
          <a:bodyPr>
            <a:normAutofit/>
          </a:bodyPr>
          <a:lstStyle>
            <a:lvl1pPr>
              <a:lnSpc>
                <a:spcPts val="1800"/>
              </a:lnSpc>
              <a:spcAft>
                <a:spcPts val="0"/>
              </a:spcAft>
              <a:defRPr sz="1600">
                <a:solidFill>
                  <a:schemeClr val="bg1">
                    <a:lumMod val="85000"/>
                    <a:lumOff val="15000"/>
                  </a:schemeClr>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4395C05-3680-4FF4-BE5B-E89F721A6C58}"/>
              </a:ext>
            </a:extLst>
          </p:cNvPr>
          <p:cNvSpPr>
            <a:spLocks noGrp="1"/>
          </p:cNvSpPr>
          <p:nvPr>
            <p:ph type="body" sz="quarter" idx="15" hasCustomPrompt="1"/>
          </p:nvPr>
        </p:nvSpPr>
        <p:spPr>
          <a:xfrm>
            <a:off x="6458299" y="3732364"/>
            <a:ext cx="1578796" cy="773631"/>
          </a:xfrm>
        </p:spPr>
        <p:txBody>
          <a:bodyPr>
            <a:noAutofit/>
          </a:bodyPr>
          <a:lstStyle>
            <a:lvl1pPr>
              <a:lnSpc>
                <a:spcPts val="7000"/>
              </a:lnSpc>
              <a:spcAft>
                <a:spcPts val="0"/>
              </a:spcAft>
              <a:defRPr sz="7000" b="1">
                <a:solidFill>
                  <a:schemeClr val="bg2"/>
                </a:solidFill>
              </a:defRPr>
            </a:lvl1pPr>
          </a:lstStyle>
          <a:p>
            <a:pPr lvl="0"/>
            <a:r>
              <a:rPr lang="en-US"/>
              <a:t>00%</a:t>
            </a:r>
          </a:p>
        </p:txBody>
      </p:sp>
      <p:sp>
        <p:nvSpPr>
          <p:cNvPr id="12" name="Text Placeholder 7">
            <a:extLst>
              <a:ext uri="{FF2B5EF4-FFF2-40B4-BE49-F238E27FC236}">
                <a16:creationId xmlns:a16="http://schemas.microsoft.com/office/drawing/2014/main" id="{12C2825E-20E8-4600-AD69-BFFEF1A95884}"/>
              </a:ext>
            </a:extLst>
          </p:cNvPr>
          <p:cNvSpPr>
            <a:spLocks noGrp="1"/>
          </p:cNvSpPr>
          <p:nvPr>
            <p:ph type="body" sz="quarter" idx="16" hasCustomPrompt="1"/>
          </p:nvPr>
        </p:nvSpPr>
        <p:spPr>
          <a:xfrm>
            <a:off x="8856593" y="3732363"/>
            <a:ext cx="1578796" cy="773631"/>
          </a:xfrm>
        </p:spPr>
        <p:txBody>
          <a:bodyPr>
            <a:noAutofit/>
          </a:bodyPr>
          <a:lstStyle>
            <a:lvl1pPr>
              <a:lnSpc>
                <a:spcPts val="7000"/>
              </a:lnSpc>
              <a:spcAft>
                <a:spcPts val="0"/>
              </a:spcAft>
              <a:defRPr sz="7000" b="1">
                <a:solidFill>
                  <a:schemeClr val="bg2"/>
                </a:solidFill>
              </a:defRPr>
            </a:lvl1pPr>
          </a:lstStyle>
          <a:p>
            <a:pPr lvl="0"/>
            <a:r>
              <a:rPr lang="en-US"/>
              <a:t>00%</a:t>
            </a:r>
          </a:p>
        </p:txBody>
      </p:sp>
      <p:sp>
        <p:nvSpPr>
          <p:cNvPr id="13" name="Text Placeholder 7">
            <a:extLst>
              <a:ext uri="{FF2B5EF4-FFF2-40B4-BE49-F238E27FC236}">
                <a16:creationId xmlns:a16="http://schemas.microsoft.com/office/drawing/2014/main" id="{38517BAA-BD77-49B0-8280-51A01C3BD495}"/>
              </a:ext>
            </a:extLst>
          </p:cNvPr>
          <p:cNvSpPr>
            <a:spLocks noGrp="1"/>
          </p:cNvSpPr>
          <p:nvPr>
            <p:ph type="body" sz="quarter" idx="17"/>
          </p:nvPr>
        </p:nvSpPr>
        <p:spPr>
          <a:xfrm>
            <a:off x="417095" y="2016000"/>
            <a:ext cx="122399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6FE36CF7-D727-484F-ACCA-680234604850}"/>
              </a:ext>
            </a:extLst>
          </p:cNvPr>
          <p:cNvSpPr>
            <a:spLocks noGrp="1"/>
          </p:cNvSpPr>
          <p:nvPr>
            <p:ph type="body" sz="quarter" idx="18"/>
          </p:nvPr>
        </p:nvSpPr>
        <p:spPr>
          <a:xfrm>
            <a:off x="1605033" y="2016000"/>
            <a:ext cx="1224000"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15" name="Text Placeholder 7">
            <a:extLst>
              <a:ext uri="{FF2B5EF4-FFF2-40B4-BE49-F238E27FC236}">
                <a16:creationId xmlns:a16="http://schemas.microsoft.com/office/drawing/2014/main" id="{0CE0F5FA-3BEC-4814-80A8-2E7F8D387CEC}"/>
              </a:ext>
            </a:extLst>
          </p:cNvPr>
          <p:cNvSpPr>
            <a:spLocks noGrp="1"/>
          </p:cNvSpPr>
          <p:nvPr>
            <p:ph type="body" sz="quarter" idx="19"/>
          </p:nvPr>
        </p:nvSpPr>
        <p:spPr>
          <a:xfrm>
            <a:off x="417095" y="2525158"/>
            <a:ext cx="122399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A1E25ED4-A756-4D6F-9FA2-07BD64AAE6A2}"/>
              </a:ext>
            </a:extLst>
          </p:cNvPr>
          <p:cNvSpPr>
            <a:spLocks noGrp="1"/>
          </p:cNvSpPr>
          <p:nvPr>
            <p:ph type="body" sz="quarter" idx="20"/>
          </p:nvPr>
        </p:nvSpPr>
        <p:spPr>
          <a:xfrm>
            <a:off x="1605033" y="2525158"/>
            <a:ext cx="1224000"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17" name="Text Placeholder 7">
            <a:extLst>
              <a:ext uri="{FF2B5EF4-FFF2-40B4-BE49-F238E27FC236}">
                <a16:creationId xmlns:a16="http://schemas.microsoft.com/office/drawing/2014/main" id="{A2E8750F-1C86-4B15-AA93-8D98885935C7}"/>
              </a:ext>
            </a:extLst>
          </p:cNvPr>
          <p:cNvSpPr>
            <a:spLocks noGrp="1"/>
          </p:cNvSpPr>
          <p:nvPr>
            <p:ph type="body" sz="quarter" idx="21"/>
          </p:nvPr>
        </p:nvSpPr>
        <p:spPr>
          <a:xfrm>
            <a:off x="417095" y="3034316"/>
            <a:ext cx="2115898" cy="372734"/>
          </a:xfrm>
          <a:solidFill>
            <a:schemeClr val="accent2"/>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1AF9F824-50A3-4FF3-A8CB-4479B11FC815}"/>
              </a:ext>
            </a:extLst>
          </p:cNvPr>
          <p:cNvSpPr>
            <a:spLocks noGrp="1"/>
          </p:cNvSpPr>
          <p:nvPr>
            <p:ph type="body" sz="quarter" idx="22"/>
          </p:nvPr>
        </p:nvSpPr>
        <p:spPr>
          <a:xfrm>
            <a:off x="2397749" y="3034316"/>
            <a:ext cx="2268843" cy="372734"/>
          </a:xfrm>
          <a:solidFill>
            <a:schemeClr val="accent2"/>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19" name="Text Placeholder 7">
            <a:extLst>
              <a:ext uri="{FF2B5EF4-FFF2-40B4-BE49-F238E27FC236}">
                <a16:creationId xmlns:a16="http://schemas.microsoft.com/office/drawing/2014/main" id="{A3BC5504-A1E5-46A7-9C75-A3BA1AE01C2E}"/>
              </a:ext>
            </a:extLst>
          </p:cNvPr>
          <p:cNvSpPr>
            <a:spLocks noGrp="1"/>
          </p:cNvSpPr>
          <p:nvPr>
            <p:ph type="body" sz="quarter" idx="23"/>
          </p:nvPr>
        </p:nvSpPr>
        <p:spPr>
          <a:xfrm>
            <a:off x="417095" y="3545995"/>
            <a:ext cx="2115898"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923C1C37-9D14-4FF6-BFFB-46657A851971}"/>
              </a:ext>
            </a:extLst>
          </p:cNvPr>
          <p:cNvSpPr>
            <a:spLocks noGrp="1"/>
          </p:cNvSpPr>
          <p:nvPr>
            <p:ph type="body" sz="quarter" idx="24"/>
          </p:nvPr>
        </p:nvSpPr>
        <p:spPr>
          <a:xfrm>
            <a:off x="2397749" y="3545995"/>
            <a:ext cx="2268843"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1" name="Text Placeholder 7">
            <a:extLst>
              <a:ext uri="{FF2B5EF4-FFF2-40B4-BE49-F238E27FC236}">
                <a16:creationId xmlns:a16="http://schemas.microsoft.com/office/drawing/2014/main" id="{167B0A7A-7BBA-408D-B37D-332CE3A14313}"/>
              </a:ext>
            </a:extLst>
          </p:cNvPr>
          <p:cNvSpPr>
            <a:spLocks noGrp="1"/>
          </p:cNvSpPr>
          <p:nvPr>
            <p:ph type="body" sz="quarter" idx="25"/>
          </p:nvPr>
        </p:nvSpPr>
        <p:spPr>
          <a:xfrm>
            <a:off x="390244" y="4052632"/>
            <a:ext cx="178675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0AB3456D-39A1-49F8-9B4C-CEE2F2932FA1}"/>
              </a:ext>
            </a:extLst>
          </p:cNvPr>
          <p:cNvSpPr>
            <a:spLocks noGrp="1"/>
          </p:cNvSpPr>
          <p:nvPr>
            <p:ph type="body" sz="quarter" idx="26"/>
          </p:nvPr>
        </p:nvSpPr>
        <p:spPr>
          <a:xfrm>
            <a:off x="2007476" y="4052632"/>
            <a:ext cx="1786759"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3" name="Text Placeholder 7">
            <a:extLst>
              <a:ext uri="{FF2B5EF4-FFF2-40B4-BE49-F238E27FC236}">
                <a16:creationId xmlns:a16="http://schemas.microsoft.com/office/drawing/2014/main" id="{0A87370B-6171-48A7-8A51-9F1D1AFD95A1}"/>
              </a:ext>
            </a:extLst>
          </p:cNvPr>
          <p:cNvSpPr>
            <a:spLocks noGrp="1"/>
          </p:cNvSpPr>
          <p:nvPr>
            <p:ph type="body" sz="quarter" idx="27"/>
          </p:nvPr>
        </p:nvSpPr>
        <p:spPr>
          <a:xfrm>
            <a:off x="411840" y="4555964"/>
            <a:ext cx="1187937"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4" name="Text Placeholder 7">
            <a:extLst>
              <a:ext uri="{FF2B5EF4-FFF2-40B4-BE49-F238E27FC236}">
                <a16:creationId xmlns:a16="http://schemas.microsoft.com/office/drawing/2014/main" id="{756EA517-843A-4F73-AB82-53F7DCEA55E0}"/>
              </a:ext>
            </a:extLst>
          </p:cNvPr>
          <p:cNvSpPr>
            <a:spLocks noGrp="1"/>
          </p:cNvSpPr>
          <p:nvPr>
            <p:ph type="body" sz="quarter" idx="28"/>
          </p:nvPr>
        </p:nvSpPr>
        <p:spPr>
          <a:xfrm>
            <a:off x="1475876" y="4555964"/>
            <a:ext cx="921874"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921F0001-9DC1-4EFB-823B-EB69EFFF11D6}"/>
              </a:ext>
            </a:extLst>
          </p:cNvPr>
          <p:cNvSpPr>
            <a:spLocks noGrp="1"/>
          </p:cNvSpPr>
          <p:nvPr>
            <p:ph type="body" sz="quarter" idx="29"/>
          </p:nvPr>
        </p:nvSpPr>
        <p:spPr>
          <a:xfrm>
            <a:off x="377065" y="5035695"/>
            <a:ext cx="1223999" cy="372734"/>
          </a:xfrm>
          <a:solidFill>
            <a:schemeClr val="accent1"/>
          </a:solidFill>
        </p:spPr>
        <p:txBody>
          <a:bodyPr lIns="72000" anchor="ctr">
            <a:noAutofit/>
          </a:bodyPr>
          <a:lstStyle>
            <a:lvl1pPr>
              <a:lnSpc>
                <a:spcPct val="100000"/>
              </a:lnSpc>
              <a:spcAft>
                <a:spcPts val="0"/>
              </a:spcAft>
              <a:defRPr sz="1800" b="0">
                <a:solidFill>
                  <a:schemeClr val="tx1"/>
                </a:solidFill>
              </a:defRPr>
            </a:lvl1pPr>
          </a:lstStyle>
          <a:p>
            <a:pPr lvl="0"/>
            <a:r>
              <a:rPr lang="en-US"/>
              <a:t>Click to edit Master text styles</a:t>
            </a:r>
          </a:p>
        </p:txBody>
      </p:sp>
      <p:sp>
        <p:nvSpPr>
          <p:cNvPr id="26" name="Text Placeholder 7">
            <a:extLst>
              <a:ext uri="{FF2B5EF4-FFF2-40B4-BE49-F238E27FC236}">
                <a16:creationId xmlns:a16="http://schemas.microsoft.com/office/drawing/2014/main" id="{27724CEB-4CD0-46BF-AD3B-3FF6EE63CDA4}"/>
              </a:ext>
            </a:extLst>
          </p:cNvPr>
          <p:cNvSpPr>
            <a:spLocks noGrp="1"/>
          </p:cNvSpPr>
          <p:nvPr>
            <p:ph type="body" sz="quarter" idx="30"/>
          </p:nvPr>
        </p:nvSpPr>
        <p:spPr>
          <a:xfrm>
            <a:off x="1565003" y="5035695"/>
            <a:ext cx="1094114" cy="372734"/>
          </a:xfrm>
          <a:solidFill>
            <a:schemeClr val="accent1"/>
          </a:solidFill>
        </p:spPr>
        <p:txBody>
          <a:bodyPr rIns="72000" anchor="ctr">
            <a:noAutofit/>
          </a:bodyPr>
          <a:lstStyle>
            <a:lvl1pPr algn="r">
              <a:lnSpc>
                <a:spcPct val="100000"/>
              </a:lnSpc>
              <a:spcAft>
                <a:spcPts val="0"/>
              </a:spcAft>
              <a:defRPr sz="1800" b="0">
                <a:solidFill>
                  <a:schemeClr val="tx1"/>
                </a:solidFill>
              </a:defRPr>
            </a:lvl1pPr>
          </a:lstStyle>
          <a:p>
            <a:pPr lvl="0"/>
            <a:r>
              <a:rPr lang="en-US"/>
              <a:t>Click to edit Master text styles</a:t>
            </a:r>
          </a:p>
        </p:txBody>
      </p:sp>
      <p:sp>
        <p:nvSpPr>
          <p:cNvPr id="27" name="Picture Placeholder 26">
            <a:extLst>
              <a:ext uri="{FF2B5EF4-FFF2-40B4-BE49-F238E27FC236}">
                <a16:creationId xmlns:a16="http://schemas.microsoft.com/office/drawing/2014/main" id="{D42C5A3D-D9A0-4531-A41E-C3A857476BC7}"/>
              </a:ext>
            </a:extLst>
          </p:cNvPr>
          <p:cNvSpPr>
            <a:spLocks noGrp="1"/>
          </p:cNvSpPr>
          <p:nvPr>
            <p:ph type="pic" sz="quarter" idx="31"/>
          </p:nvPr>
        </p:nvSpPr>
        <p:spPr>
          <a:xfrm>
            <a:off x="6457949" y="1892300"/>
            <a:ext cx="1785539" cy="1654175"/>
          </a:xfrm>
        </p:spPr>
        <p:txBody>
          <a:bodyPr anchor="ctr"/>
          <a:lstStyle>
            <a:lvl1pPr algn="ctr">
              <a:defRPr/>
            </a:lvl1pPr>
          </a:lstStyle>
          <a:p>
            <a:r>
              <a:rPr lang="en-US"/>
              <a:t>Click icon to add picture</a:t>
            </a:r>
            <a:endParaRPr lang="en-GB"/>
          </a:p>
        </p:txBody>
      </p:sp>
      <p:sp>
        <p:nvSpPr>
          <p:cNvPr id="28" name="Picture Placeholder 26">
            <a:extLst>
              <a:ext uri="{FF2B5EF4-FFF2-40B4-BE49-F238E27FC236}">
                <a16:creationId xmlns:a16="http://schemas.microsoft.com/office/drawing/2014/main" id="{44A3A4EE-BC4B-447A-A4F9-DCEA5E5FAA83}"/>
              </a:ext>
            </a:extLst>
          </p:cNvPr>
          <p:cNvSpPr>
            <a:spLocks noGrp="1"/>
          </p:cNvSpPr>
          <p:nvPr>
            <p:ph type="pic" sz="quarter" idx="32"/>
          </p:nvPr>
        </p:nvSpPr>
        <p:spPr>
          <a:xfrm>
            <a:off x="8801427" y="1969857"/>
            <a:ext cx="1785540" cy="1654175"/>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87799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2713" y="127253"/>
            <a:ext cx="910203" cy="760717"/>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sp>
        <p:nvSpPr>
          <p:cNvPr id="14"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chemeClr val="accent1"/>
                </a:solidFill>
                <a:latin typeface="+mj-lt"/>
                <a:ea typeface="+mj-ea"/>
                <a:cs typeface="Segoe UI Light" panose="020B0502040204020203" pitchFamily="34" charset="0"/>
              </a:defRPr>
            </a:lvl1pPr>
          </a:lstStyle>
          <a:p>
            <a:r>
              <a:rPr lang="en-US"/>
              <a:t>Presentation title</a:t>
            </a:r>
            <a:endParaRPr lang="en-GB"/>
          </a:p>
        </p:txBody>
      </p:sp>
      <p:sp>
        <p:nvSpPr>
          <p:cNvPr id="15" name="Text Placeholder 18"/>
          <p:cNvSpPr>
            <a:spLocks noGrp="1"/>
          </p:cNvSpPr>
          <p:nvPr>
            <p:ph type="body" sz="quarter" idx="13" hasCustomPrompt="1"/>
          </p:nvPr>
        </p:nvSpPr>
        <p:spPr>
          <a:xfrm>
            <a:off x="119063" y="4111623"/>
            <a:ext cx="7053263" cy="2305052"/>
          </a:xfrm>
        </p:spPr>
        <p:txBody>
          <a:bodyPr lIns="72000" tIns="126000">
            <a:noAutofit/>
          </a:bodyPr>
          <a:lstStyle>
            <a:lvl1pPr marL="0" indent="0">
              <a:buNone/>
              <a:defRPr sz="1800" b="0" baseline="0">
                <a:solidFill>
                  <a:srgbClr val="6F777B"/>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cxnSp>
        <p:nvCxnSpPr>
          <p:cNvPr id="16" name="Straight Connector 15"/>
          <p:cNvCxnSpPr/>
          <p:nvPr userDrawn="1"/>
        </p:nvCxnSpPr>
        <p:spPr>
          <a:xfrm>
            <a:off x="119063" y="4111200"/>
            <a:ext cx="11953876"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492" y="127253"/>
            <a:ext cx="911259" cy="760717"/>
          </a:xfrm>
          <a:prstGeom prst="rect">
            <a:avLst/>
          </a:prstGeom>
        </p:spPr>
      </p:pic>
    </p:spTree>
    <p:extLst>
      <p:ext uri="{BB962C8B-B14F-4D97-AF65-F5344CB8AC3E}">
        <p14:creationId xmlns:p14="http://schemas.microsoft.com/office/powerpoint/2010/main" val="153128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180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cxnSp>
        <p:nvCxnSpPr>
          <p:cNvPr id="7" name="Straight Connector 6"/>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3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20776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8140589" y="1978025"/>
            <a:ext cx="3640250" cy="4198938"/>
          </a:xfrm>
        </p:spPr>
        <p:txBody>
          <a:bodyPr>
            <a:normAutofit/>
          </a:bodyPr>
          <a:lstStyle>
            <a:lvl1pPr>
              <a:lnSpc>
                <a:spcPts val="2700"/>
              </a:lnSpc>
              <a:spcAft>
                <a:spcPts val="0"/>
              </a:spcAft>
              <a:defRPr sz="2500">
                <a:solidFill>
                  <a:schemeClr val="bg2"/>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8E228F7C-8A02-4885-BA00-56CD177858DA}"/>
              </a:ext>
            </a:extLst>
          </p:cNvPr>
          <p:cNvSpPr>
            <a:spLocks noGrp="1"/>
          </p:cNvSpPr>
          <p:nvPr>
            <p:ph sz="quarter" idx="14"/>
          </p:nvPr>
        </p:nvSpPr>
        <p:spPr>
          <a:xfrm>
            <a:off x="431799" y="1978025"/>
            <a:ext cx="7527977" cy="4198938"/>
          </a:xfrm>
        </p:spPr>
        <p:txBody>
          <a:bodyPr numCol="2" spcCol="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78780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Header -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37034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Section Header -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74859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Section Header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24627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Section Header - Blue">
    <p:bg>
      <p:bgPr>
        <a:solidFill>
          <a:srgbClr val="6600C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24080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kern="1200" baseline="0" smtClean="0">
                <a:solidFill>
                  <a:schemeClr val="accent1"/>
                </a:solidFill>
                <a:latin typeface="+mj-lt"/>
                <a:ea typeface="+mj-ea"/>
                <a:cs typeface="Segoe UI Light" panose="020B0502040204020203" pitchFamily="34" charset="0"/>
              </a:defRPr>
            </a:lvl1pPr>
          </a:lstStyle>
          <a:p>
            <a:r>
              <a:rPr lang="en-US"/>
              <a:t>Section title</a:t>
            </a:r>
            <a:endParaRPr lang="en-GB"/>
          </a:p>
        </p:txBody>
      </p:sp>
      <p:sp>
        <p:nvSpPr>
          <p:cNvPr id="7"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1000">
                <a:solidFill>
                  <a:schemeClr val="bg1"/>
                </a:solidFill>
              </a:defRPr>
            </a:lvl1pPr>
          </a:lstStyle>
          <a:p>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rgbClr val="6F777B"/>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cxnSp>
        <p:nvCxnSpPr>
          <p:cNvPr id="10" name="Straight Connector 9"/>
          <p:cNvCxnSpPr/>
          <p:nvPr userDrawn="1"/>
        </p:nvCxnSpPr>
        <p:spPr>
          <a:xfrm>
            <a:off x="119063" y="4111200"/>
            <a:ext cx="11953876"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2713" y="127253"/>
            <a:ext cx="910203" cy="76071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492" y="127253"/>
            <a:ext cx="911259" cy="760717"/>
          </a:xfrm>
          <a:prstGeom prst="rect">
            <a:avLst/>
          </a:prstGeom>
        </p:spPr>
      </p:pic>
    </p:spTree>
    <p:extLst>
      <p:ext uri="{BB962C8B-B14F-4D97-AF65-F5344CB8AC3E}">
        <p14:creationId xmlns:p14="http://schemas.microsoft.com/office/powerpoint/2010/main" val="28937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t>‹#›</a:t>
            </a:fld>
            <a:endParaRPr lang="en-GB"/>
          </a:p>
        </p:txBody>
      </p:sp>
      <p:cxnSp>
        <p:nvCxnSpPr>
          <p:cNvPr id="6" name="Straight Connector 5"/>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3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line and Image">
    <p:spTree>
      <p:nvGrpSpPr>
        <p:cNvPr id="1" name=""/>
        <p:cNvGrpSpPr/>
        <p:nvPr/>
      </p:nvGrpSpPr>
      <p:grpSpPr>
        <a:xfrm>
          <a:off x="0" y="0"/>
          <a:ext cx="0" cy="0"/>
          <a:chOff x="0" y="0"/>
          <a:chExt cx="0" cy="0"/>
        </a:xfrm>
      </p:grpSpPr>
      <p:sp>
        <p:nvSpPr>
          <p:cNvPr id="2" name="Title 1"/>
          <p:cNvSpPr>
            <a:spLocks noGrp="1"/>
          </p:cNvSpPr>
          <p:nvPr>
            <p:ph type="title"/>
          </p:nvPr>
        </p:nvSpPr>
        <p:spPr>
          <a:xfrm>
            <a:off x="128587" y="2348709"/>
            <a:ext cx="5760000" cy="2160587"/>
          </a:xfrm>
        </p:spPr>
        <p:txBody>
          <a:bodyPr lIns="90000" anchor="b">
            <a:normAutofit/>
          </a:bodyPr>
          <a:lstStyle>
            <a:lvl1pPr>
              <a:defRPr sz="3600">
                <a:solidFill>
                  <a:schemeClr val="tx1"/>
                </a:solidFill>
              </a:defRPr>
            </a:lvl1p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pPr/>
              <a:t>‹#›</a:t>
            </a:fld>
            <a:endParaRPr lang="en-GB"/>
          </a:p>
        </p:txBody>
      </p:sp>
      <p:sp>
        <p:nvSpPr>
          <p:cNvPr id="9" name="Picture Placeholder 8"/>
          <p:cNvSpPr>
            <a:spLocks noGrp="1"/>
          </p:cNvSpPr>
          <p:nvPr>
            <p:ph type="pic" sz="quarter" idx="13"/>
          </p:nvPr>
        </p:nvSpPr>
        <p:spPr>
          <a:xfrm>
            <a:off x="6272887" y="1034873"/>
            <a:ext cx="5620051" cy="4788259"/>
          </a:xfrm>
        </p:spPr>
        <p:txBody>
          <a:bodyPr anchor="ctr"/>
          <a:lstStyle>
            <a:lvl1pPr algn="ctr">
              <a:defRPr/>
            </a:lvl1pPr>
          </a:lstStyle>
          <a:p>
            <a:endParaRPr lang="en-GB"/>
          </a:p>
        </p:txBody>
      </p:sp>
      <p:sp>
        <p:nvSpPr>
          <p:cNvPr id="15" name="Rectangle 14"/>
          <p:cNvSpPr/>
          <p:nvPr userDrawn="1"/>
        </p:nvSpPr>
        <p:spPr>
          <a:xfrm>
            <a:off x="219600" y="4673763"/>
            <a:ext cx="1440000" cy="54000"/>
          </a:xfrm>
          <a:prstGeom prst="rect">
            <a:avLst/>
          </a:prstGeom>
          <a:gradFill>
            <a:gsLst>
              <a:gs pos="75000">
                <a:srgbClr val="00AD93"/>
              </a:gs>
              <a:gs pos="50000">
                <a:srgbClr val="00BEB7"/>
              </a:gs>
              <a:gs pos="25000">
                <a:srgbClr val="2B8CC4"/>
              </a:gs>
              <a:gs pos="0">
                <a:srgbClr val="005EA5"/>
              </a:gs>
              <a:gs pos="100000">
                <a:srgbClr val="46B24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0862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mphasi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76003" y="1453703"/>
            <a:ext cx="5616936" cy="4782972"/>
          </a:xfrm>
        </p:spPr>
        <p:txBody>
          <a:bodyPr anchor="ctr">
            <a:normAutofit/>
          </a:bodyPr>
          <a:lstStyle>
            <a:lvl1pPr marL="0" indent="0" algn="ctr">
              <a:buNone/>
              <a:defRPr sz="1800"/>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stStyle>
          <a:p>
            <a:pPr lvl="0"/>
            <a:r>
              <a:rPr lang="en-US"/>
              <a:t>Click to edit Master text styles</a:t>
            </a:r>
            <a:endParaRPr lang="en-GB"/>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cxnSp>
        <p:nvCxnSpPr>
          <p:cNvPr id="7" name="Straight Connector 6"/>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
        <p:nvSpPr>
          <p:cNvPr id="8" name="Picture Placeholder 8"/>
          <p:cNvSpPr>
            <a:spLocks noGrp="1"/>
          </p:cNvSpPr>
          <p:nvPr>
            <p:ph type="pic" sz="quarter" idx="13"/>
          </p:nvPr>
        </p:nvSpPr>
        <p:spPr>
          <a:xfrm>
            <a:off x="318114" y="1453702"/>
            <a:ext cx="5595655" cy="4782972"/>
          </a:xfrm>
        </p:spPr>
        <p:txBody>
          <a:bodyPr anchor="ctr"/>
          <a:lstStyle>
            <a:lvl1pPr algn="ctr">
              <a:defRPr/>
            </a:lvl1pPr>
          </a:lstStyle>
          <a:p>
            <a:endParaRPr lang="en-GB"/>
          </a:p>
        </p:txBody>
      </p:sp>
    </p:spTree>
    <p:extLst>
      <p:ext uri="{BB962C8B-B14F-4D97-AF65-F5344CB8AC3E}">
        <p14:creationId xmlns:p14="http://schemas.microsoft.com/office/powerpoint/2010/main" val="429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OFFICIAL – SENSITIVE</a:t>
            </a:r>
          </a:p>
        </p:txBody>
      </p:sp>
      <p:sp>
        <p:nvSpPr>
          <p:cNvPr id="4" name="Slide Number Placeholder 3"/>
          <p:cNvSpPr>
            <a:spLocks noGrp="1"/>
          </p:cNvSpPr>
          <p:nvPr>
            <p:ph type="sldNum" sz="quarter" idx="12"/>
          </p:nvPr>
        </p:nvSpPr>
        <p:spPr/>
        <p:txBody>
          <a:bodyPr/>
          <a:lstStyle/>
          <a:p>
            <a:fld id="{DE2C65E8-42CD-40E1-AA3B-13A5781E6586}" type="slidenum">
              <a:rPr lang="en-GB" smtClean="0"/>
              <a:t>‹#›</a:t>
            </a:fld>
            <a:endParaRPr lang="en-GB"/>
          </a:p>
        </p:txBody>
      </p:sp>
    </p:spTree>
    <p:extLst>
      <p:ext uri="{BB962C8B-B14F-4D97-AF65-F5344CB8AC3E}">
        <p14:creationId xmlns:p14="http://schemas.microsoft.com/office/powerpoint/2010/main" val="350315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Content (Blue)">
    <p:bg>
      <p:bgPr>
        <a:solidFill>
          <a:schemeClr val="accent1"/>
        </a:solid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sp>
        <p:nvSpPr>
          <p:cNvPr id="10" name="Title 1"/>
          <p:cNvSpPr>
            <a:spLocks noGrp="1"/>
          </p:cNvSpPr>
          <p:nvPr>
            <p:ph type="title"/>
          </p:nvPr>
        </p:nvSpPr>
        <p:spPr>
          <a:xfrm>
            <a:off x="119064" y="115890"/>
            <a:ext cx="11953875" cy="1009648"/>
          </a:xfrm>
        </p:spPr>
        <p:txBody>
          <a:bodyPr/>
          <a:lstStyle>
            <a:lvl1pPr>
              <a:defRPr>
                <a:solidFill>
                  <a:schemeClr val="bg1"/>
                </a:solidFill>
              </a:defRPr>
            </a:lvl1pPr>
          </a:lstStyle>
          <a:p>
            <a:r>
              <a:rPr lang="en-US"/>
              <a:t>Click to edit Master title style</a:t>
            </a:r>
            <a:endParaRPr lang="en-GB"/>
          </a:p>
        </p:txBody>
      </p:sp>
      <p:sp>
        <p:nvSpPr>
          <p:cNvPr id="13" name="Content Placeholder 2"/>
          <p:cNvSpPr>
            <a:spLocks noGrp="1"/>
          </p:cNvSpPr>
          <p:nvPr>
            <p:ph idx="1"/>
          </p:nvPr>
        </p:nvSpPr>
        <p:spPr>
          <a:xfrm>
            <a:off x="119064" y="1268414"/>
            <a:ext cx="11953875" cy="5087937"/>
          </a:xfrm>
        </p:spPr>
        <p:txBody>
          <a:bodyPr>
            <a:normAutofit/>
          </a:bodyPr>
          <a:lstStyle>
            <a:lvl1pPr marL="0" indent="0">
              <a:buNone/>
              <a:defRPr sz="1800">
                <a:solidFill>
                  <a:schemeClr val="bg1"/>
                </a:solidFill>
              </a:defRPr>
            </a:lvl1pPr>
            <a:lvl2pPr marL="457189" indent="0">
              <a:buNone/>
              <a:defRPr sz="1800">
                <a:solidFill>
                  <a:schemeClr val="bg1"/>
                </a:solidFill>
              </a:defRPr>
            </a:lvl2pPr>
            <a:lvl3pPr marL="914377" indent="0">
              <a:buNone/>
              <a:defRPr sz="1800">
                <a:solidFill>
                  <a:schemeClr val="bg1"/>
                </a:solidFill>
              </a:defRPr>
            </a:lvl3pPr>
            <a:lvl4pPr marL="1371566" indent="0">
              <a:buNone/>
              <a:defRPr sz="1800">
                <a:solidFill>
                  <a:schemeClr val="bg1"/>
                </a:solidFill>
              </a:defRPr>
            </a:lvl4pPr>
            <a:lvl5pPr marL="1828754" indent="0">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p:cNvCxnSpPr/>
          <p:nvPr userDrawn="1"/>
        </p:nvCxnSpPr>
        <p:spPr>
          <a:xfrm>
            <a:off x="119063" y="1135586"/>
            <a:ext cx="119538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6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amp; Pull-ou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75B-43B4-4E59-8CF7-8973234A6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92D897-FB97-4D1A-A23B-A8C4A60792C4}"/>
              </a:ext>
            </a:extLst>
          </p:cNvPr>
          <p:cNvSpPr>
            <a:spLocks noGrp="1"/>
          </p:cNvSpPr>
          <p:nvPr>
            <p:ph idx="1"/>
          </p:nvPr>
        </p:nvSpPr>
        <p:spPr>
          <a:xfrm>
            <a:off x="432000" y="1978701"/>
            <a:ext cx="6674653" cy="4198261"/>
          </a:xfrm>
        </p:spPr>
        <p:txBody>
          <a:bodyPr numCol="1" spcCol="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03FFD1F-E11F-4BEE-B1E8-6E12C931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42653-082E-499A-8B0E-DDA1FF5A0871}"/>
              </a:ext>
            </a:extLst>
          </p:cNvPr>
          <p:cNvSpPr>
            <a:spLocks noGrp="1"/>
          </p:cNvSpPr>
          <p:nvPr>
            <p:ph type="sldNum" sz="quarter" idx="12"/>
          </p:nvPr>
        </p:nvSpPr>
        <p:spPr/>
        <p:txBody>
          <a:bodyPr/>
          <a:lstStyle/>
          <a:p>
            <a:fld id="{85452B25-2BA5-41FF-9718-90E0D58FDD67}" type="slidenum">
              <a:rPr lang="en-GB" smtClean="0"/>
              <a:t>‹#›</a:t>
            </a:fld>
            <a:endParaRPr lang="en-GB"/>
          </a:p>
        </p:txBody>
      </p:sp>
      <p:sp>
        <p:nvSpPr>
          <p:cNvPr id="7" name="TextBox 6">
            <a:extLst>
              <a:ext uri="{FF2B5EF4-FFF2-40B4-BE49-F238E27FC236}">
                <a16:creationId xmlns:a16="http://schemas.microsoft.com/office/drawing/2014/main" id="{BF1F8281-CF42-4DBC-BA42-8A5D511F84BA}"/>
              </a:ext>
            </a:extLst>
          </p:cNvPr>
          <p:cNvSpPr txBox="1"/>
          <p:nvPr userDrawn="1"/>
        </p:nvSpPr>
        <p:spPr>
          <a:xfrm>
            <a:off x="432000" y="6330804"/>
            <a:ext cx="2268842" cy="365125"/>
          </a:xfrm>
          <a:prstGeom prst="rect">
            <a:avLst/>
          </a:prstGeom>
          <a:noFill/>
        </p:spPr>
        <p:txBody>
          <a:bodyPr wrap="square" lIns="0" tIns="0" rIns="0" bIns="0" rtlCol="0" anchor="ctr" anchorCtr="0">
            <a:noAutofit/>
          </a:bodyPr>
          <a:lstStyle/>
          <a:p>
            <a:r>
              <a:rPr lang="en-GB" sz="1200" b="1">
                <a:solidFill>
                  <a:schemeClr val="bg2"/>
                </a:solidFill>
              </a:rPr>
              <a:t>Money and Pensions Service</a:t>
            </a:r>
          </a:p>
        </p:txBody>
      </p:sp>
      <p:sp>
        <p:nvSpPr>
          <p:cNvPr id="8" name="Text Placeholder 7">
            <a:extLst>
              <a:ext uri="{FF2B5EF4-FFF2-40B4-BE49-F238E27FC236}">
                <a16:creationId xmlns:a16="http://schemas.microsoft.com/office/drawing/2014/main" id="{2F6B6762-CF42-4F7F-88F0-8AA1324C6DFD}"/>
              </a:ext>
            </a:extLst>
          </p:cNvPr>
          <p:cNvSpPr>
            <a:spLocks noGrp="1"/>
          </p:cNvSpPr>
          <p:nvPr>
            <p:ph type="body" sz="quarter" idx="13"/>
          </p:nvPr>
        </p:nvSpPr>
        <p:spPr>
          <a:xfrm>
            <a:off x="8140589" y="1978025"/>
            <a:ext cx="3640250" cy="4198938"/>
          </a:xfrm>
        </p:spPr>
        <p:txBody>
          <a:bodyPr>
            <a:normAutofit/>
          </a:bodyPr>
          <a:lstStyle>
            <a:lvl1pPr>
              <a:lnSpc>
                <a:spcPts val="2700"/>
              </a:lnSpc>
              <a:spcAft>
                <a:spcPts val="0"/>
              </a:spcAft>
              <a:defRPr sz="25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3740310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2713" y="127253"/>
            <a:ext cx="910203" cy="760717"/>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sp>
        <p:nvSpPr>
          <p:cNvPr id="14"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chemeClr val="accent1"/>
                </a:solidFill>
                <a:latin typeface="+mj-lt"/>
                <a:ea typeface="+mj-ea"/>
                <a:cs typeface="Segoe UI Light" panose="020B0502040204020203" pitchFamily="34" charset="0"/>
              </a:defRPr>
            </a:lvl1pPr>
          </a:lstStyle>
          <a:p>
            <a:r>
              <a:rPr lang="en-US"/>
              <a:t>Presentation title</a:t>
            </a:r>
            <a:endParaRPr lang="en-GB"/>
          </a:p>
        </p:txBody>
      </p:sp>
      <p:sp>
        <p:nvSpPr>
          <p:cNvPr id="15" name="Text Placeholder 18"/>
          <p:cNvSpPr>
            <a:spLocks noGrp="1"/>
          </p:cNvSpPr>
          <p:nvPr>
            <p:ph type="body" sz="quarter" idx="13" hasCustomPrompt="1"/>
          </p:nvPr>
        </p:nvSpPr>
        <p:spPr>
          <a:xfrm>
            <a:off x="119063" y="4111623"/>
            <a:ext cx="7053263" cy="2305052"/>
          </a:xfrm>
        </p:spPr>
        <p:txBody>
          <a:bodyPr lIns="72000" tIns="126000">
            <a:noAutofit/>
          </a:bodyPr>
          <a:lstStyle>
            <a:lvl1pPr marL="0" indent="0">
              <a:buNone/>
              <a:defRPr sz="1800" b="0" baseline="0">
                <a:solidFill>
                  <a:srgbClr val="6F777B"/>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cxnSp>
        <p:nvCxnSpPr>
          <p:cNvPr id="16" name="Straight Connector 15"/>
          <p:cNvCxnSpPr/>
          <p:nvPr userDrawn="1"/>
        </p:nvCxnSpPr>
        <p:spPr>
          <a:xfrm>
            <a:off x="119063" y="4111200"/>
            <a:ext cx="11953876"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492" y="127253"/>
            <a:ext cx="911259" cy="760717"/>
          </a:xfrm>
          <a:prstGeom prst="rect">
            <a:avLst/>
          </a:prstGeom>
        </p:spPr>
      </p:pic>
    </p:spTree>
    <p:extLst>
      <p:ext uri="{BB962C8B-B14F-4D97-AF65-F5344CB8AC3E}">
        <p14:creationId xmlns:p14="http://schemas.microsoft.com/office/powerpoint/2010/main" val="138398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180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cxnSp>
        <p:nvCxnSpPr>
          <p:cNvPr id="7" name="Straight Connector 6"/>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4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34105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Header -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273231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Section Header -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116832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Section Header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38540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Section Header - Blue">
    <p:bg>
      <p:bgPr>
        <a:solidFill>
          <a:srgbClr val="6600C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81675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4400" kern="1200" baseline="0" smtClean="0">
                <a:solidFill>
                  <a:schemeClr val="accent1"/>
                </a:solidFill>
                <a:latin typeface="+mj-lt"/>
                <a:ea typeface="+mj-ea"/>
                <a:cs typeface="Segoe UI Light" panose="020B0502040204020203" pitchFamily="34" charset="0"/>
              </a:defRPr>
            </a:lvl1pPr>
          </a:lstStyle>
          <a:p>
            <a:r>
              <a:rPr lang="en-US"/>
              <a:t>Section title</a:t>
            </a:r>
            <a:endParaRPr lang="en-GB"/>
          </a:p>
        </p:txBody>
      </p:sp>
      <p:sp>
        <p:nvSpPr>
          <p:cNvPr id="7"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1000">
                <a:solidFill>
                  <a:schemeClr val="bg1"/>
                </a:solidFill>
              </a:defRPr>
            </a:lvl1pPr>
          </a:lstStyle>
          <a:p>
            <a:endParaRPr lang="en-GB"/>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chemeClr val="bg1"/>
                </a:solidFill>
              </a:defRPr>
            </a:lvl1pPr>
          </a:lstStyle>
          <a:p>
            <a:fld id="{DE2C65E8-42CD-40E1-AA3B-13A5781E6586}" type="slidenum">
              <a:rPr lang="en-GB" smtClean="0"/>
              <a:pPr/>
              <a:t>‹#›</a:t>
            </a:fld>
            <a:endParaRPr lang="en-GB"/>
          </a:p>
        </p:txBody>
      </p: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800" b="1" baseline="0">
                <a:solidFill>
                  <a:srgbClr val="6F777B"/>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a:t>Presenter name &amp; title</a:t>
            </a:r>
            <a:endParaRPr lang="en-GB"/>
          </a:p>
        </p:txBody>
      </p:sp>
      <p:cxnSp>
        <p:nvCxnSpPr>
          <p:cNvPr id="10" name="Straight Connector 9"/>
          <p:cNvCxnSpPr/>
          <p:nvPr userDrawn="1"/>
        </p:nvCxnSpPr>
        <p:spPr>
          <a:xfrm>
            <a:off x="119063" y="4111200"/>
            <a:ext cx="11953876"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2713" y="127253"/>
            <a:ext cx="910203" cy="76071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492" y="127253"/>
            <a:ext cx="911259" cy="760717"/>
          </a:xfrm>
          <a:prstGeom prst="rect">
            <a:avLst/>
          </a:prstGeom>
        </p:spPr>
      </p:pic>
    </p:spTree>
    <p:extLst>
      <p:ext uri="{BB962C8B-B14F-4D97-AF65-F5344CB8AC3E}">
        <p14:creationId xmlns:p14="http://schemas.microsoft.com/office/powerpoint/2010/main" val="86795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t>‹#›</a:t>
            </a:fld>
            <a:endParaRPr lang="en-GB"/>
          </a:p>
        </p:txBody>
      </p:sp>
      <p:cxnSp>
        <p:nvCxnSpPr>
          <p:cNvPr id="6" name="Straight Connector 5"/>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line and Image">
    <p:spTree>
      <p:nvGrpSpPr>
        <p:cNvPr id="1" name=""/>
        <p:cNvGrpSpPr/>
        <p:nvPr/>
      </p:nvGrpSpPr>
      <p:grpSpPr>
        <a:xfrm>
          <a:off x="0" y="0"/>
          <a:ext cx="0" cy="0"/>
          <a:chOff x="0" y="0"/>
          <a:chExt cx="0" cy="0"/>
        </a:xfrm>
      </p:grpSpPr>
      <p:sp>
        <p:nvSpPr>
          <p:cNvPr id="2" name="Title 1"/>
          <p:cNvSpPr>
            <a:spLocks noGrp="1"/>
          </p:cNvSpPr>
          <p:nvPr>
            <p:ph type="title"/>
          </p:nvPr>
        </p:nvSpPr>
        <p:spPr>
          <a:xfrm>
            <a:off x="128587" y="2348709"/>
            <a:ext cx="5760000" cy="2160587"/>
          </a:xfrm>
        </p:spPr>
        <p:txBody>
          <a:bodyPr lIns="90000" anchor="b">
            <a:normAutofit/>
          </a:bodyPr>
          <a:lstStyle>
            <a:lvl1pPr>
              <a:defRPr sz="3600">
                <a:solidFill>
                  <a:schemeClr val="tx1"/>
                </a:solidFill>
              </a:defRPr>
            </a:lvl1p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pPr/>
              <a:t>‹#›</a:t>
            </a:fld>
            <a:endParaRPr lang="en-GB"/>
          </a:p>
        </p:txBody>
      </p:sp>
      <p:sp>
        <p:nvSpPr>
          <p:cNvPr id="9" name="Picture Placeholder 8"/>
          <p:cNvSpPr>
            <a:spLocks noGrp="1"/>
          </p:cNvSpPr>
          <p:nvPr>
            <p:ph type="pic" sz="quarter" idx="13"/>
          </p:nvPr>
        </p:nvSpPr>
        <p:spPr>
          <a:xfrm>
            <a:off x="6272887" y="1034873"/>
            <a:ext cx="5620051" cy="4788259"/>
          </a:xfrm>
        </p:spPr>
        <p:txBody>
          <a:bodyPr anchor="ctr"/>
          <a:lstStyle>
            <a:lvl1pPr algn="ctr">
              <a:defRPr/>
            </a:lvl1pPr>
          </a:lstStyle>
          <a:p>
            <a:endParaRPr lang="en-GB"/>
          </a:p>
        </p:txBody>
      </p:sp>
      <p:sp>
        <p:nvSpPr>
          <p:cNvPr id="15" name="Rectangle 14"/>
          <p:cNvSpPr/>
          <p:nvPr userDrawn="1"/>
        </p:nvSpPr>
        <p:spPr>
          <a:xfrm>
            <a:off x="219600" y="4673763"/>
            <a:ext cx="1440000" cy="54000"/>
          </a:xfrm>
          <a:prstGeom prst="rect">
            <a:avLst/>
          </a:prstGeom>
          <a:gradFill>
            <a:gsLst>
              <a:gs pos="75000">
                <a:srgbClr val="00AD93"/>
              </a:gs>
              <a:gs pos="50000">
                <a:srgbClr val="00BEB7"/>
              </a:gs>
              <a:gs pos="25000">
                <a:srgbClr val="2B8CC4"/>
              </a:gs>
              <a:gs pos="0">
                <a:srgbClr val="005EA5"/>
              </a:gs>
              <a:gs pos="100000">
                <a:srgbClr val="46B24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34580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4.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7.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theme" Target="../theme/theme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71C4C-51C8-4FFC-8D12-3D58CB670702}"/>
              </a:ext>
            </a:extLst>
          </p:cNvPr>
          <p:cNvSpPr>
            <a:spLocks noGrp="1"/>
          </p:cNvSpPr>
          <p:nvPr>
            <p:ph type="title"/>
          </p:nvPr>
        </p:nvSpPr>
        <p:spPr>
          <a:xfrm>
            <a:off x="432000" y="479685"/>
            <a:ext cx="10934075" cy="1211003"/>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1C74E6-3069-4AF9-909E-66FE76319F82}"/>
              </a:ext>
            </a:extLst>
          </p:cNvPr>
          <p:cNvSpPr>
            <a:spLocks noGrp="1"/>
          </p:cNvSpPr>
          <p:nvPr>
            <p:ph type="body" idx="1"/>
          </p:nvPr>
        </p:nvSpPr>
        <p:spPr>
          <a:xfrm>
            <a:off x="432000" y="1978701"/>
            <a:ext cx="10949066" cy="41982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68E74DA-CABA-4BC6-A84E-2723ACD0DFC9}"/>
              </a:ext>
            </a:extLst>
          </p:cNvPr>
          <p:cNvSpPr>
            <a:spLocks noGrp="1"/>
          </p:cNvSpPr>
          <p:nvPr>
            <p:ph type="ftr" sz="quarter" idx="3"/>
          </p:nvPr>
        </p:nvSpPr>
        <p:spPr>
          <a:xfrm>
            <a:off x="3348000" y="6332400"/>
            <a:ext cx="4839677" cy="365125"/>
          </a:xfrm>
          <a:prstGeom prst="rect">
            <a:avLst/>
          </a:prstGeom>
        </p:spPr>
        <p:txBody>
          <a:bodyPr vert="horz" lIns="0" tIns="0" rIns="0" bIns="0" rtlCol="0" anchor="ctr" anchorCtr="0"/>
          <a:lstStyle>
            <a:lvl1pPr algn="l">
              <a:defRPr sz="1200">
                <a:solidFill>
                  <a:schemeClr val="bg2"/>
                </a:solidFill>
                <a:latin typeface="+mj-lt"/>
              </a:defRPr>
            </a:lvl1pPr>
          </a:lstStyle>
          <a:p>
            <a:endParaRPr lang="en-GB"/>
          </a:p>
        </p:txBody>
      </p:sp>
      <p:sp>
        <p:nvSpPr>
          <p:cNvPr id="6" name="Slide Number Placeholder 5">
            <a:extLst>
              <a:ext uri="{FF2B5EF4-FFF2-40B4-BE49-F238E27FC236}">
                <a16:creationId xmlns:a16="http://schemas.microsoft.com/office/drawing/2014/main" id="{CFF6EEAC-C347-40C1-8936-FAD5B6EF3686}"/>
              </a:ext>
            </a:extLst>
          </p:cNvPr>
          <p:cNvSpPr>
            <a:spLocks noGrp="1"/>
          </p:cNvSpPr>
          <p:nvPr>
            <p:ph type="sldNum" sz="quarter" idx="4"/>
          </p:nvPr>
        </p:nvSpPr>
        <p:spPr>
          <a:xfrm>
            <a:off x="8610600" y="6332400"/>
            <a:ext cx="3170976" cy="365125"/>
          </a:xfrm>
          <a:prstGeom prst="rect">
            <a:avLst/>
          </a:prstGeom>
        </p:spPr>
        <p:txBody>
          <a:bodyPr vert="horz" lIns="0" tIns="0" rIns="0" bIns="0" rtlCol="0" anchor="ctr" anchorCtr="0"/>
          <a:lstStyle>
            <a:lvl1pPr algn="r">
              <a:defRPr sz="1200" b="1">
                <a:solidFill>
                  <a:schemeClr val="bg2"/>
                </a:solidFill>
                <a:latin typeface="+mj-lt"/>
              </a:defRPr>
            </a:lvl1pPr>
          </a:lstStyle>
          <a:p>
            <a:fld id="{85452B25-2BA5-41FF-9718-90E0D58FDD67}" type="slidenum">
              <a:rPr lang="en-GB" smtClean="0"/>
              <a:pPr/>
              <a:t>‹#›</a:t>
            </a:fld>
            <a:endParaRPr lang="en-GB"/>
          </a:p>
        </p:txBody>
      </p:sp>
    </p:spTree>
    <p:extLst>
      <p:ext uri="{BB962C8B-B14F-4D97-AF65-F5344CB8AC3E}">
        <p14:creationId xmlns:p14="http://schemas.microsoft.com/office/powerpoint/2010/main" val="876086176"/>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ftr="0" dt="0"/>
  <p:txStyles>
    <p:titleStyle>
      <a:lvl1pPr algn="l" defTabSz="914400" rtl="0" eaLnBrk="1" latinLnBrk="0" hangingPunct="1">
        <a:lnSpc>
          <a:spcPts val="4600"/>
        </a:lnSpc>
        <a:spcBef>
          <a:spcPct val="0"/>
        </a:spcBef>
        <a:buNone/>
        <a:defRPr sz="40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ts val="2160"/>
        </a:lnSpc>
        <a:spcBef>
          <a:spcPts val="0"/>
        </a:spcBef>
        <a:spcAft>
          <a:spcPts val="600"/>
        </a:spcAft>
        <a:buFont typeface="Arial" panose="020B0604020202020204" pitchFamily="34" charset="0"/>
        <a:buNone/>
        <a:defRPr sz="1800" kern="1200">
          <a:solidFill>
            <a:schemeClr val="bg2"/>
          </a:solidFill>
          <a:latin typeface="+mn-lt"/>
          <a:ea typeface="+mn-ea"/>
          <a:cs typeface="+mn-cs"/>
        </a:defRPr>
      </a:lvl1pPr>
      <a:lvl2pPr marL="0" indent="0" algn="l" defTabSz="914400" rtl="0" eaLnBrk="1" latinLnBrk="0" hangingPunct="1">
        <a:lnSpc>
          <a:spcPts val="2160"/>
        </a:lnSpc>
        <a:spcBef>
          <a:spcPts val="0"/>
        </a:spcBef>
        <a:spcAft>
          <a:spcPts val="600"/>
        </a:spcAft>
        <a:buFont typeface="Arial" panose="020B0604020202020204" pitchFamily="34" charset="0"/>
        <a:buNone/>
        <a:defRPr sz="1800" kern="1200">
          <a:solidFill>
            <a:schemeClr val="bg1">
              <a:lumMod val="85000"/>
              <a:lumOff val="15000"/>
            </a:schemeClr>
          </a:solidFill>
          <a:latin typeface="+mn-lt"/>
          <a:ea typeface="+mn-ea"/>
          <a:cs typeface="+mn-cs"/>
        </a:defRPr>
      </a:lvl2pPr>
      <a:lvl3pPr marL="217488" indent="-217488" algn="l" defTabSz="914400" rtl="0" eaLnBrk="1" latinLnBrk="0" hangingPunct="1">
        <a:lnSpc>
          <a:spcPts val="2160"/>
        </a:lnSpc>
        <a:spcBef>
          <a:spcPts val="0"/>
        </a:spcBef>
        <a:spcAft>
          <a:spcPts val="600"/>
        </a:spcAft>
        <a:buFont typeface="Arial" panose="020B0604020202020204" pitchFamily="34" charset="0"/>
        <a:buChar char="•"/>
        <a:defRPr sz="1800" kern="1200">
          <a:solidFill>
            <a:schemeClr val="bg1">
              <a:lumMod val="85000"/>
              <a:lumOff val="15000"/>
            </a:schemeClr>
          </a:solidFill>
          <a:latin typeface="+mn-lt"/>
          <a:ea typeface="+mn-ea"/>
          <a:cs typeface="+mn-cs"/>
        </a:defRPr>
      </a:lvl3pPr>
      <a:lvl4pPr marL="432000" indent="-215900" algn="l" defTabSz="914400" rtl="0" eaLnBrk="1" latinLnBrk="0" hangingPunct="1">
        <a:lnSpc>
          <a:spcPts val="2160"/>
        </a:lnSpc>
        <a:spcBef>
          <a:spcPts val="0"/>
        </a:spcBef>
        <a:spcAft>
          <a:spcPts val="600"/>
        </a:spcAft>
        <a:buFont typeface="Arial" panose="020B0604020202020204" pitchFamily="34" charset="0"/>
        <a:buChar char="•"/>
        <a:defRPr sz="1800" kern="1200">
          <a:solidFill>
            <a:schemeClr val="bg1">
              <a:lumMod val="85000"/>
              <a:lumOff val="15000"/>
            </a:schemeClr>
          </a:solidFill>
          <a:latin typeface="+mn-lt"/>
          <a:ea typeface="+mn-ea"/>
          <a:cs typeface="+mn-cs"/>
        </a:defRPr>
      </a:lvl4pPr>
      <a:lvl5pPr marL="684000" indent="-216000" algn="l" defTabSz="914400" rtl="0" eaLnBrk="1" latinLnBrk="0" hangingPunct="1">
        <a:lnSpc>
          <a:spcPts val="2160"/>
        </a:lnSpc>
        <a:spcBef>
          <a:spcPts val="0"/>
        </a:spcBef>
        <a:spcAft>
          <a:spcPts val="600"/>
        </a:spcAft>
        <a:buFont typeface="Arial" panose="020B0604020202020204" pitchFamily="34" charset="0"/>
        <a:buChar char="•"/>
        <a:defRPr sz="18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9" y="504967"/>
            <a:ext cx="11327549" cy="1185722"/>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431999" y="1965278"/>
            <a:ext cx="11327549" cy="4211685"/>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3337169" y="6405350"/>
            <a:ext cx="4828363" cy="316127"/>
          </a:xfrm>
          <a:prstGeom prst="rect">
            <a:avLst/>
          </a:prstGeom>
        </p:spPr>
        <p:txBody>
          <a:bodyPr vert="horz" lIns="0" tIns="0" rIns="0" bIns="0" rtlCol="0" anchor="t" anchorCtr="0">
            <a:noAutofit/>
          </a:bodyPr>
          <a:lstStyle>
            <a:lvl1pPr algn="l">
              <a:defRPr sz="1200" spc="-30" baseline="0">
                <a:solidFill>
                  <a:schemeClr val="tx2"/>
                </a:solidFill>
                <a:latin typeface="+mn-lt"/>
              </a:defRPr>
            </a:lvl1pPr>
          </a:lstStyle>
          <a:p>
            <a:r>
              <a:rPr lang="en-GB"/>
              <a:t>[Document title]</a:t>
            </a:r>
            <a:endParaRPr lang="en-GB" spc="-30"/>
          </a:p>
        </p:txBody>
      </p:sp>
      <p:sp>
        <p:nvSpPr>
          <p:cNvPr id="6" name="Slide Number Placeholder 5"/>
          <p:cNvSpPr>
            <a:spLocks noGrp="1"/>
          </p:cNvSpPr>
          <p:nvPr>
            <p:ph type="sldNum" sz="quarter" idx="4"/>
          </p:nvPr>
        </p:nvSpPr>
        <p:spPr>
          <a:xfrm>
            <a:off x="8610600" y="6405350"/>
            <a:ext cx="3148949" cy="316127"/>
          </a:xfrm>
          <a:prstGeom prst="rect">
            <a:avLst/>
          </a:prstGeom>
        </p:spPr>
        <p:txBody>
          <a:bodyPr vert="horz" lIns="0" tIns="0" rIns="0" bIns="0" rtlCol="0" anchor="t" anchorCtr="0">
            <a:noAutofit/>
          </a:bodyPr>
          <a:lstStyle>
            <a:lvl1pPr algn="r">
              <a:defRPr sz="1100">
                <a:solidFill>
                  <a:schemeClr val="tx2"/>
                </a:solidFill>
                <a:latin typeface="+mn-lt"/>
              </a:defRPr>
            </a:lvl1pPr>
          </a:lstStyle>
          <a:p>
            <a:fld id="{D2B8D114-8DD6-4905-A30D-5CEAD97DB2FC}" type="slidenum">
              <a:rPr lang="en-GB" smtClean="0"/>
              <a:pPr/>
              <a:t>‹#›</a:t>
            </a:fld>
            <a:endParaRPr lang="en-GB"/>
          </a:p>
        </p:txBody>
      </p:sp>
    </p:spTree>
    <p:extLst>
      <p:ext uri="{BB962C8B-B14F-4D97-AF65-F5344CB8AC3E}">
        <p14:creationId xmlns:p14="http://schemas.microsoft.com/office/powerpoint/2010/main" val="1442481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Lst>
  <p:hf hdr="0" dt="0"/>
  <p:txStyles>
    <p:title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ts val="2100"/>
        </a:lnSpc>
        <a:spcBef>
          <a:spcPts val="600"/>
        </a:spcBef>
        <a:spcAft>
          <a:spcPts val="400"/>
        </a:spcAft>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ts val="2100"/>
        </a:lnSpc>
        <a:spcBef>
          <a:spcPts val="0"/>
        </a:spcBef>
        <a:spcAft>
          <a:spcPts val="1200"/>
        </a:spcAft>
        <a:buClr>
          <a:schemeClr val="accent2"/>
        </a:buClr>
        <a:buFont typeface="Arial" panose="020B0604020202020204" pitchFamily="34" charset="0"/>
        <a:buNone/>
        <a:defRPr sz="1800" kern="1200">
          <a:solidFill>
            <a:schemeClr val="tx1"/>
          </a:solidFill>
          <a:latin typeface="+mn-lt"/>
          <a:ea typeface="+mn-ea"/>
          <a:cs typeface="+mn-cs"/>
        </a:defRPr>
      </a:lvl2pPr>
      <a:lvl3pPr marL="30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594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4pPr>
      <a:lvl5pPr marL="93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9" y="504967"/>
            <a:ext cx="11327549" cy="1185722"/>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431999" y="1965278"/>
            <a:ext cx="11327549" cy="4211685"/>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3337169" y="6405350"/>
            <a:ext cx="4828363" cy="316127"/>
          </a:xfrm>
          <a:prstGeom prst="rect">
            <a:avLst/>
          </a:prstGeom>
        </p:spPr>
        <p:txBody>
          <a:bodyPr vert="horz" lIns="0" tIns="0" rIns="0" bIns="0" rtlCol="0" anchor="t" anchorCtr="0">
            <a:noAutofit/>
          </a:bodyPr>
          <a:lstStyle>
            <a:lvl1pPr algn="l">
              <a:defRPr sz="1200" spc="-30" baseline="0">
                <a:solidFill>
                  <a:schemeClr val="tx2"/>
                </a:solidFill>
                <a:latin typeface="+mn-lt"/>
              </a:defRPr>
            </a:lvl1pPr>
          </a:lstStyle>
          <a:p>
            <a:r>
              <a:rPr lang="en-GB"/>
              <a:t>[Document title]</a:t>
            </a:r>
            <a:endParaRPr lang="en-GB" spc="-30"/>
          </a:p>
        </p:txBody>
      </p:sp>
      <p:sp>
        <p:nvSpPr>
          <p:cNvPr id="6" name="Slide Number Placeholder 5"/>
          <p:cNvSpPr>
            <a:spLocks noGrp="1"/>
          </p:cNvSpPr>
          <p:nvPr>
            <p:ph type="sldNum" sz="quarter" idx="4"/>
          </p:nvPr>
        </p:nvSpPr>
        <p:spPr>
          <a:xfrm>
            <a:off x="8610600" y="6405350"/>
            <a:ext cx="3148949" cy="316127"/>
          </a:xfrm>
          <a:prstGeom prst="rect">
            <a:avLst/>
          </a:prstGeom>
        </p:spPr>
        <p:txBody>
          <a:bodyPr vert="horz" lIns="0" tIns="0" rIns="0" bIns="0" rtlCol="0" anchor="t" anchorCtr="0">
            <a:noAutofit/>
          </a:bodyPr>
          <a:lstStyle>
            <a:lvl1pPr algn="r">
              <a:defRPr sz="1100">
                <a:solidFill>
                  <a:schemeClr val="tx2"/>
                </a:solidFill>
                <a:latin typeface="+mn-lt"/>
              </a:defRPr>
            </a:lvl1pPr>
          </a:lstStyle>
          <a:p>
            <a:fld id="{D2B8D114-8DD6-4905-A30D-5CEAD97DB2FC}" type="slidenum">
              <a:rPr lang="en-GB" smtClean="0"/>
              <a:pPr/>
              <a:t>‹#›</a:t>
            </a:fld>
            <a:endParaRPr lang="en-GB"/>
          </a:p>
        </p:txBody>
      </p:sp>
    </p:spTree>
    <p:extLst>
      <p:ext uri="{BB962C8B-B14F-4D97-AF65-F5344CB8AC3E}">
        <p14:creationId xmlns:p14="http://schemas.microsoft.com/office/powerpoint/2010/main" val="34769129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Lst>
  <p:hf hdr="0" dt="0"/>
  <p:txStyles>
    <p:title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ts val="2100"/>
        </a:lnSpc>
        <a:spcBef>
          <a:spcPts val="600"/>
        </a:spcBef>
        <a:spcAft>
          <a:spcPts val="400"/>
        </a:spcAft>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ts val="2100"/>
        </a:lnSpc>
        <a:spcBef>
          <a:spcPts val="0"/>
        </a:spcBef>
        <a:spcAft>
          <a:spcPts val="1200"/>
        </a:spcAft>
        <a:buClr>
          <a:schemeClr val="accent2"/>
        </a:buClr>
        <a:buFont typeface="Arial" panose="020B0604020202020204" pitchFamily="34" charset="0"/>
        <a:buNone/>
        <a:defRPr sz="1800" kern="1200">
          <a:solidFill>
            <a:schemeClr val="tx1"/>
          </a:solidFill>
          <a:latin typeface="+mn-lt"/>
          <a:ea typeface="+mn-ea"/>
          <a:cs typeface="+mn-cs"/>
        </a:defRPr>
      </a:lvl2pPr>
      <a:lvl3pPr marL="30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594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4pPr>
      <a:lvl5pPr marL="93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71C4C-51C8-4FFC-8D12-3D58CB670702}"/>
              </a:ext>
            </a:extLst>
          </p:cNvPr>
          <p:cNvSpPr>
            <a:spLocks noGrp="1"/>
          </p:cNvSpPr>
          <p:nvPr>
            <p:ph type="title"/>
          </p:nvPr>
        </p:nvSpPr>
        <p:spPr>
          <a:xfrm>
            <a:off x="432000" y="479685"/>
            <a:ext cx="10934075" cy="1211003"/>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1C74E6-3069-4AF9-909E-66FE76319F82}"/>
              </a:ext>
            </a:extLst>
          </p:cNvPr>
          <p:cNvSpPr>
            <a:spLocks noGrp="1"/>
          </p:cNvSpPr>
          <p:nvPr>
            <p:ph type="body" idx="1"/>
          </p:nvPr>
        </p:nvSpPr>
        <p:spPr>
          <a:xfrm>
            <a:off x="432000" y="1978701"/>
            <a:ext cx="10949066" cy="41982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68E74DA-CABA-4BC6-A84E-2723ACD0DFC9}"/>
              </a:ext>
            </a:extLst>
          </p:cNvPr>
          <p:cNvSpPr>
            <a:spLocks noGrp="1"/>
          </p:cNvSpPr>
          <p:nvPr>
            <p:ph type="ftr" sz="quarter" idx="3"/>
          </p:nvPr>
        </p:nvSpPr>
        <p:spPr>
          <a:xfrm>
            <a:off x="3348000" y="6332400"/>
            <a:ext cx="4839677" cy="365125"/>
          </a:xfrm>
          <a:prstGeom prst="rect">
            <a:avLst/>
          </a:prstGeom>
        </p:spPr>
        <p:txBody>
          <a:bodyPr vert="horz" lIns="0" tIns="0" rIns="0" bIns="0" rtlCol="0" anchor="ctr" anchorCtr="0"/>
          <a:lstStyle>
            <a:lvl1pPr algn="l">
              <a:defRPr sz="1200">
                <a:solidFill>
                  <a:schemeClr val="bg2"/>
                </a:solidFill>
                <a:latin typeface="+mj-lt"/>
              </a:defRPr>
            </a:lvl1pPr>
          </a:lstStyle>
          <a:p>
            <a:r>
              <a:rPr lang="en-GB"/>
              <a:t>[Document title]</a:t>
            </a:r>
          </a:p>
        </p:txBody>
      </p:sp>
      <p:sp>
        <p:nvSpPr>
          <p:cNvPr id="6" name="Slide Number Placeholder 5">
            <a:extLst>
              <a:ext uri="{FF2B5EF4-FFF2-40B4-BE49-F238E27FC236}">
                <a16:creationId xmlns:a16="http://schemas.microsoft.com/office/drawing/2014/main" id="{CFF6EEAC-C347-40C1-8936-FAD5B6EF3686}"/>
              </a:ext>
            </a:extLst>
          </p:cNvPr>
          <p:cNvSpPr>
            <a:spLocks noGrp="1"/>
          </p:cNvSpPr>
          <p:nvPr>
            <p:ph type="sldNum" sz="quarter" idx="4"/>
          </p:nvPr>
        </p:nvSpPr>
        <p:spPr>
          <a:xfrm>
            <a:off x="8610600" y="6332400"/>
            <a:ext cx="3170976" cy="365125"/>
          </a:xfrm>
          <a:prstGeom prst="rect">
            <a:avLst/>
          </a:prstGeom>
        </p:spPr>
        <p:txBody>
          <a:bodyPr vert="horz" lIns="0" tIns="0" rIns="0" bIns="0" rtlCol="0" anchor="ctr" anchorCtr="0"/>
          <a:lstStyle>
            <a:lvl1pPr algn="r">
              <a:defRPr sz="1200" b="1">
                <a:solidFill>
                  <a:schemeClr val="bg2"/>
                </a:solidFill>
                <a:latin typeface="+mj-lt"/>
              </a:defRPr>
            </a:lvl1pPr>
          </a:lstStyle>
          <a:p>
            <a:fld id="{85452B25-2BA5-41FF-9718-90E0D58FDD67}" type="slidenum">
              <a:rPr lang="en-GB" smtClean="0"/>
              <a:pPr/>
              <a:t>‹#›</a:t>
            </a:fld>
            <a:endParaRPr lang="en-GB"/>
          </a:p>
        </p:txBody>
      </p:sp>
    </p:spTree>
    <p:extLst>
      <p:ext uri="{BB962C8B-B14F-4D97-AF65-F5344CB8AC3E}">
        <p14:creationId xmlns:p14="http://schemas.microsoft.com/office/powerpoint/2010/main" val="2271114810"/>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hf hdr="0" dt="0"/>
  <p:txStyles>
    <p:titleStyle>
      <a:lvl1pPr algn="l" defTabSz="914400" rtl="0" eaLnBrk="1" latinLnBrk="0" hangingPunct="1">
        <a:lnSpc>
          <a:spcPts val="4600"/>
        </a:lnSpc>
        <a:spcBef>
          <a:spcPct val="0"/>
        </a:spcBef>
        <a:buNone/>
        <a:defRPr sz="40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ts val="2160"/>
        </a:lnSpc>
        <a:spcBef>
          <a:spcPts val="0"/>
        </a:spcBef>
        <a:spcAft>
          <a:spcPts val="600"/>
        </a:spcAft>
        <a:buFont typeface="Arial" panose="020B0604020202020204" pitchFamily="34" charset="0"/>
        <a:buNone/>
        <a:defRPr sz="1800" kern="1200">
          <a:solidFill>
            <a:schemeClr val="bg2"/>
          </a:solidFill>
          <a:latin typeface="+mn-lt"/>
          <a:ea typeface="+mn-ea"/>
          <a:cs typeface="+mn-cs"/>
        </a:defRPr>
      </a:lvl1pPr>
      <a:lvl2pPr marL="0" indent="0" algn="l" defTabSz="914400" rtl="0" eaLnBrk="1" latinLnBrk="0" hangingPunct="1">
        <a:lnSpc>
          <a:spcPts val="2160"/>
        </a:lnSpc>
        <a:spcBef>
          <a:spcPts val="0"/>
        </a:spcBef>
        <a:spcAft>
          <a:spcPts val="600"/>
        </a:spcAft>
        <a:buFont typeface="Arial" panose="020B0604020202020204" pitchFamily="34" charset="0"/>
        <a:buNone/>
        <a:defRPr sz="1800" kern="1200">
          <a:solidFill>
            <a:schemeClr val="bg1">
              <a:lumMod val="85000"/>
              <a:lumOff val="15000"/>
            </a:schemeClr>
          </a:solidFill>
          <a:latin typeface="+mn-lt"/>
          <a:ea typeface="+mn-ea"/>
          <a:cs typeface="+mn-cs"/>
        </a:defRPr>
      </a:lvl2pPr>
      <a:lvl3pPr marL="217488" indent="-217488" algn="l" defTabSz="914400" rtl="0" eaLnBrk="1" latinLnBrk="0" hangingPunct="1">
        <a:lnSpc>
          <a:spcPts val="2160"/>
        </a:lnSpc>
        <a:spcBef>
          <a:spcPts val="0"/>
        </a:spcBef>
        <a:spcAft>
          <a:spcPts val="600"/>
        </a:spcAft>
        <a:buFont typeface="Arial" panose="020B0604020202020204" pitchFamily="34" charset="0"/>
        <a:buChar char="•"/>
        <a:defRPr sz="1800" kern="1200">
          <a:solidFill>
            <a:schemeClr val="bg1">
              <a:lumMod val="85000"/>
              <a:lumOff val="15000"/>
            </a:schemeClr>
          </a:solidFill>
          <a:latin typeface="+mn-lt"/>
          <a:ea typeface="+mn-ea"/>
          <a:cs typeface="+mn-cs"/>
        </a:defRPr>
      </a:lvl3pPr>
      <a:lvl4pPr marL="432000" indent="-215900" algn="l" defTabSz="914400" rtl="0" eaLnBrk="1" latinLnBrk="0" hangingPunct="1">
        <a:lnSpc>
          <a:spcPts val="2160"/>
        </a:lnSpc>
        <a:spcBef>
          <a:spcPts val="0"/>
        </a:spcBef>
        <a:spcAft>
          <a:spcPts val="600"/>
        </a:spcAft>
        <a:buFont typeface="Arial" panose="020B0604020202020204" pitchFamily="34" charset="0"/>
        <a:buChar char="•"/>
        <a:defRPr sz="1800" kern="1200">
          <a:solidFill>
            <a:schemeClr val="bg1">
              <a:lumMod val="85000"/>
              <a:lumOff val="15000"/>
            </a:schemeClr>
          </a:solidFill>
          <a:latin typeface="+mn-lt"/>
          <a:ea typeface="+mn-ea"/>
          <a:cs typeface="+mn-cs"/>
        </a:defRPr>
      </a:lvl4pPr>
      <a:lvl5pPr marL="684000" indent="-216000" algn="l" defTabSz="914400" rtl="0" eaLnBrk="1" latinLnBrk="0" hangingPunct="1">
        <a:lnSpc>
          <a:spcPts val="2160"/>
        </a:lnSpc>
        <a:spcBef>
          <a:spcPts val="0"/>
        </a:spcBef>
        <a:spcAft>
          <a:spcPts val="600"/>
        </a:spcAft>
        <a:buFont typeface="Arial" panose="020B0604020202020204" pitchFamily="34" charset="0"/>
        <a:buChar char="•"/>
        <a:defRPr sz="18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064" y="115890"/>
            <a:ext cx="11953875" cy="1009648"/>
          </a:xfrm>
          <a:prstGeom prst="rect">
            <a:avLst/>
          </a:prstGeom>
        </p:spPr>
        <p:txBody>
          <a:bodyPr vert="horz" lIns="4680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19064" y="1268414"/>
            <a:ext cx="11953875" cy="5087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1000">
                <a:solidFill>
                  <a:srgbClr val="6F777B"/>
                </a:solidFill>
              </a:defRPr>
            </a:lvl1pPr>
          </a:lstStyle>
          <a:p>
            <a:endParaRPr lang="en-GB"/>
          </a:p>
        </p:txBody>
      </p:sp>
      <p:sp>
        <p:nvSpPr>
          <p:cNvPr id="5"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rgbClr val="6F777B"/>
                </a:solidFill>
              </a:defRPr>
            </a:lvl1pPr>
          </a:lstStyle>
          <a:p>
            <a:r>
              <a:rPr lang="en-GB"/>
              <a:t>OFFICIAL – SENSITIVE</a:t>
            </a:r>
          </a:p>
        </p:txBody>
      </p:sp>
      <p:sp>
        <p:nvSpPr>
          <p:cNvPr id="6"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rgbClr val="6F777B"/>
                </a:solidFill>
              </a:defRPr>
            </a:lvl1pPr>
          </a:lstStyle>
          <a:p>
            <a:fld id="{DE2C65E8-42CD-40E1-AA3B-13A5781E6586}" type="slidenum">
              <a:rPr lang="en-GB" smtClean="0"/>
              <a:pPr/>
              <a:t>‹#›</a:t>
            </a:fld>
            <a:endParaRPr lang="en-GB"/>
          </a:p>
        </p:txBody>
      </p:sp>
      <p:grpSp>
        <p:nvGrpSpPr>
          <p:cNvPr id="10" name="Group 9"/>
          <p:cNvGrpSpPr/>
          <p:nvPr userDrawn="1"/>
        </p:nvGrpSpPr>
        <p:grpSpPr>
          <a:xfrm>
            <a:off x="119063" y="7015484"/>
            <a:ext cx="3497580" cy="480060"/>
            <a:chOff x="119062" y="7171128"/>
            <a:chExt cx="3497580" cy="480060"/>
          </a:xfrm>
        </p:grpSpPr>
        <p:sp>
          <p:nvSpPr>
            <p:cNvPr id="11" name="Rectangle 10"/>
            <p:cNvSpPr/>
            <p:nvPr userDrawn="1"/>
          </p:nvSpPr>
          <p:spPr>
            <a:xfrm>
              <a:off x="119062" y="7171128"/>
              <a:ext cx="194310" cy="4800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p:cNvSpPr/>
            <p:nvPr userDrawn="1"/>
          </p:nvSpPr>
          <p:spPr>
            <a:xfrm>
              <a:off x="313372" y="7171128"/>
              <a:ext cx="194310" cy="480060"/>
            </a:xfrm>
            <a:prstGeom prst="rect">
              <a:avLst/>
            </a:prstGeom>
            <a:solidFill>
              <a:srgbClr val="6F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p:cNvSpPr/>
            <p:nvPr userDrawn="1"/>
          </p:nvSpPr>
          <p:spPr>
            <a:xfrm>
              <a:off x="507682" y="7171128"/>
              <a:ext cx="194310" cy="480060"/>
            </a:xfrm>
            <a:prstGeom prst="rect">
              <a:avLst/>
            </a:prstGeom>
            <a:solidFill>
              <a:srgbClr val="BF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p:cNvSpPr/>
            <p:nvPr userDrawn="1"/>
          </p:nvSpPr>
          <p:spPr>
            <a:xfrm>
              <a:off x="701992" y="7171128"/>
              <a:ext cx="194310" cy="480060"/>
            </a:xfrm>
            <a:prstGeom prst="rect">
              <a:avLst/>
            </a:prstGeom>
            <a:solidFill>
              <a:srgbClr val="DE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p:cNvSpPr/>
            <p:nvPr userDrawn="1"/>
          </p:nvSpPr>
          <p:spPr>
            <a:xfrm>
              <a:off x="896302" y="7171128"/>
              <a:ext cx="194310" cy="48006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p:cNvSpPr/>
            <p:nvPr userDrawn="1"/>
          </p:nvSpPr>
          <p:spPr>
            <a:xfrm>
              <a:off x="1090612" y="7171128"/>
              <a:ext cx="194310" cy="4800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p:cNvSpPr/>
            <p:nvPr userDrawn="1"/>
          </p:nvSpPr>
          <p:spPr>
            <a:xfrm>
              <a:off x="1284922" y="7171128"/>
              <a:ext cx="194310" cy="480060"/>
            </a:xfrm>
            <a:prstGeom prst="rect">
              <a:avLst/>
            </a:prstGeom>
            <a:solidFill>
              <a:srgbClr val="005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p:cNvSpPr/>
            <p:nvPr userDrawn="1"/>
          </p:nvSpPr>
          <p:spPr>
            <a:xfrm>
              <a:off x="1479232" y="7171128"/>
              <a:ext cx="194310" cy="480060"/>
            </a:xfrm>
            <a:prstGeom prst="rect">
              <a:avLst/>
            </a:prstGeom>
            <a:solidFill>
              <a:srgbClr val="2B8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p:cNvSpPr/>
            <p:nvPr userDrawn="1"/>
          </p:nvSpPr>
          <p:spPr>
            <a:xfrm>
              <a:off x="1673542" y="7171128"/>
              <a:ext cx="194310" cy="480060"/>
            </a:xfrm>
            <a:prstGeom prst="rect">
              <a:avLst/>
            </a:prstGeom>
            <a:solidFill>
              <a:srgbClr val="00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1867852" y="7171128"/>
              <a:ext cx="194310" cy="480060"/>
            </a:xfrm>
            <a:prstGeom prst="rect">
              <a:avLst/>
            </a:prstGeom>
            <a:solidFill>
              <a:srgbClr val="00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p:cNvSpPr/>
            <p:nvPr userDrawn="1"/>
          </p:nvSpPr>
          <p:spPr>
            <a:xfrm>
              <a:off x="2062162" y="7171128"/>
              <a:ext cx="194310" cy="480060"/>
            </a:xfrm>
            <a:prstGeom prst="rect">
              <a:avLst/>
            </a:prstGeom>
            <a:solidFill>
              <a:srgbClr val="46B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2256472" y="7171128"/>
              <a:ext cx="194310" cy="480060"/>
            </a:xfrm>
            <a:prstGeom prst="rect">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2450782" y="7171128"/>
              <a:ext cx="194310" cy="480060"/>
            </a:xfrm>
            <a:prstGeom prst="rect">
              <a:avLst/>
            </a:prstGeom>
            <a:solidFill>
              <a:srgbClr val="2E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2645092" y="7171128"/>
              <a:ext cx="194310" cy="480060"/>
            </a:xfrm>
            <a:prstGeom prst="rect">
              <a:avLst/>
            </a:prstGeom>
            <a:solidFill>
              <a:srgbClr val="91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p:cNvSpPr/>
            <p:nvPr userDrawn="1"/>
          </p:nvSpPr>
          <p:spPr>
            <a:xfrm>
              <a:off x="2839402" y="7171128"/>
              <a:ext cx="194310" cy="480060"/>
            </a:xfrm>
            <a:prstGeom prst="rect">
              <a:avLst/>
            </a:prstGeom>
            <a:solidFill>
              <a:srgbClr val="D5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p:cNvSpPr/>
            <p:nvPr userDrawn="1"/>
          </p:nvSpPr>
          <p:spPr>
            <a:xfrm>
              <a:off x="3033712" y="7171128"/>
              <a:ext cx="194310" cy="480060"/>
            </a:xfrm>
            <a:prstGeom prst="rect">
              <a:avLst/>
            </a:prstGeom>
            <a:solidFill>
              <a:srgbClr val="FFB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p:cNvSpPr/>
            <p:nvPr userDrawn="1"/>
          </p:nvSpPr>
          <p:spPr>
            <a:xfrm>
              <a:off x="3228022" y="7171128"/>
              <a:ext cx="194310" cy="480060"/>
            </a:xfrm>
            <a:prstGeom prst="rect">
              <a:avLst/>
            </a:prstGeom>
            <a:solidFill>
              <a:srgbClr val="F47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p:cNvSpPr/>
            <p:nvPr userDrawn="1"/>
          </p:nvSpPr>
          <p:spPr>
            <a:xfrm>
              <a:off x="3422332" y="7171128"/>
              <a:ext cx="194310" cy="480060"/>
            </a:xfrm>
            <a:prstGeom prst="rect">
              <a:avLst/>
            </a:prstGeom>
            <a:solidFill>
              <a:srgbClr val="B10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90965266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400" kern="1200">
          <a:solidFill>
            <a:srgbClr val="005EA5"/>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orient="horz" pos="73">
          <p15:clr>
            <a:srgbClr val="FBAE40"/>
          </p15:clr>
        </p15:guide>
        <p15:guide id="4" orient="horz" pos="709">
          <p15:clr>
            <a:srgbClr val="A4A3A4"/>
          </p15:clr>
        </p15:guide>
        <p15:guide id="5" orient="horz" pos="799">
          <p15:clr>
            <a:srgbClr val="FBAE40"/>
          </p15:clr>
        </p15:guide>
        <p15:guide id="6" orient="horz" pos="4042">
          <p15:clr>
            <a:srgbClr val="FBAE40"/>
          </p15:clr>
        </p15:guide>
        <p15:guide id="7" orient="horz" pos="4110">
          <p15:clr>
            <a:srgbClr val="A4A3A4"/>
          </p15:clr>
        </p15:guide>
        <p15:guide id="8" orient="horz" pos="4247">
          <p15:clr>
            <a:srgbClr val="A4A3A4"/>
          </p15:clr>
        </p15:guide>
        <p15:guide id="9" pos="75">
          <p15:clr>
            <a:srgbClr val="FBAE40"/>
          </p15:clr>
        </p15:guide>
        <p15:guide id="10" pos="7605">
          <p15:clr>
            <a:srgbClr val="FBAE4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064" y="115890"/>
            <a:ext cx="11953875" cy="1009648"/>
          </a:xfrm>
          <a:prstGeom prst="rect">
            <a:avLst/>
          </a:prstGeom>
        </p:spPr>
        <p:txBody>
          <a:bodyPr vert="horz" lIns="4680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19064" y="1268414"/>
            <a:ext cx="11953875" cy="5087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1000">
                <a:solidFill>
                  <a:srgbClr val="6F777B"/>
                </a:solidFill>
              </a:defRPr>
            </a:lvl1pPr>
          </a:lstStyle>
          <a:p>
            <a:endParaRPr lang="en-GB"/>
          </a:p>
        </p:txBody>
      </p:sp>
      <p:sp>
        <p:nvSpPr>
          <p:cNvPr id="5"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1000">
                <a:solidFill>
                  <a:srgbClr val="6F777B"/>
                </a:solidFill>
              </a:defRPr>
            </a:lvl1pPr>
          </a:lstStyle>
          <a:p>
            <a:r>
              <a:rPr lang="en-GB"/>
              <a:t>OFFICIAL – SENSITIVE</a:t>
            </a:r>
          </a:p>
        </p:txBody>
      </p:sp>
      <p:sp>
        <p:nvSpPr>
          <p:cNvPr id="6"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1000">
                <a:solidFill>
                  <a:srgbClr val="6F777B"/>
                </a:solidFill>
              </a:defRPr>
            </a:lvl1pPr>
          </a:lstStyle>
          <a:p>
            <a:fld id="{DE2C65E8-42CD-40E1-AA3B-13A5781E6586}" type="slidenum">
              <a:rPr lang="en-GB" smtClean="0"/>
              <a:pPr/>
              <a:t>‹#›</a:t>
            </a:fld>
            <a:endParaRPr lang="en-GB"/>
          </a:p>
        </p:txBody>
      </p:sp>
      <p:grpSp>
        <p:nvGrpSpPr>
          <p:cNvPr id="10" name="Group 9"/>
          <p:cNvGrpSpPr/>
          <p:nvPr userDrawn="1"/>
        </p:nvGrpSpPr>
        <p:grpSpPr>
          <a:xfrm>
            <a:off x="119063" y="7015484"/>
            <a:ext cx="3497580" cy="480060"/>
            <a:chOff x="119062" y="7171128"/>
            <a:chExt cx="3497580" cy="480060"/>
          </a:xfrm>
        </p:grpSpPr>
        <p:sp>
          <p:nvSpPr>
            <p:cNvPr id="11" name="Rectangle 10"/>
            <p:cNvSpPr/>
            <p:nvPr userDrawn="1"/>
          </p:nvSpPr>
          <p:spPr>
            <a:xfrm>
              <a:off x="119062" y="7171128"/>
              <a:ext cx="194310" cy="4800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p:cNvSpPr/>
            <p:nvPr userDrawn="1"/>
          </p:nvSpPr>
          <p:spPr>
            <a:xfrm>
              <a:off x="313372" y="7171128"/>
              <a:ext cx="194310" cy="480060"/>
            </a:xfrm>
            <a:prstGeom prst="rect">
              <a:avLst/>
            </a:prstGeom>
            <a:solidFill>
              <a:srgbClr val="6F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p:cNvSpPr/>
            <p:nvPr userDrawn="1"/>
          </p:nvSpPr>
          <p:spPr>
            <a:xfrm>
              <a:off x="507682" y="7171128"/>
              <a:ext cx="194310" cy="480060"/>
            </a:xfrm>
            <a:prstGeom prst="rect">
              <a:avLst/>
            </a:prstGeom>
            <a:solidFill>
              <a:srgbClr val="BF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p:cNvSpPr/>
            <p:nvPr userDrawn="1"/>
          </p:nvSpPr>
          <p:spPr>
            <a:xfrm>
              <a:off x="701992" y="7171128"/>
              <a:ext cx="194310" cy="480060"/>
            </a:xfrm>
            <a:prstGeom prst="rect">
              <a:avLst/>
            </a:prstGeom>
            <a:solidFill>
              <a:srgbClr val="DE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p:cNvSpPr/>
            <p:nvPr userDrawn="1"/>
          </p:nvSpPr>
          <p:spPr>
            <a:xfrm>
              <a:off x="896302" y="7171128"/>
              <a:ext cx="194310" cy="48006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p:cNvSpPr/>
            <p:nvPr userDrawn="1"/>
          </p:nvSpPr>
          <p:spPr>
            <a:xfrm>
              <a:off x="1090612" y="7171128"/>
              <a:ext cx="194310" cy="4800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p:cNvSpPr/>
            <p:nvPr userDrawn="1"/>
          </p:nvSpPr>
          <p:spPr>
            <a:xfrm>
              <a:off x="1284922" y="7171128"/>
              <a:ext cx="194310" cy="480060"/>
            </a:xfrm>
            <a:prstGeom prst="rect">
              <a:avLst/>
            </a:prstGeom>
            <a:solidFill>
              <a:srgbClr val="005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p:cNvSpPr/>
            <p:nvPr userDrawn="1"/>
          </p:nvSpPr>
          <p:spPr>
            <a:xfrm>
              <a:off x="1479232" y="7171128"/>
              <a:ext cx="194310" cy="480060"/>
            </a:xfrm>
            <a:prstGeom prst="rect">
              <a:avLst/>
            </a:prstGeom>
            <a:solidFill>
              <a:srgbClr val="2B8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p:cNvSpPr/>
            <p:nvPr userDrawn="1"/>
          </p:nvSpPr>
          <p:spPr>
            <a:xfrm>
              <a:off x="1673542" y="7171128"/>
              <a:ext cx="194310" cy="480060"/>
            </a:xfrm>
            <a:prstGeom prst="rect">
              <a:avLst/>
            </a:prstGeom>
            <a:solidFill>
              <a:srgbClr val="00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1867852" y="7171128"/>
              <a:ext cx="194310" cy="480060"/>
            </a:xfrm>
            <a:prstGeom prst="rect">
              <a:avLst/>
            </a:prstGeom>
            <a:solidFill>
              <a:srgbClr val="00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p:cNvSpPr/>
            <p:nvPr userDrawn="1"/>
          </p:nvSpPr>
          <p:spPr>
            <a:xfrm>
              <a:off x="2062162" y="7171128"/>
              <a:ext cx="194310" cy="480060"/>
            </a:xfrm>
            <a:prstGeom prst="rect">
              <a:avLst/>
            </a:prstGeom>
            <a:solidFill>
              <a:srgbClr val="46B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2256472" y="7171128"/>
              <a:ext cx="194310" cy="480060"/>
            </a:xfrm>
            <a:prstGeom prst="rect">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2450782" y="7171128"/>
              <a:ext cx="194310" cy="480060"/>
            </a:xfrm>
            <a:prstGeom prst="rect">
              <a:avLst/>
            </a:prstGeom>
            <a:solidFill>
              <a:srgbClr val="2E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2645092" y="7171128"/>
              <a:ext cx="194310" cy="480060"/>
            </a:xfrm>
            <a:prstGeom prst="rect">
              <a:avLst/>
            </a:prstGeom>
            <a:solidFill>
              <a:srgbClr val="91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p:cNvSpPr/>
            <p:nvPr userDrawn="1"/>
          </p:nvSpPr>
          <p:spPr>
            <a:xfrm>
              <a:off x="2839402" y="7171128"/>
              <a:ext cx="194310" cy="480060"/>
            </a:xfrm>
            <a:prstGeom prst="rect">
              <a:avLst/>
            </a:prstGeom>
            <a:solidFill>
              <a:srgbClr val="D5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p:cNvSpPr/>
            <p:nvPr userDrawn="1"/>
          </p:nvSpPr>
          <p:spPr>
            <a:xfrm>
              <a:off x="3033712" y="7171128"/>
              <a:ext cx="194310" cy="480060"/>
            </a:xfrm>
            <a:prstGeom prst="rect">
              <a:avLst/>
            </a:prstGeom>
            <a:solidFill>
              <a:srgbClr val="FFB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p:cNvSpPr/>
            <p:nvPr userDrawn="1"/>
          </p:nvSpPr>
          <p:spPr>
            <a:xfrm>
              <a:off x="3228022" y="7171128"/>
              <a:ext cx="194310" cy="480060"/>
            </a:xfrm>
            <a:prstGeom prst="rect">
              <a:avLst/>
            </a:prstGeom>
            <a:solidFill>
              <a:srgbClr val="F47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p:cNvSpPr/>
            <p:nvPr userDrawn="1"/>
          </p:nvSpPr>
          <p:spPr>
            <a:xfrm>
              <a:off x="3422332" y="7171128"/>
              <a:ext cx="194310" cy="480060"/>
            </a:xfrm>
            <a:prstGeom prst="rect">
              <a:avLst/>
            </a:prstGeom>
            <a:solidFill>
              <a:srgbClr val="B10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34063527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400" kern="1200">
          <a:solidFill>
            <a:srgbClr val="005EA5"/>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orient="horz" pos="73">
          <p15:clr>
            <a:srgbClr val="FBAE40"/>
          </p15:clr>
        </p15:guide>
        <p15:guide id="4" orient="horz" pos="709">
          <p15:clr>
            <a:srgbClr val="A4A3A4"/>
          </p15:clr>
        </p15:guide>
        <p15:guide id="5" orient="horz" pos="799">
          <p15:clr>
            <a:srgbClr val="FBAE40"/>
          </p15:clr>
        </p15:guide>
        <p15:guide id="6" orient="horz" pos="4042">
          <p15:clr>
            <a:srgbClr val="FBAE40"/>
          </p15:clr>
        </p15:guide>
        <p15:guide id="7" orient="horz" pos="4110">
          <p15:clr>
            <a:srgbClr val="A4A3A4"/>
          </p15:clr>
        </p15:guide>
        <p15:guide id="8" orient="horz" pos="4247">
          <p15:clr>
            <a:srgbClr val="A4A3A4"/>
          </p15:clr>
        </p15:guide>
        <p15:guide id="9" pos="75">
          <p15:clr>
            <a:srgbClr val="FBAE40"/>
          </p15:clr>
        </p15:guide>
        <p15:guide id="10" pos="7605">
          <p15:clr>
            <a:srgbClr val="FBAE4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050E5-EC92-4580-B089-879030ADE0AB}"/>
              </a:ext>
            </a:extLst>
          </p:cNvPr>
          <p:cNvSpPr>
            <a:spLocks noGrp="1"/>
          </p:cNvSpPr>
          <p:nvPr>
            <p:ph type="title"/>
          </p:nvPr>
        </p:nvSpPr>
        <p:spPr>
          <a:xfrm>
            <a:off x="720000" y="540000"/>
            <a:ext cx="10753200" cy="1125912"/>
          </a:xfrm>
          <a:prstGeom prst="rect">
            <a:avLst/>
          </a:prstGeom>
        </p:spPr>
        <p:txBody>
          <a:bodyPr vert="horz" lIns="0" tIns="0" rIns="0" bIns="0" rtlCol="0" anchor="t" anchorCtr="0">
            <a:noAutofit/>
          </a:bodyPr>
          <a:lstStyle/>
          <a:p>
            <a:r>
              <a:rPr lang="en-US"/>
              <a:t>Page Title</a:t>
            </a:r>
            <a:endParaRPr lang="en-GB"/>
          </a:p>
        </p:txBody>
      </p:sp>
      <p:sp>
        <p:nvSpPr>
          <p:cNvPr id="3" name="Text Placeholder 2">
            <a:extLst>
              <a:ext uri="{FF2B5EF4-FFF2-40B4-BE49-F238E27FC236}">
                <a16:creationId xmlns:a16="http://schemas.microsoft.com/office/drawing/2014/main" id="{0B3D5BD1-964B-48FA-B724-E76310514074}"/>
              </a:ext>
            </a:extLst>
          </p:cNvPr>
          <p:cNvSpPr>
            <a:spLocks noGrp="1"/>
          </p:cNvSpPr>
          <p:nvPr>
            <p:ph type="body" idx="1"/>
          </p:nvPr>
        </p:nvSpPr>
        <p:spPr>
          <a:xfrm>
            <a:off x="720000" y="1836000"/>
            <a:ext cx="10766648" cy="4363634"/>
          </a:xfrm>
          <a:prstGeom prst="rect">
            <a:avLst/>
          </a:prstGeom>
        </p:spPr>
        <p:txBody>
          <a:bodyPr vert="horz" lIns="0" tIns="0" rIns="0" bIns="0" rtlCol="0" anchor="t" anchorCtr="0">
            <a:noAutofit/>
          </a:bodyPr>
          <a:lstStyle/>
          <a:p>
            <a:pPr lvl="0"/>
            <a:r>
              <a:rPr lang="en-US"/>
              <a:t>Introduction text</a:t>
            </a:r>
          </a:p>
          <a:p>
            <a:pPr lvl="1"/>
            <a:r>
              <a:rPr lang="en-US"/>
              <a:t>Body copy</a:t>
            </a:r>
          </a:p>
          <a:p>
            <a:pPr lvl="2"/>
            <a:r>
              <a:rPr lang="en-US"/>
              <a:t>Body bullet</a:t>
            </a:r>
          </a:p>
          <a:p>
            <a:pPr lvl="3"/>
            <a:r>
              <a:rPr lang="en-US"/>
              <a:t>Highlight or Summary copy</a:t>
            </a:r>
          </a:p>
          <a:p>
            <a:pPr lvl="4"/>
            <a:r>
              <a:rPr lang="en-US"/>
              <a:t>Pull out copy</a:t>
            </a:r>
            <a:endParaRPr lang="en-GB"/>
          </a:p>
        </p:txBody>
      </p:sp>
      <p:sp>
        <p:nvSpPr>
          <p:cNvPr id="5" name="Footer Placeholder 4">
            <a:extLst>
              <a:ext uri="{FF2B5EF4-FFF2-40B4-BE49-F238E27FC236}">
                <a16:creationId xmlns:a16="http://schemas.microsoft.com/office/drawing/2014/main" id="{0CF6C145-519A-4271-9792-C08E5EF56950}"/>
              </a:ext>
            </a:extLst>
          </p:cNvPr>
          <p:cNvSpPr>
            <a:spLocks noGrp="1"/>
          </p:cNvSpPr>
          <p:nvPr>
            <p:ph type="ftr" sz="quarter" idx="3"/>
          </p:nvPr>
        </p:nvSpPr>
        <p:spPr>
          <a:xfrm>
            <a:off x="720000" y="6287495"/>
            <a:ext cx="3445754" cy="360000"/>
          </a:xfrm>
          <a:prstGeom prst="rect">
            <a:avLst/>
          </a:prstGeom>
        </p:spPr>
        <p:txBody>
          <a:bodyPr vert="horz" wrap="square" lIns="0" tIns="0" rIns="0" bIns="0" rtlCol="0" anchor="ctr" anchorCtr="0">
            <a:noAutofit/>
          </a:bodyPr>
          <a:lstStyle>
            <a:lvl1pPr algn="l">
              <a:defRPr sz="1200" b="0">
                <a:solidFill>
                  <a:schemeClr val="accent5"/>
                </a:solidFill>
              </a:defRPr>
            </a:lvl1pPr>
          </a:lstStyle>
          <a:p>
            <a:r>
              <a:rPr lang="en-GB"/>
              <a:t>Presentation Title</a:t>
            </a:r>
          </a:p>
        </p:txBody>
      </p:sp>
      <p:sp>
        <p:nvSpPr>
          <p:cNvPr id="6" name="Slide Number Placeholder 5">
            <a:extLst>
              <a:ext uri="{FF2B5EF4-FFF2-40B4-BE49-F238E27FC236}">
                <a16:creationId xmlns:a16="http://schemas.microsoft.com/office/drawing/2014/main" id="{775E534D-D7C7-47AA-8AD4-E39DDC7E690A}"/>
              </a:ext>
            </a:extLst>
          </p:cNvPr>
          <p:cNvSpPr>
            <a:spLocks noGrp="1"/>
          </p:cNvSpPr>
          <p:nvPr>
            <p:ph type="sldNum" sz="quarter" idx="4"/>
          </p:nvPr>
        </p:nvSpPr>
        <p:spPr>
          <a:xfrm>
            <a:off x="6203949" y="6300000"/>
            <a:ext cx="540000" cy="360000"/>
          </a:xfrm>
          <a:prstGeom prst="rect">
            <a:avLst/>
          </a:prstGeom>
        </p:spPr>
        <p:txBody>
          <a:bodyPr vert="horz" wrap="square" lIns="0" tIns="0" rIns="0" bIns="0" rtlCol="0" anchor="ctr" anchorCtr="0">
            <a:noAutofit/>
          </a:bodyPr>
          <a:lstStyle>
            <a:lvl1pPr algn="l">
              <a:defRPr sz="1200" b="0">
                <a:solidFill>
                  <a:schemeClr val="accent5"/>
                </a:solidFill>
              </a:defRPr>
            </a:lvl1pPr>
          </a:lstStyle>
          <a:p>
            <a:fld id="{EDE7B988-3E9B-4B27-B2CF-40215B35F356}" type="slidenum">
              <a:rPr lang="en-GB" smtClean="0"/>
              <a:pPr/>
              <a:t>‹#›</a:t>
            </a:fld>
            <a:endParaRPr lang="en-GB"/>
          </a:p>
        </p:txBody>
      </p:sp>
    </p:spTree>
    <p:extLst>
      <p:ext uri="{BB962C8B-B14F-4D97-AF65-F5344CB8AC3E}">
        <p14:creationId xmlns:p14="http://schemas.microsoft.com/office/powerpoint/2010/main" val="373401097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Lst>
  <p:hf hdr="0" dt="0"/>
  <p:txStyles>
    <p:titleStyle>
      <a:lvl1pPr algn="l" defTabSz="914400" rtl="0" eaLnBrk="1" latinLnBrk="0" hangingPunct="1">
        <a:lnSpc>
          <a:spcPts val="3700"/>
        </a:lnSpc>
        <a:spcBef>
          <a:spcPct val="0"/>
        </a:spcBef>
        <a:buNone/>
        <a:defRPr sz="3500" b="1" kern="1200">
          <a:solidFill>
            <a:schemeClr val="tx2"/>
          </a:solidFill>
          <a:latin typeface="+mj-lt"/>
          <a:ea typeface="+mj-ea"/>
          <a:cs typeface="+mj-cs"/>
        </a:defRPr>
      </a:lvl1pPr>
    </p:titleStyle>
    <p:body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j-lt"/>
          <a:ea typeface="+mn-ea"/>
          <a:cs typeface="+mn-cs"/>
        </a:defRPr>
      </a:lvl1pPr>
      <a:lvl2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2"/>
          </a:solidFill>
          <a:latin typeface="+mn-lt"/>
          <a:ea typeface="+mn-ea"/>
          <a:cs typeface="+mn-cs"/>
        </a:defRPr>
      </a:lvl2pPr>
      <a:lvl3pPr marL="288000" indent="-288000" algn="l" defTabSz="914400" rtl="0" eaLnBrk="1" latinLnBrk="0" hangingPunct="1">
        <a:lnSpc>
          <a:spcPts val="2000"/>
        </a:lnSpc>
        <a:spcBef>
          <a:spcPts val="0"/>
        </a:spcBef>
        <a:spcAft>
          <a:spcPts val="1200"/>
        </a:spcAft>
        <a:buClr>
          <a:schemeClr val="tx2"/>
        </a:buClr>
        <a:buSzPct val="100000"/>
        <a:buFont typeface="Wingdings" panose="05000000000000000000" pitchFamily="2" charset="2"/>
        <a:buChar char=""/>
        <a:defRPr sz="1800" kern="1200">
          <a:solidFill>
            <a:schemeClr val="bg2"/>
          </a:solidFill>
          <a:latin typeface="+mn-lt"/>
          <a:ea typeface="+mn-ea"/>
          <a:cs typeface="+mn-cs"/>
        </a:defRPr>
      </a:lvl3pPr>
      <a:lvl4pPr marL="0" indent="0" algn="l" defTabSz="914400" rtl="0" eaLnBrk="1" latinLnBrk="0" hangingPunct="1">
        <a:lnSpc>
          <a:spcPts val="2200"/>
        </a:lnSpc>
        <a:spcBef>
          <a:spcPts val="0"/>
        </a:spcBef>
        <a:spcAft>
          <a:spcPts val="1200"/>
        </a:spcAft>
        <a:buFont typeface="Arial" panose="020B0604020202020204" pitchFamily="34" charset="0"/>
        <a:buNone/>
        <a:defRPr sz="2100" b="1" kern="1200">
          <a:solidFill>
            <a:schemeClr val="tx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500" b="1"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71C4C-51C8-4FFC-8D12-3D58CB670702}"/>
              </a:ext>
            </a:extLst>
          </p:cNvPr>
          <p:cNvSpPr>
            <a:spLocks noGrp="1"/>
          </p:cNvSpPr>
          <p:nvPr>
            <p:ph type="title"/>
          </p:nvPr>
        </p:nvSpPr>
        <p:spPr>
          <a:xfrm>
            <a:off x="432002" y="479687"/>
            <a:ext cx="7755676" cy="1211003"/>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1C74E6-3069-4AF9-909E-66FE76319F82}"/>
              </a:ext>
            </a:extLst>
          </p:cNvPr>
          <p:cNvSpPr>
            <a:spLocks noGrp="1"/>
          </p:cNvSpPr>
          <p:nvPr>
            <p:ph type="body" idx="1"/>
          </p:nvPr>
        </p:nvSpPr>
        <p:spPr>
          <a:xfrm>
            <a:off x="432000" y="1978703"/>
            <a:ext cx="10949067" cy="41982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68E74DA-CABA-4BC6-A84E-2723ACD0DFC9}"/>
              </a:ext>
            </a:extLst>
          </p:cNvPr>
          <p:cNvSpPr>
            <a:spLocks noGrp="1"/>
          </p:cNvSpPr>
          <p:nvPr>
            <p:ph type="ftr" sz="quarter" idx="3"/>
          </p:nvPr>
        </p:nvSpPr>
        <p:spPr>
          <a:xfrm>
            <a:off x="3348000" y="6332402"/>
            <a:ext cx="4839677" cy="365125"/>
          </a:xfrm>
          <a:prstGeom prst="rect">
            <a:avLst/>
          </a:prstGeom>
        </p:spPr>
        <p:txBody>
          <a:bodyPr vert="horz" lIns="0" tIns="0" rIns="0" bIns="0" rtlCol="0" anchor="ctr" anchorCtr="0"/>
          <a:lstStyle>
            <a:lvl1pPr algn="l">
              <a:defRPr sz="1000">
                <a:solidFill>
                  <a:schemeClr val="bg2"/>
                </a:solidFill>
                <a:latin typeface="+mj-lt"/>
              </a:defRPr>
            </a:lvl1pPr>
          </a:lstStyle>
          <a:p>
            <a:endParaRPr lang="en-GB"/>
          </a:p>
        </p:txBody>
      </p:sp>
      <p:sp>
        <p:nvSpPr>
          <p:cNvPr id="6" name="Slide Number Placeholder 5">
            <a:extLst>
              <a:ext uri="{FF2B5EF4-FFF2-40B4-BE49-F238E27FC236}">
                <a16:creationId xmlns:a16="http://schemas.microsoft.com/office/drawing/2014/main" id="{CFF6EEAC-C347-40C1-8936-FAD5B6EF3686}"/>
              </a:ext>
            </a:extLst>
          </p:cNvPr>
          <p:cNvSpPr>
            <a:spLocks noGrp="1"/>
          </p:cNvSpPr>
          <p:nvPr>
            <p:ph type="sldNum" sz="quarter" idx="4"/>
          </p:nvPr>
        </p:nvSpPr>
        <p:spPr>
          <a:xfrm>
            <a:off x="8610600" y="6332402"/>
            <a:ext cx="3170976" cy="365125"/>
          </a:xfrm>
          <a:prstGeom prst="rect">
            <a:avLst/>
          </a:prstGeom>
        </p:spPr>
        <p:txBody>
          <a:bodyPr vert="horz" lIns="0" tIns="0" rIns="0" bIns="0" rtlCol="0" anchor="ctr" anchorCtr="0"/>
          <a:lstStyle>
            <a:lvl1pPr algn="r">
              <a:defRPr sz="1000" b="1">
                <a:solidFill>
                  <a:schemeClr val="bg2"/>
                </a:solidFill>
                <a:latin typeface="+mj-lt"/>
              </a:defRPr>
            </a:lvl1pPr>
          </a:lstStyle>
          <a:p>
            <a:fld id="{85452B25-2BA5-41FF-9718-90E0D58FDD67}" type="slidenum">
              <a:rPr lang="en-GB" smtClean="0"/>
              <a:pPr/>
              <a:t>‹#›</a:t>
            </a:fld>
            <a:endParaRPr lang="en-GB"/>
          </a:p>
        </p:txBody>
      </p:sp>
    </p:spTree>
    <p:extLst>
      <p:ext uri="{BB962C8B-B14F-4D97-AF65-F5344CB8AC3E}">
        <p14:creationId xmlns:p14="http://schemas.microsoft.com/office/powerpoint/2010/main" val="3860386266"/>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p:hf sldNum="0" hdr="0" ftr="0"/>
  <p:txStyles>
    <p:titleStyle>
      <a:lvl1pPr algn="l" defTabSz="685800" rtl="0" eaLnBrk="1" latinLnBrk="0" hangingPunct="1">
        <a:lnSpc>
          <a:spcPts val="3200"/>
        </a:lnSpc>
        <a:spcBef>
          <a:spcPct val="0"/>
        </a:spcBef>
        <a:buNone/>
        <a:defRPr sz="30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ts val="18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1pPr>
      <a:lvl2pPr marL="0" indent="0" algn="l" defTabSz="685800" rtl="0" eaLnBrk="1" latinLnBrk="0" hangingPunct="1">
        <a:lnSpc>
          <a:spcPts val="1800"/>
        </a:lnSpc>
        <a:spcBef>
          <a:spcPts val="0"/>
        </a:spcBef>
        <a:spcAft>
          <a:spcPts val="600"/>
        </a:spcAft>
        <a:buFont typeface="Arial" panose="020B0604020202020204" pitchFamily="34" charset="0"/>
        <a:buNone/>
        <a:defRPr sz="1600" kern="1200">
          <a:solidFill>
            <a:schemeClr val="bg1">
              <a:lumMod val="85000"/>
              <a:lumOff val="15000"/>
            </a:schemeClr>
          </a:solidFill>
          <a:latin typeface="+mn-lt"/>
          <a:ea typeface="+mn-ea"/>
          <a:cs typeface="+mn-cs"/>
        </a:defRPr>
      </a:lvl2pPr>
      <a:lvl3pPr marL="163116" indent="-163116" algn="l" defTabSz="685800" rtl="0" eaLnBrk="1" latinLnBrk="0" hangingPunct="1">
        <a:lnSpc>
          <a:spcPts val="1800"/>
        </a:lnSpc>
        <a:spcBef>
          <a:spcPts val="0"/>
        </a:spcBef>
        <a:spcAft>
          <a:spcPts val="600"/>
        </a:spcAft>
        <a:buFont typeface="Arial" panose="020B0604020202020204" pitchFamily="34" charset="0"/>
        <a:buChar char="•"/>
        <a:defRPr sz="1600" kern="1200">
          <a:solidFill>
            <a:schemeClr val="bg1">
              <a:lumMod val="85000"/>
              <a:lumOff val="15000"/>
            </a:schemeClr>
          </a:solidFill>
          <a:latin typeface="+mn-lt"/>
          <a:ea typeface="+mn-ea"/>
          <a:cs typeface="+mn-cs"/>
        </a:defRPr>
      </a:lvl3pPr>
      <a:lvl4pPr marL="324000" indent="-161925" algn="l" defTabSz="685800" rtl="0" eaLnBrk="1" latinLnBrk="0" hangingPunct="1">
        <a:lnSpc>
          <a:spcPts val="1800"/>
        </a:lnSpc>
        <a:spcBef>
          <a:spcPts val="0"/>
        </a:spcBef>
        <a:spcAft>
          <a:spcPts val="600"/>
        </a:spcAft>
        <a:buFont typeface="Arial" panose="020B0604020202020204" pitchFamily="34" charset="0"/>
        <a:buChar char="•"/>
        <a:defRPr sz="1600" kern="1200">
          <a:solidFill>
            <a:schemeClr val="bg1">
              <a:lumMod val="85000"/>
              <a:lumOff val="15000"/>
            </a:schemeClr>
          </a:solidFill>
          <a:latin typeface="+mn-lt"/>
          <a:ea typeface="+mn-ea"/>
          <a:cs typeface="+mn-cs"/>
        </a:defRPr>
      </a:lvl4pPr>
      <a:lvl5pPr marL="513000" indent="-162000" algn="l" defTabSz="685800" rtl="0" eaLnBrk="1" latinLnBrk="0" hangingPunct="1">
        <a:lnSpc>
          <a:spcPts val="1800"/>
        </a:lnSpc>
        <a:spcBef>
          <a:spcPts val="0"/>
        </a:spcBef>
        <a:spcAft>
          <a:spcPts val="600"/>
        </a:spcAft>
        <a:buFont typeface="Arial" panose="020B0604020202020204" pitchFamily="34" charset="0"/>
        <a:buChar char="•"/>
        <a:defRPr sz="1600" kern="1200">
          <a:solidFill>
            <a:schemeClr val="bg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9D8C8-6C50-A2CC-B0B8-6A87F4B6FA5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F71673-EBFB-6F5C-B55D-44693DDCD6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0B87E-1C41-AA81-F5D6-F934927F34C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2331B06-DEF6-4895-99E4-857C72C76AB6}" type="datetime1">
              <a:rPr lang="en-GB" altLang="en-US" smtClean="0"/>
              <a:pPr>
                <a:defRPr/>
              </a:pPr>
              <a:t>10/01/2023</a:t>
            </a:fld>
            <a:endParaRPr lang="en-GB" altLang="en-US"/>
          </a:p>
        </p:txBody>
      </p:sp>
      <p:sp>
        <p:nvSpPr>
          <p:cNvPr id="5" name="Footer Placeholder 4">
            <a:extLst>
              <a:ext uri="{FF2B5EF4-FFF2-40B4-BE49-F238E27FC236}">
                <a16:creationId xmlns:a16="http://schemas.microsoft.com/office/drawing/2014/main" id="{A08C74AB-3A58-B190-1671-776569C42C5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751CE21F-D256-AA1B-7E06-1B6AD5602CB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09C3F6-4502-42A5-9EA1-092CF01D47A0}" type="slidenum">
              <a:rPr lang="en-GB" altLang="en-US" smtClean="0"/>
              <a:pPr>
                <a:defRPr/>
              </a:pPr>
              <a:t>‹#›</a:t>
            </a:fld>
            <a:endParaRPr lang="en-GB" altLang="en-US"/>
          </a:p>
        </p:txBody>
      </p:sp>
    </p:spTree>
    <p:extLst>
      <p:ext uri="{BB962C8B-B14F-4D97-AF65-F5344CB8AC3E}">
        <p14:creationId xmlns:p14="http://schemas.microsoft.com/office/powerpoint/2010/main" val="327474287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hyperlink" Target="mailto:Sarah.murphy@maps.org.uk"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9.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08.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3.xml"/><Relationship Id="rId5" Type="http://schemas.openxmlformats.org/officeDocument/2006/relationships/hyperlink" Target="https://www.e-lfh.org.uk/programmes/all-our-health/" TargetMode="Externa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4.svg"/><Relationship Id="rId12"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hyperlink" Target="mailto:partners@maps.org.uk" TargetMode="External"/><Relationship Id="rId2" Type="http://schemas.openxmlformats.org/officeDocument/2006/relationships/notesSlide" Target="../notesSlides/notesSlide5.xml"/><Relationship Id="rId1" Type="http://schemas.openxmlformats.org/officeDocument/2006/relationships/slideLayout" Target="../slideLayouts/slideLayout71.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9742-DA1B-4811-A7B4-0CFEF5EEE10B}"/>
              </a:ext>
            </a:extLst>
          </p:cNvPr>
          <p:cNvSpPr>
            <a:spLocks noGrp="1"/>
          </p:cNvSpPr>
          <p:nvPr>
            <p:ph type="ctrTitle"/>
          </p:nvPr>
        </p:nvSpPr>
        <p:spPr/>
        <p:txBody>
          <a:bodyPr>
            <a:normAutofit/>
          </a:bodyPr>
          <a:lstStyle/>
          <a:p>
            <a:r>
              <a:rPr lang="en-GB" dirty="0"/>
              <a:t>Mental Health &amp; Money in IAPT</a:t>
            </a:r>
          </a:p>
        </p:txBody>
      </p:sp>
      <p:sp>
        <p:nvSpPr>
          <p:cNvPr id="4" name="Text Placeholder 3">
            <a:extLst>
              <a:ext uri="{FF2B5EF4-FFF2-40B4-BE49-F238E27FC236}">
                <a16:creationId xmlns:a16="http://schemas.microsoft.com/office/drawing/2014/main" id="{317D79B7-6528-4222-BA67-B4651AFA9A5F}"/>
              </a:ext>
            </a:extLst>
          </p:cNvPr>
          <p:cNvSpPr>
            <a:spLocks noGrp="1"/>
          </p:cNvSpPr>
          <p:nvPr>
            <p:ph type="body" sz="quarter" idx="11"/>
          </p:nvPr>
        </p:nvSpPr>
        <p:spPr/>
        <p:txBody>
          <a:bodyPr/>
          <a:lstStyle/>
          <a:p>
            <a:r>
              <a:rPr lang="en-GB" dirty="0"/>
              <a:t>Sarah Murphy</a:t>
            </a:r>
          </a:p>
        </p:txBody>
      </p:sp>
      <p:sp>
        <p:nvSpPr>
          <p:cNvPr id="11" name="Date Placeholder 10">
            <a:extLst>
              <a:ext uri="{FF2B5EF4-FFF2-40B4-BE49-F238E27FC236}">
                <a16:creationId xmlns:a16="http://schemas.microsoft.com/office/drawing/2014/main" id="{D6FA0A01-352B-4CEC-A1B3-678FF2CC7CA6}"/>
              </a:ext>
            </a:extLst>
          </p:cNvPr>
          <p:cNvSpPr>
            <a:spLocks noGrp="1"/>
          </p:cNvSpPr>
          <p:nvPr>
            <p:ph type="dt" sz="half" idx="2"/>
          </p:nvPr>
        </p:nvSpPr>
        <p:spPr/>
        <p: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en-GB" dirty="0">
                <a:solidFill>
                  <a:prstClr val="white"/>
                </a:solidFill>
                <a:latin typeface="Calibri"/>
              </a:rPr>
              <a:t>17</a:t>
            </a:r>
            <a:r>
              <a:rPr lang="en-GB" baseline="30000" dirty="0">
                <a:solidFill>
                  <a:prstClr val="white"/>
                </a:solidFill>
                <a:latin typeface="Calibri"/>
              </a:rPr>
              <a:t>th</a:t>
            </a:r>
            <a:r>
              <a:rPr lang="en-GB" dirty="0">
                <a:solidFill>
                  <a:prstClr val="white"/>
                </a:solidFill>
                <a:latin typeface="Calibri"/>
              </a:rPr>
              <a:t> January</a:t>
            </a:r>
            <a:r>
              <a:rPr kumimoji="0" lang="en-GB" sz="2300" b="0" i="0" u="none" strike="noStrike" kern="1200" cap="none" spc="0" normalizeH="0" baseline="0" noProof="0" dirty="0">
                <a:ln>
                  <a:noFill/>
                </a:ln>
                <a:solidFill>
                  <a:prstClr val="white"/>
                </a:solidFill>
                <a:effectLst/>
                <a:uLnTx/>
                <a:uFillTx/>
                <a:latin typeface="Calibri"/>
                <a:ea typeface="+mn-ea"/>
                <a:cs typeface="+mn-cs"/>
              </a:rPr>
              <a:t> 2023</a:t>
            </a:r>
          </a:p>
        </p:txBody>
      </p:sp>
      <p:sp>
        <p:nvSpPr>
          <p:cNvPr id="5" name="Subtitle 4">
            <a:extLst>
              <a:ext uri="{FF2B5EF4-FFF2-40B4-BE49-F238E27FC236}">
                <a16:creationId xmlns:a16="http://schemas.microsoft.com/office/drawing/2014/main" id="{4EB00F3A-38CB-AE18-41CD-9C1E4D686A31}"/>
              </a:ext>
            </a:extLst>
          </p:cNvPr>
          <p:cNvSpPr>
            <a:spLocks noGrp="1"/>
          </p:cNvSpPr>
          <p:nvPr>
            <p:ph type="subTitle" idx="1"/>
          </p:nvPr>
        </p:nvSpPr>
        <p:spPr>
          <a:xfrm>
            <a:off x="432000" y="3775985"/>
            <a:ext cx="8628872" cy="1231665"/>
          </a:xfrm>
        </p:spPr>
        <p:txBody>
          <a:bodyPr/>
          <a:lstStyle/>
          <a:p>
            <a:endParaRPr lang="en-GB" dirty="0"/>
          </a:p>
        </p:txBody>
      </p:sp>
      <p:sp>
        <p:nvSpPr>
          <p:cNvPr id="6" name="TextBox 5">
            <a:extLst>
              <a:ext uri="{FF2B5EF4-FFF2-40B4-BE49-F238E27FC236}">
                <a16:creationId xmlns:a16="http://schemas.microsoft.com/office/drawing/2014/main" id="{8FDBDF70-E574-DB4A-C12C-FD198213836D}"/>
              </a:ext>
            </a:extLst>
          </p:cNvPr>
          <p:cNvSpPr txBox="1"/>
          <p:nvPr/>
        </p:nvSpPr>
        <p:spPr>
          <a:xfrm>
            <a:off x="9391650" y="381000"/>
            <a:ext cx="2543175" cy="895350"/>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8042529-3648-BF79-192B-642EFF51E3B7}"/>
              </a:ext>
            </a:extLst>
          </p:cNvPr>
          <p:cNvPicPr>
            <a:picLocks noChangeAspect="1"/>
          </p:cNvPicPr>
          <p:nvPr/>
        </p:nvPicPr>
        <p:blipFill>
          <a:blip r:embed="rId2"/>
          <a:stretch>
            <a:fillRect/>
          </a:stretch>
        </p:blipFill>
        <p:spPr>
          <a:xfrm>
            <a:off x="9886391" y="502510"/>
            <a:ext cx="2048434" cy="652329"/>
          </a:xfrm>
          <a:prstGeom prst="rect">
            <a:avLst/>
          </a:prstGeom>
        </p:spPr>
      </p:pic>
    </p:spTree>
    <p:extLst>
      <p:ext uri="{BB962C8B-B14F-4D97-AF65-F5344CB8AC3E}">
        <p14:creationId xmlns:p14="http://schemas.microsoft.com/office/powerpoint/2010/main" val="316681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2B9F3B-1B9F-4BFB-93A3-A7957C89970B}"/>
              </a:ext>
            </a:extLst>
          </p:cNvPr>
          <p:cNvSpPr>
            <a:spLocks noGrp="1"/>
          </p:cNvSpPr>
          <p:nvPr>
            <p:ph type="title"/>
          </p:nvPr>
        </p:nvSpPr>
        <p:spPr/>
        <p:txBody>
          <a:bodyPr/>
          <a:lstStyle/>
          <a:p>
            <a:r>
              <a:rPr lang="en-GB" dirty="0"/>
              <a:t>Thank you</a:t>
            </a:r>
          </a:p>
        </p:txBody>
      </p:sp>
      <p:sp>
        <p:nvSpPr>
          <p:cNvPr id="2" name="TextBox 1">
            <a:extLst>
              <a:ext uri="{FF2B5EF4-FFF2-40B4-BE49-F238E27FC236}">
                <a16:creationId xmlns:a16="http://schemas.microsoft.com/office/drawing/2014/main" id="{893A894A-1220-68C4-1999-C498DDA07B27}"/>
              </a:ext>
            </a:extLst>
          </p:cNvPr>
          <p:cNvSpPr txBox="1"/>
          <p:nvPr/>
        </p:nvSpPr>
        <p:spPr>
          <a:xfrm>
            <a:off x="2770360" y="5477347"/>
            <a:ext cx="6989276" cy="923330"/>
          </a:xfrm>
          <a:prstGeom prst="rect">
            <a:avLst/>
          </a:prstGeom>
          <a:noFill/>
        </p:spPr>
        <p:txBody>
          <a:bodyPr wrap="square" rtlCol="0">
            <a:spAutoFit/>
          </a:bodyPr>
          <a:lstStyle/>
          <a:p>
            <a:r>
              <a:rPr lang="en-GB" b="1" dirty="0">
                <a:solidFill>
                  <a:schemeClr val="tx2">
                    <a:lumMod val="50000"/>
                    <a:lumOff val="50000"/>
                  </a:schemeClr>
                </a:solidFill>
              </a:rPr>
              <a:t>Sarah Murphy</a:t>
            </a:r>
          </a:p>
          <a:p>
            <a:r>
              <a:rPr lang="en-GB" b="1" dirty="0">
                <a:solidFill>
                  <a:schemeClr val="tx2">
                    <a:lumMod val="50000"/>
                    <a:lumOff val="50000"/>
                  </a:schemeClr>
                </a:solidFill>
              </a:rPr>
              <a:t>Senior Health &amp; Social Care Strategy Lead</a:t>
            </a:r>
          </a:p>
          <a:p>
            <a:r>
              <a:rPr lang="en-GB" b="1" dirty="0">
                <a:solidFill>
                  <a:schemeClr val="tx2">
                    <a:lumMod val="50000"/>
                    <a:lumOff val="50000"/>
                  </a:schemeClr>
                </a:solidFill>
                <a:hlinkClick r:id="rId2"/>
              </a:rPr>
              <a:t>Sarah.murphy@maps.org.uk</a:t>
            </a:r>
            <a:r>
              <a:rPr lang="en-GB" b="1" dirty="0">
                <a:solidFill>
                  <a:schemeClr val="tx2">
                    <a:lumMod val="50000"/>
                    <a:lumOff val="50000"/>
                  </a:schemeClr>
                </a:solidFill>
              </a:rPr>
              <a:t>   </a:t>
            </a:r>
          </a:p>
        </p:txBody>
      </p:sp>
    </p:spTree>
    <p:extLst>
      <p:ext uri="{BB962C8B-B14F-4D97-AF65-F5344CB8AC3E}">
        <p14:creationId xmlns:p14="http://schemas.microsoft.com/office/powerpoint/2010/main" val="218226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992313" y="71437"/>
            <a:ext cx="8280400" cy="744538"/>
          </a:xfrm>
        </p:spPr>
        <p:txBody>
          <a:bodyPr/>
          <a:lstStyle/>
          <a:p>
            <a:pPr algn="ctr" eaLnBrk="1" hangingPunct="1"/>
            <a:r>
              <a:rPr lang="en-GB" altLang="en-US" b="1" dirty="0">
                <a:ea typeface="ＭＳ Ｐゴシック" pitchFamily="-108" charset="-128"/>
                <a:cs typeface="Arial" charset="0"/>
              </a:rPr>
              <a:t>Psychological Mechanisms</a:t>
            </a:r>
          </a:p>
        </p:txBody>
      </p:sp>
      <p:sp>
        <p:nvSpPr>
          <p:cNvPr id="16" name="Text Box 33">
            <a:extLst>
              <a:ext uri="{FF2B5EF4-FFF2-40B4-BE49-F238E27FC236}">
                <a16:creationId xmlns:a16="http://schemas.microsoft.com/office/drawing/2014/main" id="{D82031A0-C36D-4BEB-AE8D-83D9D4F3B58E}"/>
              </a:ext>
            </a:extLst>
          </p:cNvPr>
          <p:cNvSpPr txBox="1"/>
          <p:nvPr/>
        </p:nvSpPr>
        <p:spPr>
          <a:xfrm>
            <a:off x="1801809" y="3262964"/>
            <a:ext cx="2480820" cy="75447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prstClr val="black"/>
                </a:solidFill>
                <a:latin typeface="Arial" pitchFamily="34" charset="0"/>
                <a:ea typeface="Calibri"/>
                <a:cs typeface="Arial" pitchFamily="34" charset="0"/>
              </a:rPr>
              <a:t>Subjective financial hardship</a:t>
            </a:r>
          </a:p>
        </p:txBody>
      </p:sp>
      <p:sp>
        <p:nvSpPr>
          <p:cNvPr id="21" name="Text Box 33">
            <a:extLst>
              <a:ext uri="{FF2B5EF4-FFF2-40B4-BE49-F238E27FC236}">
                <a16:creationId xmlns:a16="http://schemas.microsoft.com/office/drawing/2014/main" id="{E54ACD53-AD71-4606-B9E9-46FD860EDD8F}"/>
              </a:ext>
            </a:extLst>
          </p:cNvPr>
          <p:cNvSpPr txBox="1"/>
          <p:nvPr/>
        </p:nvSpPr>
        <p:spPr>
          <a:xfrm>
            <a:off x="1811858" y="1808079"/>
            <a:ext cx="2460551" cy="8178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prstClr val="black"/>
                </a:solidFill>
                <a:latin typeface="Arial" pitchFamily="34" charset="0"/>
                <a:ea typeface="Calibri"/>
                <a:cs typeface="Arial" pitchFamily="34" charset="0"/>
              </a:rPr>
              <a:t>Objective financial hardship</a:t>
            </a:r>
          </a:p>
        </p:txBody>
      </p:sp>
      <p:cxnSp>
        <p:nvCxnSpPr>
          <p:cNvPr id="22" name="Straight Arrow Connector 21">
            <a:extLst>
              <a:ext uri="{FF2B5EF4-FFF2-40B4-BE49-F238E27FC236}">
                <a16:creationId xmlns:a16="http://schemas.microsoft.com/office/drawing/2014/main" id="{01A37448-9047-461B-B19D-3B46BEBADC46}"/>
              </a:ext>
            </a:extLst>
          </p:cNvPr>
          <p:cNvCxnSpPr>
            <a:cxnSpLocks/>
          </p:cNvCxnSpPr>
          <p:nvPr/>
        </p:nvCxnSpPr>
        <p:spPr>
          <a:xfrm>
            <a:off x="2966774" y="2656790"/>
            <a:ext cx="0" cy="606174"/>
          </a:xfrm>
          <a:prstGeom prst="straightConnector1">
            <a:avLst/>
          </a:prstGeom>
          <a:ln w="101600" cmpd="sng">
            <a:solidFill>
              <a:schemeClr val="tx1">
                <a:alpha val="6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97FA565-8B26-4722-9B3F-2E403A61D209}"/>
              </a:ext>
            </a:extLst>
          </p:cNvPr>
          <p:cNvSpPr/>
          <p:nvPr/>
        </p:nvSpPr>
        <p:spPr>
          <a:xfrm>
            <a:off x="1622425" y="1071882"/>
            <a:ext cx="8577263" cy="424732"/>
          </a:xfrm>
          <a:prstGeom prst="rect">
            <a:avLst/>
          </a:prstGeom>
        </p:spPr>
        <p:txBody>
          <a:bodyPr wrap="square">
            <a:spAutoFit/>
          </a:bodyPr>
          <a:lstStyle/>
          <a:p>
            <a:pPr marL="107950" algn="just" eaLnBrk="0" hangingPunct="0">
              <a:lnSpc>
                <a:spcPct val="90000"/>
              </a:lnSpc>
              <a:spcBef>
                <a:spcPct val="20000"/>
              </a:spcBef>
              <a:buClr>
                <a:srgbClr val="07A6A5"/>
              </a:buClr>
            </a:pPr>
            <a:r>
              <a:rPr lang="en-GB" altLang="en-US" sz="2400" dirty="0">
                <a:solidFill>
                  <a:prstClr val="black"/>
                </a:solidFill>
                <a:latin typeface="Calibri" panose="020F0502020204030204"/>
                <a:cs typeface="Calibri" panose="020F0502020204030204" pitchFamily="34" charset="0"/>
              </a:rPr>
              <a:t>Frankham, Richardson &amp; Maguire (2020):</a:t>
            </a:r>
          </a:p>
        </p:txBody>
      </p:sp>
      <p:sp>
        <p:nvSpPr>
          <p:cNvPr id="11" name="Text Box 33">
            <a:extLst>
              <a:ext uri="{FF2B5EF4-FFF2-40B4-BE49-F238E27FC236}">
                <a16:creationId xmlns:a16="http://schemas.microsoft.com/office/drawing/2014/main" id="{498504C7-9AE9-4ED6-8847-3A73CD1F9241}"/>
              </a:ext>
            </a:extLst>
          </p:cNvPr>
          <p:cNvSpPr txBox="1"/>
          <p:nvPr/>
        </p:nvSpPr>
        <p:spPr>
          <a:xfrm>
            <a:off x="4826557" y="2975229"/>
            <a:ext cx="2385926" cy="57547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prstClr val="black"/>
                </a:solidFill>
                <a:latin typeface="Arial" pitchFamily="34" charset="0"/>
                <a:ea typeface="Calibri"/>
                <a:cs typeface="Arial" pitchFamily="34" charset="0"/>
              </a:rPr>
              <a:t>Hopelessness</a:t>
            </a:r>
          </a:p>
        </p:txBody>
      </p:sp>
      <p:sp>
        <p:nvSpPr>
          <p:cNvPr id="12" name="Text Box 33">
            <a:extLst>
              <a:ext uri="{FF2B5EF4-FFF2-40B4-BE49-F238E27FC236}">
                <a16:creationId xmlns:a16="http://schemas.microsoft.com/office/drawing/2014/main" id="{80646DD8-8E73-4210-8D19-13CDAE4C72C4}"/>
              </a:ext>
            </a:extLst>
          </p:cNvPr>
          <p:cNvSpPr txBox="1"/>
          <p:nvPr/>
        </p:nvSpPr>
        <p:spPr>
          <a:xfrm>
            <a:off x="4826557" y="4361650"/>
            <a:ext cx="2385926" cy="57547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prstClr val="black"/>
                </a:solidFill>
                <a:latin typeface="Arial" pitchFamily="34" charset="0"/>
                <a:ea typeface="Calibri"/>
                <a:cs typeface="Arial" pitchFamily="34" charset="0"/>
              </a:rPr>
              <a:t>Shame</a:t>
            </a:r>
          </a:p>
        </p:txBody>
      </p:sp>
      <p:sp>
        <p:nvSpPr>
          <p:cNvPr id="13" name="Text Box 33">
            <a:extLst>
              <a:ext uri="{FF2B5EF4-FFF2-40B4-BE49-F238E27FC236}">
                <a16:creationId xmlns:a16="http://schemas.microsoft.com/office/drawing/2014/main" id="{D4063A49-4A7C-4D91-BF2D-C00429D7C8B1}"/>
              </a:ext>
            </a:extLst>
          </p:cNvPr>
          <p:cNvSpPr txBox="1"/>
          <p:nvPr/>
        </p:nvSpPr>
        <p:spPr>
          <a:xfrm>
            <a:off x="7791462" y="2363874"/>
            <a:ext cx="2385926" cy="13600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ctr">
              <a:lnSpc>
                <a:spcPct val="107000"/>
              </a:lnSpc>
              <a:spcAft>
                <a:spcPts val="800"/>
              </a:spcAft>
              <a:buFont typeface="Arial" panose="020B0604020202020204" pitchFamily="34" charset="0"/>
              <a:buChar char="•"/>
            </a:pPr>
            <a:r>
              <a:rPr lang="en-GB" sz="2000" b="1" dirty="0">
                <a:solidFill>
                  <a:prstClr val="black"/>
                </a:solidFill>
                <a:latin typeface="Arial" pitchFamily="34" charset="0"/>
                <a:ea typeface="Calibri"/>
                <a:cs typeface="Arial" pitchFamily="34" charset="0"/>
              </a:rPr>
              <a:t>Depression</a:t>
            </a:r>
          </a:p>
          <a:p>
            <a:pPr marL="342900" indent="-342900" algn="ctr">
              <a:lnSpc>
                <a:spcPct val="107000"/>
              </a:lnSpc>
              <a:spcAft>
                <a:spcPts val="800"/>
              </a:spcAft>
              <a:buFont typeface="Arial" panose="020B0604020202020204" pitchFamily="34" charset="0"/>
              <a:buChar char="•"/>
            </a:pPr>
            <a:r>
              <a:rPr lang="en-GB" sz="2000" b="1" dirty="0">
                <a:solidFill>
                  <a:prstClr val="black"/>
                </a:solidFill>
                <a:latin typeface="Arial" pitchFamily="34" charset="0"/>
                <a:ea typeface="Calibri"/>
                <a:cs typeface="Arial" pitchFamily="34" charset="0"/>
              </a:rPr>
              <a:t>Stress</a:t>
            </a:r>
          </a:p>
          <a:p>
            <a:pPr marL="342900" indent="-342900" algn="ctr">
              <a:lnSpc>
                <a:spcPct val="107000"/>
              </a:lnSpc>
              <a:spcAft>
                <a:spcPts val="800"/>
              </a:spcAft>
              <a:buFont typeface="Arial" panose="020B0604020202020204" pitchFamily="34" charset="0"/>
              <a:buChar char="•"/>
            </a:pPr>
            <a:r>
              <a:rPr lang="en-GB" sz="2000" b="1" dirty="0">
                <a:solidFill>
                  <a:prstClr val="black"/>
                </a:solidFill>
                <a:latin typeface="Arial" pitchFamily="34" charset="0"/>
                <a:ea typeface="Calibri"/>
                <a:cs typeface="Arial" pitchFamily="34" charset="0"/>
              </a:rPr>
              <a:t>Poor wellbeing</a:t>
            </a:r>
          </a:p>
        </p:txBody>
      </p:sp>
      <p:sp>
        <p:nvSpPr>
          <p:cNvPr id="14" name="Text Box 33">
            <a:extLst>
              <a:ext uri="{FF2B5EF4-FFF2-40B4-BE49-F238E27FC236}">
                <a16:creationId xmlns:a16="http://schemas.microsoft.com/office/drawing/2014/main" id="{8D668100-3BFB-40DE-A8BE-967C9B41F63D}"/>
              </a:ext>
            </a:extLst>
          </p:cNvPr>
          <p:cNvSpPr txBox="1"/>
          <p:nvPr/>
        </p:nvSpPr>
        <p:spPr>
          <a:xfrm>
            <a:off x="7791462" y="4361649"/>
            <a:ext cx="2385927" cy="57547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prstClr val="black"/>
                </a:solidFill>
                <a:latin typeface="Arial" pitchFamily="34" charset="0"/>
                <a:ea typeface="Calibri"/>
                <a:cs typeface="Arial" pitchFamily="34" charset="0"/>
              </a:rPr>
              <a:t>Anxiety</a:t>
            </a:r>
          </a:p>
        </p:txBody>
      </p:sp>
      <p:cxnSp>
        <p:nvCxnSpPr>
          <p:cNvPr id="19" name="Straight Arrow Connector 18">
            <a:extLst>
              <a:ext uri="{FF2B5EF4-FFF2-40B4-BE49-F238E27FC236}">
                <a16:creationId xmlns:a16="http://schemas.microsoft.com/office/drawing/2014/main" id="{A749BFAA-BBAC-446A-89E9-EAAF169C7935}"/>
              </a:ext>
            </a:extLst>
          </p:cNvPr>
          <p:cNvCxnSpPr>
            <a:cxnSpLocks/>
            <a:endCxn id="11" idx="1"/>
          </p:cNvCxnSpPr>
          <p:nvPr/>
        </p:nvCxnSpPr>
        <p:spPr>
          <a:xfrm flipV="1">
            <a:off x="4282629" y="3262964"/>
            <a:ext cx="543928" cy="348192"/>
          </a:xfrm>
          <a:prstGeom prst="straightConnector1">
            <a:avLst/>
          </a:prstGeom>
          <a:ln w="101600" cmpd="sng">
            <a:solidFill>
              <a:schemeClr val="tx1">
                <a:alpha val="6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B29A48-31C8-43C1-B992-415C7E89E189}"/>
              </a:ext>
            </a:extLst>
          </p:cNvPr>
          <p:cNvCxnSpPr>
            <a:cxnSpLocks/>
            <a:endCxn id="12" idx="1"/>
          </p:cNvCxnSpPr>
          <p:nvPr/>
        </p:nvCxnSpPr>
        <p:spPr>
          <a:xfrm>
            <a:off x="4317681" y="3686419"/>
            <a:ext cx="508877" cy="962966"/>
          </a:xfrm>
          <a:prstGeom prst="straightConnector1">
            <a:avLst/>
          </a:prstGeom>
          <a:ln w="101600" cmpd="sng">
            <a:solidFill>
              <a:schemeClr val="tx1">
                <a:alpha val="6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DA8A540-9271-4622-8637-5F6A1451A6D9}"/>
              </a:ext>
            </a:extLst>
          </p:cNvPr>
          <p:cNvCxnSpPr>
            <a:cxnSpLocks/>
          </p:cNvCxnSpPr>
          <p:nvPr/>
        </p:nvCxnSpPr>
        <p:spPr>
          <a:xfrm>
            <a:off x="7247535" y="3262964"/>
            <a:ext cx="554149" cy="0"/>
          </a:xfrm>
          <a:prstGeom prst="straightConnector1">
            <a:avLst/>
          </a:prstGeom>
          <a:ln w="101600" cmpd="sng">
            <a:solidFill>
              <a:schemeClr val="tx1">
                <a:alpha val="6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A6D6CAB-2373-4D8B-B8BE-6ADDAD425689}"/>
              </a:ext>
            </a:extLst>
          </p:cNvPr>
          <p:cNvCxnSpPr>
            <a:cxnSpLocks/>
          </p:cNvCxnSpPr>
          <p:nvPr/>
        </p:nvCxnSpPr>
        <p:spPr>
          <a:xfrm>
            <a:off x="7247535" y="4638260"/>
            <a:ext cx="554149" cy="0"/>
          </a:xfrm>
          <a:prstGeom prst="straightConnector1">
            <a:avLst/>
          </a:prstGeom>
          <a:ln w="101600" cmpd="sng">
            <a:solidFill>
              <a:schemeClr val="tx1">
                <a:alpha val="6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8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955800" y="69385"/>
            <a:ext cx="8280400" cy="1137019"/>
          </a:xfrm>
        </p:spPr>
        <p:txBody>
          <a:bodyPr>
            <a:normAutofit fontScale="90000"/>
          </a:bodyPr>
          <a:lstStyle/>
          <a:p>
            <a:pPr algn="ctr" eaLnBrk="1" hangingPunct="1"/>
            <a:r>
              <a:rPr lang="en-GB" altLang="en-US" b="1" dirty="0">
                <a:ea typeface="ＭＳ Ｐゴシック" pitchFamily="-108" charset="-128"/>
                <a:cs typeface="Arial" charset="0"/>
              </a:rPr>
              <a:t>Psychological Mechanisms</a:t>
            </a:r>
            <a:br>
              <a:rPr lang="en-GB" altLang="en-US" dirty="0">
                <a:ea typeface="ＭＳ Ｐゴシック" pitchFamily="-108" charset="-128"/>
                <a:cs typeface="Arial" charset="0"/>
              </a:rPr>
            </a:br>
            <a:r>
              <a:rPr lang="en-GB" altLang="en-US" sz="2700" dirty="0">
                <a:ea typeface="ＭＳ Ｐゴシック" pitchFamily="-108" charset="-128"/>
                <a:cs typeface="Arial" charset="0"/>
              </a:rPr>
              <a:t>Frankham, Richardson &amp; Maguire(2020): Systematic review of research</a:t>
            </a:r>
          </a:p>
        </p:txBody>
      </p:sp>
      <p:sp>
        <p:nvSpPr>
          <p:cNvPr id="16" name="Text Box 33">
            <a:extLst>
              <a:ext uri="{FF2B5EF4-FFF2-40B4-BE49-F238E27FC236}">
                <a16:creationId xmlns:a16="http://schemas.microsoft.com/office/drawing/2014/main" id="{D82031A0-C36D-4BEB-AE8D-83D9D4F3B58E}"/>
              </a:ext>
            </a:extLst>
          </p:cNvPr>
          <p:cNvSpPr txBox="1"/>
          <p:nvPr/>
        </p:nvSpPr>
        <p:spPr>
          <a:xfrm>
            <a:off x="6311808" y="2462583"/>
            <a:ext cx="3678331" cy="251236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800" b="1" u="sng" dirty="0">
                <a:solidFill>
                  <a:prstClr val="black"/>
                </a:solidFill>
                <a:latin typeface="Arial" pitchFamily="34" charset="0"/>
                <a:ea typeface="Calibri"/>
                <a:cs typeface="Arial" pitchFamily="34" charset="0"/>
              </a:rPr>
              <a:t>Protective factors:</a:t>
            </a:r>
          </a:p>
          <a:p>
            <a:pPr marL="457200" indent="-457200" algn="ctr">
              <a:lnSpc>
                <a:spcPct val="107000"/>
              </a:lnSpc>
              <a:spcAft>
                <a:spcPts val="800"/>
              </a:spcAft>
              <a:buFont typeface="Arial" panose="020B0604020202020204" pitchFamily="34" charset="0"/>
              <a:buChar char="•"/>
            </a:pPr>
            <a:r>
              <a:rPr lang="en-GB" sz="2800" b="1" dirty="0">
                <a:solidFill>
                  <a:prstClr val="black"/>
                </a:solidFill>
                <a:latin typeface="Arial" pitchFamily="34" charset="0"/>
                <a:ea typeface="Calibri"/>
                <a:cs typeface="Arial" pitchFamily="34" charset="0"/>
              </a:rPr>
              <a:t>Self-Esteem</a:t>
            </a:r>
          </a:p>
          <a:p>
            <a:pPr marL="457200" indent="-457200" algn="ctr">
              <a:lnSpc>
                <a:spcPct val="107000"/>
              </a:lnSpc>
              <a:spcAft>
                <a:spcPts val="800"/>
              </a:spcAft>
              <a:buFont typeface="Arial" panose="020B0604020202020204" pitchFamily="34" charset="0"/>
              <a:buChar char="•"/>
            </a:pPr>
            <a:r>
              <a:rPr lang="en-GB" sz="2800" b="1" dirty="0">
                <a:solidFill>
                  <a:prstClr val="black"/>
                </a:solidFill>
                <a:latin typeface="Arial" pitchFamily="34" charset="0"/>
                <a:ea typeface="Calibri"/>
                <a:cs typeface="Arial" pitchFamily="34" charset="0"/>
              </a:rPr>
              <a:t>Personal Agency</a:t>
            </a:r>
          </a:p>
          <a:p>
            <a:pPr marL="457200" indent="-457200" algn="ctr">
              <a:lnSpc>
                <a:spcPct val="107000"/>
              </a:lnSpc>
              <a:spcAft>
                <a:spcPts val="800"/>
              </a:spcAft>
              <a:buFont typeface="Arial" panose="020B0604020202020204" pitchFamily="34" charset="0"/>
              <a:buChar char="•"/>
            </a:pPr>
            <a:r>
              <a:rPr lang="en-GB" sz="2800" b="1" dirty="0">
                <a:solidFill>
                  <a:prstClr val="black"/>
                </a:solidFill>
                <a:latin typeface="Arial" pitchFamily="34" charset="0"/>
                <a:ea typeface="Calibri"/>
                <a:cs typeface="Arial" pitchFamily="34" charset="0"/>
              </a:rPr>
              <a:t>Active Coping</a:t>
            </a:r>
          </a:p>
        </p:txBody>
      </p:sp>
      <p:sp>
        <p:nvSpPr>
          <p:cNvPr id="21" name="Text Box 33">
            <a:extLst>
              <a:ext uri="{FF2B5EF4-FFF2-40B4-BE49-F238E27FC236}">
                <a16:creationId xmlns:a16="http://schemas.microsoft.com/office/drawing/2014/main" id="{E54ACD53-AD71-4606-B9E9-46FD860EDD8F}"/>
              </a:ext>
            </a:extLst>
          </p:cNvPr>
          <p:cNvSpPr txBox="1"/>
          <p:nvPr/>
        </p:nvSpPr>
        <p:spPr>
          <a:xfrm>
            <a:off x="1974446" y="1444377"/>
            <a:ext cx="3265487" cy="101820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800" b="1" dirty="0">
                <a:solidFill>
                  <a:prstClr val="black"/>
                </a:solidFill>
                <a:latin typeface="Arial" pitchFamily="34" charset="0"/>
                <a:ea typeface="Calibri"/>
                <a:cs typeface="Arial" pitchFamily="34" charset="0"/>
              </a:rPr>
              <a:t>Objective financial hardship</a:t>
            </a:r>
          </a:p>
        </p:txBody>
      </p:sp>
      <p:cxnSp>
        <p:nvCxnSpPr>
          <p:cNvPr id="22" name="Straight Arrow Connector 21">
            <a:extLst>
              <a:ext uri="{FF2B5EF4-FFF2-40B4-BE49-F238E27FC236}">
                <a16:creationId xmlns:a16="http://schemas.microsoft.com/office/drawing/2014/main" id="{01A37448-9047-461B-B19D-3B46BEBADC46}"/>
              </a:ext>
            </a:extLst>
          </p:cNvPr>
          <p:cNvCxnSpPr>
            <a:cxnSpLocks/>
            <a:stCxn id="16" idx="1"/>
          </p:cNvCxnSpPr>
          <p:nvPr/>
        </p:nvCxnSpPr>
        <p:spPr>
          <a:xfrm flipH="1">
            <a:off x="3718215" y="3718764"/>
            <a:ext cx="2593592" cy="0"/>
          </a:xfrm>
          <a:prstGeom prst="straightConnector1">
            <a:avLst/>
          </a:prstGeom>
          <a:ln w="200025" cmpd="sng">
            <a:solidFill>
              <a:schemeClr val="tx1">
                <a:alpha val="6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Text Box 33">
            <a:extLst>
              <a:ext uri="{FF2B5EF4-FFF2-40B4-BE49-F238E27FC236}">
                <a16:creationId xmlns:a16="http://schemas.microsoft.com/office/drawing/2014/main" id="{D1A0BED7-ECE4-4096-9829-0278FA81D3CE}"/>
              </a:ext>
            </a:extLst>
          </p:cNvPr>
          <p:cNvSpPr txBox="1"/>
          <p:nvPr/>
        </p:nvSpPr>
        <p:spPr>
          <a:xfrm>
            <a:off x="2112460" y="5270228"/>
            <a:ext cx="3265487" cy="101820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800" b="1" dirty="0">
                <a:solidFill>
                  <a:prstClr val="black"/>
                </a:solidFill>
                <a:latin typeface="Arial" pitchFamily="34" charset="0"/>
                <a:ea typeface="Calibri"/>
                <a:cs typeface="Arial" pitchFamily="34" charset="0"/>
              </a:rPr>
              <a:t>Poor mental health</a:t>
            </a:r>
          </a:p>
        </p:txBody>
      </p:sp>
      <p:cxnSp>
        <p:nvCxnSpPr>
          <p:cNvPr id="33" name="Straight Arrow Connector 32">
            <a:extLst>
              <a:ext uri="{FF2B5EF4-FFF2-40B4-BE49-F238E27FC236}">
                <a16:creationId xmlns:a16="http://schemas.microsoft.com/office/drawing/2014/main" id="{8ABC1DE6-1832-425D-B194-0951460326B4}"/>
              </a:ext>
            </a:extLst>
          </p:cNvPr>
          <p:cNvCxnSpPr>
            <a:cxnSpLocks/>
          </p:cNvCxnSpPr>
          <p:nvPr/>
        </p:nvCxnSpPr>
        <p:spPr>
          <a:xfrm>
            <a:off x="3718215" y="2462584"/>
            <a:ext cx="0" cy="2807645"/>
          </a:xfrm>
          <a:prstGeom prst="straightConnector1">
            <a:avLst/>
          </a:prstGeom>
          <a:ln w="200025" cmpd="sng">
            <a:solidFill>
              <a:schemeClr val="tx1">
                <a:alpha val="60000"/>
              </a:schemeClr>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992313" y="71437"/>
            <a:ext cx="8280400" cy="744538"/>
          </a:xfrm>
        </p:spPr>
        <p:txBody>
          <a:bodyPr/>
          <a:lstStyle/>
          <a:p>
            <a:pPr algn="ctr" eaLnBrk="1" hangingPunct="1"/>
            <a:r>
              <a:rPr lang="en-GB" altLang="en-US" b="1" dirty="0">
                <a:ea typeface="ＭＳ Ｐゴシック" pitchFamily="-108" charset="-128"/>
                <a:cs typeface="Arial" charset="0"/>
              </a:rPr>
              <a:t>Psychological Mechanisms</a:t>
            </a:r>
          </a:p>
        </p:txBody>
      </p:sp>
      <p:sp>
        <p:nvSpPr>
          <p:cNvPr id="2" name="Rectangle 1">
            <a:extLst>
              <a:ext uri="{FF2B5EF4-FFF2-40B4-BE49-F238E27FC236}">
                <a16:creationId xmlns:a16="http://schemas.microsoft.com/office/drawing/2014/main" id="{797FA565-8B26-4722-9B3F-2E403A61D209}"/>
              </a:ext>
            </a:extLst>
          </p:cNvPr>
          <p:cNvSpPr/>
          <p:nvPr/>
        </p:nvSpPr>
        <p:spPr>
          <a:xfrm>
            <a:off x="1654969" y="1047157"/>
            <a:ext cx="8577263" cy="5038302"/>
          </a:xfrm>
          <a:prstGeom prst="rect">
            <a:avLst/>
          </a:prstGeom>
        </p:spPr>
        <p:txBody>
          <a:bodyPr wrap="square">
            <a:spAutoFit/>
          </a:bodyPr>
          <a:lstStyle/>
          <a:p>
            <a:pPr marL="565150" indent="-457200" algn="just" eaLnBrk="0" hangingPunct="0">
              <a:lnSpc>
                <a:spcPct val="90000"/>
              </a:lnSpc>
              <a:spcBef>
                <a:spcPct val="20000"/>
              </a:spcBef>
              <a:buClr>
                <a:srgbClr val="07A6A5"/>
              </a:buClr>
              <a:buFont typeface="Arial" panose="020B0604020202020204" pitchFamily="34" charset="0"/>
              <a:buChar char="•"/>
            </a:pPr>
            <a:r>
              <a:rPr lang="en-GB" sz="2400" dirty="0">
                <a:solidFill>
                  <a:prstClr val="black"/>
                </a:solidFill>
                <a:latin typeface="Calibri Light" panose="020F0302020204030204"/>
                <a:ea typeface="Times New Roman" panose="02020603050405020304" pitchFamily="18" charset="0"/>
              </a:rPr>
              <a:t>How stressed people feel about their debt is more important than the actual amount of debt in terms of impact on depression </a:t>
            </a:r>
            <a:r>
              <a:rPr lang="en-GB" sz="1400" dirty="0">
                <a:solidFill>
                  <a:prstClr val="black"/>
                </a:solidFill>
                <a:latin typeface="Calibri Light" panose="020F0302020204030204"/>
                <a:ea typeface="Times New Roman" panose="02020603050405020304" pitchFamily="18" charset="0"/>
              </a:rPr>
              <a:t>(Bridges &amp; Disney, 2010).</a:t>
            </a:r>
          </a:p>
          <a:p>
            <a:pPr marL="107950" algn="just" eaLnBrk="0" hangingPunct="0">
              <a:lnSpc>
                <a:spcPct val="90000"/>
              </a:lnSpc>
              <a:spcBef>
                <a:spcPct val="20000"/>
              </a:spcBef>
              <a:buClr>
                <a:srgbClr val="07A6A5"/>
              </a:buClr>
            </a:pPr>
            <a:endParaRPr lang="en-GB" sz="1400" dirty="0">
              <a:solidFill>
                <a:prstClr val="black"/>
              </a:solidFill>
              <a:latin typeface="Calibri Light" panose="020F0302020204030204"/>
              <a:ea typeface="Times New Roman" panose="02020603050405020304" pitchFamily="18" charset="0"/>
            </a:endParaRPr>
          </a:p>
          <a:p>
            <a:pPr marL="565150" indent="-457200" algn="just" eaLnBrk="0" hangingPunct="0">
              <a:lnSpc>
                <a:spcPct val="90000"/>
              </a:lnSpc>
              <a:spcBef>
                <a:spcPct val="20000"/>
              </a:spcBef>
              <a:buClr>
                <a:srgbClr val="07A6A5"/>
              </a:buClr>
              <a:buFont typeface="Arial" panose="020B0604020202020204" pitchFamily="34" charset="0"/>
              <a:buChar char="•"/>
            </a:pPr>
            <a:r>
              <a:rPr lang="en-GB" sz="2400" dirty="0">
                <a:solidFill>
                  <a:prstClr val="black"/>
                </a:solidFill>
                <a:latin typeface="Calibri Light" panose="020F0302020204030204"/>
                <a:ea typeface="Times New Roman" panose="02020603050405020304" pitchFamily="18" charset="0"/>
              </a:rPr>
              <a:t>Materialism linked to poor mental health, but this is moderated by greater mindfulness </a:t>
            </a:r>
            <a:r>
              <a:rPr lang="en-GB" sz="1400" dirty="0">
                <a:solidFill>
                  <a:prstClr val="black"/>
                </a:solidFill>
                <a:latin typeface="Calibri Light" panose="020F0302020204030204"/>
                <a:ea typeface="Times New Roman" panose="02020603050405020304" pitchFamily="18" charset="0"/>
              </a:rPr>
              <a:t>(Liu et al., 2017).</a:t>
            </a:r>
          </a:p>
          <a:p>
            <a:pPr marL="565150" indent="-457200" algn="just" eaLnBrk="0" hangingPunct="0">
              <a:lnSpc>
                <a:spcPct val="90000"/>
              </a:lnSpc>
              <a:spcBef>
                <a:spcPct val="20000"/>
              </a:spcBef>
              <a:buClr>
                <a:srgbClr val="07A6A5"/>
              </a:buClr>
              <a:buFont typeface="Arial" panose="020B0604020202020204" pitchFamily="34" charset="0"/>
              <a:buChar char="•"/>
            </a:pPr>
            <a:endParaRPr lang="en-GB" sz="2400" dirty="0">
              <a:solidFill>
                <a:prstClr val="black"/>
              </a:solidFill>
              <a:latin typeface="Calibri Light" panose="020F0302020204030204"/>
              <a:ea typeface="Times New Roman" panose="02020603050405020304" pitchFamily="18" charset="0"/>
            </a:endParaRPr>
          </a:p>
          <a:p>
            <a:pPr marL="565150" indent="-457200" algn="just" eaLnBrk="0" hangingPunct="0">
              <a:lnSpc>
                <a:spcPct val="90000"/>
              </a:lnSpc>
              <a:spcBef>
                <a:spcPct val="20000"/>
              </a:spcBef>
              <a:buClr>
                <a:srgbClr val="07A6A5"/>
              </a:buClr>
              <a:buFont typeface="Arial" panose="020B0604020202020204" pitchFamily="34" charset="0"/>
              <a:buChar char="•"/>
            </a:pPr>
            <a:r>
              <a:rPr lang="en-GB" sz="2400" dirty="0">
                <a:solidFill>
                  <a:prstClr val="black"/>
                </a:solidFill>
                <a:latin typeface="Calibri Light" panose="020F0302020204030204"/>
                <a:ea typeface="Times New Roman" panose="02020603050405020304" pitchFamily="18" charset="0"/>
              </a:rPr>
              <a:t>Believing finances will get worse predicts poor mental health </a:t>
            </a:r>
            <a:r>
              <a:rPr lang="en-GB" sz="2000" dirty="0">
                <a:solidFill>
                  <a:prstClr val="black"/>
                </a:solidFill>
                <a:latin typeface="Calibri Light" panose="020F0302020204030204"/>
                <a:ea typeface="Times New Roman" panose="02020603050405020304" pitchFamily="18" charset="0"/>
              </a:rPr>
              <a:t>(Brown et al., 2005). </a:t>
            </a:r>
          </a:p>
          <a:p>
            <a:pPr marL="565150" indent="-457200" algn="just" eaLnBrk="0" hangingPunct="0">
              <a:lnSpc>
                <a:spcPct val="90000"/>
              </a:lnSpc>
              <a:spcBef>
                <a:spcPct val="20000"/>
              </a:spcBef>
              <a:buClr>
                <a:srgbClr val="07A6A5"/>
              </a:buClr>
              <a:buFont typeface="Arial" panose="020B0604020202020204" pitchFamily="34" charset="0"/>
              <a:buChar char="•"/>
            </a:pPr>
            <a:endParaRPr lang="en-GB" sz="2400" dirty="0">
              <a:solidFill>
                <a:prstClr val="black"/>
              </a:solidFill>
              <a:latin typeface="Calibri Light" panose="020F0302020204030204"/>
              <a:ea typeface="Times New Roman" panose="02020603050405020304" pitchFamily="18" charset="0"/>
            </a:endParaRPr>
          </a:p>
          <a:p>
            <a:pPr marL="565150" indent="-457200" algn="just" eaLnBrk="0" hangingPunct="0">
              <a:lnSpc>
                <a:spcPct val="90000"/>
              </a:lnSpc>
              <a:spcBef>
                <a:spcPct val="20000"/>
              </a:spcBef>
              <a:buClr>
                <a:srgbClr val="07A6A5"/>
              </a:buClr>
              <a:buFont typeface="Arial" panose="020B0604020202020204" pitchFamily="34" charset="0"/>
              <a:buChar char="•"/>
            </a:pPr>
            <a:r>
              <a:rPr lang="en-GB" altLang="en-US" sz="2400" dirty="0">
                <a:solidFill>
                  <a:prstClr val="black"/>
                </a:solidFill>
                <a:latin typeface="Calibri Light" panose="020F0302020204030204"/>
                <a:cs typeface="Calibri" panose="020F0502020204030204" pitchFamily="34" charset="0"/>
              </a:rPr>
              <a:t>Study of older adult in china found that social network and how much help people felt they had (anticipated support) moderated impact of depression on debt </a:t>
            </a:r>
            <a:r>
              <a:rPr lang="en-GB" altLang="en-US" sz="1400" dirty="0">
                <a:solidFill>
                  <a:prstClr val="black"/>
                </a:solidFill>
                <a:latin typeface="Calibri Light" panose="020F0302020204030204"/>
                <a:cs typeface="Calibri" panose="020F0502020204030204" pitchFamily="34" charset="0"/>
              </a:rPr>
              <a:t>(Gao et al., 2022).</a:t>
            </a:r>
          </a:p>
          <a:p>
            <a:pPr marL="565150" indent="-457200" algn="just" eaLnBrk="0" hangingPunct="0">
              <a:lnSpc>
                <a:spcPct val="90000"/>
              </a:lnSpc>
              <a:spcBef>
                <a:spcPct val="20000"/>
              </a:spcBef>
              <a:buClr>
                <a:srgbClr val="07A6A5"/>
              </a:buClr>
              <a:buFont typeface="Arial" panose="020B0604020202020204" pitchFamily="34" charset="0"/>
              <a:buChar char="•"/>
            </a:pPr>
            <a:endParaRPr lang="en-GB" altLang="en-US" sz="2400" i="1" dirty="0">
              <a:solidFill>
                <a:prstClr val="black"/>
              </a:solidFill>
              <a:latin typeface="Calibri Light" panose="020F0302020204030204"/>
              <a:cs typeface="Calibri" panose="020F0502020204030204" pitchFamily="34" charset="0"/>
            </a:endParaRPr>
          </a:p>
        </p:txBody>
      </p:sp>
    </p:spTree>
    <p:extLst>
      <p:ext uri="{BB962C8B-B14F-4D97-AF65-F5344CB8AC3E}">
        <p14:creationId xmlns:p14="http://schemas.microsoft.com/office/powerpoint/2010/main" val="5474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992313" y="260350"/>
            <a:ext cx="8280400" cy="744538"/>
          </a:xfrm>
        </p:spPr>
        <p:txBody>
          <a:bodyPr>
            <a:normAutofit fontScale="90000"/>
          </a:bodyPr>
          <a:lstStyle/>
          <a:p>
            <a:pPr algn="ctr" eaLnBrk="1" hangingPunct="1"/>
            <a:r>
              <a:rPr lang="en-GB" altLang="en-US" b="1" dirty="0">
                <a:ea typeface="ＭＳ Ｐゴシック"/>
                <a:cs typeface="Arial" charset="0"/>
              </a:rPr>
              <a:t>A psychological approach:</a:t>
            </a:r>
            <a:br>
              <a:rPr lang="en-GB" altLang="en-US" b="1" dirty="0">
                <a:ea typeface="ＭＳ Ｐゴシック"/>
                <a:cs typeface="Arial" charset="0"/>
              </a:rPr>
            </a:br>
            <a:r>
              <a:rPr lang="en-GB" altLang="en-US" b="1" dirty="0">
                <a:ea typeface="ＭＳ Ｐゴシック"/>
                <a:cs typeface="Arial" charset="0"/>
              </a:rPr>
              <a:t>space from money worries</a:t>
            </a:r>
          </a:p>
        </p:txBody>
      </p:sp>
      <p:sp>
        <p:nvSpPr>
          <p:cNvPr id="5" name="Rectangle 3"/>
          <p:cNvSpPr txBox="1">
            <a:spLocks noChangeArrowheads="1"/>
          </p:cNvSpPr>
          <p:nvPr/>
        </p:nvSpPr>
        <p:spPr bwMode="auto">
          <a:xfrm>
            <a:off x="7100672" y="5492053"/>
            <a:ext cx="2586689" cy="1397331"/>
          </a:xfrm>
          <a:prstGeom prst="rect">
            <a:avLst/>
          </a:prstGeom>
          <a:noFill/>
          <a:ln w="9525">
            <a:noFill/>
            <a:miter lim="800000"/>
            <a:headEnd/>
            <a:tailEnd/>
          </a:ln>
        </p:spPr>
        <p:txBody>
          <a:bodyPr/>
          <a:lstStyle/>
          <a:p>
            <a:pPr marL="450850" indent="-342900" algn="just" eaLnBrk="0" hangingPunct="0">
              <a:lnSpc>
                <a:spcPct val="90000"/>
              </a:lnSpc>
              <a:spcBef>
                <a:spcPct val="20000"/>
              </a:spcBef>
              <a:buClr>
                <a:srgbClr val="07A6A5"/>
              </a:buClr>
              <a:buFont typeface="Arial" pitchFamily="34" charset="0"/>
              <a:buChar char="•"/>
            </a:pPr>
            <a:endParaRPr lang="en-GB" altLang="en-US" sz="2400" dirty="0">
              <a:solidFill>
                <a:prstClr val="black"/>
              </a:solidFill>
              <a:latin typeface="Calibri" panose="020F0502020204030204"/>
              <a:cs typeface="Arial" charset="0"/>
            </a:endParaRPr>
          </a:p>
          <a:p>
            <a:pPr marL="450850" indent="-342900" algn="just" eaLnBrk="0" hangingPunct="0">
              <a:lnSpc>
                <a:spcPct val="90000"/>
              </a:lnSpc>
              <a:spcBef>
                <a:spcPct val="20000"/>
              </a:spcBef>
              <a:buClr>
                <a:srgbClr val="07A6A5"/>
              </a:buClr>
              <a:buFont typeface="Arial" pitchFamily="34" charset="0"/>
              <a:buChar cha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pPr>
            <a:endParaRPr lang="en-GB" altLang="en-US" sz="2400" dirty="0">
              <a:solidFill>
                <a:prstClr val="black"/>
              </a:solidFill>
              <a:latin typeface="Calibri" panose="020F0502020204030204"/>
              <a:cs typeface="Arial" charset="0"/>
            </a:endParaRPr>
          </a:p>
          <a:p>
            <a:pPr marL="450850" indent="-342900" algn="just" eaLnBrk="0" hangingPunct="0">
              <a:lnSpc>
                <a:spcPct val="90000"/>
              </a:lnSpc>
              <a:spcBef>
                <a:spcPct val="20000"/>
              </a:spcBef>
              <a:buClr>
                <a:srgbClr val="07A6A5"/>
              </a:buClr>
              <a:buFont typeface="Arial" pitchFamily="34" charset="0"/>
              <a:buChar cha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buFont typeface="Lucida Grande"/>
              <a:buChar cha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pPr>
            <a:endParaRPr lang="en-GB" altLang="en-US" sz="2400" dirty="0">
              <a:solidFill>
                <a:prstClr val="black"/>
              </a:solidFill>
              <a:latin typeface="Calibri" panose="020F0502020204030204"/>
              <a:cs typeface="Arial" charset="0"/>
            </a:endParaRPr>
          </a:p>
        </p:txBody>
      </p:sp>
      <p:pic>
        <p:nvPicPr>
          <p:cNvPr id="2050" name="Picture 2" descr="See the source image">
            <a:extLst>
              <a:ext uri="{FF2B5EF4-FFF2-40B4-BE49-F238E27FC236}">
                <a16:creationId xmlns:a16="http://schemas.microsoft.com/office/drawing/2014/main" id="{387A5E12-B99D-4975-AD4C-CB0746399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864" y="2423824"/>
            <a:ext cx="2291022" cy="12011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306D119E-35C6-4474-86DE-3D70AF0AD861}"/>
              </a:ext>
            </a:extLst>
          </p:cNvPr>
          <p:cNvSpPr txBox="1">
            <a:spLocks noChangeArrowheads="1"/>
          </p:cNvSpPr>
          <p:nvPr/>
        </p:nvSpPr>
        <p:spPr bwMode="auto">
          <a:xfrm>
            <a:off x="1984375" y="1226675"/>
            <a:ext cx="8603238" cy="4933950"/>
          </a:xfrm>
          <a:prstGeom prst="rect">
            <a:avLst/>
          </a:prstGeom>
          <a:noFill/>
          <a:ln w="9525">
            <a:noFill/>
            <a:miter lim="800000"/>
            <a:headEnd/>
            <a:tailEnd/>
          </a:ln>
        </p:spPr>
        <p:txBody>
          <a:bodyPr/>
          <a:lstStyle/>
          <a:p>
            <a:r>
              <a:rPr lang="en-US" sz="2400" dirty="0">
                <a:solidFill>
                  <a:prstClr val="black"/>
                </a:solidFill>
                <a:latin typeface="Calibri" panose="020F0502020204030204"/>
              </a:rPr>
              <a:t>Computer based intervention, CBT, ACT and mindfulness. Designed range of mental health and financial situations:</a:t>
            </a:r>
          </a:p>
          <a:p>
            <a:r>
              <a:rPr lang="en-US" sz="2400" dirty="0">
                <a:solidFill>
                  <a:prstClr val="black"/>
                </a:solidFill>
                <a:latin typeface="Calibri" panose="020F0502020204030204"/>
              </a:rPr>
              <a:t>9 sessions:</a:t>
            </a:r>
          </a:p>
          <a:p>
            <a:r>
              <a:rPr lang="en-US" sz="2400" dirty="0">
                <a:solidFill>
                  <a:prstClr val="black"/>
                </a:solidFill>
                <a:latin typeface="Calibri" panose="020F0502020204030204"/>
              </a:rPr>
              <a:t>1. Money and Mental Health.</a:t>
            </a:r>
            <a:endParaRPr lang="en-GB" sz="2400" dirty="0">
              <a:solidFill>
                <a:prstClr val="black"/>
              </a:solidFill>
              <a:latin typeface="Calibri" panose="020F0502020204030204"/>
            </a:endParaRPr>
          </a:p>
          <a:p>
            <a:r>
              <a:rPr lang="en-US" sz="2400" dirty="0">
                <a:solidFill>
                  <a:prstClr val="black"/>
                </a:solidFill>
                <a:latin typeface="Calibri" panose="020F0502020204030204"/>
              </a:rPr>
              <a:t>2. Your Thoughts about Money.</a:t>
            </a:r>
            <a:endParaRPr lang="en-GB" sz="2400" dirty="0">
              <a:solidFill>
                <a:prstClr val="black"/>
              </a:solidFill>
              <a:latin typeface="Calibri" panose="020F0502020204030204"/>
            </a:endParaRPr>
          </a:p>
          <a:p>
            <a:r>
              <a:rPr lang="en-US" sz="2400" dirty="0">
                <a:solidFill>
                  <a:prstClr val="black"/>
                </a:solidFill>
                <a:latin typeface="Calibri" panose="020F0502020204030204"/>
              </a:rPr>
              <a:t>3. Changing Your Thoughts about Money.</a:t>
            </a:r>
            <a:endParaRPr lang="en-GB" sz="2400" dirty="0">
              <a:solidFill>
                <a:prstClr val="black"/>
              </a:solidFill>
              <a:latin typeface="Calibri" panose="020F0502020204030204"/>
            </a:endParaRPr>
          </a:p>
          <a:p>
            <a:r>
              <a:rPr lang="en-US" sz="2400" dirty="0">
                <a:solidFill>
                  <a:prstClr val="black"/>
                </a:solidFill>
                <a:latin typeface="Calibri" panose="020F0502020204030204"/>
              </a:rPr>
              <a:t>4. Getting Active on a Budget.</a:t>
            </a:r>
            <a:endParaRPr lang="en-GB" sz="2400" dirty="0">
              <a:solidFill>
                <a:prstClr val="black"/>
              </a:solidFill>
              <a:latin typeface="Calibri" panose="020F0502020204030204"/>
            </a:endParaRPr>
          </a:p>
          <a:p>
            <a:r>
              <a:rPr lang="en-US" sz="2400" dirty="0">
                <a:solidFill>
                  <a:prstClr val="black"/>
                </a:solidFill>
                <a:latin typeface="Calibri" panose="020F0502020204030204"/>
              </a:rPr>
              <a:t>5. Facing your Financial Fears.</a:t>
            </a:r>
            <a:endParaRPr lang="en-GB" sz="2400" dirty="0">
              <a:solidFill>
                <a:prstClr val="black"/>
              </a:solidFill>
              <a:latin typeface="Calibri" panose="020F0502020204030204"/>
            </a:endParaRPr>
          </a:p>
          <a:p>
            <a:r>
              <a:rPr lang="en-US" sz="2400" dirty="0">
                <a:solidFill>
                  <a:prstClr val="black"/>
                </a:solidFill>
                <a:latin typeface="Calibri" panose="020F0502020204030204"/>
              </a:rPr>
              <a:t>6. Managing Worry about Money.</a:t>
            </a:r>
            <a:endParaRPr lang="en-GB" sz="2400" dirty="0">
              <a:solidFill>
                <a:prstClr val="black"/>
              </a:solidFill>
              <a:latin typeface="Calibri" panose="020F0502020204030204"/>
            </a:endParaRPr>
          </a:p>
          <a:p>
            <a:r>
              <a:rPr lang="en-US" sz="2400" dirty="0">
                <a:solidFill>
                  <a:prstClr val="black"/>
                </a:solidFill>
                <a:latin typeface="Calibri" panose="020F0502020204030204"/>
              </a:rPr>
              <a:t>7. Acceptance and Hope about Money Difficulties.</a:t>
            </a:r>
            <a:endParaRPr lang="en-GB" sz="2400" dirty="0">
              <a:solidFill>
                <a:prstClr val="black"/>
              </a:solidFill>
              <a:latin typeface="Calibri" panose="020F0502020204030204"/>
            </a:endParaRPr>
          </a:p>
          <a:p>
            <a:r>
              <a:rPr lang="en-US" sz="2400" dirty="0">
                <a:solidFill>
                  <a:prstClr val="black"/>
                </a:solidFill>
                <a:latin typeface="Calibri" panose="020F0502020204030204"/>
              </a:rPr>
              <a:t>8. Getting Control over Impulsive Spending.</a:t>
            </a:r>
            <a:endParaRPr lang="en-GB" sz="2400" dirty="0">
              <a:solidFill>
                <a:prstClr val="black"/>
              </a:solidFill>
              <a:latin typeface="Calibri" panose="020F0502020204030204"/>
            </a:endParaRPr>
          </a:p>
          <a:p>
            <a:r>
              <a:rPr lang="en-US" sz="2400" dirty="0">
                <a:solidFill>
                  <a:prstClr val="black"/>
                </a:solidFill>
                <a:latin typeface="Calibri" panose="020F0502020204030204"/>
              </a:rPr>
              <a:t>9. Staying Financially Healthy.</a:t>
            </a:r>
          </a:p>
          <a:p>
            <a:endParaRPr lang="en-US" sz="2400" dirty="0">
              <a:solidFill>
                <a:prstClr val="black"/>
              </a:solidFill>
              <a:latin typeface="Calibri" panose="020F0502020204030204"/>
            </a:endParaRPr>
          </a:p>
          <a:p>
            <a:r>
              <a:rPr lang="en-US" sz="2400" b="1" dirty="0">
                <a:solidFill>
                  <a:prstClr val="black"/>
                </a:solidFill>
                <a:latin typeface="Calibri" panose="020F0502020204030204"/>
              </a:rPr>
              <a:t>If you have </a:t>
            </a:r>
            <a:r>
              <a:rPr lang="en-US" sz="2400" b="1" dirty="0" err="1">
                <a:solidFill>
                  <a:prstClr val="black"/>
                </a:solidFill>
                <a:latin typeface="Calibri" panose="020F0502020204030204"/>
              </a:rPr>
              <a:t>silvercloud</a:t>
            </a:r>
            <a:r>
              <a:rPr lang="en-US" sz="2400" b="1" dirty="0">
                <a:solidFill>
                  <a:prstClr val="black"/>
                </a:solidFill>
                <a:latin typeface="Calibri" panose="020F0502020204030204"/>
              </a:rPr>
              <a:t> in your service, you can access this as part of package</a:t>
            </a:r>
            <a:endParaRPr lang="en-GB" sz="2400" b="1" dirty="0">
              <a:solidFill>
                <a:prstClr val="black"/>
              </a:solidFill>
              <a:latin typeface="Calibri" panose="020F0502020204030204"/>
            </a:endParaRPr>
          </a:p>
        </p:txBody>
      </p:sp>
    </p:spTree>
    <p:extLst>
      <p:ext uri="{BB962C8B-B14F-4D97-AF65-F5344CB8AC3E}">
        <p14:creationId xmlns:p14="http://schemas.microsoft.com/office/powerpoint/2010/main" val="20657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2D823419-57D3-48F7-9E74-44535723A000}"/>
              </a:ext>
            </a:extLst>
          </p:cNvPr>
          <p:cNvPicPr>
            <a:picLocks noGrp="1" noChangeAspect="1"/>
          </p:cNvPicPr>
          <p:nvPr>
            <p:ph idx="1"/>
          </p:nvPr>
        </p:nvPicPr>
        <p:blipFill>
          <a:blip r:embed="rId2"/>
          <a:stretch>
            <a:fillRect/>
          </a:stretch>
        </p:blipFill>
        <p:spPr>
          <a:xfrm>
            <a:off x="2587278" y="602902"/>
            <a:ext cx="6868174" cy="5840884"/>
          </a:xfrm>
        </p:spPr>
      </p:pic>
    </p:spTree>
    <p:extLst>
      <p:ext uri="{BB962C8B-B14F-4D97-AF65-F5344CB8AC3E}">
        <p14:creationId xmlns:p14="http://schemas.microsoft.com/office/powerpoint/2010/main" val="259756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 scatter chart&#10;&#10;Description automatically generated">
            <a:extLst>
              <a:ext uri="{FF2B5EF4-FFF2-40B4-BE49-F238E27FC236}">
                <a16:creationId xmlns:a16="http://schemas.microsoft.com/office/drawing/2014/main" id="{E8F8DA58-FEF4-483D-9EF5-71529755ADE0}"/>
              </a:ext>
            </a:extLst>
          </p:cNvPr>
          <p:cNvPicPr>
            <a:picLocks noGrp="1" noChangeAspect="1"/>
          </p:cNvPicPr>
          <p:nvPr>
            <p:ph idx="1"/>
          </p:nvPr>
        </p:nvPicPr>
        <p:blipFill>
          <a:blip r:embed="rId2"/>
          <a:stretch>
            <a:fillRect/>
          </a:stretch>
        </p:blipFill>
        <p:spPr>
          <a:xfrm>
            <a:off x="2133288" y="532564"/>
            <a:ext cx="7925424" cy="5100015"/>
          </a:xfrm>
        </p:spPr>
      </p:pic>
    </p:spTree>
    <p:extLst>
      <p:ext uri="{BB962C8B-B14F-4D97-AF65-F5344CB8AC3E}">
        <p14:creationId xmlns:p14="http://schemas.microsoft.com/office/powerpoint/2010/main" val="121854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D41-787C-4EED-8BB2-63C38C97E657}"/>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DD391FAD-C348-453D-BE12-BB18564D74AE}"/>
              </a:ext>
            </a:extLst>
          </p:cNvPr>
          <p:cNvPicPr>
            <a:picLocks noChangeAspect="1"/>
          </p:cNvPicPr>
          <p:nvPr/>
        </p:nvPicPr>
        <p:blipFill>
          <a:blip r:embed="rId2"/>
          <a:stretch>
            <a:fillRect/>
          </a:stretch>
        </p:blipFill>
        <p:spPr>
          <a:xfrm>
            <a:off x="2808670" y="170822"/>
            <a:ext cx="6092434" cy="6493252"/>
          </a:xfrm>
          <a:prstGeom prst="rect">
            <a:avLst/>
          </a:prstGeom>
        </p:spPr>
      </p:pic>
    </p:spTree>
    <p:extLst>
      <p:ext uri="{BB962C8B-B14F-4D97-AF65-F5344CB8AC3E}">
        <p14:creationId xmlns:p14="http://schemas.microsoft.com/office/powerpoint/2010/main" val="142380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15A340-EA2C-4D30-B340-23F7823F8A1B}"/>
              </a:ext>
            </a:extLst>
          </p:cNvPr>
          <p:cNvPicPr>
            <a:picLocks noChangeAspect="1"/>
          </p:cNvPicPr>
          <p:nvPr/>
        </p:nvPicPr>
        <p:blipFill>
          <a:blip r:embed="rId2"/>
          <a:stretch>
            <a:fillRect/>
          </a:stretch>
        </p:blipFill>
        <p:spPr>
          <a:xfrm>
            <a:off x="1900386" y="1497782"/>
            <a:ext cx="4295266" cy="4319029"/>
          </a:xfrm>
          <a:prstGeom prst="rect">
            <a:avLst/>
          </a:prstGeom>
        </p:spPr>
      </p:pic>
      <p:pic>
        <p:nvPicPr>
          <p:cNvPr id="8" name="Picture 7">
            <a:extLst>
              <a:ext uri="{FF2B5EF4-FFF2-40B4-BE49-F238E27FC236}">
                <a16:creationId xmlns:a16="http://schemas.microsoft.com/office/drawing/2014/main" id="{3358F1A3-3DA2-478F-AEC4-BF38750B6687}"/>
              </a:ext>
            </a:extLst>
          </p:cNvPr>
          <p:cNvPicPr>
            <a:picLocks noChangeAspect="1"/>
          </p:cNvPicPr>
          <p:nvPr/>
        </p:nvPicPr>
        <p:blipFill>
          <a:blip r:embed="rId3"/>
          <a:stretch>
            <a:fillRect/>
          </a:stretch>
        </p:blipFill>
        <p:spPr>
          <a:xfrm>
            <a:off x="1922751" y="433744"/>
            <a:ext cx="8869013" cy="885949"/>
          </a:xfrm>
          <a:prstGeom prst="rect">
            <a:avLst/>
          </a:prstGeom>
        </p:spPr>
      </p:pic>
      <p:pic>
        <p:nvPicPr>
          <p:cNvPr id="10" name="Picture 9">
            <a:extLst>
              <a:ext uri="{FF2B5EF4-FFF2-40B4-BE49-F238E27FC236}">
                <a16:creationId xmlns:a16="http://schemas.microsoft.com/office/drawing/2014/main" id="{B6A78301-57D4-42AA-9B30-2532D45299BB}"/>
              </a:ext>
            </a:extLst>
          </p:cNvPr>
          <p:cNvPicPr>
            <a:picLocks noChangeAspect="1"/>
          </p:cNvPicPr>
          <p:nvPr/>
        </p:nvPicPr>
        <p:blipFill>
          <a:blip r:embed="rId4"/>
          <a:stretch>
            <a:fillRect/>
          </a:stretch>
        </p:blipFill>
        <p:spPr>
          <a:xfrm>
            <a:off x="6357257" y="1497782"/>
            <a:ext cx="4095961" cy="2863997"/>
          </a:xfrm>
          <a:prstGeom prst="rect">
            <a:avLst/>
          </a:prstGeom>
        </p:spPr>
      </p:pic>
      <p:pic>
        <p:nvPicPr>
          <p:cNvPr id="12" name="Picture 11">
            <a:extLst>
              <a:ext uri="{FF2B5EF4-FFF2-40B4-BE49-F238E27FC236}">
                <a16:creationId xmlns:a16="http://schemas.microsoft.com/office/drawing/2014/main" id="{AF0C402C-778A-4710-8A98-C8564AF66004}"/>
              </a:ext>
            </a:extLst>
          </p:cNvPr>
          <p:cNvPicPr>
            <a:picLocks noChangeAspect="1"/>
          </p:cNvPicPr>
          <p:nvPr/>
        </p:nvPicPr>
        <p:blipFill>
          <a:blip r:embed="rId5"/>
          <a:stretch>
            <a:fillRect/>
          </a:stretch>
        </p:blipFill>
        <p:spPr>
          <a:xfrm>
            <a:off x="6465213" y="4630164"/>
            <a:ext cx="3988005" cy="1295467"/>
          </a:xfrm>
          <a:prstGeom prst="rect">
            <a:avLst/>
          </a:prstGeom>
        </p:spPr>
      </p:pic>
    </p:spTree>
    <p:extLst>
      <p:ext uri="{BB962C8B-B14F-4D97-AF65-F5344CB8AC3E}">
        <p14:creationId xmlns:p14="http://schemas.microsoft.com/office/powerpoint/2010/main" val="168758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F23D1545-5F64-4056-80A4-89075387D1E4}"/>
              </a:ext>
            </a:extLst>
          </p:cNvPr>
          <p:cNvPicPr>
            <a:picLocks noGrp="1" noChangeAspect="1"/>
          </p:cNvPicPr>
          <p:nvPr>
            <p:ph idx="1"/>
          </p:nvPr>
        </p:nvPicPr>
        <p:blipFill>
          <a:blip r:embed="rId2"/>
          <a:stretch>
            <a:fillRect/>
          </a:stretch>
        </p:blipFill>
        <p:spPr>
          <a:xfrm>
            <a:off x="2228248" y="452177"/>
            <a:ext cx="6611622" cy="5891125"/>
          </a:xfrm>
        </p:spPr>
      </p:pic>
    </p:spTree>
    <p:extLst>
      <p:ext uri="{BB962C8B-B14F-4D97-AF65-F5344CB8AC3E}">
        <p14:creationId xmlns:p14="http://schemas.microsoft.com/office/powerpoint/2010/main" val="91259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2FC5C2-D96D-458D-B290-9DB6A7B6BCD0}"/>
              </a:ext>
            </a:extLst>
          </p:cNvPr>
          <p:cNvSpPr/>
          <p:nvPr/>
        </p:nvSpPr>
        <p:spPr>
          <a:xfrm>
            <a:off x="7711986" y="0"/>
            <a:ext cx="4480013" cy="5390148"/>
          </a:xfrm>
          <a:prstGeom prst="rect">
            <a:avLst/>
          </a:prstGeom>
          <a:solidFill>
            <a:srgbClr val="0434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3E5"/>
              </a:solidFill>
              <a:effectLst/>
              <a:uLnTx/>
              <a:uFillTx/>
              <a:latin typeface="Calibri Light"/>
              <a:ea typeface="+mn-ea"/>
              <a:cs typeface="+mn-cs"/>
            </a:endParaRPr>
          </a:p>
        </p:txBody>
      </p:sp>
      <p:sp>
        <p:nvSpPr>
          <p:cNvPr id="6" name="Slide Number Placeholder 5">
            <a:extLst>
              <a:ext uri="{FF2B5EF4-FFF2-40B4-BE49-F238E27FC236}">
                <a16:creationId xmlns:a16="http://schemas.microsoft.com/office/drawing/2014/main" id="{81974909-FF41-418A-906C-1D9DBB1906B7}"/>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DE7B988-3E9B-4B27-B2CF-40215B35F356}" type="slidenum">
              <a:rPr kumimoji="0" lang="en-GB" sz="1200" b="0" i="0" u="none" strike="noStrike" kern="1200" cap="none" spc="0" normalizeH="0" baseline="0" noProof="0" smtClean="0">
                <a:ln>
                  <a:noFill/>
                </a:ln>
                <a:solidFill>
                  <a:srgbClr val="808080"/>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808080"/>
              </a:solidFill>
              <a:effectLst/>
              <a:uLnTx/>
              <a:uFillTx/>
              <a:latin typeface="Calibri Light"/>
              <a:ea typeface="+mn-ea"/>
              <a:cs typeface="+mn-cs"/>
            </a:endParaRPr>
          </a:p>
        </p:txBody>
      </p:sp>
      <p:pic>
        <p:nvPicPr>
          <p:cNvPr id="7" name="Picture 6" descr="A person sitting at a table in front of a window&#10;&#10;Description automatically generated">
            <a:extLst>
              <a:ext uri="{FF2B5EF4-FFF2-40B4-BE49-F238E27FC236}">
                <a16:creationId xmlns:a16="http://schemas.microsoft.com/office/drawing/2014/main" id="{6CB5D2D1-8A02-4A1A-89B8-1898BA0108BE}"/>
              </a:ext>
            </a:extLst>
          </p:cNvPr>
          <p:cNvPicPr>
            <a:picLocks noChangeAspect="1"/>
          </p:cNvPicPr>
          <p:nvPr/>
        </p:nvPicPr>
        <p:blipFill rotWithShape="1">
          <a:blip r:embed="rId3">
            <a:extLst>
              <a:ext uri="{28A0092B-C50C-407E-A947-70E740481C1C}">
                <a14:useLocalDpi xmlns:a14="http://schemas.microsoft.com/office/drawing/2010/main" val="0"/>
              </a:ext>
            </a:extLst>
          </a:blip>
          <a:srcRect t="14770" r="24059" b="6632"/>
          <a:stretch/>
        </p:blipFill>
        <p:spPr>
          <a:xfrm>
            <a:off x="0" y="0"/>
            <a:ext cx="7812000" cy="5390147"/>
          </a:xfrm>
          <a:prstGeom prst="rect">
            <a:avLst/>
          </a:prstGeom>
        </p:spPr>
      </p:pic>
      <p:sp>
        <p:nvSpPr>
          <p:cNvPr id="8" name="Title 1">
            <a:extLst>
              <a:ext uri="{FF2B5EF4-FFF2-40B4-BE49-F238E27FC236}">
                <a16:creationId xmlns:a16="http://schemas.microsoft.com/office/drawing/2014/main" id="{0E56E02B-82D6-48DE-948B-89292571D239}"/>
              </a:ext>
            </a:extLst>
          </p:cNvPr>
          <p:cNvSpPr>
            <a:spLocks noGrp="1"/>
          </p:cNvSpPr>
          <p:nvPr>
            <p:ph type="title"/>
          </p:nvPr>
        </p:nvSpPr>
        <p:spPr>
          <a:xfrm>
            <a:off x="8364500" y="800147"/>
            <a:ext cx="3310020" cy="3060000"/>
          </a:xfrm>
        </p:spPr>
        <p:txBody>
          <a:bodyPr/>
          <a:lstStyle/>
          <a:p>
            <a:pPr>
              <a:lnSpc>
                <a:spcPct val="100000"/>
              </a:lnSpc>
            </a:pPr>
            <a:r>
              <a:rPr lang="en-GB" b="0"/>
              <a:t>With many grappling with cost-of-living pressures and the challenges of managing their money in uncertain times, it is no surprise that 19 million people in the UK feel worried when thinking about their financial situation.</a:t>
            </a:r>
          </a:p>
        </p:txBody>
      </p:sp>
    </p:spTree>
    <p:extLst>
      <p:ext uri="{BB962C8B-B14F-4D97-AF65-F5344CB8AC3E}">
        <p14:creationId xmlns:p14="http://schemas.microsoft.com/office/powerpoint/2010/main" val="246354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BBDD60-BD8B-4B78-9893-5753165F911D}"/>
              </a:ext>
            </a:extLst>
          </p:cNvPr>
          <p:cNvPicPr>
            <a:picLocks noChangeAspect="1"/>
          </p:cNvPicPr>
          <p:nvPr/>
        </p:nvPicPr>
        <p:blipFill>
          <a:blip r:embed="rId2"/>
          <a:stretch>
            <a:fillRect/>
          </a:stretch>
        </p:blipFill>
        <p:spPr>
          <a:xfrm>
            <a:off x="3773139" y="212641"/>
            <a:ext cx="4645722" cy="6243147"/>
          </a:xfrm>
          <a:prstGeom prst="rect">
            <a:avLst/>
          </a:prstGeom>
        </p:spPr>
      </p:pic>
    </p:spTree>
    <p:extLst>
      <p:ext uri="{BB962C8B-B14F-4D97-AF65-F5344CB8AC3E}">
        <p14:creationId xmlns:p14="http://schemas.microsoft.com/office/powerpoint/2010/main" val="317858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00672" y="5492053"/>
            <a:ext cx="2586689" cy="1397331"/>
          </a:xfrm>
          <a:prstGeom prst="rect">
            <a:avLst/>
          </a:prstGeom>
          <a:noFill/>
          <a:ln w="9525">
            <a:noFill/>
            <a:miter lim="800000"/>
            <a:headEnd/>
            <a:tailEnd/>
          </a:ln>
        </p:spPr>
        <p:txBody>
          <a:bodyPr/>
          <a:lstStyle/>
          <a:p>
            <a:pPr marL="450850" indent="-342900" algn="just" eaLnBrk="0" hangingPunct="0">
              <a:lnSpc>
                <a:spcPct val="90000"/>
              </a:lnSpc>
              <a:spcBef>
                <a:spcPct val="20000"/>
              </a:spcBef>
              <a:buClr>
                <a:srgbClr val="07A6A5"/>
              </a:buClr>
              <a:buFont typeface="Arial" pitchFamily="34" charset="0"/>
              <a:buChar char="•"/>
            </a:pPr>
            <a:endParaRPr lang="en-GB" altLang="en-US" sz="2400" dirty="0">
              <a:solidFill>
                <a:prstClr val="black"/>
              </a:solidFill>
              <a:latin typeface="Calibri" panose="020F0502020204030204"/>
              <a:cs typeface="Arial" charset="0"/>
            </a:endParaRPr>
          </a:p>
          <a:p>
            <a:pPr marL="450850" indent="-342900" algn="just" eaLnBrk="0" hangingPunct="0">
              <a:lnSpc>
                <a:spcPct val="90000"/>
              </a:lnSpc>
              <a:spcBef>
                <a:spcPct val="20000"/>
              </a:spcBef>
              <a:buClr>
                <a:srgbClr val="07A6A5"/>
              </a:buClr>
              <a:buFont typeface="Arial" pitchFamily="34" charset="0"/>
              <a:buChar cha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pPr>
            <a:endParaRPr lang="en-GB" altLang="en-US" sz="2400" dirty="0">
              <a:solidFill>
                <a:prstClr val="black"/>
              </a:solidFill>
              <a:latin typeface="Calibri" panose="020F0502020204030204"/>
              <a:cs typeface="Arial" charset="0"/>
            </a:endParaRPr>
          </a:p>
          <a:p>
            <a:pPr marL="450850" indent="-342900" algn="just" eaLnBrk="0" hangingPunct="0">
              <a:lnSpc>
                <a:spcPct val="90000"/>
              </a:lnSpc>
              <a:spcBef>
                <a:spcPct val="20000"/>
              </a:spcBef>
              <a:buClr>
                <a:srgbClr val="07A6A5"/>
              </a:buClr>
              <a:buFont typeface="Arial" pitchFamily="34" charset="0"/>
              <a:buChar cha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buFont typeface="Lucida Grande"/>
              <a:buChar char="●"/>
            </a:pPr>
            <a:endParaRPr lang="en-GB" altLang="en-US" sz="2400" dirty="0">
              <a:solidFill>
                <a:prstClr val="black"/>
              </a:solidFill>
              <a:latin typeface="Calibri" panose="020F0502020204030204"/>
              <a:cs typeface="Arial" charset="0"/>
            </a:endParaRPr>
          </a:p>
          <a:p>
            <a:pPr marL="107950" algn="just" eaLnBrk="0" hangingPunct="0">
              <a:lnSpc>
                <a:spcPct val="90000"/>
              </a:lnSpc>
              <a:spcBef>
                <a:spcPct val="20000"/>
              </a:spcBef>
              <a:buClr>
                <a:srgbClr val="07A6A5"/>
              </a:buClr>
            </a:pPr>
            <a:endParaRPr lang="en-GB" altLang="en-US" sz="2400" dirty="0">
              <a:solidFill>
                <a:prstClr val="black"/>
              </a:solidFill>
              <a:latin typeface="Calibri" panose="020F0502020204030204"/>
              <a:cs typeface="Arial" charset="0"/>
            </a:endParaRPr>
          </a:p>
        </p:txBody>
      </p:sp>
      <p:sp>
        <p:nvSpPr>
          <p:cNvPr id="7" name="Rectangle 3">
            <a:extLst>
              <a:ext uri="{FF2B5EF4-FFF2-40B4-BE49-F238E27FC236}">
                <a16:creationId xmlns:a16="http://schemas.microsoft.com/office/drawing/2014/main" id="{306D119E-35C6-4474-86DE-3D70AF0AD861}"/>
              </a:ext>
            </a:extLst>
          </p:cNvPr>
          <p:cNvSpPr txBox="1">
            <a:spLocks noChangeArrowheads="1"/>
          </p:cNvSpPr>
          <p:nvPr/>
        </p:nvSpPr>
        <p:spPr bwMode="auto">
          <a:xfrm>
            <a:off x="1951831" y="1226675"/>
            <a:ext cx="8288338" cy="4933950"/>
          </a:xfrm>
          <a:prstGeom prst="rect">
            <a:avLst/>
          </a:prstGeom>
          <a:noFill/>
          <a:ln w="9525">
            <a:noFill/>
            <a:miter lim="800000"/>
            <a:headEnd/>
            <a:tailEnd/>
          </a:ln>
        </p:spPr>
        <p:txBody>
          <a:bodyPr/>
          <a:lstStyle/>
          <a:p>
            <a:pPr marL="342900" indent="-342900">
              <a:buFont typeface="Arial" panose="020B0604020202020204" pitchFamily="34" charset="0"/>
              <a:buChar char="•"/>
            </a:pPr>
            <a:r>
              <a:rPr lang="en-GB" sz="2400" dirty="0">
                <a:solidFill>
                  <a:prstClr val="black"/>
                </a:solidFill>
                <a:latin typeface="Calibri" panose="020F0502020204030204"/>
              </a:rPr>
              <a:t>Case series with 30 people in IAPT showed (Richardson et al., 2022):</a:t>
            </a:r>
          </a:p>
          <a:p>
            <a:pPr marL="342900" indent="-342900">
              <a:buFont typeface="Arial" panose="020B0604020202020204" pitchFamily="34" charset="0"/>
              <a:buChar char="•"/>
            </a:pPr>
            <a:r>
              <a:rPr lang="en-GB" sz="2400" dirty="0">
                <a:solidFill>
                  <a:prstClr val="black"/>
                </a:solidFill>
                <a:latin typeface="Calibri" panose="020F0502020204030204"/>
              </a:rPr>
              <a:t>77% completion.</a:t>
            </a:r>
          </a:p>
          <a:p>
            <a:pPr marL="342900" indent="-342900">
              <a:buFont typeface="Arial" panose="020B0604020202020204" pitchFamily="34" charset="0"/>
              <a:buChar char="•"/>
            </a:pPr>
            <a:r>
              <a:rPr lang="en-GB" sz="2400" dirty="0">
                <a:solidFill>
                  <a:prstClr val="black"/>
                </a:solidFill>
                <a:latin typeface="Calibri" panose="020F0502020204030204"/>
              </a:rPr>
              <a:t>Positive ratings</a:t>
            </a:r>
          </a:p>
          <a:p>
            <a:endParaRPr lang="en-GB" sz="2400" dirty="0">
              <a:solidFill>
                <a:prstClr val="black"/>
              </a:solidFill>
              <a:latin typeface="Calibri" panose="020F0502020204030204"/>
            </a:endParaRPr>
          </a:p>
          <a:p>
            <a:pPr marL="342900" indent="-342900">
              <a:buFont typeface="Arial" panose="020B0604020202020204" pitchFamily="34" charset="0"/>
              <a:buChar char="•"/>
            </a:pPr>
            <a:r>
              <a:rPr lang="en-GB" sz="2400" dirty="0">
                <a:solidFill>
                  <a:prstClr val="black"/>
                </a:solidFill>
                <a:latin typeface="Calibri" panose="020F0502020204030204"/>
              </a:rPr>
              <a:t>Reduced depression and anxiety (GAD-7 and PHQ-9)</a:t>
            </a:r>
          </a:p>
          <a:p>
            <a:pPr marL="342900" indent="-342900">
              <a:buFont typeface="Arial" panose="020B0604020202020204" pitchFamily="34" charset="0"/>
              <a:buChar char="•"/>
            </a:pPr>
            <a:r>
              <a:rPr lang="en-GB" sz="2400" dirty="0">
                <a:solidFill>
                  <a:prstClr val="black"/>
                </a:solidFill>
                <a:latin typeface="Calibri" panose="020F0502020204030204"/>
              </a:rPr>
              <a:t>Reduced perceived financial distress</a:t>
            </a:r>
          </a:p>
          <a:p>
            <a:pPr marL="342900" indent="-342900">
              <a:buFont typeface="Arial" panose="020B0604020202020204" pitchFamily="34" charset="0"/>
              <a:buChar char="•"/>
            </a:pPr>
            <a:endParaRPr lang="en-GB" sz="2400" dirty="0">
              <a:solidFill>
                <a:prstClr val="black"/>
              </a:solidFill>
              <a:latin typeface="Calibri" panose="020F0502020204030204"/>
            </a:endParaRPr>
          </a:p>
          <a:p>
            <a:pPr marL="342900" indent="-342900">
              <a:buFont typeface="Arial" panose="020B0604020202020204" pitchFamily="34" charset="0"/>
              <a:buChar char="•"/>
            </a:pPr>
            <a:r>
              <a:rPr lang="en-GB" sz="2400" dirty="0">
                <a:solidFill>
                  <a:prstClr val="black"/>
                </a:solidFill>
                <a:latin typeface="Calibri" panose="020F0502020204030204"/>
              </a:rPr>
              <a:t>Reduced scores on a ‘money and mental health scale’ (e.g. </a:t>
            </a:r>
            <a:r>
              <a:rPr lang="en-US" sz="2400" dirty="0">
                <a:solidFill>
                  <a:prstClr val="black"/>
                </a:solidFill>
                <a:latin typeface="Calibri" panose="020F0502020204030204"/>
              </a:rPr>
              <a:t> ”</a:t>
            </a:r>
            <a:r>
              <a:rPr lang="en-US" sz="2400" i="1" dirty="0">
                <a:solidFill>
                  <a:prstClr val="black"/>
                </a:solidFill>
                <a:latin typeface="Calibri" panose="020F0502020204030204"/>
              </a:rPr>
              <a:t>I feel hopeless about my financial situation</a:t>
            </a:r>
            <a:r>
              <a:rPr lang="en-US" sz="2400" dirty="0">
                <a:solidFill>
                  <a:prstClr val="black"/>
                </a:solidFill>
                <a:latin typeface="Calibri" panose="020F0502020204030204"/>
              </a:rPr>
              <a:t>.” “ </a:t>
            </a:r>
            <a:r>
              <a:rPr lang="en-US" sz="2400" i="1" dirty="0">
                <a:solidFill>
                  <a:prstClr val="black"/>
                </a:solidFill>
                <a:latin typeface="Calibri" panose="020F0502020204030204"/>
              </a:rPr>
              <a:t>I avoid finances because it makes me feel anxious</a:t>
            </a:r>
            <a:r>
              <a:rPr lang="en-US" sz="2400" dirty="0">
                <a:solidFill>
                  <a:prstClr val="black"/>
                </a:solidFill>
                <a:latin typeface="Calibri" panose="020F0502020204030204"/>
              </a:rPr>
              <a:t>”)</a:t>
            </a:r>
            <a:endParaRPr lang="en-GB" sz="2400" dirty="0">
              <a:solidFill>
                <a:prstClr val="black"/>
              </a:solidFill>
              <a:latin typeface="Calibri" panose="020F0502020204030204"/>
            </a:endParaRPr>
          </a:p>
        </p:txBody>
      </p:sp>
      <p:sp>
        <p:nvSpPr>
          <p:cNvPr id="8" name="Rectangle 2">
            <a:extLst>
              <a:ext uri="{FF2B5EF4-FFF2-40B4-BE49-F238E27FC236}">
                <a16:creationId xmlns:a16="http://schemas.microsoft.com/office/drawing/2014/main" id="{30DC6580-6AB4-42E4-96D4-BDA356EB080D}"/>
              </a:ext>
            </a:extLst>
          </p:cNvPr>
          <p:cNvSpPr txBox="1">
            <a:spLocks noChangeArrowheads="1"/>
          </p:cNvSpPr>
          <p:nvPr/>
        </p:nvSpPr>
        <p:spPr bwMode="black">
          <a:xfrm>
            <a:off x="1992313" y="260350"/>
            <a:ext cx="8280400" cy="744538"/>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altLang="en-US" sz="2400" b="1" dirty="0">
                <a:latin typeface="Calibri Light" panose="020F0302020204030204"/>
                <a:ea typeface="ＭＳ Ｐゴシック"/>
                <a:cs typeface="Arial" charset="0"/>
              </a:rPr>
              <a:t>A psychological approach:</a:t>
            </a:r>
            <a:br>
              <a:rPr lang="en-GB" altLang="en-US" sz="2400" b="1" dirty="0">
                <a:latin typeface="Calibri Light" panose="020F0302020204030204"/>
                <a:ea typeface="ＭＳ Ｐゴシック"/>
                <a:cs typeface="Arial" charset="0"/>
              </a:rPr>
            </a:br>
            <a:r>
              <a:rPr lang="en-GB" altLang="en-US" sz="2400" b="1" dirty="0">
                <a:latin typeface="Calibri Light" panose="020F0302020204030204"/>
                <a:ea typeface="ＭＳ Ｐゴシック"/>
                <a:cs typeface="Arial" charset="0"/>
              </a:rPr>
              <a:t>space from money worries</a:t>
            </a:r>
          </a:p>
        </p:txBody>
      </p:sp>
    </p:spTree>
    <p:extLst>
      <p:ext uri="{BB962C8B-B14F-4D97-AF65-F5344CB8AC3E}">
        <p14:creationId xmlns:p14="http://schemas.microsoft.com/office/powerpoint/2010/main" val="367757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1376-74D7-4CA6-9A30-0C79304CB033}"/>
              </a:ext>
            </a:extLst>
          </p:cNvPr>
          <p:cNvSpPr>
            <a:spLocks noGrp="1"/>
          </p:cNvSpPr>
          <p:nvPr>
            <p:ph type="ctrTitle"/>
          </p:nvPr>
        </p:nvSpPr>
        <p:spPr>
          <a:xfrm>
            <a:off x="1380580" y="677178"/>
            <a:ext cx="10410058" cy="738665"/>
          </a:xfrm>
        </p:spPr>
        <p:txBody>
          <a:bodyPr/>
          <a:lstStyle/>
          <a:p>
            <a:pPr indent="0"/>
            <a:r>
              <a:rPr lang="en-GB" sz="4800"/>
              <a:t>People need help now more than ever</a:t>
            </a:r>
            <a:endParaRPr lang="en-US" sz="4800"/>
          </a:p>
        </p:txBody>
      </p:sp>
      <p:sp>
        <p:nvSpPr>
          <p:cNvPr id="12" name="Text Placeholder 11">
            <a:extLst>
              <a:ext uri="{FF2B5EF4-FFF2-40B4-BE49-F238E27FC236}">
                <a16:creationId xmlns:a16="http://schemas.microsoft.com/office/drawing/2014/main" id="{37BDECD1-D244-9241-9B56-DB3DBCD0B228}"/>
              </a:ext>
            </a:extLst>
          </p:cNvPr>
          <p:cNvSpPr>
            <a:spLocks noGrp="1"/>
          </p:cNvSpPr>
          <p:nvPr>
            <p:ph type="body" sz="quarter" idx="11"/>
          </p:nvPr>
        </p:nvSpPr>
        <p:spPr>
          <a:xfrm>
            <a:off x="432451" y="6505642"/>
            <a:ext cx="10973603" cy="214048"/>
          </a:xfrm>
        </p:spPr>
        <p:txBody>
          <a:bodyPr/>
          <a:lstStyle/>
          <a:p>
            <a:pPr>
              <a:lnSpc>
                <a:spcPct val="100000"/>
              </a:lnSpc>
            </a:pPr>
            <a:r>
              <a:rPr lang="en-GB" sz="600" b="0" dirty="0">
                <a:latin typeface="Segoe UI"/>
                <a:cs typeface="Segoe UI"/>
              </a:rPr>
              <a:t>** Adult Financial Wellbeing Survey (2021), Money and Pensions Service </a:t>
            </a:r>
            <a:r>
              <a:rPr lang="en-GB" sz="600" b="0" dirty="0">
                <a:latin typeface="Segoe UI"/>
                <a:ea typeface="+mn-lt"/>
                <a:cs typeface="Segoe UI"/>
              </a:rPr>
              <a:t>** The Facts (2019), Money and Mental Health Policy Institute. *** Talk Money Week Survey, (2022), Money and Pensions Service. ****A Silent Killer (2018) Money and Mental Health Policy Institute </a:t>
            </a:r>
          </a:p>
        </p:txBody>
      </p:sp>
      <p:grpSp>
        <p:nvGrpSpPr>
          <p:cNvPr id="24" name="Group 23">
            <a:extLst>
              <a:ext uri="{FF2B5EF4-FFF2-40B4-BE49-F238E27FC236}">
                <a16:creationId xmlns:a16="http://schemas.microsoft.com/office/drawing/2014/main" id="{2E1DB510-D677-4147-B581-766A4F259274}"/>
              </a:ext>
            </a:extLst>
          </p:cNvPr>
          <p:cNvGrpSpPr/>
          <p:nvPr/>
        </p:nvGrpSpPr>
        <p:grpSpPr>
          <a:xfrm>
            <a:off x="3549767" y="2955409"/>
            <a:ext cx="2328646" cy="1710924"/>
            <a:chOff x="5211310" y="3219355"/>
            <a:chExt cx="2333394" cy="1247433"/>
          </a:xfrm>
        </p:grpSpPr>
        <p:sp>
          <p:nvSpPr>
            <p:cNvPr id="15" name="TextBox 14">
              <a:extLst>
                <a:ext uri="{FF2B5EF4-FFF2-40B4-BE49-F238E27FC236}">
                  <a16:creationId xmlns:a16="http://schemas.microsoft.com/office/drawing/2014/main" id="{33172820-0D22-4B21-BD04-AC22D62A8EEE}"/>
                </a:ext>
              </a:extLst>
            </p:cNvPr>
            <p:cNvSpPr txBox="1"/>
            <p:nvPr/>
          </p:nvSpPr>
          <p:spPr>
            <a:xfrm>
              <a:off x="5211310" y="3928229"/>
              <a:ext cx="2333394" cy="53855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F19A0"/>
                  </a:solidFill>
                  <a:effectLst/>
                  <a:uLnTx/>
                  <a:uFillTx/>
                  <a:latin typeface="Calibri"/>
                  <a:ea typeface="+mn-ea"/>
                  <a:cs typeface="Calibri"/>
                </a:rPr>
                <a:t>Of people in problem debt have a health mental problem**</a:t>
              </a:r>
              <a:endParaRPr kumimoji="0" lang="en-US" sz="16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TextBox 15">
              <a:extLst>
                <a:ext uri="{FF2B5EF4-FFF2-40B4-BE49-F238E27FC236}">
                  <a16:creationId xmlns:a16="http://schemas.microsoft.com/office/drawing/2014/main" id="{C1F91662-B422-49B4-B473-B33E34CA9930}"/>
                </a:ext>
              </a:extLst>
            </p:cNvPr>
            <p:cNvSpPr txBox="1"/>
            <p:nvPr/>
          </p:nvSpPr>
          <p:spPr>
            <a:xfrm>
              <a:off x="5211310" y="3219355"/>
              <a:ext cx="2333394" cy="6731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rgbClr val="C82A87"/>
                  </a:solidFill>
                  <a:effectLst/>
                  <a:uLnTx/>
                  <a:uFillTx/>
                  <a:latin typeface="Calibri"/>
                  <a:ea typeface="+mn-ea"/>
                  <a:cs typeface="Calibri"/>
                </a:rPr>
                <a:t>50%</a:t>
              </a:r>
            </a:p>
          </p:txBody>
        </p:sp>
      </p:grpSp>
      <p:grpSp>
        <p:nvGrpSpPr>
          <p:cNvPr id="26" name="Group 25">
            <a:extLst>
              <a:ext uri="{FF2B5EF4-FFF2-40B4-BE49-F238E27FC236}">
                <a16:creationId xmlns:a16="http://schemas.microsoft.com/office/drawing/2014/main" id="{C0E69D83-50ED-8B47-BA82-D89A18E51BCD}"/>
              </a:ext>
            </a:extLst>
          </p:cNvPr>
          <p:cNvGrpSpPr/>
          <p:nvPr/>
        </p:nvGrpSpPr>
        <p:grpSpPr>
          <a:xfrm>
            <a:off x="9020751" y="2967334"/>
            <a:ext cx="2385303" cy="1662817"/>
            <a:chOff x="8136061" y="3525257"/>
            <a:chExt cx="2385303" cy="1269370"/>
          </a:xfrm>
        </p:grpSpPr>
        <p:sp>
          <p:nvSpPr>
            <p:cNvPr id="18" name="TextBox 17">
              <a:extLst>
                <a:ext uri="{FF2B5EF4-FFF2-40B4-BE49-F238E27FC236}">
                  <a16:creationId xmlns:a16="http://schemas.microsoft.com/office/drawing/2014/main" id="{73422929-F963-46AD-9AB8-416B2CFC2C10}"/>
                </a:ext>
              </a:extLst>
            </p:cNvPr>
            <p:cNvSpPr txBox="1"/>
            <p:nvPr/>
          </p:nvSpPr>
          <p:spPr>
            <a:xfrm>
              <a:off x="8192718" y="4230742"/>
              <a:ext cx="2328646" cy="56388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F19A0"/>
                  </a:solidFill>
                  <a:effectLst/>
                  <a:uLnTx/>
                  <a:uFillTx/>
                  <a:latin typeface="Calibri"/>
                  <a:ea typeface="+mn-ea"/>
                  <a:cs typeface="Calibri"/>
                </a:rPr>
                <a:t>Of people in problem debt thought about suicide (2018)****</a:t>
              </a:r>
            </a:p>
          </p:txBody>
        </p:sp>
        <p:sp>
          <p:nvSpPr>
            <p:cNvPr id="19" name="TextBox 18">
              <a:extLst>
                <a:ext uri="{FF2B5EF4-FFF2-40B4-BE49-F238E27FC236}">
                  <a16:creationId xmlns:a16="http://schemas.microsoft.com/office/drawing/2014/main" id="{C047D20A-BB04-4039-82A8-7A6BA0B15690}"/>
                </a:ext>
              </a:extLst>
            </p:cNvPr>
            <p:cNvSpPr txBox="1"/>
            <p:nvPr/>
          </p:nvSpPr>
          <p:spPr>
            <a:xfrm>
              <a:off x="8136061" y="3525257"/>
              <a:ext cx="2328646" cy="70485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rgbClr val="C82A87"/>
                  </a:solidFill>
                  <a:effectLst/>
                  <a:uLnTx/>
                  <a:uFillTx/>
                  <a:latin typeface="Calibri"/>
                  <a:ea typeface="+mn-ea"/>
                  <a:cs typeface="Calibri"/>
                </a:rPr>
                <a:t>13%</a:t>
              </a:r>
            </a:p>
          </p:txBody>
        </p:sp>
      </p:grpSp>
      <p:grpSp>
        <p:nvGrpSpPr>
          <p:cNvPr id="23" name="Group 22">
            <a:extLst>
              <a:ext uri="{FF2B5EF4-FFF2-40B4-BE49-F238E27FC236}">
                <a16:creationId xmlns:a16="http://schemas.microsoft.com/office/drawing/2014/main" id="{6EC39C09-F67E-9046-BA7E-F5CEDB0FDC32}"/>
              </a:ext>
            </a:extLst>
          </p:cNvPr>
          <p:cNvGrpSpPr/>
          <p:nvPr/>
        </p:nvGrpSpPr>
        <p:grpSpPr>
          <a:xfrm>
            <a:off x="785945" y="2964774"/>
            <a:ext cx="2328646" cy="1761578"/>
            <a:chOff x="-2837910" y="3310541"/>
            <a:chExt cx="2715912" cy="1129828"/>
          </a:xfrm>
        </p:grpSpPr>
        <p:sp>
          <p:nvSpPr>
            <p:cNvPr id="21" name="TextBox 20">
              <a:extLst>
                <a:ext uri="{FF2B5EF4-FFF2-40B4-BE49-F238E27FC236}">
                  <a16:creationId xmlns:a16="http://schemas.microsoft.com/office/drawing/2014/main" id="{D73F6F76-39B5-4762-8722-3D5AA1DDC947}"/>
                </a:ext>
              </a:extLst>
            </p:cNvPr>
            <p:cNvSpPr txBox="1"/>
            <p:nvPr/>
          </p:nvSpPr>
          <p:spPr>
            <a:xfrm>
              <a:off x="-2837910" y="3966610"/>
              <a:ext cx="2715912" cy="47375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30000" noProof="0" dirty="0">
                  <a:ln>
                    <a:noFill/>
                  </a:ln>
                  <a:solidFill>
                    <a:srgbClr val="0F19A0"/>
                  </a:solidFill>
                  <a:effectLst/>
                  <a:uLnTx/>
                  <a:uFillTx/>
                  <a:latin typeface="Calibri"/>
                  <a:ea typeface="+mn-ea"/>
                  <a:cs typeface="Calibri"/>
                </a:rPr>
                <a:t>Of adults who have experienced a mental health problem in the last 3 years  struggle to keep up with bills and payments*.</a:t>
              </a:r>
              <a:r>
                <a:rPr kumimoji="0" lang="en-GB" sz="1600" b="0" i="0" u="none" strike="noStrike" kern="1200" cap="none" spc="0" normalizeH="0" baseline="30000" noProof="0" dirty="0">
                  <a:ln>
                    <a:noFill/>
                  </a:ln>
                  <a:solidFill>
                    <a:srgbClr val="0F19A0"/>
                  </a:solidFill>
                  <a:effectLst/>
                  <a:uLnTx/>
                  <a:uFillTx/>
                  <a:latin typeface="Calibri"/>
                  <a:ea typeface="+mn-ea"/>
                  <a:cs typeface="Calibri"/>
                </a:rPr>
                <a:t> </a:t>
              </a:r>
              <a:endParaRPr kumimoji="0" lang="en-GB" sz="1600" b="0" i="0" u="none" strike="noStrike" kern="1200" cap="none" spc="0" normalizeH="0" baseline="30000" noProof="0" dirty="0">
                <a:ln>
                  <a:noFill/>
                </a:ln>
                <a:solidFill>
                  <a:srgbClr val="0F19A0"/>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4008BF31-3A49-4821-8C3F-BAC86DA88AD6}"/>
                </a:ext>
              </a:extLst>
            </p:cNvPr>
            <p:cNvSpPr txBox="1"/>
            <p:nvPr/>
          </p:nvSpPr>
          <p:spPr>
            <a:xfrm>
              <a:off x="-2837910" y="3310541"/>
              <a:ext cx="2715912" cy="70485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rgbClr val="C82A87"/>
                  </a:solidFill>
                  <a:effectLst/>
                  <a:uLnTx/>
                  <a:uFillTx/>
                  <a:latin typeface="Calibri"/>
                  <a:ea typeface="+mn-ea"/>
                  <a:cs typeface="Calibri"/>
                </a:rPr>
                <a:t>74%</a:t>
              </a:r>
            </a:p>
          </p:txBody>
        </p:sp>
      </p:grpSp>
      <p:grpSp>
        <p:nvGrpSpPr>
          <p:cNvPr id="25" name="Group 24">
            <a:extLst>
              <a:ext uri="{FF2B5EF4-FFF2-40B4-BE49-F238E27FC236}">
                <a16:creationId xmlns:a16="http://schemas.microsoft.com/office/drawing/2014/main" id="{31E5D14C-E01B-3542-9F9D-16EB2D823A4B}"/>
              </a:ext>
            </a:extLst>
          </p:cNvPr>
          <p:cNvGrpSpPr/>
          <p:nvPr/>
        </p:nvGrpSpPr>
        <p:grpSpPr>
          <a:xfrm>
            <a:off x="6191960" y="2949845"/>
            <a:ext cx="2328646" cy="1958361"/>
            <a:chOff x="5656029" y="3292092"/>
            <a:chExt cx="2328646" cy="1522331"/>
          </a:xfrm>
        </p:grpSpPr>
        <p:sp>
          <p:nvSpPr>
            <p:cNvPr id="13" name="TextBox 12">
              <a:extLst>
                <a:ext uri="{FF2B5EF4-FFF2-40B4-BE49-F238E27FC236}">
                  <a16:creationId xmlns:a16="http://schemas.microsoft.com/office/drawing/2014/main" id="{B8737EEB-1793-4D56-A7F0-B71D31BFDB67}"/>
                </a:ext>
              </a:extLst>
            </p:cNvPr>
            <p:cNvSpPr txBox="1"/>
            <p:nvPr/>
          </p:nvSpPr>
          <p:spPr>
            <a:xfrm>
              <a:off x="5656029" y="4048823"/>
              <a:ext cx="2328646" cy="76560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F19A0"/>
                  </a:solidFill>
                  <a:effectLst/>
                  <a:uLnTx/>
                  <a:uFillTx/>
                  <a:latin typeface="Calibri"/>
                  <a:ea typeface="+mn-ea"/>
                  <a:cs typeface="Calibri"/>
                </a:rPr>
                <a:t>Of people who experienced a mental health problem said they avoid talking about money.***</a:t>
              </a:r>
            </a:p>
          </p:txBody>
        </p:sp>
        <p:sp>
          <p:nvSpPr>
            <p:cNvPr id="14" name="TextBox 13">
              <a:extLst>
                <a:ext uri="{FF2B5EF4-FFF2-40B4-BE49-F238E27FC236}">
                  <a16:creationId xmlns:a16="http://schemas.microsoft.com/office/drawing/2014/main" id="{8C7A4C38-14E6-4919-A74C-059F2717224D}"/>
                </a:ext>
              </a:extLst>
            </p:cNvPr>
            <p:cNvSpPr txBox="1"/>
            <p:nvPr/>
          </p:nvSpPr>
          <p:spPr>
            <a:xfrm>
              <a:off x="5656029" y="3292092"/>
              <a:ext cx="2328646" cy="71775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srgbClr val="C82A87"/>
                  </a:solidFill>
                  <a:effectLst/>
                  <a:uLnTx/>
                  <a:uFillTx/>
                  <a:latin typeface="Calibri"/>
                  <a:ea typeface="+mn-ea"/>
                  <a:cs typeface="Calibri"/>
                </a:rPr>
                <a:t>91%</a:t>
              </a:r>
            </a:p>
          </p:txBody>
        </p:sp>
      </p:grpSp>
      <p:sp>
        <p:nvSpPr>
          <p:cNvPr id="3" name="Rectangle 2">
            <a:extLst>
              <a:ext uri="{FF2B5EF4-FFF2-40B4-BE49-F238E27FC236}">
                <a16:creationId xmlns:a16="http://schemas.microsoft.com/office/drawing/2014/main" id="{B9EDE021-068E-D849-8850-552509991799}"/>
              </a:ext>
            </a:extLst>
          </p:cNvPr>
          <p:cNvSpPr/>
          <p:nvPr/>
        </p:nvSpPr>
        <p:spPr>
          <a:xfrm>
            <a:off x="1346017" y="1400112"/>
            <a:ext cx="975741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F19A0"/>
                </a:solidFill>
                <a:effectLst/>
                <a:uLnTx/>
                <a:uFillTx/>
                <a:latin typeface="Calibri"/>
                <a:ea typeface="+mn-ea"/>
                <a:cs typeface="+mn-cs"/>
              </a:rPr>
              <a:t>Now, more than ever, people need money guidance and debt advice to get their finances back on track. You can play a key role in helping provide this support.</a:t>
            </a:r>
          </a:p>
        </p:txBody>
      </p:sp>
      <p:sp>
        <p:nvSpPr>
          <p:cNvPr id="27" name="Slide Number Placeholder 4">
            <a:extLst>
              <a:ext uri="{FF2B5EF4-FFF2-40B4-BE49-F238E27FC236}">
                <a16:creationId xmlns:a16="http://schemas.microsoft.com/office/drawing/2014/main" id="{2D15E911-19FB-2848-9715-638A74A70039}"/>
              </a:ext>
            </a:extLst>
          </p:cNvPr>
          <p:cNvSpPr txBox="1">
            <a:spLocks/>
          </p:cNvSpPr>
          <p:nvPr/>
        </p:nvSpPr>
        <p:spPr>
          <a:xfrm>
            <a:off x="8610600" y="6405350"/>
            <a:ext cx="3148949" cy="3161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2B8D114-8DD6-4905-A30D-5CEAD97DB2FC}" type="slidenum">
              <a:rPr kumimoji="0" lang="en-GB" sz="1100" b="0" i="0" u="none" strike="noStrike" kern="1200" cap="none" spc="0" normalizeH="0" baseline="0" noProof="0" smtClean="0">
                <a:ln>
                  <a:noFill/>
                </a:ln>
                <a:solidFill>
                  <a:srgbClr val="FFFFFF"/>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FFFFFF"/>
              </a:solidFill>
              <a:effectLst/>
              <a:uLnTx/>
              <a:uFillTx/>
              <a:latin typeface="Calibri Light"/>
              <a:ea typeface="+mn-ea"/>
              <a:cs typeface="+mn-cs"/>
            </a:endParaRPr>
          </a:p>
        </p:txBody>
      </p:sp>
    </p:spTree>
    <p:extLst>
      <p:ext uri="{BB962C8B-B14F-4D97-AF65-F5344CB8AC3E}">
        <p14:creationId xmlns:p14="http://schemas.microsoft.com/office/powerpoint/2010/main" val="352395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513089-BCBB-4377-B2C1-E78B3857EDB7}"/>
              </a:ext>
            </a:extLst>
          </p:cNvPr>
          <p:cNvSpPr>
            <a:spLocks noGrp="1"/>
          </p:cNvSpPr>
          <p:nvPr>
            <p:ph type="sldNum" sz="quarter" idx="12"/>
          </p:nvPr>
        </p:nvSpPr>
        <p:spPr>
          <a:xfrm>
            <a:off x="8610600" y="6405350"/>
            <a:ext cx="3148949" cy="316127"/>
          </a:xfrm>
        </p:spPr>
        <p:txBody>
          <a:bodyPr anchor="t">
            <a:normAutofit/>
          </a:bodyPr>
          <a:lstStyle/>
          <a:p>
            <a:pPr marL="0" marR="0" lvl="0" indent="0" defTabSz="914400" rtl="0" eaLnBrk="1" fontAlgn="auto" latinLnBrk="0" hangingPunct="1">
              <a:spcBef>
                <a:spcPts val="0"/>
              </a:spcBef>
              <a:spcAft>
                <a:spcPts val="600"/>
              </a:spcAft>
              <a:buClrTx/>
              <a:buSzTx/>
              <a:buFontTx/>
              <a:buNone/>
              <a:tabLst/>
              <a:defRPr/>
            </a:pPr>
            <a:fld id="{85452B25-2BA5-41FF-9718-90E0D58FDD67}" type="slidenum">
              <a:rPr kumimoji="0" lang="en-GB"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a:t>
            </a:fld>
            <a:endParaRPr kumimoji="0" lang="en-GB" b="1" i="0" u="none" strike="noStrike" kern="1200" cap="none" spc="0" normalizeH="0" baseline="0" noProof="0">
              <a:ln>
                <a:noFill/>
              </a:ln>
              <a:effectLst/>
              <a:uLnTx/>
              <a:uFillTx/>
            </a:endParaRPr>
          </a:p>
        </p:txBody>
      </p:sp>
      <p:graphicFrame>
        <p:nvGraphicFramePr>
          <p:cNvPr id="4" name="Diagram 3">
            <a:extLst>
              <a:ext uri="{FF2B5EF4-FFF2-40B4-BE49-F238E27FC236}">
                <a16:creationId xmlns:a16="http://schemas.microsoft.com/office/drawing/2014/main" id="{05E4C582-30B8-AB28-789A-24F99FD4FF6C}"/>
              </a:ext>
            </a:extLst>
          </p:cNvPr>
          <p:cNvGraphicFramePr/>
          <p:nvPr>
            <p:extLst>
              <p:ext uri="{D42A27DB-BD31-4B8C-83A1-F6EECF244321}">
                <p14:modId xmlns:p14="http://schemas.microsoft.com/office/powerpoint/2010/main" val="3969810699"/>
              </p:ext>
            </p:extLst>
          </p:nvPr>
        </p:nvGraphicFramePr>
        <p:xfrm>
          <a:off x="2453764" y="474420"/>
          <a:ext cx="8745948" cy="503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78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FB1CA1-2CD2-4E0A-A4AD-EBFA0DAF8C6D}"/>
              </a:ext>
            </a:extLst>
          </p:cNvPr>
          <p:cNvSpPr>
            <a:spLocks noGrp="1"/>
          </p:cNvSpPr>
          <p:nvPr>
            <p:ph type="title"/>
          </p:nvPr>
        </p:nvSpPr>
        <p:spPr>
          <a:xfrm>
            <a:off x="848942" y="809655"/>
            <a:ext cx="9356894" cy="760321"/>
          </a:xfrm>
        </p:spPr>
        <p:txBody>
          <a:bodyPr/>
          <a:lstStyle/>
          <a:p>
            <a:pPr>
              <a:lnSpc>
                <a:spcPct val="100000"/>
              </a:lnSpc>
            </a:pPr>
            <a:r>
              <a:rPr lang="en-GB"/>
              <a:t>eLearning </a:t>
            </a:r>
            <a:br>
              <a:rPr lang="en-GB"/>
            </a:br>
            <a:r>
              <a:rPr lang="en-GB" sz="2800"/>
              <a:t>All Our Health- Financial Wellbeing</a:t>
            </a:r>
            <a:endParaRPr lang="en-US" sz="2800">
              <a:cs typeface="Calibri"/>
            </a:endParaRPr>
          </a:p>
        </p:txBody>
      </p:sp>
      <p:sp>
        <p:nvSpPr>
          <p:cNvPr id="9" name="Slide Number Placeholder 8">
            <a:extLst>
              <a:ext uri="{FF2B5EF4-FFF2-40B4-BE49-F238E27FC236}">
                <a16:creationId xmlns:a16="http://schemas.microsoft.com/office/drawing/2014/main" id="{47F82FB2-426E-4C68-8F31-A853ADEF80FC}"/>
              </a:ext>
            </a:extLst>
          </p:cNvPr>
          <p:cNvSpPr>
            <a:spLocks noGrp="1"/>
          </p:cNvSpPr>
          <p:nvPr>
            <p:ph type="sldNum" sz="quarter" idx="12"/>
          </p:nvPr>
        </p:nvSpPr>
        <p:spPr>
          <a:xfrm>
            <a:off x="8610600" y="6405350"/>
            <a:ext cx="3148949" cy="31612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B8D114-8DD6-4905-A30D-5CEAD97DB2FC}" type="slidenum">
              <a:rPr kumimoji="0" lang="en-GB" sz="11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a:ln>
                <a:noFill/>
              </a:ln>
              <a:solidFill>
                <a:prstClr val="white"/>
              </a:solidFill>
              <a:effectLst/>
              <a:uLnTx/>
              <a:uFillTx/>
              <a:latin typeface="Calibri Light"/>
              <a:ea typeface="+mn-ea"/>
              <a:cs typeface="+mn-cs"/>
            </a:endParaRPr>
          </a:p>
        </p:txBody>
      </p:sp>
      <p:sp>
        <p:nvSpPr>
          <p:cNvPr id="16" name="Content Placeholder 7">
            <a:extLst>
              <a:ext uri="{FF2B5EF4-FFF2-40B4-BE49-F238E27FC236}">
                <a16:creationId xmlns:a16="http://schemas.microsoft.com/office/drawing/2014/main" id="{48AC86FD-AB04-EE4C-AB90-DEF9D6034DE1}"/>
              </a:ext>
            </a:extLst>
          </p:cNvPr>
          <p:cNvSpPr txBox="1">
            <a:spLocks/>
          </p:cNvSpPr>
          <p:nvPr/>
        </p:nvSpPr>
        <p:spPr>
          <a:xfrm>
            <a:off x="496950" y="4573487"/>
            <a:ext cx="3251185" cy="1652541"/>
          </a:xfrm>
          <a:prstGeom prst="rect">
            <a:avLst/>
          </a:prstGeom>
        </p:spPr>
        <p:txBody>
          <a:bodyPr vert="horz" lIns="0" tIns="0" rIns="0" bIns="0" rtlCol="0" anchor="t" anchorCtr="0">
            <a:noAutofit/>
          </a:bodyPr>
          <a:lstStyle>
            <a:lvl1pPr marL="0" indent="0" algn="l" defTabSz="914400" rtl="0" eaLnBrk="1" latinLnBrk="0" hangingPunct="1">
              <a:lnSpc>
                <a:spcPts val="2100"/>
              </a:lnSpc>
              <a:spcBef>
                <a:spcPts val="0"/>
              </a:spcBef>
              <a:spcAft>
                <a:spcPts val="1200"/>
              </a:spcAft>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ts val="2100"/>
              </a:lnSpc>
              <a:spcBef>
                <a:spcPts val="0"/>
              </a:spcBef>
              <a:spcAft>
                <a:spcPts val="1200"/>
              </a:spcAft>
              <a:buClr>
                <a:schemeClr val="accent2"/>
              </a:buClr>
              <a:buFont typeface="Arial" panose="020B0604020202020204" pitchFamily="34" charset="0"/>
              <a:buNone/>
              <a:defRPr sz="1800" kern="1200">
                <a:solidFill>
                  <a:schemeClr val="tx1"/>
                </a:solidFill>
                <a:latin typeface="+mn-lt"/>
                <a:ea typeface="+mn-ea"/>
                <a:cs typeface="+mn-cs"/>
              </a:defRPr>
            </a:lvl2pPr>
            <a:lvl3pPr marL="30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594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4pPr>
            <a:lvl5pPr marL="93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980"/>
              </a:lnSpc>
              <a:spcBef>
                <a:spcPts val="0"/>
              </a:spcBef>
              <a:spcAft>
                <a:spcPts val="100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white"/>
                </a:solidFill>
                <a:effectLst/>
                <a:uLnTx/>
                <a:uFillTx/>
                <a:latin typeface="Calibri Light"/>
                <a:ea typeface="+mj-lt"/>
                <a:cs typeface="Calibri Light"/>
              </a:rPr>
              <a:t>It covers </a:t>
            </a:r>
            <a:r>
              <a:rPr lang="en-GB" sz="1400" b="0" dirty="0">
                <a:solidFill>
                  <a:prstClr val="white"/>
                </a:solidFill>
                <a:latin typeface="Calibri Light"/>
                <a:ea typeface="+mj-lt"/>
                <a:cs typeface="Calibri Light"/>
              </a:rPr>
              <a:t>the links between our health and money, practical actions frontline healthcare professionals can take, and a range of useful resources.</a:t>
            </a:r>
          </a:p>
          <a:p>
            <a:pPr marL="0" marR="0" lvl="0" indent="0" algn="l" defTabSz="914400" rtl="0" eaLnBrk="1" fontAlgn="auto" latinLnBrk="0" hangingPunct="1">
              <a:lnSpc>
                <a:spcPts val="1980"/>
              </a:lnSpc>
              <a:spcBef>
                <a:spcPts val="0"/>
              </a:spcBef>
              <a:spcAft>
                <a:spcPts val="100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white"/>
                </a:solidFill>
                <a:effectLst/>
                <a:uLnTx/>
                <a:uFillTx/>
                <a:latin typeface="Calibri Light"/>
                <a:ea typeface="+mj-lt"/>
                <a:cs typeface="Calibri Light"/>
              </a:rPr>
              <a:t>It advocates a Very Brief Intervention model- Ask, Assist, Act.</a:t>
            </a:r>
          </a:p>
        </p:txBody>
      </p:sp>
      <p:sp>
        <p:nvSpPr>
          <p:cNvPr id="20" name="TextBox 19">
            <a:extLst>
              <a:ext uri="{FF2B5EF4-FFF2-40B4-BE49-F238E27FC236}">
                <a16:creationId xmlns:a16="http://schemas.microsoft.com/office/drawing/2014/main" id="{008E88F4-F208-7047-AA89-15ABB2D7B9A1}"/>
              </a:ext>
            </a:extLst>
          </p:cNvPr>
          <p:cNvSpPr txBox="1"/>
          <p:nvPr/>
        </p:nvSpPr>
        <p:spPr>
          <a:xfrm>
            <a:off x="496950" y="2505670"/>
            <a:ext cx="4303745" cy="1846659"/>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alibri"/>
                <a:ea typeface="+mj-lt"/>
                <a:cs typeface="Calibri"/>
              </a:rPr>
              <a:t>We worked with the Office for Health Improvement &amp; Disparities to create a bite-size eLearning for healthcare</a:t>
            </a:r>
            <a:r>
              <a:rPr lang="en-GB" sz="2400" b="1">
                <a:solidFill>
                  <a:srgbClr val="FFFFFF"/>
                </a:solidFill>
                <a:latin typeface="Calibri"/>
                <a:ea typeface="+mj-lt"/>
                <a:cs typeface="Calibri"/>
              </a:rPr>
              <a:t> professionals</a:t>
            </a:r>
            <a:endParaRPr kumimoji="0" lang="en-GB" sz="2400" b="1" i="0" u="none" strike="noStrike" kern="1200" cap="none" spc="0" normalizeH="0" baseline="0" noProof="0">
              <a:ln>
                <a:noFill/>
              </a:ln>
              <a:solidFill>
                <a:srgbClr val="FFFFFF"/>
              </a:solidFill>
              <a:effectLst/>
              <a:uLnTx/>
              <a:uFillTx/>
              <a:latin typeface="Calibri"/>
              <a:ea typeface="+mj-lt"/>
              <a:cs typeface="Calibri"/>
            </a:endParaRPr>
          </a:p>
        </p:txBody>
      </p:sp>
      <p:pic>
        <p:nvPicPr>
          <p:cNvPr id="28" name="Picture 27">
            <a:extLst>
              <a:ext uri="{FF2B5EF4-FFF2-40B4-BE49-F238E27FC236}">
                <a16:creationId xmlns:a16="http://schemas.microsoft.com/office/drawing/2014/main" id="{58A5A518-A48D-604E-9866-165DBC956EA3}"/>
              </a:ext>
            </a:extLst>
          </p:cNvPr>
          <p:cNvPicPr>
            <a:picLocks noChangeAspect="1"/>
          </p:cNvPicPr>
          <p:nvPr/>
        </p:nvPicPr>
        <p:blipFill>
          <a:blip r:embed="rId2"/>
          <a:stretch>
            <a:fillRect/>
          </a:stretch>
        </p:blipFill>
        <p:spPr>
          <a:xfrm>
            <a:off x="496950" y="675150"/>
            <a:ext cx="703983" cy="514665"/>
          </a:xfrm>
          <a:prstGeom prst="rect">
            <a:avLst/>
          </a:prstGeom>
        </p:spPr>
      </p:pic>
      <p:pic>
        <p:nvPicPr>
          <p:cNvPr id="2" name="Picture 1">
            <a:extLst>
              <a:ext uri="{FF2B5EF4-FFF2-40B4-BE49-F238E27FC236}">
                <a16:creationId xmlns:a16="http://schemas.microsoft.com/office/drawing/2014/main" id="{789D41B4-5874-BF47-CCD4-A2DEA047D58A}"/>
              </a:ext>
            </a:extLst>
          </p:cNvPr>
          <p:cNvPicPr>
            <a:picLocks noChangeAspect="1"/>
          </p:cNvPicPr>
          <p:nvPr/>
        </p:nvPicPr>
        <p:blipFill>
          <a:blip r:embed="rId3"/>
          <a:stretch>
            <a:fillRect/>
          </a:stretch>
        </p:blipFill>
        <p:spPr>
          <a:xfrm>
            <a:off x="8479861" y="888206"/>
            <a:ext cx="3410426" cy="2105319"/>
          </a:xfrm>
          <a:prstGeom prst="rect">
            <a:avLst/>
          </a:prstGeom>
        </p:spPr>
      </p:pic>
      <p:pic>
        <p:nvPicPr>
          <p:cNvPr id="3" name="Picture 2">
            <a:extLst>
              <a:ext uri="{FF2B5EF4-FFF2-40B4-BE49-F238E27FC236}">
                <a16:creationId xmlns:a16="http://schemas.microsoft.com/office/drawing/2014/main" id="{06646BAD-3316-BB01-E674-62663A48C556}"/>
              </a:ext>
            </a:extLst>
          </p:cNvPr>
          <p:cNvPicPr>
            <a:picLocks noChangeAspect="1"/>
          </p:cNvPicPr>
          <p:nvPr/>
        </p:nvPicPr>
        <p:blipFill>
          <a:blip r:embed="rId4"/>
          <a:stretch>
            <a:fillRect/>
          </a:stretch>
        </p:blipFill>
        <p:spPr>
          <a:xfrm>
            <a:off x="4682353" y="3108282"/>
            <a:ext cx="7284256" cy="2940063"/>
          </a:xfrm>
          <a:prstGeom prst="rect">
            <a:avLst/>
          </a:prstGeom>
        </p:spPr>
      </p:pic>
      <p:sp>
        <p:nvSpPr>
          <p:cNvPr id="4" name="Rectangle 3">
            <a:extLst>
              <a:ext uri="{FF2B5EF4-FFF2-40B4-BE49-F238E27FC236}">
                <a16:creationId xmlns:a16="http://schemas.microsoft.com/office/drawing/2014/main" id="{351B2888-6A1B-1A0B-3457-596DCDC3CBAF}"/>
              </a:ext>
            </a:extLst>
          </p:cNvPr>
          <p:cNvSpPr/>
          <p:nvPr/>
        </p:nvSpPr>
        <p:spPr>
          <a:xfrm>
            <a:off x="4555687" y="6206001"/>
            <a:ext cx="7537588" cy="539880"/>
          </a:xfrm>
          <a:prstGeom prst="rect">
            <a:avLst/>
          </a:prstGeom>
          <a:solidFill>
            <a:srgbClr val="C82A8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hlinkClick r:id="rId5"/>
              </a:rPr>
              <a:t>All Our Health - elearning for healthcare (e-lfh.org.uk)</a:t>
            </a:r>
            <a:endParaRPr lang="en-GB" sz="2400" b="1" dirty="0">
              <a:solidFill>
                <a:schemeClr val="bg1"/>
              </a:solidFill>
              <a:cs typeface="Calibri Light"/>
            </a:endParaRPr>
          </a:p>
        </p:txBody>
      </p:sp>
    </p:spTree>
    <p:extLst>
      <p:ext uri="{BB962C8B-B14F-4D97-AF65-F5344CB8AC3E}">
        <p14:creationId xmlns:p14="http://schemas.microsoft.com/office/powerpoint/2010/main" val="261580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D20D38-194B-4BA7-95C3-CF5297020751}"/>
              </a:ext>
            </a:extLst>
          </p:cNvPr>
          <p:cNvSpPr>
            <a:spLocks noGrp="1"/>
          </p:cNvSpPr>
          <p:nvPr>
            <p:ph type="sldNum" sz="quarter" idx="4294967295"/>
          </p:nvPr>
        </p:nvSpPr>
        <p:spPr>
          <a:xfrm>
            <a:off x="9042400" y="6405563"/>
            <a:ext cx="3149600" cy="3159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8D114-8DD6-4905-A30D-5CEAD97DB2FC}" type="slidenum">
              <a:rPr kumimoji="0" lang="en-GB" sz="1100" b="0" i="0" u="none" strike="noStrike" kern="1200" cap="none" spc="0" normalizeH="0" baseline="0" noProof="0" smtClean="0">
                <a:ln>
                  <a:noFill/>
                </a:ln>
                <a:solidFill>
                  <a:srgbClr val="000B3B"/>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a:ln>
                <a:noFill/>
              </a:ln>
              <a:solidFill>
                <a:srgbClr val="000B3B"/>
              </a:solidFill>
              <a:effectLst/>
              <a:uLnTx/>
              <a:uFillTx/>
              <a:latin typeface="Calibri Light"/>
              <a:ea typeface="+mn-ea"/>
              <a:cs typeface="+mn-cs"/>
            </a:endParaRPr>
          </a:p>
        </p:txBody>
      </p:sp>
      <p:sp>
        <p:nvSpPr>
          <p:cNvPr id="3" name="Slide Number Placeholder 4">
            <a:extLst>
              <a:ext uri="{FF2B5EF4-FFF2-40B4-BE49-F238E27FC236}">
                <a16:creationId xmlns:a16="http://schemas.microsoft.com/office/drawing/2014/main" id="{023EDEBA-35C1-4C9C-8165-737D0421898E}"/>
              </a:ext>
            </a:extLst>
          </p:cNvPr>
          <p:cNvSpPr txBox="1">
            <a:spLocks/>
          </p:cNvSpPr>
          <p:nvPr/>
        </p:nvSpPr>
        <p:spPr>
          <a:xfrm>
            <a:off x="8610600" y="6405350"/>
            <a:ext cx="3148949" cy="316127"/>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B8D114-8DD6-4905-A30D-5CEAD97DB2FC}" type="slidenum">
              <a:rPr kumimoji="0" lang="en-GB" sz="1100" b="0" i="0" u="none" strike="noStrike" kern="1200" cap="none" spc="0" normalizeH="0" baseline="0" noProof="0" dirty="0" smtClean="0">
                <a:ln>
                  <a:noFill/>
                </a:ln>
                <a:solidFill>
                  <a:srgbClr val="FFFFFF"/>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a:ln>
                <a:noFill/>
              </a:ln>
              <a:solidFill>
                <a:srgbClr val="FFFFFF"/>
              </a:solidFill>
              <a:effectLst/>
              <a:uLnTx/>
              <a:uFillTx/>
              <a:latin typeface="Calibri Light"/>
              <a:ea typeface="+mn-ea"/>
              <a:cs typeface="Calibri Light"/>
            </a:endParaRPr>
          </a:p>
        </p:txBody>
      </p:sp>
      <p:pic>
        <p:nvPicPr>
          <p:cNvPr id="8" name="Picture 5" descr="A picture containing person, holding, standing, hand&#10;&#10;Description automatically generated">
            <a:extLst>
              <a:ext uri="{FF2B5EF4-FFF2-40B4-BE49-F238E27FC236}">
                <a16:creationId xmlns:a16="http://schemas.microsoft.com/office/drawing/2014/main" id="{7A6D4474-F678-4367-BC39-855AE66F4DF2}"/>
              </a:ext>
            </a:extLst>
          </p:cNvPr>
          <p:cNvPicPr>
            <a:picLocks noChangeAspect="1"/>
          </p:cNvPicPr>
          <p:nvPr/>
        </p:nvPicPr>
        <p:blipFill rotWithShape="1">
          <a:blip r:embed="rId2"/>
          <a:srcRect l="8663" r="-304" b="23282"/>
          <a:stretch/>
        </p:blipFill>
        <p:spPr>
          <a:xfrm>
            <a:off x="7511207" y="235166"/>
            <a:ext cx="5347734" cy="6622232"/>
          </a:xfrm>
          <a:prstGeom prst="rect">
            <a:avLst/>
          </a:prstGeom>
        </p:spPr>
      </p:pic>
      <p:sp>
        <p:nvSpPr>
          <p:cNvPr id="9" name="Speech Bubble: Oval 8">
            <a:extLst>
              <a:ext uri="{FF2B5EF4-FFF2-40B4-BE49-F238E27FC236}">
                <a16:creationId xmlns:a16="http://schemas.microsoft.com/office/drawing/2014/main" id="{3E40A629-61A8-F448-276F-5E6805730A93}"/>
              </a:ext>
            </a:extLst>
          </p:cNvPr>
          <p:cNvSpPr/>
          <p:nvPr/>
        </p:nvSpPr>
        <p:spPr>
          <a:xfrm>
            <a:off x="407010" y="4680641"/>
            <a:ext cx="3792660" cy="1724709"/>
          </a:xfrm>
          <a:prstGeom prst="wedgeEllipseCallout">
            <a:avLst>
              <a:gd name="adj1" fmla="val 57089"/>
              <a:gd name="adj2" fmla="val 59768"/>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GB" sz="2400" b="1" dirty="0">
                <a:solidFill>
                  <a:schemeClr val="bg1"/>
                </a:solidFill>
              </a:rPr>
              <a:t>Would you like me to refer you to ……?</a:t>
            </a:r>
          </a:p>
        </p:txBody>
      </p:sp>
      <p:sp>
        <p:nvSpPr>
          <p:cNvPr id="10" name="Speech Bubble: Oval 9">
            <a:extLst>
              <a:ext uri="{FF2B5EF4-FFF2-40B4-BE49-F238E27FC236}">
                <a16:creationId xmlns:a16="http://schemas.microsoft.com/office/drawing/2014/main" id="{9569E0D4-CEEF-1648-5708-6FA1001FF4E9}"/>
              </a:ext>
            </a:extLst>
          </p:cNvPr>
          <p:cNvSpPr/>
          <p:nvPr/>
        </p:nvSpPr>
        <p:spPr>
          <a:xfrm>
            <a:off x="1958136" y="338303"/>
            <a:ext cx="3501104" cy="2240756"/>
          </a:xfrm>
          <a:prstGeom prst="wedgeEllipseCallout">
            <a:avLst>
              <a:gd name="adj1" fmla="val -55975"/>
              <a:gd name="adj2" fmla="val 54235"/>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GB" sz="2400" b="1" dirty="0">
                <a:solidFill>
                  <a:schemeClr val="bg1"/>
                </a:solidFill>
              </a:rPr>
              <a:t>Is it ok if I ask you about money and finances? </a:t>
            </a:r>
          </a:p>
        </p:txBody>
      </p:sp>
      <p:sp>
        <p:nvSpPr>
          <p:cNvPr id="11" name="Speech Bubble: Oval 10">
            <a:extLst>
              <a:ext uri="{FF2B5EF4-FFF2-40B4-BE49-F238E27FC236}">
                <a16:creationId xmlns:a16="http://schemas.microsoft.com/office/drawing/2014/main" id="{8BE3B6A7-45C8-168D-6925-4417EAB378DC}"/>
              </a:ext>
            </a:extLst>
          </p:cNvPr>
          <p:cNvSpPr/>
          <p:nvPr/>
        </p:nvSpPr>
        <p:spPr>
          <a:xfrm>
            <a:off x="4074211" y="2417275"/>
            <a:ext cx="3702715" cy="2954801"/>
          </a:xfrm>
          <a:prstGeom prst="wedgeEllipseCallout">
            <a:avLst>
              <a:gd name="adj1" fmla="val 44468"/>
              <a:gd name="adj2" fmla="val 55435"/>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GB" sz="2400" b="1" dirty="0">
                <a:solidFill>
                  <a:schemeClr val="bg1"/>
                </a:solidFill>
              </a:rPr>
              <a:t>We’ve got some helpful information to share with you on money and finances, if you’d like to hear more?</a:t>
            </a:r>
          </a:p>
        </p:txBody>
      </p:sp>
    </p:spTree>
    <p:extLst>
      <p:ext uri="{BB962C8B-B14F-4D97-AF65-F5344CB8AC3E}">
        <p14:creationId xmlns:p14="http://schemas.microsoft.com/office/powerpoint/2010/main" val="378976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1376-74D7-4CA6-9A30-0C79304CB033}"/>
              </a:ext>
            </a:extLst>
          </p:cNvPr>
          <p:cNvSpPr>
            <a:spLocks noGrp="1"/>
          </p:cNvSpPr>
          <p:nvPr>
            <p:ph type="title"/>
          </p:nvPr>
        </p:nvSpPr>
        <p:spPr>
          <a:xfrm>
            <a:off x="352545" y="535524"/>
            <a:ext cx="11327549" cy="1185722"/>
          </a:xfrm>
        </p:spPr>
        <p:txBody>
          <a:bodyPr/>
          <a:lstStyle/>
          <a:p>
            <a:r>
              <a:rPr lang="en-GB" dirty="0"/>
              <a:t>What MoneyHelper offers</a:t>
            </a:r>
            <a:endParaRPr lang="en-US" dirty="0"/>
          </a:p>
        </p:txBody>
      </p:sp>
      <p:sp>
        <p:nvSpPr>
          <p:cNvPr id="5" name="Slide Number Placeholder 4">
            <a:extLst>
              <a:ext uri="{FF2B5EF4-FFF2-40B4-BE49-F238E27FC236}">
                <a16:creationId xmlns:a16="http://schemas.microsoft.com/office/drawing/2014/main" id="{FDC68FB0-7A52-4B74-819D-D3457369EC50}"/>
              </a:ext>
            </a:extLst>
          </p:cNvPr>
          <p:cNvSpPr>
            <a:spLocks noGrp="1"/>
          </p:cNvSpPr>
          <p:nvPr>
            <p:ph type="sldNum" sz="quarter" idx="12"/>
          </p:nvPr>
        </p:nvSpPr>
        <p:spPr>
          <a:xfrm>
            <a:off x="8582512" y="6405351"/>
            <a:ext cx="3148949" cy="31612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B8D114-8DD6-4905-A30D-5CEAD97DB2FC}" type="slidenum">
              <a:rPr kumimoji="0" lang="en-GB" sz="1100" b="0" i="0" u="none" strike="noStrike" kern="1200" cap="none" spc="0" normalizeH="0" baseline="0" noProof="0" smtClean="0">
                <a:ln>
                  <a:noFill/>
                </a:ln>
                <a:solidFill>
                  <a:srgbClr val="000B3B"/>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srgbClr val="000B3B"/>
              </a:solidFill>
              <a:effectLst/>
              <a:uLnTx/>
              <a:uFillTx/>
              <a:latin typeface="Calibri Light"/>
              <a:ea typeface="+mn-ea"/>
              <a:cs typeface="+mn-cs"/>
            </a:endParaRPr>
          </a:p>
        </p:txBody>
      </p:sp>
      <p:sp>
        <p:nvSpPr>
          <p:cNvPr id="6" name="Text Placeholder 6">
            <a:extLst>
              <a:ext uri="{FF2B5EF4-FFF2-40B4-BE49-F238E27FC236}">
                <a16:creationId xmlns:a16="http://schemas.microsoft.com/office/drawing/2014/main" id="{2ABB0077-4C7A-4FAF-9EB6-A6B4A314E7F4}"/>
              </a:ext>
            </a:extLst>
          </p:cNvPr>
          <p:cNvSpPr txBox="1">
            <a:spLocks/>
          </p:cNvSpPr>
          <p:nvPr/>
        </p:nvSpPr>
        <p:spPr>
          <a:xfrm>
            <a:off x="354964" y="1148566"/>
            <a:ext cx="9884958" cy="649740"/>
          </a:xfrm>
          <a:prstGeom prst="rect">
            <a:avLst/>
          </a:prstGeom>
        </p:spPr>
        <p:txBody>
          <a:bodyPr vert="horz" lIns="0" tIns="0" rIns="0" bIns="0" rtlCol="0" anchor="t" anchorCtr="0">
            <a:noAutofit/>
          </a:bodyPr>
          <a:lstStyle>
            <a:lvl1pPr marL="0" indent="0" algn="l" defTabSz="914400" rtl="0" eaLnBrk="1" latinLnBrk="0" hangingPunct="1">
              <a:lnSpc>
                <a:spcPts val="2100"/>
              </a:lnSpc>
              <a:spcBef>
                <a:spcPts val="600"/>
              </a:spcBef>
              <a:spcAft>
                <a:spcPts val="400"/>
              </a:spcAft>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ts val="2100"/>
              </a:lnSpc>
              <a:spcBef>
                <a:spcPts val="0"/>
              </a:spcBef>
              <a:spcAft>
                <a:spcPts val="1200"/>
              </a:spcAft>
              <a:buClr>
                <a:schemeClr val="accent2"/>
              </a:buClr>
              <a:buFont typeface="Arial" panose="020B0604020202020204" pitchFamily="34" charset="0"/>
              <a:buNone/>
              <a:defRPr sz="1800" kern="1200">
                <a:solidFill>
                  <a:schemeClr val="tx1"/>
                </a:solidFill>
                <a:latin typeface="+mn-lt"/>
                <a:ea typeface="+mn-ea"/>
                <a:cs typeface="+mn-cs"/>
              </a:defRPr>
            </a:lvl2pPr>
            <a:lvl3pPr marL="30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594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4pPr>
            <a:lvl5pPr marL="936000" indent="-306000" algn="l" defTabSz="914400" rtl="0" eaLnBrk="1" latinLnBrk="0" hangingPunct="1">
              <a:lnSpc>
                <a:spcPts val="2100"/>
              </a:lnSpc>
              <a:spcBef>
                <a:spcPts val="0"/>
              </a:spcBef>
              <a:spcAft>
                <a:spcPts val="1200"/>
              </a:spcAft>
              <a:buClr>
                <a:schemeClr val="accent2"/>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solidFill>
                  <a:srgbClr val="001E97"/>
                </a:solidFill>
                <a:ea typeface="+mj-lt"/>
                <a:cs typeface="+mj-lt"/>
              </a:rPr>
              <a:t>We have a wealth of money and pensions guidance that may be valuable for you and the people you help.</a:t>
            </a:r>
            <a:endParaRPr lang="en-GB" b="1">
              <a:solidFill>
                <a:srgbClr val="001E97"/>
              </a:solidFill>
              <a:latin typeface="+mj-lt"/>
              <a:ea typeface="+mj-lt"/>
              <a:cs typeface="+mj-lt"/>
            </a:endParaRPr>
          </a:p>
        </p:txBody>
      </p:sp>
      <p:pic>
        <p:nvPicPr>
          <p:cNvPr id="18" name="Picture 17" descr="A picture containing text, tableware, dishware&#10;&#10;Description automatically generated">
            <a:extLst>
              <a:ext uri="{FF2B5EF4-FFF2-40B4-BE49-F238E27FC236}">
                <a16:creationId xmlns:a16="http://schemas.microsoft.com/office/drawing/2014/main" id="{A1DBE3B2-EC7B-4BF5-BC72-995244C73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29" y="1903426"/>
            <a:ext cx="1829970" cy="936264"/>
          </a:xfrm>
          <a:prstGeom prst="rect">
            <a:avLst/>
          </a:prstGeom>
        </p:spPr>
      </p:pic>
      <p:pic>
        <p:nvPicPr>
          <p:cNvPr id="27" name="Graphic 20">
            <a:extLst>
              <a:ext uri="{FF2B5EF4-FFF2-40B4-BE49-F238E27FC236}">
                <a16:creationId xmlns:a16="http://schemas.microsoft.com/office/drawing/2014/main" id="{DFE80278-0FC6-449A-8163-EB0288403F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540" y="3346297"/>
            <a:ext cx="255136" cy="318459"/>
          </a:xfrm>
          <a:prstGeom prst="rect">
            <a:avLst/>
          </a:prstGeom>
        </p:spPr>
      </p:pic>
      <p:pic>
        <p:nvPicPr>
          <p:cNvPr id="31" name="Graphic 30">
            <a:extLst>
              <a:ext uri="{FF2B5EF4-FFF2-40B4-BE49-F238E27FC236}">
                <a16:creationId xmlns:a16="http://schemas.microsoft.com/office/drawing/2014/main" id="{576EF233-DD33-4296-A86D-80A8EC40FF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13803" y="3363611"/>
            <a:ext cx="292216" cy="292216"/>
          </a:xfrm>
          <a:prstGeom prst="rect">
            <a:avLst/>
          </a:prstGeom>
        </p:spPr>
      </p:pic>
      <p:cxnSp>
        <p:nvCxnSpPr>
          <p:cNvPr id="52" name="Straight Connector 51">
            <a:extLst>
              <a:ext uri="{FF2B5EF4-FFF2-40B4-BE49-F238E27FC236}">
                <a16:creationId xmlns:a16="http://schemas.microsoft.com/office/drawing/2014/main" id="{61E1EE97-4C5D-406A-A378-36BD6DEEB955}"/>
              </a:ext>
            </a:extLst>
          </p:cNvPr>
          <p:cNvCxnSpPr>
            <a:cxnSpLocks/>
          </p:cNvCxnSpPr>
          <p:nvPr/>
        </p:nvCxnSpPr>
        <p:spPr>
          <a:xfrm>
            <a:off x="718145" y="3147746"/>
            <a:ext cx="98578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C4028F-84E3-48CB-98C8-D08E00A41F7B}"/>
              </a:ext>
            </a:extLst>
          </p:cNvPr>
          <p:cNvCxnSpPr>
            <a:cxnSpLocks/>
          </p:cNvCxnSpPr>
          <p:nvPr/>
        </p:nvCxnSpPr>
        <p:spPr>
          <a:xfrm>
            <a:off x="1428567" y="2936817"/>
            <a:ext cx="0" cy="2051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F3C829E-6B11-48A7-9809-813CE1D7E598}"/>
              </a:ext>
            </a:extLst>
          </p:cNvPr>
          <p:cNvCxnSpPr>
            <a:cxnSpLocks/>
          </p:cNvCxnSpPr>
          <p:nvPr/>
        </p:nvCxnSpPr>
        <p:spPr>
          <a:xfrm>
            <a:off x="10582000" y="314192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45A1AC5-B8B3-4943-BCFD-E203C89DC32F}"/>
              </a:ext>
            </a:extLst>
          </p:cNvPr>
          <p:cNvCxnSpPr>
            <a:cxnSpLocks/>
          </p:cNvCxnSpPr>
          <p:nvPr/>
        </p:nvCxnSpPr>
        <p:spPr>
          <a:xfrm>
            <a:off x="5739669" y="314192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305F715-3498-4F12-9AF8-937BF497D5AA}"/>
              </a:ext>
            </a:extLst>
          </p:cNvPr>
          <p:cNvCxnSpPr>
            <a:cxnSpLocks/>
          </p:cNvCxnSpPr>
          <p:nvPr/>
        </p:nvCxnSpPr>
        <p:spPr>
          <a:xfrm>
            <a:off x="718145" y="314192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34" name="Table 22">
            <a:extLst>
              <a:ext uri="{FF2B5EF4-FFF2-40B4-BE49-F238E27FC236}">
                <a16:creationId xmlns:a16="http://schemas.microsoft.com/office/drawing/2014/main" id="{84C40564-1B8D-4CB2-8E06-98CF9BA0E85B}"/>
              </a:ext>
            </a:extLst>
          </p:cNvPr>
          <p:cNvGraphicFramePr>
            <a:graphicFrameLocks noGrp="1"/>
          </p:cNvGraphicFramePr>
          <p:nvPr>
            <p:extLst>
              <p:ext uri="{D42A27DB-BD31-4B8C-83A1-F6EECF244321}">
                <p14:modId xmlns:p14="http://schemas.microsoft.com/office/powerpoint/2010/main" val="3961622813"/>
              </p:ext>
            </p:extLst>
          </p:nvPr>
        </p:nvGraphicFramePr>
        <p:xfrm>
          <a:off x="460537" y="3930608"/>
          <a:ext cx="2828097" cy="2057400"/>
        </p:xfrm>
        <a:graphic>
          <a:graphicData uri="http://schemas.openxmlformats.org/drawingml/2006/table">
            <a:tbl>
              <a:tblPr>
                <a:tableStyleId>{5C22544A-7EE6-4342-B048-85BDC9FD1C3A}</a:tableStyleId>
              </a:tblPr>
              <a:tblGrid>
                <a:gridCol w="2828097">
                  <a:extLst>
                    <a:ext uri="{9D8B030D-6E8A-4147-A177-3AD203B41FA5}">
                      <a16:colId xmlns:a16="http://schemas.microsoft.com/office/drawing/2014/main" val="376712031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latin typeface="+mj-lt"/>
                          <a:ea typeface="+mj-lt"/>
                          <a:cs typeface="+mj-lt"/>
                        </a:rPr>
                        <a:t>Core money and pension guidance</a:t>
                      </a:r>
                      <a:endParaRPr lang="en-GB" sz="1200" b="1">
                        <a:solidFill>
                          <a:schemeClr val="accent1"/>
                        </a:solidFill>
                        <a:latin typeface="+mj-lt"/>
                        <a:ea typeface="+mj-lt"/>
                        <a:cs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mj-lt"/>
                        </a:rPr>
                        <a:t>This has not changed and is our same great preventative money guidance content that helps people covering a broad spectrum of money topics and debt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mj-lt"/>
                      </a:endParaRP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21721"/>
                  </a:ext>
                </a:extLst>
              </a:tr>
              <a:tr h="370840">
                <a:tc>
                  <a:txBody>
                    <a:bodyPr/>
                    <a:lstStyle/>
                    <a:p>
                      <a:pPr marL="177800" marR="0" lvl="0" indent="-177800" algn="l" rtl="0" eaLnBrk="1" fontAlgn="auto" latinLnBrk="0" hangingPunct="1">
                        <a:lnSpc>
                          <a:spcPct val="100000"/>
                        </a:lnSpc>
                        <a:spcBef>
                          <a:spcPts val="0"/>
                        </a:spcBef>
                        <a:spcAft>
                          <a:spcPts val="0"/>
                        </a:spcAft>
                        <a:buClrTx/>
                        <a:buSzTx/>
                        <a:buFontTx/>
                        <a:buNone/>
                      </a:pPr>
                      <a:r>
                        <a:rPr lang="en-GB" sz="1200" b="1">
                          <a:solidFill>
                            <a:schemeClr val="accent2"/>
                          </a:solidFill>
                          <a:latin typeface="+mj-lt"/>
                          <a:ea typeface="+mj-lt"/>
                          <a:cs typeface="+mj-lt"/>
                        </a:rPr>
                        <a:t>          </a:t>
                      </a:r>
                      <a:r>
                        <a:rPr lang="en-GB" sz="1400" b="1">
                          <a:solidFill>
                            <a:schemeClr val="accent1"/>
                          </a:solidFill>
                          <a:latin typeface="+mj-lt"/>
                          <a:ea typeface="+mj-lt"/>
                          <a:cs typeface="+mj-lt"/>
                        </a:rPr>
                        <a:t>Money guidance content &amp;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mj-lt"/>
                        </a:rPr>
                        <a:t>More bite-sized, visual money guidance content with clear calls to action to help people improve their financial situation. </a:t>
                      </a:r>
                      <a:r>
                        <a:rPr lang="en-GB" sz="900" b="1">
                          <a:solidFill>
                            <a:schemeClr val="accent1"/>
                          </a:solidFill>
                          <a:latin typeface="+mj-lt"/>
                        </a:rPr>
                        <a:t>It seeks to target and engage hard to reach people and for those with a specific set of money guidance needs relevant to challenges today.</a:t>
                      </a:r>
                      <a:endParaRPr lang="en-GB" sz="1200" b="1">
                        <a:solidFill>
                          <a:schemeClr val="accent1"/>
                        </a:solidFill>
                        <a:latin typeface="+mj-lt"/>
                        <a:ea typeface="+mj-lt"/>
                        <a:cs typeface="+mj-lt"/>
                      </a:endParaRPr>
                    </a:p>
                  </a:txBody>
                  <a:tcPr marL="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758420"/>
                  </a:ext>
                </a:extLst>
              </a:tr>
            </a:tbl>
          </a:graphicData>
        </a:graphic>
      </p:graphicFrame>
      <p:graphicFrame>
        <p:nvGraphicFramePr>
          <p:cNvPr id="3" name="Table 2">
            <a:extLst>
              <a:ext uri="{FF2B5EF4-FFF2-40B4-BE49-F238E27FC236}">
                <a16:creationId xmlns:a16="http://schemas.microsoft.com/office/drawing/2014/main" id="{2E8B9F4E-81FF-4512-AC05-F01E0F635339}"/>
              </a:ext>
            </a:extLst>
          </p:cNvPr>
          <p:cNvGraphicFramePr>
            <a:graphicFrameLocks noGrp="1"/>
          </p:cNvGraphicFramePr>
          <p:nvPr>
            <p:extLst>
              <p:ext uri="{D42A27DB-BD31-4B8C-83A1-F6EECF244321}">
                <p14:modId xmlns:p14="http://schemas.microsoft.com/office/powerpoint/2010/main" val="284821752"/>
              </p:ext>
            </p:extLst>
          </p:nvPr>
        </p:nvGraphicFramePr>
        <p:xfrm>
          <a:off x="3544246" y="3928480"/>
          <a:ext cx="5038266" cy="2519680"/>
        </p:xfrm>
        <a:graphic>
          <a:graphicData uri="http://schemas.openxmlformats.org/drawingml/2006/table">
            <a:tbl>
              <a:tblPr>
                <a:tableStyleId>{5C22544A-7EE6-4342-B048-85BDC9FD1C3A}</a:tableStyleId>
              </a:tblPr>
              <a:tblGrid>
                <a:gridCol w="5038266">
                  <a:extLst>
                    <a:ext uri="{9D8B030D-6E8A-4147-A177-3AD203B41FA5}">
                      <a16:colId xmlns:a16="http://schemas.microsoft.com/office/drawing/2014/main" val="19800340"/>
                    </a:ext>
                  </a:extLst>
                </a:gridCol>
              </a:tblGrid>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dirty="0">
                          <a:solidFill>
                            <a:schemeClr val="accent2"/>
                          </a:solidFill>
                          <a:latin typeface="Calibri"/>
                          <a:ea typeface="+mj-lt"/>
                          <a:cs typeface="Calibri"/>
                        </a:rPr>
                        <a:t>         </a:t>
                      </a:r>
                      <a:r>
                        <a:rPr lang="en-GB" sz="1200" b="1" dirty="0">
                          <a:solidFill>
                            <a:schemeClr val="accent1"/>
                          </a:solidFill>
                          <a:latin typeface="Calibri"/>
                          <a:ea typeface="+mj-lt"/>
                          <a:cs typeface="Calibri"/>
                        </a:rPr>
                        <a:t> </a:t>
                      </a:r>
                      <a:r>
                        <a:rPr lang="en-GB" sz="1400" b="1" dirty="0">
                          <a:solidFill>
                            <a:schemeClr val="accent1"/>
                          </a:solidFill>
                          <a:latin typeface="Calibri"/>
                          <a:ea typeface="+mj-lt"/>
                          <a:cs typeface="Calibri"/>
                        </a:rPr>
                        <a:t>Bill </a:t>
                      </a:r>
                      <a:r>
                        <a:rPr lang="en-GB" sz="1400" b="1" dirty="0" err="1">
                          <a:solidFill>
                            <a:schemeClr val="accent1"/>
                          </a:solidFill>
                          <a:latin typeface="Calibri"/>
                          <a:ea typeface="+mj-lt"/>
                          <a:cs typeface="Calibri"/>
                        </a:rPr>
                        <a:t>prioritiser</a:t>
                      </a:r>
                    </a:p>
                    <a:p>
                      <a:pPr marL="0" marR="0" lvl="0" indent="0" algn="l" rtl="0" eaLnBrk="1" fontAlgn="auto" latinLnBrk="0" hangingPunct="1">
                        <a:lnSpc>
                          <a:spcPct val="100000"/>
                        </a:lnSpc>
                        <a:spcBef>
                          <a:spcPts val="0"/>
                        </a:spcBef>
                        <a:spcAft>
                          <a:spcPts val="0"/>
                        </a:spcAft>
                        <a:buClrTx/>
                        <a:buSzTx/>
                        <a:buFontTx/>
                        <a:buNone/>
                      </a:pPr>
                      <a:r>
                        <a:rPr lang="en-GB" sz="900" b="1" dirty="0">
                          <a:solidFill>
                            <a:srgbClr val="0F19A0"/>
                          </a:solidFill>
                          <a:latin typeface="Calibri"/>
                          <a:cs typeface="Calibri"/>
                        </a:rPr>
                        <a:t>An easy-to-use, interactive online tool for anyone struggling to keep on top of bills and payments. </a:t>
                      </a:r>
                      <a:r>
                        <a:rPr lang="en-GB" sz="900" b="0" dirty="0">
                          <a:solidFill>
                            <a:schemeClr val="tx1"/>
                          </a:solidFill>
                          <a:latin typeface="Calibri"/>
                          <a:cs typeface="Calibri"/>
                        </a:rPr>
                        <a:t>It helps people prioritise and make sense of how best to tackle things before they miss payments. The tool also directs people to debt advice if they need it. </a:t>
                      </a:r>
                    </a:p>
                    <a:p>
                      <a:pPr marL="0" marR="0" lvl="0" indent="0" algn="l" rtl="0" eaLnBrk="1" fontAlgn="auto" latinLnBrk="0" hangingPunct="1">
                        <a:lnSpc>
                          <a:spcPct val="100000"/>
                        </a:lnSpc>
                        <a:spcBef>
                          <a:spcPts val="0"/>
                        </a:spcBef>
                        <a:spcAft>
                          <a:spcPts val="0"/>
                        </a:spcAft>
                        <a:buClrTx/>
                        <a:buSzTx/>
                        <a:buFontTx/>
                        <a:buNone/>
                      </a:pPr>
                      <a:endParaRPr lang="en-GB" sz="900" b="0" dirty="0">
                        <a:solidFill>
                          <a:schemeClr val="tx1"/>
                        </a:solidFill>
                        <a:latin typeface="Calibri"/>
                        <a:cs typeface="Calibri"/>
                      </a:endParaRPr>
                    </a:p>
                    <a:p>
                      <a:pPr marL="0" marR="0" lvl="0" indent="0" algn="l" rtl="0" eaLnBrk="1" fontAlgn="auto" latinLnBrk="0" hangingPunct="1">
                        <a:lnSpc>
                          <a:spcPct val="100000"/>
                        </a:lnSpc>
                        <a:spcBef>
                          <a:spcPts val="0"/>
                        </a:spcBef>
                        <a:spcAft>
                          <a:spcPts val="0"/>
                        </a:spcAft>
                        <a:buClrTx/>
                        <a:buSzTx/>
                        <a:buFontTx/>
                        <a:buNone/>
                      </a:pPr>
                      <a:endParaRPr lang="en-GB" sz="900" b="1" dirty="0">
                        <a:solidFill>
                          <a:schemeClr val="accent1"/>
                        </a:solidFill>
                        <a:latin typeface="Calibri" panose="020F0502020204030204" pitchFamily="34" charset="0"/>
                        <a:cs typeface="Calibri" panose="020F0502020204030204" pitchFamily="34" charset="0"/>
                      </a:endParaRPr>
                    </a:p>
                  </a:txBody>
                  <a:tcPr marL="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5252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Calibri"/>
                          <a:ea typeface="+mj-lt"/>
                          <a:cs typeface="Calibri"/>
                        </a:rPr>
                        <a:t>Money Manager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libri"/>
                          <a:cs typeface="Calibri"/>
                        </a:rPr>
                        <a:t>A tool for people already on Universal Credit or waiting for their first payment. Offers dedicated money guidance including budgeting, borrowing, managing housing costs and other specific financial support.</a:t>
                      </a: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06244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Calibri"/>
                        <a:cs typeface="Calibri"/>
                      </a:endParaRP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085234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dirty="0">
                          <a:solidFill>
                            <a:schemeClr val="accent1"/>
                          </a:solidFill>
                          <a:latin typeface="Calibri"/>
                          <a:ea typeface="+mj-lt"/>
                          <a:cs typeface="Calibri"/>
                        </a:rPr>
                        <a:t>Other </a:t>
                      </a:r>
                      <a:r>
                        <a:rPr lang="en-GB" sz="1400" b="1" noProof="0" dirty="0" err="1">
                          <a:solidFill>
                            <a:schemeClr val="accent1"/>
                          </a:solidFill>
                          <a:latin typeface="Calibri"/>
                          <a:ea typeface="+mj-lt"/>
                          <a:cs typeface="Calibri"/>
                        </a:rPr>
                        <a:t>MoneyHelper</a:t>
                      </a:r>
                      <a:r>
                        <a:rPr lang="en-GB" sz="1400" b="1" dirty="0">
                          <a:solidFill>
                            <a:schemeClr val="accent1"/>
                          </a:solidFill>
                          <a:latin typeface="Calibri"/>
                          <a:ea typeface="+mj-lt"/>
                          <a:cs typeface="Calibri"/>
                        </a:rPr>
                        <a:t> tools and calculators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libri"/>
                          <a:cs typeface="Calibri"/>
                        </a:rPr>
                        <a:t>A suite of tools and calculators which can help people budget, save and cut back on costs, find impartial advisers, or financially plan for life events from retiring to having a baby.</a:t>
                      </a: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7477822"/>
                  </a:ext>
                </a:extLst>
              </a:tr>
            </a:tbl>
          </a:graphicData>
        </a:graphic>
      </p:graphicFrame>
      <p:pic>
        <p:nvPicPr>
          <p:cNvPr id="53" name="Graphic 52">
            <a:extLst>
              <a:ext uri="{FF2B5EF4-FFF2-40B4-BE49-F238E27FC236}">
                <a16:creationId xmlns:a16="http://schemas.microsoft.com/office/drawing/2014/main" id="{ACC0530C-5023-4CFC-AADE-266A236546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5910" y="3317654"/>
            <a:ext cx="313542" cy="383218"/>
          </a:xfrm>
          <a:prstGeom prst="rect">
            <a:avLst/>
          </a:prstGeom>
        </p:spPr>
      </p:pic>
      <p:sp>
        <p:nvSpPr>
          <p:cNvPr id="8" name="TextBox 7">
            <a:extLst>
              <a:ext uri="{FF2B5EF4-FFF2-40B4-BE49-F238E27FC236}">
                <a16:creationId xmlns:a16="http://schemas.microsoft.com/office/drawing/2014/main" id="{052C25A6-F119-48D7-B34A-C3D8F95B7050}"/>
              </a:ext>
            </a:extLst>
          </p:cNvPr>
          <p:cNvSpPr txBox="1"/>
          <p:nvPr/>
        </p:nvSpPr>
        <p:spPr>
          <a:xfrm>
            <a:off x="864081" y="3342043"/>
            <a:ext cx="1068667" cy="276999"/>
          </a:xfrm>
          <a:prstGeom prst="rect">
            <a:avLst/>
          </a:prstGeom>
          <a:noFill/>
        </p:spPr>
        <p:txBody>
          <a:bodyPr wrap="square" lIns="0" tIns="0" rIns="0" bIns="0" rtlCol="0">
            <a:spAutoFit/>
          </a:bodyPr>
          <a:lstStyle/>
          <a:p>
            <a:r>
              <a:rPr lang="en-GB" b="1">
                <a:solidFill>
                  <a:schemeClr val="accent2"/>
                </a:solidFill>
                <a:latin typeface="Calibri" panose="020F0502020204030204" pitchFamily="34" charset="0"/>
                <a:cs typeface="Calibri" panose="020F0502020204030204" pitchFamily="34" charset="0"/>
              </a:rPr>
              <a:t>Guidance</a:t>
            </a:r>
          </a:p>
        </p:txBody>
      </p:sp>
      <p:sp>
        <p:nvSpPr>
          <p:cNvPr id="54" name="TextBox 53">
            <a:extLst>
              <a:ext uri="{FF2B5EF4-FFF2-40B4-BE49-F238E27FC236}">
                <a16:creationId xmlns:a16="http://schemas.microsoft.com/office/drawing/2014/main" id="{E7453368-47C1-4311-930D-3897984162E2}"/>
              </a:ext>
            </a:extLst>
          </p:cNvPr>
          <p:cNvSpPr txBox="1"/>
          <p:nvPr/>
        </p:nvSpPr>
        <p:spPr>
          <a:xfrm>
            <a:off x="5216592" y="3323862"/>
            <a:ext cx="2005919" cy="276999"/>
          </a:xfrm>
          <a:prstGeom prst="rect">
            <a:avLst/>
          </a:prstGeom>
          <a:noFill/>
        </p:spPr>
        <p:txBody>
          <a:bodyPr wrap="square" lIns="0" tIns="0" rIns="0" bIns="0" rtlCol="0">
            <a:spAutoFit/>
          </a:bodyPr>
          <a:lstStyle/>
          <a:p>
            <a:r>
              <a:rPr lang="en-GB" b="1">
                <a:solidFill>
                  <a:schemeClr val="accent2"/>
                </a:solidFill>
                <a:latin typeface="Calibri" panose="020F0502020204030204" pitchFamily="34" charset="0"/>
                <a:cs typeface="Calibri" panose="020F0502020204030204" pitchFamily="34" charset="0"/>
              </a:rPr>
              <a:t>Tools and calculators</a:t>
            </a:r>
          </a:p>
        </p:txBody>
      </p:sp>
      <p:sp>
        <p:nvSpPr>
          <p:cNvPr id="55" name="TextBox 54">
            <a:extLst>
              <a:ext uri="{FF2B5EF4-FFF2-40B4-BE49-F238E27FC236}">
                <a16:creationId xmlns:a16="http://schemas.microsoft.com/office/drawing/2014/main" id="{0BDE3C4A-B763-4D0E-8AF5-B51CD669757C}"/>
              </a:ext>
            </a:extLst>
          </p:cNvPr>
          <p:cNvSpPr txBox="1"/>
          <p:nvPr/>
        </p:nvSpPr>
        <p:spPr>
          <a:xfrm>
            <a:off x="9190025" y="3354412"/>
            <a:ext cx="2099795" cy="553998"/>
          </a:xfrm>
          <a:prstGeom prst="rect">
            <a:avLst/>
          </a:prstGeom>
          <a:noFill/>
        </p:spPr>
        <p:txBody>
          <a:bodyPr wrap="square" lIns="0" tIns="0" rIns="0" bIns="0" rtlCol="0" anchor="t">
            <a:spAutoFit/>
          </a:bodyPr>
          <a:lstStyle/>
          <a:p>
            <a:r>
              <a:rPr lang="en-GB" b="1">
                <a:solidFill>
                  <a:schemeClr val="accent2"/>
                </a:solidFill>
                <a:latin typeface="Calibri" panose="020F0502020204030204" pitchFamily="34" charset="0"/>
                <a:cs typeface="Calibri" panose="020F0502020204030204" pitchFamily="34" charset="0"/>
              </a:rPr>
              <a:t>Debt advice locator services and tools</a:t>
            </a:r>
          </a:p>
        </p:txBody>
      </p:sp>
      <p:graphicFrame>
        <p:nvGraphicFramePr>
          <p:cNvPr id="57" name="Table 56">
            <a:extLst>
              <a:ext uri="{FF2B5EF4-FFF2-40B4-BE49-F238E27FC236}">
                <a16:creationId xmlns:a16="http://schemas.microsoft.com/office/drawing/2014/main" id="{44E393B4-450F-448D-9B7B-AF83AD66CFF7}"/>
              </a:ext>
            </a:extLst>
          </p:cNvPr>
          <p:cNvGraphicFramePr>
            <a:graphicFrameLocks noGrp="1"/>
          </p:cNvGraphicFramePr>
          <p:nvPr>
            <p:extLst>
              <p:ext uri="{D42A27DB-BD31-4B8C-83A1-F6EECF244321}">
                <p14:modId xmlns:p14="http://schemas.microsoft.com/office/powerpoint/2010/main" val="4078654705"/>
              </p:ext>
            </p:extLst>
          </p:nvPr>
        </p:nvGraphicFramePr>
        <p:xfrm>
          <a:off x="8838117" y="5622287"/>
          <a:ext cx="2451702" cy="548640"/>
        </p:xfrm>
        <a:graphic>
          <a:graphicData uri="http://schemas.openxmlformats.org/drawingml/2006/table">
            <a:tbl>
              <a:tblPr>
                <a:tableStyleId>{5C22544A-7EE6-4342-B048-85BDC9FD1C3A}</a:tableStyleId>
              </a:tblPr>
              <a:tblGrid>
                <a:gridCol w="2451702">
                  <a:extLst>
                    <a:ext uri="{9D8B030D-6E8A-4147-A177-3AD203B41FA5}">
                      <a16:colId xmlns:a16="http://schemas.microsoft.com/office/drawing/2014/main" val="2248027864"/>
                    </a:ext>
                  </a:extLst>
                </a:gridCol>
              </a:tblGrid>
              <a:tr h="0">
                <a:tc>
                  <a:txBody>
                    <a:bodyPr/>
                    <a:lstStyle/>
                    <a:p>
                      <a:pPr>
                        <a:lnSpc>
                          <a:spcPct val="100000"/>
                        </a:lnSpc>
                        <a:spcBef>
                          <a:spcPts val="0"/>
                        </a:spcBef>
                        <a:spcAft>
                          <a:spcPts val="0"/>
                        </a:spcAft>
                      </a:pPr>
                      <a:r>
                        <a:rPr lang="en-GB" sz="900" b="0" kern="1200">
                          <a:solidFill>
                            <a:schemeClr val="tx1">
                              <a:lumMod val="50000"/>
                              <a:lumOff val="50000"/>
                            </a:schemeClr>
                          </a:solidFill>
                          <a:latin typeface="+mn-lt"/>
                          <a:ea typeface="+mn-ea"/>
                          <a:cs typeface="+mn-cs"/>
                        </a:rPr>
                        <a:t>This is not a service that </a:t>
                      </a:r>
                      <a:r>
                        <a:rPr lang="en-GB" sz="900" b="0" kern="1200" err="1">
                          <a:solidFill>
                            <a:schemeClr val="tx1">
                              <a:lumMod val="50000"/>
                              <a:lumOff val="50000"/>
                            </a:schemeClr>
                          </a:solidFill>
                          <a:latin typeface="+mn-lt"/>
                          <a:ea typeface="+mn-ea"/>
                          <a:cs typeface="+mn-cs"/>
                        </a:rPr>
                        <a:t>MoneyHelper</a:t>
                      </a:r>
                      <a:r>
                        <a:rPr lang="en-GB" sz="900" b="0" kern="1200">
                          <a:solidFill>
                            <a:schemeClr val="tx1">
                              <a:lumMod val="50000"/>
                              <a:lumOff val="50000"/>
                            </a:schemeClr>
                          </a:solidFill>
                          <a:latin typeface="+mn-lt"/>
                          <a:ea typeface="+mn-ea"/>
                          <a:cs typeface="+mn-cs"/>
                        </a:rPr>
                        <a:t> provides, however, we </a:t>
                      </a:r>
                      <a:r>
                        <a:rPr lang="en-GB" sz="900" b="0" kern="1200">
                          <a:solidFill>
                            <a:schemeClr val="tx1">
                              <a:lumMod val="50000"/>
                              <a:lumOff val="50000"/>
                            </a:schemeClr>
                          </a:solidFill>
                          <a:latin typeface="Calibri"/>
                          <a:ea typeface="+mn-ea"/>
                          <a:cs typeface="Calibri"/>
                        </a:rPr>
                        <a:t>signpost</a:t>
                      </a:r>
                      <a:r>
                        <a:rPr lang="en-GB" sz="900" b="0" kern="1200">
                          <a:solidFill>
                            <a:schemeClr val="tx1">
                              <a:lumMod val="50000"/>
                              <a:lumOff val="50000"/>
                            </a:schemeClr>
                          </a:solidFill>
                          <a:latin typeface="+mn-lt"/>
                          <a:ea typeface="+mn-ea"/>
                          <a:cs typeface="+mn-cs"/>
                        </a:rPr>
                        <a:t> an independent, free debt advice partners across the UK who help people in problem debt who need support.</a:t>
                      </a:r>
                    </a:p>
                  </a:txBody>
                  <a:tcPr marL="0" marR="0" marT="0" marB="0">
                    <a:noFill/>
                  </a:tcPr>
                </a:tc>
                <a:extLst>
                  <a:ext uri="{0D108BD9-81ED-4DB2-BD59-A6C34878D82A}">
                    <a16:rowId xmlns:a16="http://schemas.microsoft.com/office/drawing/2014/main" val="176521721"/>
                  </a:ext>
                </a:extLst>
              </a:tr>
            </a:tbl>
          </a:graphicData>
        </a:graphic>
      </p:graphicFrame>
      <p:pic>
        <p:nvPicPr>
          <p:cNvPr id="58" name="Graphic 57">
            <a:extLst>
              <a:ext uri="{FF2B5EF4-FFF2-40B4-BE49-F238E27FC236}">
                <a16:creationId xmlns:a16="http://schemas.microsoft.com/office/drawing/2014/main" id="{725AB1BA-7CCB-4544-AF09-9A8597788D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84181" y="5202086"/>
            <a:ext cx="276999" cy="276999"/>
          </a:xfrm>
          <a:prstGeom prst="rect">
            <a:avLst/>
          </a:prstGeom>
        </p:spPr>
      </p:pic>
      <p:sp>
        <p:nvSpPr>
          <p:cNvPr id="59" name="TextBox 58">
            <a:extLst>
              <a:ext uri="{FF2B5EF4-FFF2-40B4-BE49-F238E27FC236}">
                <a16:creationId xmlns:a16="http://schemas.microsoft.com/office/drawing/2014/main" id="{B2F0B5B2-780A-46F0-8C59-A6218684DEC5}"/>
              </a:ext>
            </a:extLst>
          </p:cNvPr>
          <p:cNvSpPr txBox="1"/>
          <p:nvPr/>
        </p:nvSpPr>
        <p:spPr>
          <a:xfrm>
            <a:off x="9204390" y="5162920"/>
            <a:ext cx="1371595" cy="276999"/>
          </a:xfrm>
          <a:prstGeom prst="rect">
            <a:avLst/>
          </a:prstGeom>
          <a:noFill/>
        </p:spPr>
        <p:txBody>
          <a:bodyPr wrap="square" lIns="0" tIns="0" rIns="0" bIns="0" rtlCol="0">
            <a:spAutoFit/>
          </a:bodyPr>
          <a:lstStyle/>
          <a:p>
            <a:r>
              <a:rPr lang="en-GB" b="1">
                <a:solidFill>
                  <a:schemeClr val="bg1">
                    <a:lumMod val="50000"/>
                  </a:schemeClr>
                </a:solidFill>
              </a:rPr>
              <a:t>Debt advice</a:t>
            </a:r>
          </a:p>
        </p:txBody>
      </p:sp>
      <p:cxnSp>
        <p:nvCxnSpPr>
          <p:cNvPr id="61" name="Straight Connector 60">
            <a:extLst>
              <a:ext uri="{FF2B5EF4-FFF2-40B4-BE49-F238E27FC236}">
                <a16:creationId xmlns:a16="http://schemas.microsoft.com/office/drawing/2014/main" id="{11F45ADB-304A-40B7-85EE-61D41955EEC5}"/>
              </a:ext>
            </a:extLst>
          </p:cNvPr>
          <p:cNvCxnSpPr>
            <a:cxnSpLocks/>
          </p:cNvCxnSpPr>
          <p:nvPr/>
        </p:nvCxnSpPr>
        <p:spPr>
          <a:xfrm>
            <a:off x="9980728" y="4707410"/>
            <a:ext cx="0" cy="337844"/>
          </a:xfrm>
          <a:prstGeom prst="line">
            <a:avLst/>
          </a:prstGeom>
          <a:ln w="12700">
            <a:solidFill>
              <a:schemeClr val="bg1">
                <a:lumMod val="8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566B0DC-5A8E-4AAD-BD40-AA03355306E2}"/>
              </a:ext>
            </a:extLst>
          </p:cNvPr>
          <p:cNvPicPr>
            <a:picLocks noChangeAspect="1"/>
          </p:cNvPicPr>
          <p:nvPr/>
        </p:nvPicPr>
        <p:blipFill>
          <a:blip r:embed="rId12"/>
          <a:stretch>
            <a:fillRect/>
          </a:stretch>
        </p:blipFill>
        <p:spPr>
          <a:xfrm>
            <a:off x="384075" y="4793049"/>
            <a:ext cx="387869" cy="284713"/>
          </a:xfrm>
          <a:prstGeom prst="rect">
            <a:avLst/>
          </a:prstGeom>
        </p:spPr>
      </p:pic>
      <p:pic>
        <p:nvPicPr>
          <p:cNvPr id="35" name="Picture 34">
            <a:extLst>
              <a:ext uri="{FF2B5EF4-FFF2-40B4-BE49-F238E27FC236}">
                <a16:creationId xmlns:a16="http://schemas.microsoft.com/office/drawing/2014/main" id="{7C55D200-5CE8-4CDB-B427-C6432B8048D9}"/>
              </a:ext>
            </a:extLst>
          </p:cNvPr>
          <p:cNvPicPr>
            <a:picLocks noChangeAspect="1"/>
          </p:cNvPicPr>
          <p:nvPr/>
        </p:nvPicPr>
        <p:blipFill>
          <a:blip r:embed="rId12"/>
          <a:stretch>
            <a:fillRect/>
          </a:stretch>
        </p:blipFill>
        <p:spPr>
          <a:xfrm>
            <a:off x="3441691" y="3898778"/>
            <a:ext cx="387869" cy="284713"/>
          </a:xfrm>
          <a:prstGeom prst="rect">
            <a:avLst/>
          </a:prstGeom>
        </p:spPr>
      </p:pic>
      <p:graphicFrame>
        <p:nvGraphicFramePr>
          <p:cNvPr id="36" name="Table 35">
            <a:extLst>
              <a:ext uri="{FF2B5EF4-FFF2-40B4-BE49-F238E27FC236}">
                <a16:creationId xmlns:a16="http://schemas.microsoft.com/office/drawing/2014/main" id="{D631D972-7B25-0145-8308-BF5F9C31D650}"/>
              </a:ext>
            </a:extLst>
          </p:cNvPr>
          <p:cNvGraphicFramePr>
            <a:graphicFrameLocks noGrp="1"/>
          </p:cNvGraphicFramePr>
          <p:nvPr>
            <p:extLst>
              <p:ext uri="{D42A27DB-BD31-4B8C-83A1-F6EECF244321}">
                <p14:modId xmlns:p14="http://schemas.microsoft.com/office/powerpoint/2010/main" val="2959035789"/>
              </p:ext>
            </p:extLst>
          </p:nvPr>
        </p:nvGraphicFramePr>
        <p:xfrm>
          <a:off x="8807175" y="4079310"/>
          <a:ext cx="2451702" cy="487680"/>
        </p:xfrm>
        <a:graphic>
          <a:graphicData uri="http://schemas.openxmlformats.org/drawingml/2006/table">
            <a:tbl>
              <a:tblPr>
                <a:tableStyleId>{5C22544A-7EE6-4342-B048-85BDC9FD1C3A}</a:tableStyleId>
              </a:tblPr>
              <a:tblGrid>
                <a:gridCol w="2451702">
                  <a:extLst>
                    <a:ext uri="{9D8B030D-6E8A-4147-A177-3AD203B41FA5}">
                      <a16:colId xmlns:a16="http://schemas.microsoft.com/office/drawing/2014/main" val="224802786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latin typeface="Calibri" panose="020F0502020204030204" pitchFamily="34" charset="0"/>
                          <a:ea typeface="+mj-lt"/>
                          <a:cs typeface="Calibri" panose="020F0502020204030204" pitchFamily="34" charset="0"/>
                        </a:rPr>
                        <a:t>Debt Advice Locator tool</a:t>
                      </a:r>
                      <a:endParaRPr lang="en-GB" sz="1400" b="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Calibri" panose="020F0502020204030204" pitchFamily="34" charset="0"/>
                          <a:cs typeface="Calibri" panose="020F0502020204030204" pitchFamily="34" charset="0"/>
                        </a:rPr>
                        <a:t>A tool to help consumers find free online, telephone and face-to-face debt advice services in the UK.</a:t>
                      </a:r>
                    </a:p>
                  </a:txBody>
                  <a:tcPr marL="0" marR="0" marT="0" marB="0">
                    <a:noFill/>
                  </a:tcPr>
                </a:tc>
                <a:extLst>
                  <a:ext uri="{0D108BD9-81ED-4DB2-BD59-A6C34878D82A}">
                    <a16:rowId xmlns:a16="http://schemas.microsoft.com/office/drawing/2014/main" val="176521721"/>
                  </a:ext>
                </a:extLst>
              </a:tr>
            </a:tbl>
          </a:graphicData>
        </a:graphic>
      </p:graphicFrame>
      <p:pic>
        <p:nvPicPr>
          <p:cNvPr id="4" name="Picture 6" descr="Text&#10;&#10;Description automatically generated">
            <a:extLst>
              <a:ext uri="{FF2B5EF4-FFF2-40B4-BE49-F238E27FC236}">
                <a16:creationId xmlns:a16="http://schemas.microsoft.com/office/drawing/2014/main" id="{72309C94-EBD4-4F27-91BB-F630D4F5CBE1}"/>
              </a:ext>
            </a:extLst>
          </p:cNvPr>
          <p:cNvPicPr>
            <a:picLocks noChangeAspect="1"/>
          </p:cNvPicPr>
          <p:nvPr/>
        </p:nvPicPr>
        <p:blipFill>
          <a:blip r:embed="rId13"/>
          <a:stretch>
            <a:fillRect/>
          </a:stretch>
        </p:blipFill>
        <p:spPr>
          <a:xfrm>
            <a:off x="2878317" y="2066198"/>
            <a:ext cx="1698396" cy="793109"/>
          </a:xfrm>
          <a:prstGeom prst="rect">
            <a:avLst/>
          </a:prstGeom>
        </p:spPr>
      </p:pic>
    </p:spTree>
    <p:extLst>
      <p:ext uri="{BB962C8B-B14F-4D97-AF65-F5344CB8AC3E}">
        <p14:creationId xmlns:p14="http://schemas.microsoft.com/office/powerpoint/2010/main" val="389929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39281EC-467A-D06A-F233-456BF3DA499F}"/>
              </a:ext>
            </a:extLst>
          </p:cNvPr>
          <p:cNvSpPr/>
          <p:nvPr/>
        </p:nvSpPr>
        <p:spPr>
          <a:xfrm>
            <a:off x="378823" y="6332400"/>
            <a:ext cx="1534886" cy="3651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34346325-677A-4AF0-B040-56C15B39CC76}"/>
              </a:ext>
            </a:extLst>
          </p:cNvPr>
          <p:cNvSpPr>
            <a:spLocks noGrp="1"/>
          </p:cNvSpPr>
          <p:nvPr>
            <p:ph type="title"/>
          </p:nvPr>
        </p:nvSpPr>
        <p:spPr/>
        <p:txBody>
          <a:bodyPr/>
          <a:lstStyle/>
          <a:p>
            <a:r>
              <a:rPr lang="en-GB" dirty="0">
                <a:solidFill>
                  <a:srgbClr val="04349B"/>
                </a:solidFill>
              </a:rPr>
              <a:t>How we can help you to help others</a:t>
            </a:r>
            <a:br>
              <a:rPr lang="en-GB" dirty="0"/>
            </a:br>
            <a:r>
              <a:rPr lang="en-GB" sz="1800" dirty="0">
                <a:solidFill>
                  <a:srgbClr val="C82A87"/>
                </a:solidFill>
              </a:rPr>
              <a:t>Mental Health &amp; Money Toolkit</a:t>
            </a:r>
          </a:p>
        </p:txBody>
      </p:sp>
      <p:sp>
        <p:nvSpPr>
          <p:cNvPr id="6" name="Content Placeholder 5">
            <a:extLst>
              <a:ext uri="{FF2B5EF4-FFF2-40B4-BE49-F238E27FC236}">
                <a16:creationId xmlns:a16="http://schemas.microsoft.com/office/drawing/2014/main" id="{B7ED2E7D-CFC4-4939-9282-BED03A8C7719}"/>
              </a:ext>
            </a:extLst>
          </p:cNvPr>
          <p:cNvSpPr>
            <a:spLocks noGrp="1"/>
          </p:cNvSpPr>
          <p:nvPr>
            <p:ph idx="1"/>
          </p:nvPr>
        </p:nvSpPr>
        <p:spPr>
          <a:xfrm>
            <a:off x="6063130" y="1589297"/>
            <a:ext cx="5942250" cy="4198261"/>
          </a:xfrm>
        </p:spPr>
        <p:txBody>
          <a:bodyPr>
            <a:normAutofit/>
          </a:bodyPr>
          <a:lstStyle/>
          <a:p>
            <a:r>
              <a:rPr lang="en-GB" sz="2100" dirty="0">
                <a:solidFill>
                  <a:srgbClr val="04349B"/>
                </a:solidFill>
              </a:rPr>
              <a:t>Developed by Mental Health &amp; Money Advice with support from Money &amp; Pensions Service and the National Academy for Social Prescribing.</a:t>
            </a:r>
          </a:p>
          <a:p>
            <a:pPr marL="285750" indent="-285750">
              <a:buClr>
                <a:schemeClr val="accent5"/>
              </a:buClr>
              <a:buFont typeface="Arial" panose="020B0604020202020204" pitchFamily="34" charset="0"/>
              <a:buChar char="•"/>
            </a:pPr>
            <a:r>
              <a:rPr lang="en-GB" b="0" dirty="0">
                <a:solidFill>
                  <a:schemeClr val="bg1">
                    <a:lumMod val="85000"/>
                    <a:lumOff val="15000"/>
                  </a:schemeClr>
                </a:solidFill>
              </a:rPr>
              <a:t>Co-produced with people with </a:t>
            </a:r>
            <a:r>
              <a:rPr lang="en-GB" dirty="0">
                <a:solidFill>
                  <a:schemeClr val="bg1">
                    <a:lumMod val="85000"/>
                    <a:lumOff val="15000"/>
                  </a:schemeClr>
                </a:solidFill>
              </a:rPr>
              <a:t>lived experience and link workers and written by a Senior PWP</a:t>
            </a:r>
            <a:r>
              <a:rPr lang="en-GB" b="0" dirty="0">
                <a:solidFill>
                  <a:schemeClr val="bg1">
                    <a:lumMod val="85000"/>
                    <a:lumOff val="15000"/>
                  </a:schemeClr>
                </a:solidFill>
              </a:rPr>
              <a:t>.</a:t>
            </a:r>
            <a:endParaRPr lang="en-GB" b="0" dirty="0">
              <a:solidFill>
                <a:schemeClr val="bg1">
                  <a:lumMod val="85000"/>
                  <a:lumOff val="15000"/>
                </a:schemeClr>
              </a:solidFill>
              <a:cs typeface="Calibri"/>
            </a:endParaRPr>
          </a:p>
          <a:p>
            <a:pPr marL="285750" indent="-285750">
              <a:buClr>
                <a:schemeClr val="accent5"/>
              </a:buClr>
              <a:buFont typeface="Arial" panose="020B0604020202020204" pitchFamily="34" charset="0"/>
              <a:buChar char="•"/>
            </a:pPr>
            <a:r>
              <a:rPr lang="en-GB" b="0" dirty="0">
                <a:solidFill>
                  <a:schemeClr val="bg1">
                    <a:lumMod val="85000"/>
                    <a:lumOff val="15000"/>
                  </a:schemeClr>
                </a:solidFill>
              </a:rPr>
              <a:t>A </a:t>
            </a:r>
            <a:r>
              <a:rPr lang="en-GB" dirty="0">
                <a:solidFill>
                  <a:schemeClr val="bg1">
                    <a:lumMod val="85000"/>
                    <a:lumOff val="15000"/>
                  </a:schemeClr>
                </a:solidFill>
              </a:rPr>
              <a:t>toolkit </a:t>
            </a:r>
            <a:r>
              <a:rPr lang="en-GB" b="0" dirty="0">
                <a:solidFill>
                  <a:schemeClr val="bg1">
                    <a:lumMod val="85000"/>
                    <a:lumOff val="15000"/>
                  </a:schemeClr>
                </a:solidFill>
              </a:rPr>
              <a:t>you can work through with your clients or on their own.</a:t>
            </a:r>
            <a:endParaRPr lang="en-GB" b="0" dirty="0">
              <a:solidFill>
                <a:schemeClr val="bg1">
                  <a:lumMod val="85000"/>
                  <a:lumOff val="15000"/>
                </a:schemeClr>
              </a:solidFill>
              <a:cs typeface="Calibri"/>
            </a:endParaRPr>
          </a:p>
          <a:p>
            <a:pPr marL="285750" indent="-285750">
              <a:buClr>
                <a:schemeClr val="accent5"/>
              </a:buClr>
              <a:buFont typeface="Arial" panose="020B0604020202020204" pitchFamily="34" charset="0"/>
              <a:buChar char="•"/>
            </a:pPr>
            <a:r>
              <a:rPr lang="en-GB" b="0" dirty="0">
                <a:solidFill>
                  <a:schemeClr val="bg1">
                    <a:lumMod val="85000"/>
                    <a:lumOff val="15000"/>
                  </a:schemeClr>
                </a:solidFill>
              </a:rPr>
              <a:t>Contains a </a:t>
            </a:r>
            <a:r>
              <a:rPr lang="en-GB" dirty="0">
                <a:solidFill>
                  <a:schemeClr val="bg1">
                    <a:lumMod val="85000"/>
                    <a:lumOff val="15000"/>
                  </a:schemeClr>
                </a:solidFill>
              </a:rPr>
              <a:t>range of CBT exercises </a:t>
            </a:r>
            <a:r>
              <a:rPr lang="en-GB" b="0" dirty="0">
                <a:solidFill>
                  <a:schemeClr val="bg1">
                    <a:lumMod val="85000"/>
                    <a:lumOff val="15000"/>
                  </a:schemeClr>
                </a:solidFill>
              </a:rPr>
              <a:t>to support avoidance and build self-esteem, plus some key money guidance information, including an income and expenditure sheet and how to access free debt advice. </a:t>
            </a:r>
          </a:p>
          <a:p>
            <a:pPr marL="285750" indent="-285750">
              <a:buClr>
                <a:schemeClr val="accent5"/>
              </a:buClr>
              <a:buFont typeface="Arial" panose="020B0604020202020204" pitchFamily="34" charset="0"/>
              <a:buChar char="•"/>
            </a:pPr>
            <a:r>
              <a:rPr lang="en-GB" b="0" dirty="0">
                <a:solidFill>
                  <a:schemeClr val="bg1">
                    <a:lumMod val="85000"/>
                    <a:lumOff val="15000"/>
                  </a:schemeClr>
                </a:solidFill>
              </a:rPr>
              <a:t>Access it online or email us if you’d like some hard copies; </a:t>
            </a:r>
            <a:r>
              <a:rPr lang="en-GB" b="0" dirty="0">
                <a:solidFill>
                  <a:schemeClr val="bg1">
                    <a:lumMod val="85000"/>
                    <a:lumOff val="15000"/>
                  </a:schemeClr>
                </a:solidFill>
                <a:hlinkClick r:id="rId3">
                  <a:extLst>
                    <a:ext uri="{A12FA001-AC4F-418D-AE19-62706E023703}">
                      <ahyp:hlinkClr xmlns:ahyp="http://schemas.microsoft.com/office/drawing/2018/hyperlinkcolor" val="tx"/>
                    </a:ext>
                  </a:extLst>
                </a:hlinkClick>
              </a:rPr>
              <a:t>partners@maps.org.uk</a:t>
            </a:r>
            <a:r>
              <a:rPr lang="en-GB" b="0" dirty="0">
                <a:solidFill>
                  <a:schemeClr val="bg1">
                    <a:lumMod val="85000"/>
                    <a:lumOff val="15000"/>
                  </a:schemeClr>
                </a:solidFill>
              </a:rPr>
              <a:t> </a:t>
            </a:r>
            <a:endParaRPr lang="en-GB" b="0" dirty="0">
              <a:solidFill>
                <a:schemeClr val="bg1">
                  <a:lumMod val="85000"/>
                  <a:lumOff val="15000"/>
                </a:schemeClr>
              </a:solidFill>
              <a:cs typeface="Calibri"/>
            </a:endParaRPr>
          </a:p>
        </p:txBody>
      </p:sp>
      <p:sp>
        <p:nvSpPr>
          <p:cNvPr id="24" name="Footer Placeholder 23">
            <a:extLst>
              <a:ext uri="{FF2B5EF4-FFF2-40B4-BE49-F238E27FC236}">
                <a16:creationId xmlns:a16="http://schemas.microsoft.com/office/drawing/2014/main" id="{4A5F706C-340A-4ED7-86E9-A84B5780137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43960"/>
                </a:solidFill>
                <a:effectLst/>
                <a:uLnTx/>
                <a:uFillTx/>
                <a:latin typeface="Calibri"/>
                <a:ea typeface="+mn-ea"/>
                <a:cs typeface="+mn-cs"/>
              </a:rPr>
              <a:t>[Document title]</a:t>
            </a:r>
          </a:p>
        </p:txBody>
      </p:sp>
      <p:sp>
        <p:nvSpPr>
          <p:cNvPr id="25" name="Slide Number Placeholder 24">
            <a:extLst>
              <a:ext uri="{FF2B5EF4-FFF2-40B4-BE49-F238E27FC236}">
                <a16:creationId xmlns:a16="http://schemas.microsoft.com/office/drawing/2014/main" id="{F7C74EF2-0FE2-4BE7-B26C-1769E702D6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2B25-2BA5-41FF-9718-90E0D58FDD67}" type="slidenum">
              <a:rPr kumimoji="0" lang="en-GB" sz="1200" b="1" i="0" u="none" strike="noStrike" kern="1200" cap="none" spc="0" normalizeH="0" baseline="0" noProof="0" smtClean="0">
                <a:ln>
                  <a:noFill/>
                </a:ln>
                <a:solidFill>
                  <a:srgbClr val="14396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a:ln>
                <a:noFill/>
              </a:ln>
              <a:solidFill>
                <a:srgbClr val="143960"/>
              </a:solidFill>
              <a:effectLst/>
              <a:uLnTx/>
              <a:uFillTx/>
              <a:latin typeface="Calibri"/>
              <a:ea typeface="+mn-ea"/>
              <a:cs typeface="+mn-cs"/>
            </a:endParaRPr>
          </a:p>
        </p:txBody>
      </p:sp>
      <p:sp>
        <p:nvSpPr>
          <p:cNvPr id="3" name="TextBox 2">
            <a:extLst>
              <a:ext uri="{FF2B5EF4-FFF2-40B4-BE49-F238E27FC236}">
                <a16:creationId xmlns:a16="http://schemas.microsoft.com/office/drawing/2014/main" id="{65EE7940-F85C-1C92-F1C2-8BDE461B13CA}"/>
              </a:ext>
            </a:extLst>
          </p:cNvPr>
          <p:cNvSpPr txBox="1"/>
          <p:nvPr/>
        </p:nvSpPr>
        <p:spPr>
          <a:xfrm>
            <a:off x="6238728" y="6041385"/>
            <a:ext cx="5651288" cy="461665"/>
          </a:xfrm>
          <a:prstGeom prst="rect">
            <a:avLst/>
          </a:prstGeom>
          <a:solidFill>
            <a:srgbClr val="04349B"/>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n-ea"/>
                <a:cs typeface="+mn-cs"/>
              </a:rPr>
              <a:t>	mhma.org.uk/toolkit</a:t>
            </a:r>
          </a:p>
        </p:txBody>
      </p:sp>
      <p:sp>
        <p:nvSpPr>
          <p:cNvPr id="14" name="Text Placeholder 13">
            <a:extLst>
              <a:ext uri="{FF2B5EF4-FFF2-40B4-BE49-F238E27FC236}">
                <a16:creationId xmlns:a16="http://schemas.microsoft.com/office/drawing/2014/main" id="{2100413F-58DC-694F-B5A0-B202EC4713DB}"/>
              </a:ext>
            </a:extLst>
          </p:cNvPr>
          <p:cNvSpPr>
            <a:spLocks noGrp="1"/>
          </p:cNvSpPr>
          <p:nvPr>
            <p:ph type="body" sz="quarter" idx="13"/>
          </p:nvPr>
        </p:nvSpPr>
        <p:spPr/>
        <p:txBody>
          <a:bodyPr/>
          <a:lstStyle/>
          <a:p>
            <a:endParaRPr lang="en-GB"/>
          </a:p>
        </p:txBody>
      </p:sp>
      <p:sp>
        <p:nvSpPr>
          <p:cNvPr id="20" name="Text Placeholder 19">
            <a:extLst>
              <a:ext uri="{FF2B5EF4-FFF2-40B4-BE49-F238E27FC236}">
                <a16:creationId xmlns:a16="http://schemas.microsoft.com/office/drawing/2014/main" id="{012B893D-A99F-99BB-578D-A733E9BBDDE3}"/>
              </a:ext>
            </a:extLst>
          </p:cNvPr>
          <p:cNvSpPr>
            <a:spLocks noGrp="1"/>
          </p:cNvSpPr>
          <p:nvPr>
            <p:ph type="body" sz="quarter" idx="14"/>
          </p:nvPr>
        </p:nvSpPr>
        <p:spPr/>
        <p:txBody>
          <a:bodyPr/>
          <a:lstStyle/>
          <a:p>
            <a:endParaRPr lang="en-GB"/>
          </a:p>
        </p:txBody>
      </p:sp>
      <p:pic>
        <p:nvPicPr>
          <p:cNvPr id="29" name="Picture 28">
            <a:extLst>
              <a:ext uri="{FF2B5EF4-FFF2-40B4-BE49-F238E27FC236}">
                <a16:creationId xmlns:a16="http://schemas.microsoft.com/office/drawing/2014/main" id="{9CBE98C5-8F49-5986-ABDF-DB3A8DECF39E}"/>
              </a:ext>
            </a:extLst>
          </p:cNvPr>
          <p:cNvPicPr>
            <a:picLocks noChangeAspect="1"/>
          </p:cNvPicPr>
          <p:nvPr/>
        </p:nvPicPr>
        <p:blipFill>
          <a:blip r:embed="rId4"/>
          <a:stretch>
            <a:fillRect/>
          </a:stretch>
        </p:blipFill>
        <p:spPr>
          <a:xfrm>
            <a:off x="1156063" y="1889088"/>
            <a:ext cx="3648374" cy="4737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705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2B9F3B-1B9F-4BFB-93A3-A7957C89970B}"/>
              </a:ext>
            </a:extLst>
          </p:cNvPr>
          <p:cNvSpPr>
            <a:spLocks noGrp="1"/>
          </p:cNvSpPr>
          <p:nvPr>
            <p:ph type="title"/>
          </p:nvPr>
        </p:nvSpPr>
        <p:spPr/>
        <p:txBody>
          <a:bodyPr/>
          <a:lstStyle/>
          <a:p>
            <a:r>
              <a:rPr lang="en-GB" sz="3200" dirty="0"/>
              <a:t>Don’t forget to look after your own financial wellbeing!</a:t>
            </a:r>
          </a:p>
        </p:txBody>
      </p:sp>
    </p:spTree>
    <p:extLst>
      <p:ext uri="{BB962C8B-B14F-4D97-AF65-F5344CB8AC3E}">
        <p14:creationId xmlns:p14="http://schemas.microsoft.com/office/powerpoint/2010/main" val="1318287378"/>
      </p:ext>
    </p:extLst>
  </p:cSld>
  <p:clrMapOvr>
    <a:masterClrMapping/>
  </p:clrMapOvr>
</p:sld>
</file>

<file path=ppt/theme/theme1.xml><?xml version="1.0" encoding="utf-8"?>
<a:theme xmlns:a="http://schemas.openxmlformats.org/drawingml/2006/main" name="3_MoneyPensionService_Theme">
  <a:themeElements>
    <a:clrScheme name="Money &amp; Pensions Services Theme Colours">
      <a:dk1>
        <a:sysClr val="windowText" lastClr="000000"/>
      </a:dk1>
      <a:lt1>
        <a:sysClr val="window" lastClr="FFFFFF"/>
      </a:lt1>
      <a:dk2>
        <a:srgbClr val="143960"/>
      </a:dk2>
      <a:lt2>
        <a:srgbClr val="EEECE1"/>
      </a:lt2>
      <a:accent1>
        <a:srgbClr val="143960"/>
      </a:accent1>
      <a:accent2>
        <a:srgbClr val="00A4DE"/>
      </a:accent2>
      <a:accent3>
        <a:srgbClr val="EEECE1"/>
      </a:accent3>
      <a:accent4>
        <a:srgbClr val="143960"/>
      </a:accent4>
      <a:accent5>
        <a:srgbClr val="00A4DE"/>
      </a:accent5>
      <a:accent6>
        <a:srgbClr val="D2E8F2"/>
      </a:accent6>
      <a:hlink>
        <a:srgbClr val="000000"/>
      </a:hlink>
      <a:folHlink>
        <a:srgbClr val="00A4DE"/>
      </a:folHlink>
    </a:clrScheme>
    <a:fontScheme name="Money &amp; Pensions Services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PS template JG" id="{D2A6B394-A6BD-44A9-95FF-A1434602AAE2}" vid="{FCA0A14D-07AA-4218-8A73-EAC1497115F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PS Money Helper Theme Colours">
      <a:dk1>
        <a:sysClr val="windowText" lastClr="000000"/>
      </a:dk1>
      <a:lt1>
        <a:sysClr val="window" lastClr="FFFFFF"/>
      </a:lt1>
      <a:dk2>
        <a:srgbClr val="000B3B"/>
      </a:dk2>
      <a:lt2>
        <a:srgbClr val="E7E6E6"/>
      </a:lt2>
      <a:accent1>
        <a:srgbClr val="0F19A0"/>
      </a:accent1>
      <a:accent2>
        <a:srgbClr val="C82A87"/>
      </a:accent2>
      <a:accent3>
        <a:srgbClr val="F0F05A"/>
      </a:accent3>
      <a:accent4>
        <a:srgbClr val="6FD8D8"/>
      </a:accent4>
      <a:accent5>
        <a:srgbClr val="000B3B"/>
      </a:accent5>
      <a:accent6>
        <a:srgbClr val="910094"/>
      </a:accent6>
      <a:hlink>
        <a:srgbClr val="262626"/>
      </a:hlink>
      <a:folHlink>
        <a:srgbClr val="C82A87"/>
      </a:folHlink>
    </a:clrScheme>
    <a:fontScheme name="MPS Money Helper Theme Font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S_MoneyHelper_Presentation_16.9_English" id="{7AFA80A8-46CB-4847-8912-C832404B9340}" vid="{EB79B152-1EE6-B540-82F0-02A7B160F322}"/>
    </a:ext>
  </a:extLst>
</a:theme>
</file>

<file path=ppt/theme/theme3.xml><?xml version="1.0" encoding="utf-8"?>
<a:theme xmlns:a="http://schemas.openxmlformats.org/drawingml/2006/main" name="1_Office Theme">
  <a:themeElements>
    <a:clrScheme name="MPS Money Helper Theme Colours">
      <a:dk1>
        <a:sysClr val="windowText" lastClr="000000"/>
      </a:dk1>
      <a:lt1>
        <a:sysClr val="window" lastClr="FFFFFF"/>
      </a:lt1>
      <a:dk2>
        <a:srgbClr val="000B3B"/>
      </a:dk2>
      <a:lt2>
        <a:srgbClr val="E7E6E6"/>
      </a:lt2>
      <a:accent1>
        <a:srgbClr val="0F19A0"/>
      </a:accent1>
      <a:accent2>
        <a:srgbClr val="C82A87"/>
      </a:accent2>
      <a:accent3>
        <a:srgbClr val="F0F05A"/>
      </a:accent3>
      <a:accent4>
        <a:srgbClr val="6FD8D8"/>
      </a:accent4>
      <a:accent5>
        <a:srgbClr val="000B3B"/>
      </a:accent5>
      <a:accent6>
        <a:srgbClr val="910094"/>
      </a:accent6>
      <a:hlink>
        <a:srgbClr val="262626"/>
      </a:hlink>
      <a:folHlink>
        <a:srgbClr val="C82A87"/>
      </a:folHlink>
    </a:clrScheme>
    <a:fontScheme name="MPS Money Helper Theme Font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S_MoneyHelper_Presentation_16.9_English" id="{7AFA80A8-46CB-4847-8912-C832404B9340}" vid="{EB79B152-1EE6-B540-82F0-02A7B160F322}"/>
    </a:ext>
  </a:extLst>
</a:theme>
</file>

<file path=ppt/theme/theme4.xml><?xml version="1.0" encoding="utf-8"?>
<a:theme xmlns:a="http://schemas.openxmlformats.org/drawingml/2006/main" name="4_MoneyPensionService_Theme">
  <a:themeElements>
    <a:clrScheme name="Money &amp; Pensions Services Theme Colours">
      <a:dk1>
        <a:sysClr val="windowText" lastClr="000000"/>
      </a:dk1>
      <a:lt1>
        <a:sysClr val="window" lastClr="FFFFFF"/>
      </a:lt1>
      <a:dk2>
        <a:srgbClr val="143960"/>
      </a:dk2>
      <a:lt2>
        <a:srgbClr val="EEECE1"/>
      </a:lt2>
      <a:accent1>
        <a:srgbClr val="143960"/>
      </a:accent1>
      <a:accent2>
        <a:srgbClr val="00A4DE"/>
      </a:accent2>
      <a:accent3>
        <a:srgbClr val="EEECE1"/>
      </a:accent3>
      <a:accent4>
        <a:srgbClr val="143960"/>
      </a:accent4>
      <a:accent5>
        <a:srgbClr val="00A4DE"/>
      </a:accent5>
      <a:accent6>
        <a:srgbClr val="D2E8F2"/>
      </a:accent6>
      <a:hlink>
        <a:srgbClr val="000000"/>
      </a:hlink>
      <a:folHlink>
        <a:srgbClr val="00A4DE"/>
      </a:folHlink>
    </a:clrScheme>
    <a:fontScheme name="Money &amp; Pensions Services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PS Powerpoint template Widescreen English V1.0  -  Read-Only" id="{E37AF409-F261-4119-95EC-C785CB74763C}" vid="{9CF21670-5BC8-4FDF-8E40-6569F4DEE74F}"/>
    </a:ext>
  </a:extLst>
</a:theme>
</file>

<file path=ppt/theme/theme5.xml><?xml version="1.0" encoding="utf-8"?>
<a:theme xmlns:a="http://schemas.openxmlformats.org/drawingml/2006/main" name="Work and Health Unit">
  <a:themeElements>
    <a:clrScheme name="Work and Health Unit">
      <a:dk1>
        <a:srgbClr val="000000"/>
      </a:dk1>
      <a:lt1>
        <a:srgbClr val="FFFFFF"/>
      </a:lt1>
      <a:dk2>
        <a:srgbClr val="6F777B"/>
      </a:dk2>
      <a:lt2>
        <a:srgbClr val="FAFAFA"/>
      </a:lt2>
      <a:accent1>
        <a:srgbClr val="005EA5"/>
      </a:accent1>
      <a:accent2>
        <a:srgbClr val="2B8CC4"/>
      </a:accent2>
      <a:accent3>
        <a:srgbClr val="00BEB7"/>
      </a:accent3>
      <a:accent4>
        <a:srgbClr val="00AD93"/>
      </a:accent4>
      <a:accent5>
        <a:srgbClr val="46B246"/>
      </a:accent5>
      <a:accent6>
        <a:srgbClr val="00823B"/>
      </a:accent6>
      <a:hlink>
        <a:srgbClr val="005EA5"/>
      </a:hlink>
      <a:folHlink>
        <a:srgbClr val="2E35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Work and Health Unit">
  <a:themeElements>
    <a:clrScheme name="Work and Health Unit">
      <a:dk1>
        <a:srgbClr val="000000"/>
      </a:dk1>
      <a:lt1>
        <a:srgbClr val="FFFFFF"/>
      </a:lt1>
      <a:dk2>
        <a:srgbClr val="6F777B"/>
      </a:dk2>
      <a:lt2>
        <a:srgbClr val="FAFAFA"/>
      </a:lt2>
      <a:accent1>
        <a:srgbClr val="005EA5"/>
      </a:accent1>
      <a:accent2>
        <a:srgbClr val="2B8CC4"/>
      </a:accent2>
      <a:accent3>
        <a:srgbClr val="00BEB7"/>
      </a:accent3>
      <a:accent4>
        <a:srgbClr val="00AD93"/>
      </a:accent4>
      <a:accent5>
        <a:srgbClr val="46B246"/>
      </a:accent5>
      <a:accent6>
        <a:srgbClr val="00823B"/>
      </a:accent6>
      <a:hlink>
        <a:srgbClr val="005EA5"/>
      </a:hlink>
      <a:folHlink>
        <a:srgbClr val="2E35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S Purple">
  <a:themeElements>
    <a:clrScheme name="Custom 2">
      <a:dk1>
        <a:srgbClr val="000000"/>
      </a:dk1>
      <a:lt1>
        <a:srgbClr val="FFFFFF"/>
      </a:lt1>
      <a:dk2>
        <a:srgbClr val="51B9AF"/>
      </a:dk2>
      <a:lt2>
        <a:srgbClr val="808080"/>
      </a:lt2>
      <a:accent1>
        <a:srgbClr val="51B9AF"/>
      </a:accent1>
      <a:accent2>
        <a:srgbClr val="D2F0EF"/>
      </a:accent2>
      <a:accent3>
        <a:srgbClr val="663399"/>
      </a:accent3>
      <a:accent4>
        <a:srgbClr val="0066CC"/>
      </a:accent4>
      <a:accent5>
        <a:srgbClr val="999999"/>
      </a:accent5>
      <a:accent6>
        <a:srgbClr val="FFCC00"/>
      </a:accent6>
      <a:hlink>
        <a:srgbClr val="0563C1"/>
      </a:hlink>
      <a:folHlink>
        <a:srgbClr val="954F72"/>
      </a:folHlink>
    </a:clrScheme>
    <a:fontScheme name="Fin Cap">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MoneyPensionService_Theme">
  <a:themeElements>
    <a:clrScheme name="Money &amp; Pensions Services Theme Colours">
      <a:dk1>
        <a:sysClr val="windowText" lastClr="000000"/>
      </a:dk1>
      <a:lt1>
        <a:sysClr val="window" lastClr="FFFFFF"/>
      </a:lt1>
      <a:dk2>
        <a:srgbClr val="143960"/>
      </a:dk2>
      <a:lt2>
        <a:srgbClr val="EEECE1"/>
      </a:lt2>
      <a:accent1>
        <a:srgbClr val="143960"/>
      </a:accent1>
      <a:accent2>
        <a:srgbClr val="00A4DE"/>
      </a:accent2>
      <a:accent3>
        <a:srgbClr val="EEECE1"/>
      </a:accent3>
      <a:accent4>
        <a:srgbClr val="143960"/>
      </a:accent4>
      <a:accent5>
        <a:srgbClr val="00A4DE"/>
      </a:accent5>
      <a:accent6>
        <a:srgbClr val="D2E8F2"/>
      </a:accent6>
      <a:hlink>
        <a:srgbClr val="000000"/>
      </a:hlink>
      <a:folHlink>
        <a:srgbClr val="00A4DE"/>
      </a:folHlink>
    </a:clrScheme>
    <a:fontScheme name="Money &amp; Pensions Services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PS Powerpoint template standard English V1.0_  -  Read-Only" id="{C4E2A04D-8EEF-4E9A-8B8D-70E9D011C272}" vid="{BAE2BE10-DFEC-489A-BF9C-854778E609DE}"/>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6d26798-f8da-40ca-b58c-b9509fcea00d" xsi:nil="true"/>
    <lcf76f155ced4ddcb4097134ff3c332f xmlns="8292c99d-d9dd-4c3d-9860-d777f228a9d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C24FA81A06F14EAED3DB2925D0622A" ma:contentTypeVersion="15" ma:contentTypeDescription="Create a new document." ma:contentTypeScope="" ma:versionID="8d42e79308fd5f9dfa06b3bd5646d116">
  <xsd:schema xmlns:xsd="http://www.w3.org/2001/XMLSchema" xmlns:xs="http://www.w3.org/2001/XMLSchema" xmlns:p="http://schemas.microsoft.com/office/2006/metadata/properties" xmlns:ns2="8292c99d-d9dd-4c3d-9860-d777f228a9db" xmlns:ns3="a6d26798-f8da-40ca-b58c-b9509fcea00d" targetNamespace="http://schemas.microsoft.com/office/2006/metadata/properties" ma:root="true" ma:fieldsID="f92f08f90361da4f5e263bbe9f2dc6b4" ns2:_="" ns3:_="">
    <xsd:import namespace="8292c99d-d9dd-4c3d-9860-d777f228a9db"/>
    <xsd:import namespace="a6d26798-f8da-40ca-b58c-b9509fcea0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2c99d-d9dd-4c3d-9860-d777f228a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469007e-a559-4351-85ab-0f29b6b947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6d26798-f8da-40ca-b58c-b9509fcea0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1b17486-5640-42ed-ad90-d1cf1178ec6a}" ma:internalName="TaxCatchAll" ma:showField="CatchAllData" ma:web="a6d26798-f8da-40ca-b58c-b9509fcea0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665EDC-5371-4F1B-BAF4-CB187F7CFF88}">
  <ds:schemaRefs>
    <ds:schemaRef ds:uri="8292c99d-d9dd-4c3d-9860-d777f228a9db"/>
    <ds:schemaRef ds:uri="a6d26798-f8da-40ca-b58c-b9509fcea0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D3087D-EA0B-4202-9B11-6267FEC44D19}">
  <ds:schemaRefs>
    <ds:schemaRef ds:uri="http://schemas.microsoft.com/sharepoint/v3/contenttype/forms"/>
  </ds:schemaRefs>
</ds:datastoreItem>
</file>

<file path=customXml/itemProps3.xml><?xml version="1.0" encoding="utf-8"?>
<ds:datastoreItem xmlns:ds="http://schemas.openxmlformats.org/officeDocument/2006/customXml" ds:itemID="{881F0B34-8443-47F8-B90F-4E322EB3A0AB}">
  <ds:schemaRefs>
    <ds:schemaRef ds:uri="8292c99d-d9dd-4c3d-9860-d777f228a9db"/>
    <ds:schemaRef ds:uri="a6d26798-f8da-40ca-b58c-b9509fcea0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1564</Words>
  <Application>Microsoft Office PowerPoint</Application>
  <PresentationFormat>Widescreen</PresentationFormat>
  <Paragraphs>137</Paragraphs>
  <Slides>21</Slides>
  <Notes>10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21</vt:i4>
      </vt:variant>
    </vt:vector>
  </HeadingPairs>
  <TitlesOfParts>
    <vt:vector size="37" baseType="lpstr">
      <vt:lpstr>Arial</vt:lpstr>
      <vt:lpstr>Calibri</vt:lpstr>
      <vt:lpstr>Calibri Light</vt:lpstr>
      <vt:lpstr>Lucida Grande</vt:lpstr>
      <vt:lpstr>Segoe UI</vt:lpstr>
      <vt:lpstr>Wingdings</vt:lpstr>
      <vt:lpstr>Wingdings 3</vt:lpstr>
      <vt:lpstr>3_MoneyPensionService_Theme</vt:lpstr>
      <vt:lpstr>Office Theme</vt:lpstr>
      <vt:lpstr>1_Office Theme</vt:lpstr>
      <vt:lpstr>4_MoneyPensionService_Theme</vt:lpstr>
      <vt:lpstr>Work and Health Unit</vt:lpstr>
      <vt:lpstr>1_Work and Health Unit</vt:lpstr>
      <vt:lpstr>MAS Purple</vt:lpstr>
      <vt:lpstr>2_MoneyPensionService_Theme</vt:lpstr>
      <vt:lpstr>2_Office Theme</vt:lpstr>
      <vt:lpstr>Mental Health &amp; Money in IAPT</vt:lpstr>
      <vt:lpstr>With many grappling with cost-of-living pressures and the challenges of managing their money in uncertain times, it is no surprise that 19 million people in the UK feel worried when thinking about their financial situation.</vt:lpstr>
      <vt:lpstr>People need help now more than ever</vt:lpstr>
      <vt:lpstr>PowerPoint Presentation</vt:lpstr>
      <vt:lpstr>eLearning  All Our Health- Financial Wellbeing</vt:lpstr>
      <vt:lpstr>PowerPoint Presentation</vt:lpstr>
      <vt:lpstr>What MoneyHelper offers</vt:lpstr>
      <vt:lpstr>How we can help you to help others Mental Health &amp; Money Toolkit</vt:lpstr>
      <vt:lpstr>Don’t forget to look after your own financial wellbeing!</vt:lpstr>
      <vt:lpstr>Thank you</vt:lpstr>
      <vt:lpstr>Psychological Mechanisms</vt:lpstr>
      <vt:lpstr>Psychological Mechanisms Frankham, Richardson &amp; Maguire(2020): Systematic review of research</vt:lpstr>
      <vt:lpstr>Psychological Mechanisms</vt:lpstr>
      <vt:lpstr>A psychological approach: space from money worries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wins  Money Guidance and Debt Advice</dc:title>
  <dc:creator>Tim Horsfield</dc:creator>
  <cp:lastModifiedBy>Sarah Murphy</cp:lastModifiedBy>
  <cp:revision>18</cp:revision>
  <dcterms:created xsi:type="dcterms:W3CDTF">2020-11-05T14:30:50Z</dcterms:created>
  <dcterms:modified xsi:type="dcterms:W3CDTF">2023-01-10T16:49:49Z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0x01010076C24FA81A06F14EAED3DB2925D0622A</vt:lpwstr>
  </property>
  <property fmtid="{D5CDD505-2E9C-101B-9397-08002B2CF9AE}" pid="3" name="MSIP_Label_c1f1d417-8d24-4145-98e6-20a1a753a0a2_Enabled">
    <vt:lpwstr>true</vt:lpwstr>
  </property>
  <property fmtid="{D5CDD505-2E9C-101B-9397-08002B2CF9AE}" pid="4" name="MSIP_Label_c1f1d417-8d24-4145-98e6-20a1a753a0a2_SetDate">
    <vt:lpwstr>2022-04-08T11:43:23Z</vt:lpwstr>
  </property>
  <property fmtid="{D5CDD505-2E9C-101B-9397-08002B2CF9AE}" pid="5" name="MSIP_Label_c1f1d417-8d24-4145-98e6-20a1a753a0a2_Method">
    <vt:lpwstr>Standard</vt:lpwstr>
  </property>
  <property fmtid="{D5CDD505-2E9C-101B-9397-08002B2CF9AE}" pid="6" name="MSIP_Label_c1f1d417-8d24-4145-98e6-20a1a753a0a2_Name">
    <vt:lpwstr>Internal</vt:lpwstr>
  </property>
  <property fmtid="{D5CDD505-2E9C-101B-9397-08002B2CF9AE}" pid="7" name="MSIP_Label_c1f1d417-8d24-4145-98e6-20a1a753a0a2_SiteId">
    <vt:lpwstr>bbe41032-8fce-4d42-bab5-44e21510886d</vt:lpwstr>
  </property>
  <property fmtid="{D5CDD505-2E9C-101B-9397-08002B2CF9AE}" pid="8" name="MSIP_Label_c1f1d417-8d24-4145-98e6-20a1a753a0a2_ActionId">
    <vt:lpwstr>71d15cfc-6641-458a-9412-e460a9ebc74d</vt:lpwstr>
  </property>
  <property fmtid="{D5CDD505-2E9C-101B-9397-08002B2CF9AE}" pid="9" name="MSIP_Label_c1f1d417-8d24-4145-98e6-20a1a753a0a2_ContentBits">
    <vt:lpwstr>0</vt:lpwstr>
  </property>
  <property fmtid="{D5CDD505-2E9C-101B-9397-08002B2CF9AE}" pid="10" name="MediaServiceImageTags">
    <vt:lpwstr/>
  </property>
</Properties>
</file>