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7"/>
  </p:notesMasterIdLst>
  <p:handoutMasterIdLst>
    <p:handoutMasterId r:id="rId8"/>
  </p:handoutMasterIdLst>
  <p:sldIdLst>
    <p:sldId id="260" r:id="rId3"/>
    <p:sldId id="257" r:id="rId4"/>
    <p:sldId id="258" r:id="rId5"/>
    <p:sldId id="261" r:id="rId6"/>
  </p:sldIdLst>
  <p:sldSz cx="5327650" cy="7559675"/>
  <p:notesSz cx="10234613" cy="7099300"/>
  <p:defaultTextStyle>
    <a:defPPr>
      <a:defRPr lang="en-US"/>
    </a:defPPr>
    <a:lvl1pPr marL="0" algn="l" defTabSz="660837" rtl="0" eaLnBrk="1" latinLnBrk="0" hangingPunct="1">
      <a:defRPr sz="1301" kern="1200">
        <a:solidFill>
          <a:schemeClr val="tx1"/>
        </a:solidFill>
        <a:latin typeface="+mn-lt"/>
        <a:ea typeface="+mn-ea"/>
        <a:cs typeface="+mn-cs"/>
      </a:defRPr>
    </a:lvl1pPr>
    <a:lvl2pPr marL="330418" algn="l" defTabSz="660837" rtl="0" eaLnBrk="1" latinLnBrk="0" hangingPunct="1">
      <a:defRPr sz="1301" kern="1200">
        <a:solidFill>
          <a:schemeClr val="tx1"/>
        </a:solidFill>
        <a:latin typeface="+mn-lt"/>
        <a:ea typeface="+mn-ea"/>
        <a:cs typeface="+mn-cs"/>
      </a:defRPr>
    </a:lvl2pPr>
    <a:lvl3pPr marL="660837" algn="l" defTabSz="660837" rtl="0" eaLnBrk="1" latinLnBrk="0" hangingPunct="1">
      <a:defRPr sz="1301" kern="1200">
        <a:solidFill>
          <a:schemeClr val="tx1"/>
        </a:solidFill>
        <a:latin typeface="+mn-lt"/>
        <a:ea typeface="+mn-ea"/>
        <a:cs typeface="+mn-cs"/>
      </a:defRPr>
    </a:lvl3pPr>
    <a:lvl4pPr marL="991255" algn="l" defTabSz="660837" rtl="0" eaLnBrk="1" latinLnBrk="0" hangingPunct="1">
      <a:defRPr sz="1301" kern="1200">
        <a:solidFill>
          <a:schemeClr val="tx1"/>
        </a:solidFill>
        <a:latin typeface="+mn-lt"/>
        <a:ea typeface="+mn-ea"/>
        <a:cs typeface="+mn-cs"/>
      </a:defRPr>
    </a:lvl4pPr>
    <a:lvl5pPr marL="1321674" algn="l" defTabSz="660837" rtl="0" eaLnBrk="1" latinLnBrk="0" hangingPunct="1">
      <a:defRPr sz="1301" kern="1200">
        <a:solidFill>
          <a:schemeClr val="tx1"/>
        </a:solidFill>
        <a:latin typeface="+mn-lt"/>
        <a:ea typeface="+mn-ea"/>
        <a:cs typeface="+mn-cs"/>
      </a:defRPr>
    </a:lvl5pPr>
    <a:lvl6pPr marL="1652092" algn="l" defTabSz="660837" rtl="0" eaLnBrk="1" latinLnBrk="0" hangingPunct="1">
      <a:defRPr sz="1301" kern="1200">
        <a:solidFill>
          <a:schemeClr val="tx1"/>
        </a:solidFill>
        <a:latin typeface="+mn-lt"/>
        <a:ea typeface="+mn-ea"/>
        <a:cs typeface="+mn-cs"/>
      </a:defRPr>
    </a:lvl6pPr>
    <a:lvl7pPr marL="1982511" algn="l" defTabSz="660837" rtl="0" eaLnBrk="1" latinLnBrk="0" hangingPunct="1">
      <a:defRPr sz="1301" kern="1200">
        <a:solidFill>
          <a:schemeClr val="tx1"/>
        </a:solidFill>
        <a:latin typeface="+mn-lt"/>
        <a:ea typeface="+mn-ea"/>
        <a:cs typeface="+mn-cs"/>
      </a:defRPr>
    </a:lvl7pPr>
    <a:lvl8pPr marL="2312929" algn="l" defTabSz="660837" rtl="0" eaLnBrk="1" latinLnBrk="0" hangingPunct="1">
      <a:defRPr sz="1301" kern="1200">
        <a:solidFill>
          <a:schemeClr val="tx1"/>
        </a:solidFill>
        <a:latin typeface="+mn-lt"/>
        <a:ea typeface="+mn-ea"/>
        <a:cs typeface="+mn-cs"/>
      </a:defRPr>
    </a:lvl8pPr>
    <a:lvl9pPr marL="2643348" algn="l" defTabSz="660837" rtl="0" eaLnBrk="1" latinLnBrk="0" hangingPunct="1">
      <a:defRPr sz="130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167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4"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98FAB"/>
    <a:srgbClr val="1CA2C2"/>
    <a:srgbClr val="312A63"/>
    <a:srgbClr val="FE9922"/>
    <a:srgbClr val="EDB83D"/>
    <a:srgbClr val="E2AA1E"/>
    <a:srgbClr val="29ABE2"/>
    <a:srgbClr val="F7B800"/>
    <a:srgbClr val="F6F6F6"/>
    <a:srgbClr val="D0E6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85" autoAdjust="0"/>
    <p:restoredTop sz="94660"/>
  </p:normalViewPr>
  <p:slideViewPr>
    <p:cSldViewPr snapToGrid="0">
      <p:cViewPr varScale="1">
        <p:scale>
          <a:sx n="60" d="100"/>
          <a:sy n="60" d="100"/>
        </p:scale>
        <p:origin x="2120" y="48"/>
      </p:cViewPr>
      <p:guideLst>
        <p:guide orient="horz" pos="2381"/>
        <p:guide pos="1678"/>
      </p:guideLst>
    </p:cSldViewPr>
  </p:slideViewPr>
  <p:notesTextViewPr>
    <p:cViewPr>
      <p:scale>
        <a:sx n="1" d="1"/>
        <a:sy n="1" d="1"/>
      </p:scale>
      <p:origin x="0" y="0"/>
    </p:cViewPr>
  </p:notesTextViewPr>
  <p:notesViewPr>
    <p:cSldViewPr snapToGrid="0">
      <p:cViewPr varScale="1">
        <p:scale>
          <a:sx n="65" d="100"/>
          <a:sy n="65" d="100"/>
        </p:scale>
        <p:origin x="279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434999" cy="356198"/>
          </a:xfrm>
          <a:prstGeom prst="rect">
            <a:avLst/>
          </a:prstGeom>
        </p:spPr>
        <p:txBody>
          <a:bodyPr vert="horz" lIns="99042" tIns="49522" rIns="99042" bIns="49522" rtlCol="0"/>
          <a:lstStyle>
            <a:lvl1pPr algn="l">
              <a:defRPr sz="1300"/>
            </a:lvl1pPr>
          </a:lstStyle>
          <a:p>
            <a:endParaRPr lang="en-US"/>
          </a:p>
        </p:txBody>
      </p:sp>
      <p:sp>
        <p:nvSpPr>
          <p:cNvPr id="3" name="Date Placeholder 2"/>
          <p:cNvSpPr>
            <a:spLocks noGrp="1"/>
          </p:cNvSpPr>
          <p:nvPr>
            <p:ph type="dt" sz="quarter" idx="1"/>
          </p:nvPr>
        </p:nvSpPr>
        <p:spPr>
          <a:xfrm>
            <a:off x="5797246" y="1"/>
            <a:ext cx="4434999" cy="356198"/>
          </a:xfrm>
          <a:prstGeom prst="rect">
            <a:avLst/>
          </a:prstGeom>
        </p:spPr>
        <p:txBody>
          <a:bodyPr vert="horz" lIns="99042" tIns="49522" rIns="99042" bIns="49522" rtlCol="0"/>
          <a:lstStyle>
            <a:lvl1pPr algn="r">
              <a:defRPr sz="1300"/>
            </a:lvl1pPr>
          </a:lstStyle>
          <a:p>
            <a:fld id="{11A3E735-BF91-4312-B791-E02C86E8EB64}" type="datetimeFigureOut">
              <a:rPr lang="en-US" smtClean="0"/>
              <a:t>10/27/2020</a:t>
            </a:fld>
            <a:endParaRPr lang="en-US"/>
          </a:p>
        </p:txBody>
      </p:sp>
      <p:sp>
        <p:nvSpPr>
          <p:cNvPr id="4" name="Footer Placeholder 3"/>
          <p:cNvSpPr>
            <a:spLocks noGrp="1"/>
          </p:cNvSpPr>
          <p:nvPr>
            <p:ph type="ftr" sz="quarter" idx="2"/>
          </p:nvPr>
        </p:nvSpPr>
        <p:spPr>
          <a:xfrm>
            <a:off x="2" y="6743104"/>
            <a:ext cx="4434999" cy="356198"/>
          </a:xfrm>
          <a:prstGeom prst="rect">
            <a:avLst/>
          </a:prstGeom>
        </p:spPr>
        <p:txBody>
          <a:bodyPr vert="horz" lIns="99042" tIns="49522" rIns="99042" bIns="49522" rtlCol="0" anchor="b"/>
          <a:lstStyle>
            <a:lvl1pPr algn="l">
              <a:defRPr sz="1300"/>
            </a:lvl1pPr>
          </a:lstStyle>
          <a:p>
            <a:endParaRPr lang="en-US"/>
          </a:p>
        </p:txBody>
      </p:sp>
      <p:sp>
        <p:nvSpPr>
          <p:cNvPr id="5" name="Slide Number Placeholder 4"/>
          <p:cNvSpPr>
            <a:spLocks noGrp="1"/>
          </p:cNvSpPr>
          <p:nvPr>
            <p:ph type="sldNum" sz="quarter" idx="3"/>
          </p:nvPr>
        </p:nvSpPr>
        <p:spPr>
          <a:xfrm>
            <a:off x="5797246" y="6743104"/>
            <a:ext cx="4434999" cy="356198"/>
          </a:xfrm>
          <a:prstGeom prst="rect">
            <a:avLst/>
          </a:prstGeom>
        </p:spPr>
        <p:txBody>
          <a:bodyPr vert="horz" lIns="99042" tIns="49522" rIns="99042" bIns="49522" rtlCol="0" anchor="b"/>
          <a:lstStyle>
            <a:lvl1pPr algn="r">
              <a:defRPr sz="1300"/>
            </a:lvl1pPr>
          </a:lstStyle>
          <a:p>
            <a:fld id="{4E3EF6B9-21BA-4F23-9CAC-47147AFFA150}" type="slidenum">
              <a:rPr lang="en-US" smtClean="0"/>
              <a:t>‹#›</a:t>
            </a:fld>
            <a:endParaRPr lang="en-US"/>
          </a:p>
        </p:txBody>
      </p:sp>
    </p:spTree>
    <p:extLst>
      <p:ext uri="{BB962C8B-B14F-4D97-AF65-F5344CB8AC3E}">
        <p14:creationId xmlns:p14="http://schemas.microsoft.com/office/powerpoint/2010/main" val="42711704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434999" cy="356198"/>
          </a:xfrm>
          <a:prstGeom prst="rect">
            <a:avLst/>
          </a:prstGeom>
        </p:spPr>
        <p:txBody>
          <a:bodyPr vert="horz" lIns="99042" tIns="49522" rIns="99042" bIns="49522" rtlCol="0"/>
          <a:lstStyle>
            <a:lvl1pPr algn="l">
              <a:defRPr sz="1300"/>
            </a:lvl1pPr>
          </a:lstStyle>
          <a:p>
            <a:endParaRPr lang="en-US"/>
          </a:p>
        </p:txBody>
      </p:sp>
      <p:sp>
        <p:nvSpPr>
          <p:cNvPr id="3" name="Date Placeholder 2"/>
          <p:cNvSpPr>
            <a:spLocks noGrp="1"/>
          </p:cNvSpPr>
          <p:nvPr>
            <p:ph type="dt" idx="1"/>
          </p:nvPr>
        </p:nvSpPr>
        <p:spPr>
          <a:xfrm>
            <a:off x="5797246" y="1"/>
            <a:ext cx="4434999" cy="356198"/>
          </a:xfrm>
          <a:prstGeom prst="rect">
            <a:avLst/>
          </a:prstGeom>
        </p:spPr>
        <p:txBody>
          <a:bodyPr vert="horz" lIns="99042" tIns="49522" rIns="99042" bIns="49522" rtlCol="0"/>
          <a:lstStyle>
            <a:lvl1pPr algn="r">
              <a:defRPr sz="1300"/>
            </a:lvl1pPr>
          </a:lstStyle>
          <a:p>
            <a:fld id="{C0607983-037E-4770-8F0C-1430ED136D42}" type="datetimeFigureOut">
              <a:rPr lang="en-US" smtClean="0"/>
              <a:t>10/27/2020</a:t>
            </a:fld>
            <a:endParaRPr lang="en-US"/>
          </a:p>
        </p:txBody>
      </p:sp>
      <p:sp>
        <p:nvSpPr>
          <p:cNvPr id="4" name="Slide Image Placeholder 3"/>
          <p:cNvSpPr>
            <a:spLocks noGrp="1" noRot="1" noChangeAspect="1"/>
          </p:cNvSpPr>
          <p:nvPr>
            <p:ph type="sldImg" idx="2"/>
          </p:nvPr>
        </p:nvSpPr>
        <p:spPr>
          <a:xfrm>
            <a:off x="4273550" y="887413"/>
            <a:ext cx="1687513" cy="2395537"/>
          </a:xfrm>
          <a:prstGeom prst="rect">
            <a:avLst/>
          </a:prstGeom>
          <a:noFill/>
          <a:ln w="12700">
            <a:solidFill>
              <a:prstClr val="black"/>
            </a:solidFill>
          </a:ln>
        </p:spPr>
        <p:txBody>
          <a:bodyPr vert="horz" lIns="99042" tIns="49522" rIns="99042" bIns="49522" rtlCol="0" anchor="ctr"/>
          <a:lstStyle/>
          <a:p>
            <a:endParaRPr lang="en-US"/>
          </a:p>
        </p:txBody>
      </p:sp>
      <p:sp>
        <p:nvSpPr>
          <p:cNvPr id="5" name="Notes Placeholder 4"/>
          <p:cNvSpPr>
            <a:spLocks noGrp="1"/>
          </p:cNvSpPr>
          <p:nvPr>
            <p:ph type="body" sz="quarter" idx="3"/>
          </p:nvPr>
        </p:nvSpPr>
        <p:spPr>
          <a:xfrm>
            <a:off x="1023462" y="3416540"/>
            <a:ext cx="8187690" cy="2795350"/>
          </a:xfrm>
          <a:prstGeom prst="rect">
            <a:avLst/>
          </a:prstGeom>
        </p:spPr>
        <p:txBody>
          <a:bodyPr vert="horz" lIns="99042" tIns="49522" rIns="99042" bIns="4952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6743104"/>
            <a:ext cx="4434999" cy="356198"/>
          </a:xfrm>
          <a:prstGeom prst="rect">
            <a:avLst/>
          </a:prstGeom>
        </p:spPr>
        <p:txBody>
          <a:bodyPr vert="horz" lIns="99042" tIns="49522" rIns="99042" bIns="49522" rtlCol="0" anchor="b"/>
          <a:lstStyle>
            <a:lvl1pPr algn="l">
              <a:defRPr sz="1300"/>
            </a:lvl1pPr>
          </a:lstStyle>
          <a:p>
            <a:endParaRPr lang="en-US"/>
          </a:p>
        </p:txBody>
      </p:sp>
      <p:sp>
        <p:nvSpPr>
          <p:cNvPr id="7" name="Slide Number Placeholder 6"/>
          <p:cNvSpPr>
            <a:spLocks noGrp="1"/>
          </p:cNvSpPr>
          <p:nvPr>
            <p:ph type="sldNum" sz="quarter" idx="5"/>
          </p:nvPr>
        </p:nvSpPr>
        <p:spPr>
          <a:xfrm>
            <a:off x="5797246" y="6743104"/>
            <a:ext cx="4434999" cy="356198"/>
          </a:xfrm>
          <a:prstGeom prst="rect">
            <a:avLst/>
          </a:prstGeom>
        </p:spPr>
        <p:txBody>
          <a:bodyPr vert="horz" lIns="99042" tIns="49522" rIns="99042" bIns="49522" rtlCol="0" anchor="b"/>
          <a:lstStyle>
            <a:lvl1pPr algn="r">
              <a:defRPr sz="1300"/>
            </a:lvl1pPr>
          </a:lstStyle>
          <a:p>
            <a:fld id="{6F96E695-1FEC-489F-8D1B-295ED1FA9E67}" type="slidenum">
              <a:rPr lang="en-US" smtClean="0"/>
              <a:t>‹#›</a:t>
            </a:fld>
            <a:endParaRPr lang="en-US"/>
          </a:p>
        </p:txBody>
      </p:sp>
    </p:spTree>
    <p:extLst>
      <p:ext uri="{BB962C8B-B14F-4D97-AF65-F5344CB8AC3E}">
        <p14:creationId xmlns:p14="http://schemas.microsoft.com/office/powerpoint/2010/main" val="2803063863"/>
      </p:ext>
    </p:extLst>
  </p:cSld>
  <p:clrMap bg1="lt1" tx1="dk1" bg2="lt2" tx2="dk2" accent1="accent1" accent2="accent2" accent3="accent3" accent4="accent4" accent5="accent5" accent6="accent6" hlink="hlink" folHlink="folHlink"/>
  <p:notesStyle>
    <a:lvl1pPr marL="0" algn="l" defTabSz="660837" rtl="0" eaLnBrk="1" latinLnBrk="0" hangingPunct="1">
      <a:defRPr sz="867" kern="1200">
        <a:solidFill>
          <a:schemeClr val="tx1"/>
        </a:solidFill>
        <a:latin typeface="+mn-lt"/>
        <a:ea typeface="+mn-ea"/>
        <a:cs typeface="+mn-cs"/>
      </a:defRPr>
    </a:lvl1pPr>
    <a:lvl2pPr marL="330418" algn="l" defTabSz="660837" rtl="0" eaLnBrk="1" latinLnBrk="0" hangingPunct="1">
      <a:defRPr sz="867" kern="1200">
        <a:solidFill>
          <a:schemeClr val="tx1"/>
        </a:solidFill>
        <a:latin typeface="+mn-lt"/>
        <a:ea typeface="+mn-ea"/>
        <a:cs typeface="+mn-cs"/>
      </a:defRPr>
    </a:lvl2pPr>
    <a:lvl3pPr marL="660837" algn="l" defTabSz="660837" rtl="0" eaLnBrk="1" latinLnBrk="0" hangingPunct="1">
      <a:defRPr sz="867" kern="1200">
        <a:solidFill>
          <a:schemeClr val="tx1"/>
        </a:solidFill>
        <a:latin typeface="+mn-lt"/>
        <a:ea typeface="+mn-ea"/>
        <a:cs typeface="+mn-cs"/>
      </a:defRPr>
    </a:lvl3pPr>
    <a:lvl4pPr marL="991255" algn="l" defTabSz="660837" rtl="0" eaLnBrk="1" latinLnBrk="0" hangingPunct="1">
      <a:defRPr sz="867" kern="1200">
        <a:solidFill>
          <a:schemeClr val="tx1"/>
        </a:solidFill>
        <a:latin typeface="+mn-lt"/>
        <a:ea typeface="+mn-ea"/>
        <a:cs typeface="+mn-cs"/>
      </a:defRPr>
    </a:lvl4pPr>
    <a:lvl5pPr marL="1321674" algn="l" defTabSz="660837" rtl="0" eaLnBrk="1" latinLnBrk="0" hangingPunct="1">
      <a:defRPr sz="867" kern="1200">
        <a:solidFill>
          <a:schemeClr val="tx1"/>
        </a:solidFill>
        <a:latin typeface="+mn-lt"/>
        <a:ea typeface="+mn-ea"/>
        <a:cs typeface="+mn-cs"/>
      </a:defRPr>
    </a:lvl5pPr>
    <a:lvl6pPr marL="1652092" algn="l" defTabSz="660837" rtl="0" eaLnBrk="1" latinLnBrk="0" hangingPunct="1">
      <a:defRPr sz="867" kern="1200">
        <a:solidFill>
          <a:schemeClr val="tx1"/>
        </a:solidFill>
        <a:latin typeface="+mn-lt"/>
        <a:ea typeface="+mn-ea"/>
        <a:cs typeface="+mn-cs"/>
      </a:defRPr>
    </a:lvl6pPr>
    <a:lvl7pPr marL="1982511" algn="l" defTabSz="660837" rtl="0" eaLnBrk="1" latinLnBrk="0" hangingPunct="1">
      <a:defRPr sz="867" kern="1200">
        <a:solidFill>
          <a:schemeClr val="tx1"/>
        </a:solidFill>
        <a:latin typeface="+mn-lt"/>
        <a:ea typeface="+mn-ea"/>
        <a:cs typeface="+mn-cs"/>
      </a:defRPr>
    </a:lvl7pPr>
    <a:lvl8pPr marL="2312929" algn="l" defTabSz="660837" rtl="0" eaLnBrk="1" latinLnBrk="0" hangingPunct="1">
      <a:defRPr sz="867" kern="1200">
        <a:solidFill>
          <a:schemeClr val="tx1"/>
        </a:solidFill>
        <a:latin typeface="+mn-lt"/>
        <a:ea typeface="+mn-ea"/>
        <a:cs typeface="+mn-cs"/>
      </a:defRPr>
    </a:lvl8pPr>
    <a:lvl9pPr marL="2643348" algn="l" defTabSz="660837" rtl="0" eaLnBrk="1" latinLnBrk="0" hangingPunct="1">
      <a:defRPr sz="86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F96E695-1FEC-489F-8D1B-295ED1FA9E67}" type="slidenum">
              <a:rPr lang="en-US" smtClean="0"/>
              <a:t>1</a:t>
            </a:fld>
            <a:endParaRPr lang="en-US"/>
          </a:p>
        </p:txBody>
      </p:sp>
    </p:spTree>
    <p:extLst>
      <p:ext uri="{BB962C8B-B14F-4D97-AF65-F5344CB8AC3E}">
        <p14:creationId xmlns:p14="http://schemas.microsoft.com/office/powerpoint/2010/main" val="319503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lyer 8.5 x 11">
    <p:spTree>
      <p:nvGrpSpPr>
        <p:cNvPr id="1" name=""/>
        <p:cNvGrpSpPr/>
        <p:nvPr/>
      </p:nvGrpSpPr>
      <p:grpSpPr>
        <a:xfrm>
          <a:off x="0" y="0"/>
          <a:ext cx="0" cy="0"/>
          <a:chOff x="0" y="0"/>
          <a:chExt cx="0" cy="0"/>
        </a:xfrm>
      </p:grpSpPr>
      <p:sp>
        <p:nvSpPr>
          <p:cNvPr id="9" name="Text Placeholder 8"/>
          <p:cNvSpPr>
            <a:spLocks noGrp="1"/>
          </p:cNvSpPr>
          <p:nvPr>
            <p:ph type="body" sz="quarter" idx="10" hasCustomPrompt="1"/>
          </p:nvPr>
        </p:nvSpPr>
        <p:spPr>
          <a:xfrm>
            <a:off x="904120" y="402272"/>
            <a:ext cx="3593319" cy="1357822"/>
          </a:xfrm>
        </p:spPr>
        <p:txBody>
          <a:bodyPr lIns="0" tIns="0" rIns="0" bIns="0" anchor="b">
            <a:noAutofit/>
          </a:bodyPr>
          <a:lstStyle>
            <a:lvl1pPr marL="0" indent="0">
              <a:lnSpc>
                <a:spcPct val="85000"/>
              </a:lnSpc>
              <a:spcBef>
                <a:spcPts val="0"/>
              </a:spcBef>
              <a:buNone/>
              <a:defRPr sz="3565" b="1" cap="all" baseline="0">
                <a:solidFill>
                  <a:schemeClr val="accent1"/>
                </a:solidFill>
                <a:latin typeface="+mj-lt"/>
              </a:defRPr>
            </a:lvl1pPr>
            <a:lvl2pPr marL="0" indent="0">
              <a:lnSpc>
                <a:spcPct val="100000"/>
              </a:lnSpc>
              <a:spcBef>
                <a:spcPts val="0"/>
              </a:spcBef>
              <a:buNone/>
              <a:defRPr sz="1371">
                <a:solidFill>
                  <a:schemeClr val="tx1">
                    <a:lumMod val="75000"/>
                    <a:lumOff val="25000"/>
                  </a:schemeClr>
                </a:solidFill>
              </a:defRPr>
            </a:lvl2pPr>
            <a:lvl3pPr marL="0" indent="0">
              <a:lnSpc>
                <a:spcPct val="100000"/>
              </a:lnSpc>
              <a:spcBef>
                <a:spcPts val="0"/>
              </a:spcBef>
              <a:buNone/>
              <a:defRPr sz="1371">
                <a:solidFill>
                  <a:schemeClr val="tx1">
                    <a:lumMod val="75000"/>
                    <a:lumOff val="25000"/>
                  </a:schemeClr>
                </a:solidFill>
              </a:defRPr>
            </a:lvl3pPr>
            <a:lvl4pPr marL="0" indent="0">
              <a:lnSpc>
                <a:spcPct val="100000"/>
              </a:lnSpc>
              <a:spcBef>
                <a:spcPts val="0"/>
              </a:spcBef>
              <a:buNone/>
              <a:defRPr sz="1371">
                <a:solidFill>
                  <a:schemeClr val="tx1">
                    <a:lumMod val="75000"/>
                    <a:lumOff val="25000"/>
                  </a:schemeClr>
                </a:solidFill>
              </a:defRPr>
            </a:lvl4pPr>
            <a:lvl5pPr marL="0" indent="0">
              <a:lnSpc>
                <a:spcPct val="100000"/>
              </a:lnSpc>
              <a:spcBef>
                <a:spcPts val="0"/>
              </a:spcBef>
              <a:buNone/>
              <a:defRPr sz="1371">
                <a:solidFill>
                  <a:schemeClr val="tx1">
                    <a:lumMod val="75000"/>
                    <a:lumOff val="25000"/>
                  </a:schemeClr>
                </a:solidFill>
              </a:defRPr>
            </a:lvl5pPr>
            <a:lvl6pPr marL="0" indent="0">
              <a:lnSpc>
                <a:spcPct val="100000"/>
              </a:lnSpc>
              <a:spcBef>
                <a:spcPts val="0"/>
              </a:spcBef>
              <a:buNone/>
              <a:defRPr sz="1371">
                <a:solidFill>
                  <a:schemeClr val="tx1">
                    <a:lumMod val="75000"/>
                    <a:lumOff val="25000"/>
                  </a:schemeClr>
                </a:solidFill>
              </a:defRPr>
            </a:lvl6pPr>
            <a:lvl7pPr marL="0" indent="0">
              <a:lnSpc>
                <a:spcPct val="100000"/>
              </a:lnSpc>
              <a:spcBef>
                <a:spcPts val="0"/>
              </a:spcBef>
              <a:buNone/>
              <a:defRPr sz="1371">
                <a:solidFill>
                  <a:schemeClr val="tx1">
                    <a:lumMod val="75000"/>
                    <a:lumOff val="25000"/>
                  </a:schemeClr>
                </a:solidFill>
              </a:defRPr>
            </a:lvl7pPr>
            <a:lvl8pPr marL="0" indent="0">
              <a:lnSpc>
                <a:spcPct val="100000"/>
              </a:lnSpc>
              <a:spcBef>
                <a:spcPts val="0"/>
              </a:spcBef>
              <a:buNone/>
              <a:defRPr sz="1371">
                <a:solidFill>
                  <a:schemeClr val="tx1">
                    <a:lumMod val="75000"/>
                    <a:lumOff val="25000"/>
                  </a:schemeClr>
                </a:solidFill>
              </a:defRPr>
            </a:lvl8pPr>
            <a:lvl9pPr marL="0" indent="0">
              <a:lnSpc>
                <a:spcPct val="100000"/>
              </a:lnSpc>
              <a:spcBef>
                <a:spcPts val="0"/>
              </a:spcBef>
              <a:buNone/>
              <a:defRPr sz="1371">
                <a:solidFill>
                  <a:schemeClr val="tx1">
                    <a:lumMod val="75000"/>
                    <a:lumOff val="25000"/>
                  </a:schemeClr>
                </a:solidFill>
              </a:defRPr>
            </a:lvl9pPr>
          </a:lstStyle>
          <a:p>
            <a:pPr lvl="0"/>
            <a:r>
              <a:rPr lang="en-US" dirty="0"/>
              <a:t>Add text</a:t>
            </a:r>
          </a:p>
        </p:txBody>
      </p:sp>
      <p:sp>
        <p:nvSpPr>
          <p:cNvPr id="31" name="Text Placeholder 8"/>
          <p:cNvSpPr>
            <a:spLocks noGrp="1"/>
          </p:cNvSpPr>
          <p:nvPr>
            <p:ph type="body" sz="quarter" idx="16" hasCustomPrompt="1"/>
          </p:nvPr>
        </p:nvSpPr>
        <p:spPr>
          <a:xfrm>
            <a:off x="2768950" y="2021524"/>
            <a:ext cx="1728489" cy="242458"/>
          </a:xfrm>
        </p:spPr>
        <p:txBody>
          <a:bodyPr lIns="0" tIns="0" rIns="0" bIns="0" anchor="ctr">
            <a:noAutofit/>
          </a:bodyPr>
          <a:lstStyle>
            <a:lvl1pPr marL="0" indent="0">
              <a:lnSpc>
                <a:spcPct val="82000"/>
              </a:lnSpc>
              <a:spcBef>
                <a:spcPts val="0"/>
              </a:spcBef>
              <a:buNone/>
              <a:defRPr sz="1097" b="1" cap="none" baseline="0">
                <a:solidFill>
                  <a:schemeClr val="tx2"/>
                </a:solidFill>
                <a:latin typeface="+mj-lt"/>
              </a:defRPr>
            </a:lvl1pPr>
            <a:lvl2pPr marL="0" indent="0">
              <a:lnSpc>
                <a:spcPct val="100000"/>
              </a:lnSpc>
              <a:spcBef>
                <a:spcPts val="0"/>
              </a:spcBef>
              <a:buNone/>
              <a:defRPr sz="1371">
                <a:solidFill>
                  <a:schemeClr val="tx1">
                    <a:lumMod val="75000"/>
                    <a:lumOff val="25000"/>
                  </a:schemeClr>
                </a:solidFill>
              </a:defRPr>
            </a:lvl2pPr>
            <a:lvl3pPr marL="0" indent="0">
              <a:lnSpc>
                <a:spcPct val="100000"/>
              </a:lnSpc>
              <a:spcBef>
                <a:spcPts val="0"/>
              </a:spcBef>
              <a:buNone/>
              <a:defRPr sz="1371">
                <a:solidFill>
                  <a:schemeClr val="tx1">
                    <a:lumMod val="75000"/>
                    <a:lumOff val="25000"/>
                  </a:schemeClr>
                </a:solidFill>
              </a:defRPr>
            </a:lvl3pPr>
            <a:lvl4pPr marL="0" indent="0">
              <a:lnSpc>
                <a:spcPct val="100000"/>
              </a:lnSpc>
              <a:spcBef>
                <a:spcPts val="0"/>
              </a:spcBef>
              <a:buNone/>
              <a:defRPr sz="1371">
                <a:solidFill>
                  <a:schemeClr val="tx1">
                    <a:lumMod val="75000"/>
                    <a:lumOff val="25000"/>
                  </a:schemeClr>
                </a:solidFill>
              </a:defRPr>
            </a:lvl4pPr>
            <a:lvl5pPr marL="0" indent="0">
              <a:lnSpc>
                <a:spcPct val="100000"/>
              </a:lnSpc>
              <a:spcBef>
                <a:spcPts val="0"/>
              </a:spcBef>
              <a:buNone/>
              <a:defRPr sz="1371">
                <a:solidFill>
                  <a:schemeClr val="tx1">
                    <a:lumMod val="75000"/>
                    <a:lumOff val="25000"/>
                  </a:schemeClr>
                </a:solidFill>
              </a:defRPr>
            </a:lvl5pPr>
            <a:lvl6pPr marL="0" indent="0">
              <a:lnSpc>
                <a:spcPct val="100000"/>
              </a:lnSpc>
              <a:spcBef>
                <a:spcPts val="0"/>
              </a:spcBef>
              <a:buNone/>
              <a:defRPr sz="1371">
                <a:solidFill>
                  <a:schemeClr val="tx1">
                    <a:lumMod val="75000"/>
                    <a:lumOff val="25000"/>
                  </a:schemeClr>
                </a:solidFill>
              </a:defRPr>
            </a:lvl6pPr>
            <a:lvl7pPr marL="0" indent="0">
              <a:lnSpc>
                <a:spcPct val="100000"/>
              </a:lnSpc>
              <a:spcBef>
                <a:spcPts val="0"/>
              </a:spcBef>
              <a:buNone/>
              <a:defRPr sz="1371">
                <a:solidFill>
                  <a:schemeClr val="tx1">
                    <a:lumMod val="75000"/>
                    <a:lumOff val="25000"/>
                  </a:schemeClr>
                </a:solidFill>
              </a:defRPr>
            </a:lvl7pPr>
            <a:lvl8pPr marL="0" indent="0">
              <a:lnSpc>
                <a:spcPct val="100000"/>
              </a:lnSpc>
              <a:spcBef>
                <a:spcPts val="0"/>
              </a:spcBef>
              <a:buNone/>
              <a:defRPr sz="1371">
                <a:solidFill>
                  <a:schemeClr val="tx1">
                    <a:lumMod val="75000"/>
                    <a:lumOff val="25000"/>
                  </a:schemeClr>
                </a:solidFill>
              </a:defRPr>
            </a:lvl8pPr>
            <a:lvl9pPr marL="0" indent="0">
              <a:lnSpc>
                <a:spcPct val="100000"/>
              </a:lnSpc>
              <a:spcBef>
                <a:spcPts val="0"/>
              </a:spcBef>
              <a:buNone/>
              <a:defRPr sz="1371">
                <a:solidFill>
                  <a:schemeClr val="tx1">
                    <a:lumMod val="75000"/>
                    <a:lumOff val="25000"/>
                  </a:schemeClr>
                </a:solidFill>
              </a:defRPr>
            </a:lvl9pPr>
          </a:lstStyle>
          <a:p>
            <a:pPr lvl="0"/>
            <a:r>
              <a:rPr lang="en-US" dirty="0"/>
              <a:t>Heading text</a:t>
            </a:r>
          </a:p>
        </p:txBody>
      </p:sp>
      <p:sp>
        <p:nvSpPr>
          <p:cNvPr id="5" name="Text Placeholder 4"/>
          <p:cNvSpPr>
            <a:spLocks noGrp="1"/>
          </p:cNvSpPr>
          <p:nvPr>
            <p:ph type="body" sz="quarter" idx="17"/>
          </p:nvPr>
        </p:nvSpPr>
        <p:spPr>
          <a:xfrm>
            <a:off x="2768950" y="2270317"/>
            <a:ext cx="1728489" cy="2431811"/>
          </a:xfrm>
        </p:spPr>
        <p:txBody>
          <a:bodyPr lIns="0" tIns="0" rIns="0" bIns="0">
            <a:noAutofit/>
          </a:bodyPr>
          <a:lstStyle>
            <a:lvl1pPr marL="125364" indent="-125364">
              <a:lnSpc>
                <a:spcPct val="120000"/>
              </a:lnSpc>
              <a:spcBef>
                <a:spcPts val="754"/>
              </a:spcBef>
              <a:defRPr sz="754">
                <a:solidFill>
                  <a:schemeClr val="tx2"/>
                </a:solidFill>
              </a:defRPr>
            </a:lvl1pPr>
            <a:lvl2pPr marL="275801" indent="-125364">
              <a:lnSpc>
                <a:spcPct val="120000"/>
              </a:lnSpc>
              <a:spcBef>
                <a:spcPts val="754"/>
              </a:spcBef>
              <a:defRPr sz="754">
                <a:solidFill>
                  <a:schemeClr val="tx2"/>
                </a:solidFill>
              </a:defRPr>
            </a:lvl2pPr>
            <a:lvl3pPr marL="275801" indent="-125364">
              <a:lnSpc>
                <a:spcPct val="120000"/>
              </a:lnSpc>
              <a:spcBef>
                <a:spcPts val="754"/>
              </a:spcBef>
              <a:defRPr sz="754">
                <a:solidFill>
                  <a:schemeClr val="tx2"/>
                </a:solidFill>
              </a:defRPr>
            </a:lvl3pPr>
            <a:lvl4pPr marL="275801" indent="-125364">
              <a:lnSpc>
                <a:spcPct val="120000"/>
              </a:lnSpc>
              <a:spcBef>
                <a:spcPts val="754"/>
              </a:spcBef>
              <a:defRPr sz="754">
                <a:solidFill>
                  <a:schemeClr val="tx2"/>
                </a:solidFill>
              </a:defRPr>
            </a:lvl4pPr>
            <a:lvl5pPr marL="275801" indent="-125364">
              <a:lnSpc>
                <a:spcPct val="120000"/>
              </a:lnSpc>
              <a:spcBef>
                <a:spcPts val="754"/>
              </a:spcBef>
              <a:defRPr sz="754">
                <a:solidFill>
                  <a:schemeClr val="tx2"/>
                </a:solidFill>
              </a:defRPr>
            </a:lvl5pPr>
            <a:lvl6pPr marL="275801" indent="-125364">
              <a:lnSpc>
                <a:spcPct val="120000"/>
              </a:lnSpc>
              <a:spcBef>
                <a:spcPts val="754"/>
              </a:spcBef>
              <a:defRPr sz="754">
                <a:solidFill>
                  <a:schemeClr val="tx2"/>
                </a:solidFill>
              </a:defRPr>
            </a:lvl6pPr>
            <a:lvl7pPr marL="275801" indent="-125364">
              <a:lnSpc>
                <a:spcPct val="120000"/>
              </a:lnSpc>
              <a:spcBef>
                <a:spcPts val="754"/>
              </a:spcBef>
              <a:defRPr sz="754">
                <a:solidFill>
                  <a:schemeClr val="tx2"/>
                </a:solidFill>
              </a:defRPr>
            </a:lvl7pPr>
            <a:lvl8pPr marL="275801" indent="-125364">
              <a:lnSpc>
                <a:spcPct val="120000"/>
              </a:lnSpc>
              <a:spcBef>
                <a:spcPts val="754"/>
              </a:spcBef>
              <a:defRPr sz="754">
                <a:solidFill>
                  <a:schemeClr val="tx2"/>
                </a:solidFill>
              </a:defRPr>
            </a:lvl8pPr>
            <a:lvl9pPr marL="275801" indent="-125364">
              <a:lnSpc>
                <a:spcPct val="120000"/>
              </a:lnSpc>
              <a:spcBef>
                <a:spcPts val="754"/>
              </a:spcBef>
              <a:defRPr sz="754">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Picture Placeholder 2"/>
          <p:cNvSpPr>
            <a:spLocks noGrp="1"/>
          </p:cNvSpPr>
          <p:nvPr>
            <p:ph type="pic" sz="quarter" idx="13"/>
          </p:nvPr>
        </p:nvSpPr>
        <p:spPr>
          <a:xfrm>
            <a:off x="904120" y="2061730"/>
            <a:ext cx="1604563" cy="2640398"/>
          </a:xfrm>
        </p:spPr>
        <p:txBody>
          <a:bodyPr/>
          <a:lstStyle>
            <a:lvl1pPr marL="0" indent="0" algn="ctr">
              <a:buNone/>
              <a:defRPr/>
            </a:lvl1pPr>
          </a:lstStyle>
          <a:p>
            <a:r>
              <a:rPr lang="en-US"/>
              <a:t>Click icon to add picture</a:t>
            </a:r>
          </a:p>
        </p:txBody>
      </p:sp>
      <p:sp>
        <p:nvSpPr>
          <p:cNvPr id="23" name="Text Placeholder 8"/>
          <p:cNvSpPr>
            <a:spLocks noGrp="1"/>
          </p:cNvSpPr>
          <p:nvPr>
            <p:ph type="body" sz="quarter" idx="14" hasCustomPrompt="1"/>
          </p:nvPr>
        </p:nvSpPr>
        <p:spPr>
          <a:xfrm>
            <a:off x="904120" y="4799365"/>
            <a:ext cx="1604563" cy="137053"/>
          </a:xfrm>
        </p:spPr>
        <p:txBody>
          <a:bodyPr lIns="0" tIns="0" rIns="0" bIns="0" anchor="ctr">
            <a:noAutofit/>
          </a:bodyPr>
          <a:lstStyle>
            <a:lvl1pPr marL="0" indent="0">
              <a:lnSpc>
                <a:spcPct val="85000"/>
              </a:lnSpc>
              <a:spcBef>
                <a:spcPts val="0"/>
              </a:spcBef>
              <a:buNone/>
              <a:defRPr sz="548" b="1" i="1" cap="none" baseline="0">
                <a:solidFill>
                  <a:schemeClr val="tx2"/>
                </a:solidFill>
                <a:latin typeface="+mn-lt"/>
              </a:defRPr>
            </a:lvl1pPr>
            <a:lvl2pPr marL="0" indent="0">
              <a:lnSpc>
                <a:spcPct val="100000"/>
              </a:lnSpc>
              <a:spcBef>
                <a:spcPts val="0"/>
              </a:spcBef>
              <a:buNone/>
              <a:defRPr sz="1371">
                <a:solidFill>
                  <a:schemeClr val="tx1">
                    <a:lumMod val="75000"/>
                    <a:lumOff val="25000"/>
                  </a:schemeClr>
                </a:solidFill>
              </a:defRPr>
            </a:lvl2pPr>
            <a:lvl3pPr marL="0" indent="0">
              <a:lnSpc>
                <a:spcPct val="100000"/>
              </a:lnSpc>
              <a:spcBef>
                <a:spcPts val="0"/>
              </a:spcBef>
              <a:buNone/>
              <a:defRPr sz="1371">
                <a:solidFill>
                  <a:schemeClr val="tx1">
                    <a:lumMod val="75000"/>
                    <a:lumOff val="25000"/>
                  </a:schemeClr>
                </a:solidFill>
              </a:defRPr>
            </a:lvl3pPr>
            <a:lvl4pPr marL="0" indent="0">
              <a:lnSpc>
                <a:spcPct val="100000"/>
              </a:lnSpc>
              <a:spcBef>
                <a:spcPts val="0"/>
              </a:spcBef>
              <a:buNone/>
              <a:defRPr sz="1371">
                <a:solidFill>
                  <a:schemeClr val="tx1">
                    <a:lumMod val="75000"/>
                    <a:lumOff val="25000"/>
                  </a:schemeClr>
                </a:solidFill>
              </a:defRPr>
            </a:lvl4pPr>
            <a:lvl5pPr marL="0" indent="0">
              <a:lnSpc>
                <a:spcPct val="100000"/>
              </a:lnSpc>
              <a:spcBef>
                <a:spcPts val="0"/>
              </a:spcBef>
              <a:buNone/>
              <a:defRPr sz="1371">
                <a:solidFill>
                  <a:schemeClr val="tx1">
                    <a:lumMod val="75000"/>
                    <a:lumOff val="25000"/>
                  </a:schemeClr>
                </a:solidFill>
              </a:defRPr>
            </a:lvl5pPr>
            <a:lvl6pPr marL="0" indent="0">
              <a:lnSpc>
                <a:spcPct val="100000"/>
              </a:lnSpc>
              <a:spcBef>
                <a:spcPts val="0"/>
              </a:spcBef>
              <a:buNone/>
              <a:defRPr sz="1371">
                <a:solidFill>
                  <a:schemeClr val="tx1">
                    <a:lumMod val="75000"/>
                    <a:lumOff val="25000"/>
                  </a:schemeClr>
                </a:solidFill>
              </a:defRPr>
            </a:lvl6pPr>
            <a:lvl7pPr marL="0" indent="0">
              <a:lnSpc>
                <a:spcPct val="100000"/>
              </a:lnSpc>
              <a:spcBef>
                <a:spcPts val="0"/>
              </a:spcBef>
              <a:buNone/>
              <a:defRPr sz="1371">
                <a:solidFill>
                  <a:schemeClr val="tx1">
                    <a:lumMod val="75000"/>
                    <a:lumOff val="25000"/>
                  </a:schemeClr>
                </a:solidFill>
              </a:defRPr>
            </a:lvl7pPr>
            <a:lvl8pPr marL="0" indent="0">
              <a:lnSpc>
                <a:spcPct val="100000"/>
              </a:lnSpc>
              <a:spcBef>
                <a:spcPts val="0"/>
              </a:spcBef>
              <a:buNone/>
              <a:defRPr sz="1371">
                <a:solidFill>
                  <a:schemeClr val="tx1">
                    <a:lumMod val="75000"/>
                    <a:lumOff val="25000"/>
                  </a:schemeClr>
                </a:solidFill>
              </a:defRPr>
            </a:lvl8pPr>
            <a:lvl9pPr marL="0" indent="0">
              <a:lnSpc>
                <a:spcPct val="100000"/>
              </a:lnSpc>
              <a:spcBef>
                <a:spcPts val="0"/>
              </a:spcBef>
              <a:buNone/>
              <a:defRPr sz="1371">
                <a:solidFill>
                  <a:schemeClr val="tx1">
                    <a:lumMod val="75000"/>
                    <a:lumOff val="25000"/>
                  </a:schemeClr>
                </a:solidFill>
              </a:defRPr>
            </a:lvl9pPr>
          </a:lstStyle>
          <a:p>
            <a:pPr lvl="0"/>
            <a:r>
              <a:rPr lang="en-US" dirty="0"/>
              <a:t>Add caption here</a:t>
            </a:r>
          </a:p>
        </p:txBody>
      </p:sp>
      <p:sp>
        <p:nvSpPr>
          <p:cNvPr id="11" name="Text Placeholder 8"/>
          <p:cNvSpPr>
            <a:spLocks noGrp="1"/>
          </p:cNvSpPr>
          <p:nvPr>
            <p:ph type="body" sz="quarter" idx="12" hasCustomPrompt="1"/>
          </p:nvPr>
        </p:nvSpPr>
        <p:spPr>
          <a:xfrm>
            <a:off x="904120" y="5279601"/>
            <a:ext cx="3593319" cy="242458"/>
          </a:xfrm>
        </p:spPr>
        <p:txBody>
          <a:bodyPr lIns="0" tIns="0" rIns="0" bIns="0" anchor="t">
            <a:noAutofit/>
          </a:bodyPr>
          <a:lstStyle>
            <a:lvl1pPr marL="0" indent="0">
              <a:lnSpc>
                <a:spcPct val="82000"/>
              </a:lnSpc>
              <a:spcBef>
                <a:spcPts val="0"/>
              </a:spcBef>
              <a:buNone/>
              <a:defRPr sz="1782" cap="none" baseline="0">
                <a:solidFill>
                  <a:schemeClr val="accent1"/>
                </a:solidFill>
                <a:latin typeface="+mj-lt"/>
              </a:defRPr>
            </a:lvl1pPr>
            <a:lvl2pPr marL="0" indent="0">
              <a:lnSpc>
                <a:spcPct val="100000"/>
              </a:lnSpc>
              <a:spcBef>
                <a:spcPts val="0"/>
              </a:spcBef>
              <a:buNone/>
              <a:defRPr sz="1371">
                <a:solidFill>
                  <a:schemeClr val="tx1">
                    <a:lumMod val="75000"/>
                    <a:lumOff val="25000"/>
                  </a:schemeClr>
                </a:solidFill>
              </a:defRPr>
            </a:lvl2pPr>
            <a:lvl3pPr marL="0" indent="0">
              <a:lnSpc>
                <a:spcPct val="100000"/>
              </a:lnSpc>
              <a:spcBef>
                <a:spcPts val="0"/>
              </a:spcBef>
              <a:buNone/>
              <a:defRPr sz="1371">
                <a:solidFill>
                  <a:schemeClr val="tx1">
                    <a:lumMod val="75000"/>
                    <a:lumOff val="25000"/>
                  </a:schemeClr>
                </a:solidFill>
              </a:defRPr>
            </a:lvl3pPr>
            <a:lvl4pPr marL="0" indent="0">
              <a:lnSpc>
                <a:spcPct val="100000"/>
              </a:lnSpc>
              <a:spcBef>
                <a:spcPts val="0"/>
              </a:spcBef>
              <a:buNone/>
              <a:defRPr sz="1371">
                <a:solidFill>
                  <a:schemeClr val="tx1">
                    <a:lumMod val="75000"/>
                    <a:lumOff val="25000"/>
                  </a:schemeClr>
                </a:solidFill>
              </a:defRPr>
            </a:lvl4pPr>
            <a:lvl5pPr marL="0" indent="0">
              <a:lnSpc>
                <a:spcPct val="100000"/>
              </a:lnSpc>
              <a:spcBef>
                <a:spcPts val="0"/>
              </a:spcBef>
              <a:buNone/>
              <a:defRPr sz="1371">
                <a:solidFill>
                  <a:schemeClr val="tx1">
                    <a:lumMod val="75000"/>
                    <a:lumOff val="25000"/>
                  </a:schemeClr>
                </a:solidFill>
              </a:defRPr>
            </a:lvl5pPr>
            <a:lvl6pPr marL="0" indent="0">
              <a:lnSpc>
                <a:spcPct val="100000"/>
              </a:lnSpc>
              <a:spcBef>
                <a:spcPts val="0"/>
              </a:spcBef>
              <a:buNone/>
              <a:defRPr sz="1371">
                <a:solidFill>
                  <a:schemeClr val="tx1">
                    <a:lumMod val="75000"/>
                    <a:lumOff val="25000"/>
                  </a:schemeClr>
                </a:solidFill>
              </a:defRPr>
            </a:lvl6pPr>
            <a:lvl7pPr marL="0" indent="0">
              <a:lnSpc>
                <a:spcPct val="100000"/>
              </a:lnSpc>
              <a:spcBef>
                <a:spcPts val="0"/>
              </a:spcBef>
              <a:buNone/>
              <a:defRPr sz="1371">
                <a:solidFill>
                  <a:schemeClr val="tx1">
                    <a:lumMod val="75000"/>
                    <a:lumOff val="25000"/>
                  </a:schemeClr>
                </a:solidFill>
              </a:defRPr>
            </a:lvl7pPr>
            <a:lvl8pPr marL="0" indent="0">
              <a:lnSpc>
                <a:spcPct val="100000"/>
              </a:lnSpc>
              <a:spcBef>
                <a:spcPts val="0"/>
              </a:spcBef>
              <a:buNone/>
              <a:defRPr sz="1371">
                <a:solidFill>
                  <a:schemeClr val="tx1">
                    <a:lumMod val="75000"/>
                    <a:lumOff val="25000"/>
                  </a:schemeClr>
                </a:solidFill>
              </a:defRPr>
            </a:lvl8pPr>
            <a:lvl9pPr marL="0" indent="0">
              <a:lnSpc>
                <a:spcPct val="100000"/>
              </a:lnSpc>
              <a:spcBef>
                <a:spcPts val="0"/>
              </a:spcBef>
              <a:buNone/>
              <a:defRPr sz="1371">
                <a:solidFill>
                  <a:schemeClr val="tx1">
                    <a:lumMod val="75000"/>
                    <a:lumOff val="25000"/>
                  </a:schemeClr>
                </a:solidFill>
              </a:defRPr>
            </a:lvl9pPr>
          </a:lstStyle>
          <a:p>
            <a:pPr lvl="0"/>
            <a:r>
              <a:rPr lang="en-US" dirty="0"/>
              <a:t>Event date and time</a:t>
            </a:r>
          </a:p>
        </p:txBody>
      </p:sp>
      <p:sp>
        <p:nvSpPr>
          <p:cNvPr id="24" name="Text Placeholder 8"/>
          <p:cNvSpPr>
            <a:spLocks noGrp="1"/>
          </p:cNvSpPr>
          <p:nvPr>
            <p:ph type="body" sz="quarter" idx="15" hasCustomPrompt="1"/>
          </p:nvPr>
        </p:nvSpPr>
        <p:spPr>
          <a:xfrm>
            <a:off x="904120" y="5545876"/>
            <a:ext cx="3593319" cy="242458"/>
          </a:xfrm>
        </p:spPr>
        <p:txBody>
          <a:bodyPr lIns="0" tIns="0" rIns="0" bIns="0" anchor="t">
            <a:noAutofit/>
          </a:bodyPr>
          <a:lstStyle>
            <a:lvl1pPr marL="0" indent="0">
              <a:lnSpc>
                <a:spcPct val="82000"/>
              </a:lnSpc>
              <a:spcBef>
                <a:spcPts val="0"/>
              </a:spcBef>
              <a:buNone/>
              <a:defRPr sz="1371" cap="none" baseline="0">
                <a:solidFill>
                  <a:schemeClr val="tx2"/>
                </a:solidFill>
                <a:latin typeface="+mn-lt"/>
              </a:defRPr>
            </a:lvl1pPr>
            <a:lvl2pPr marL="0" indent="0">
              <a:lnSpc>
                <a:spcPct val="100000"/>
              </a:lnSpc>
              <a:spcBef>
                <a:spcPts val="0"/>
              </a:spcBef>
              <a:buNone/>
              <a:defRPr sz="1371">
                <a:solidFill>
                  <a:schemeClr val="tx1">
                    <a:lumMod val="75000"/>
                    <a:lumOff val="25000"/>
                  </a:schemeClr>
                </a:solidFill>
              </a:defRPr>
            </a:lvl2pPr>
            <a:lvl3pPr marL="0" indent="0">
              <a:lnSpc>
                <a:spcPct val="100000"/>
              </a:lnSpc>
              <a:spcBef>
                <a:spcPts val="0"/>
              </a:spcBef>
              <a:buNone/>
              <a:defRPr sz="1371">
                <a:solidFill>
                  <a:schemeClr val="tx1">
                    <a:lumMod val="75000"/>
                    <a:lumOff val="25000"/>
                  </a:schemeClr>
                </a:solidFill>
              </a:defRPr>
            </a:lvl3pPr>
            <a:lvl4pPr marL="0" indent="0">
              <a:lnSpc>
                <a:spcPct val="100000"/>
              </a:lnSpc>
              <a:spcBef>
                <a:spcPts val="0"/>
              </a:spcBef>
              <a:buNone/>
              <a:defRPr sz="1371">
                <a:solidFill>
                  <a:schemeClr val="tx1">
                    <a:lumMod val="75000"/>
                    <a:lumOff val="25000"/>
                  </a:schemeClr>
                </a:solidFill>
              </a:defRPr>
            </a:lvl4pPr>
            <a:lvl5pPr marL="0" indent="0">
              <a:lnSpc>
                <a:spcPct val="100000"/>
              </a:lnSpc>
              <a:spcBef>
                <a:spcPts val="0"/>
              </a:spcBef>
              <a:buNone/>
              <a:defRPr sz="1371">
                <a:solidFill>
                  <a:schemeClr val="tx1">
                    <a:lumMod val="75000"/>
                    <a:lumOff val="25000"/>
                  </a:schemeClr>
                </a:solidFill>
              </a:defRPr>
            </a:lvl5pPr>
            <a:lvl6pPr marL="0" indent="0">
              <a:lnSpc>
                <a:spcPct val="100000"/>
              </a:lnSpc>
              <a:spcBef>
                <a:spcPts val="0"/>
              </a:spcBef>
              <a:buNone/>
              <a:defRPr sz="1371">
                <a:solidFill>
                  <a:schemeClr val="tx1">
                    <a:lumMod val="75000"/>
                    <a:lumOff val="25000"/>
                  </a:schemeClr>
                </a:solidFill>
              </a:defRPr>
            </a:lvl6pPr>
            <a:lvl7pPr marL="0" indent="0">
              <a:lnSpc>
                <a:spcPct val="100000"/>
              </a:lnSpc>
              <a:spcBef>
                <a:spcPts val="0"/>
              </a:spcBef>
              <a:buNone/>
              <a:defRPr sz="1371">
                <a:solidFill>
                  <a:schemeClr val="tx1">
                    <a:lumMod val="75000"/>
                    <a:lumOff val="25000"/>
                  </a:schemeClr>
                </a:solidFill>
              </a:defRPr>
            </a:lvl7pPr>
            <a:lvl8pPr marL="0" indent="0">
              <a:lnSpc>
                <a:spcPct val="100000"/>
              </a:lnSpc>
              <a:spcBef>
                <a:spcPts val="0"/>
              </a:spcBef>
              <a:buNone/>
              <a:defRPr sz="1371">
                <a:solidFill>
                  <a:schemeClr val="tx1">
                    <a:lumMod val="75000"/>
                    <a:lumOff val="25000"/>
                  </a:schemeClr>
                </a:solidFill>
              </a:defRPr>
            </a:lvl8pPr>
            <a:lvl9pPr marL="0" indent="0">
              <a:lnSpc>
                <a:spcPct val="100000"/>
              </a:lnSpc>
              <a:spcBef>
                <a:spcPts val="0"/>
              </a:spcBef>
              <a:buNone/>
              <a:defRPr sz="1371">
                <a:solidFill>
                  <a:schemeClr val="tx1">
                    <a:lumMod val="75000"/>
                    <a:lumOff val="25000"/>
                  </a:schemeClr>
                </a:solidFill>
              </a:defRPr>
            </a:lvl9pPr>
          </a:lstStyle>
          <a:p>
            <a:pPr lvl="0"/>
            <a:r>
              <a:rPr lang="en-US" dirty="0"/>
              <a:t>Event Address, City, ST  ZIP Code</a:t>
            </a:r>
          </a:p>
        </p:txBody>
      </p:sp>
      <p:sp>
        <p:nvSpPr>
          <p:cNvPr id="32" name="Text Placeholder 8"/>
          <p:cNvSpPr>
            <a:spLocks noGrp="1"/>
          </p:cNvSpPr>
          <p:nvPr>
            <p:ph type="body" sz="quarter" idx="18" hasCustomPrompt="1"/>
          </p:nvPr>
        </p:nvSpPr>
        <p:spPr>
          <a:xfrm>
            <a:off x="1615039" y="6695028"/>
            <a:ext cx="1680827" cy="92072"/>
          </a:xfrm>
        </p:spPr>
        <p:txBody>
          <a:bodyPr lIns="0" tIns="0" rIns="0" bIns="0" anchor="t">
            <a:noAutofit/>
          </a:bodyPr>
          <a:lstStyle>
            <a:lvl1pPr marL="0" indent="0">
              <a:lnSpc>
                <a:spcPct val="82000"/>
              </a:lnSpc>
              <a:spcBef>
                <a:spcPts val="0"/>
              </a:spcBef>
              <a:buNone/>
              <a:defRPr sz="686" b="1" cap="all" baseline="0">
                <a:solidFill>
                  <a:schemeClr val="accent1"/>
                </a:solidFill>
                <a:latin typeface="+mj-lt"/>
              </a:defRPr>
            </a:lvl1pPr>
            <a:lvl2pPr marL="0" indent="0">
              <a:lnSpc>
                <a:spcPct val="100000"/>
              </a:lnSpc>
              <a:spcBef>
                <a:spcPts val="0"/>
              </a:spcBef>
              <a:buNone/>
              <a:defRPr sz="1371">
                <a:solidFill>
                  <a:schemeClr val="tx1">
                    <a:lumMod val="75000"/>
                    <a:lumOff val="25000"/>
                  </a:schemeClr>
                </a:solidFill>
              </a:defRPr>
            </a:lvl2pPr>
            <a:lvl3pPr marL="0" indent="0">
              <a:lnSpc>
                <a:spcPct val="100000"/>
              </a:lnSpc>
              <a:spcBef>
                <a:spcPts val="0"/>
              </a:spcBef>
              <a:buNone/>
              <a:defRPr sz="1371">
                <a:solidFill>
                  <a:schemeClr val="tx1">
                    <a:lumMod val="75000"/>
                    <a:lumOff val="25000"/>
                  </a:schemeClr>
                </a:solidFill>
              </a:defRPr>
            </a:lvl3pPr>
            <a:lvl4pPr marL="0" indent="0">
              <a:lnSpc>
                <a:spcPct val="100000"/>
              </a:lnSpc>
              <a:spcBef>
                <a:spcPts val="0"/>
              </a:spcBef>
              <a:buNone/>
              <a:defRPr sz="1371">
                <a:solidFill>
                  <a:schemeClr val="tx1">
                    <a:lumMod val="75000"/>
                    <a:lumOff val="25000"/>
                  </a:schemeClr>
                </a:solidFill>
              </a:defRPr>
            </a:lvl4pPr>
            <a:lvl5pPr marL="0" indent="0">
              <a:lnSpc>
                <a:spcPct val="100000"/>
              </a:lnSpc>
              <a:spcBef>
                <a:spcPts val="0"/>
              </a:spcBef>
              <a:buNone/>
              <a:defRPr sz="1371">
                <a:solidFill>
                  <a:schemeClr val="tx1">
                    <a:lumMod val="75000"/>
                    <a:lumOff val="25000"/>
                  </a:schemeClr>
                </a:solidFill>
              </a:defRPr>
            </a:lvl5pPr>
            <a:lvl6pPr marL="0" indent="0">
              <a:lnSpc>
                <a:spcPct val="100000"/>
              </a:lnSpc>
              <a:spcBef>
                <a:spcPts val="0"/>
              </a:spcBef>
              <a:buNone/>
              <a:defRPr sz="1371">
                <a:solidFill>
                  <a:schemeClr val="tx1">
                    <a:lumMod val="75000"/>
                    <a:lumOff val="25000"/>
                  </a:schemeClr>
                </a:solidFill>
              </a:defRPr>
            </a:lvl6pPr>
            <a:lvl7pPr marL="0" indent="0">
              <a:lnSpc>
                <a:spcPct val="100000"/>
              </a:lnSpc>
              <a:spcBef>
                <a:spcPts val="0"/>
              </a:spcBef>
              <a:buNone/>
              <a:defRPr sz="1371">
                <a:solidFill>
                  <a:schemeClr val="tx1">
                    <a:lumMod val="75000"/>
                    <a:lumOff val="25000"/>
                  </a:schemeClr>
                </a:solidFill>
              </a:defRPr>
            </a:lvl7pPr>
            <a:lvl8pPr marL="0" indent="0">
              <a:lnSpc>
                <a:spcPct val="100000"/>
              </a:lnSpc>
              <a:spcBef>
                <a:spcPts val="0"/>
              </a:spcBef>
              <a:buNone/>
              <a:defRPr sz="1371">
                <a:solidFill>
                  <a:schemeClr val="tx1">
                    <a:lumMod val="75000"/>
                    <a:lumOff val="25000"/>
                  </a:schemeClr>
                </a:solidFill>
              </a:defRPr>
            </a:lvl8pPr>
            <a:lvl9pPr marL="0" indent="0">
              <a:lnSpc>
                <a:spcPct val="100000"/>
              </a:lnSpc>
              <a:spcBef>
                <a:spcPts val="0"/>
              </a:spcBef>
              <a:buNone/>
              <a:defRPr sz="1371">
                <a:solidFill>
                  <a:schemeClr val="tx1">
                    <a:lumMod val="75000"/>
                    <a:lumOff val="25000"/>
                  </a:schemeClr>
                </a:solidFill>
              </a:defRPr>
            </a:lvl9pPr>
          </a:lstStyle>
          <a:p>
            <a:pPr lvl="0"/>
            <a:r>
              <a:rPr lang="en-US" dirty="0"/>
              <a:t>Company Name</a:t>
            </a:r>
          </a:p>
        </p:txBody>
      </p:sp>
      <p:sp>
        <p:nvSpPr>
          <p:cNvPr id="33" name="Text Placeholder 8"/>
          <p:cNvSpPr>
            <a:spLocks noGrp="1"/>
          </p:cNvSpPr>
          <p:nvPr>
            <p:ph type="body" sz="quarter" idx="19" hasCustomPrompt="1"/>
          </p:nvPr>
        </p:nvSpPr>
        <p:spPr>
          <a:xfrm>
            <a:off x="1615039" y="6792958"/>
            <a:ext cx="1680827" cy="242458"/>
          </a:xfrm>
        </p:spPr>
        <p:txBody>
          <a:bodyPr lIns="0" tIns="0" rIns="0" bIns="0" anchor="t">
            <a:noAutofit/>
          </a:bodyPr>
          <a:lstStyle>
            <a:lvl1pPr marL="0" indent="0">
              <a:lnSpc>
                <a:spcPct val="105000"/>
              </a:lnSpc>
              <a:spcBef>
                <a:spcPts val="0"/>
              </a:spcBef>
              <a:buNone/>
              <a:defRPr sz="583" cap="none" baseline="0">
                <a:solidFill>
                  <a:schemeClr val="tx2"/>
                </a:solidFill>
                <a:latin typeface="+mn-lt"/>
              </a:defRPr>
            </a:lvl1pPr>
            <a:lvl2pPr marL="0" indent="0">
              <a:lnSpc>
                <a:spcPct val="100000"/>
              </a:lnSpc>
              <a:spcBef>
                <a:spcPts val="0"/>
              </a:spcBef>
              <a:buNone/>
              <a:defRPr sz="1371">
                <a:solidFill>
                  <a:schemeClr val="tx1">
                    <a:lumMod val="75000"/>
                    <a:lumOff val="25000"/>
                  </a:schemeClr>
                </a:solidFill>
              </a:defRPr>
            </a:lvl2pPr>
            <a:lvl3pPr marL="0" indent="0">
              <a:lnSpc>
                <a:spcPct val="100000"/>
              </a:lnSpc>
              <a:spcBef>
                <a:spcPts val="0"/>
              </a:spcBef>
              <a:buNone/>
              <a:defRPr sz="1371">
                <a:solidFill>
                  <a:schemeClr val="tx1">
                    <a:lumMod val="75000"/>
                    <a:lumOff val="25000"/>
                  </a:schemeClr>
                </a:solidFill>
              </a:defRPr>
            </a:lvl3pPr>
            <a:lvl4pPr marL="0" indent="0">
              <a:lnSpc>
                <a:spcPct val="100000"/>
              </a:lnSpc>
              <a:spcBef>
                <a:spcPts val="0"/>
              </a:spcBef>
              <a:buNone/>
              <a:defRPr sz="1371">
                <a:solidFill>
                  <a:schemeClr val="tx1">
                    <a:lumMod val="75000"/>
                    <a:lumOff val="25000"/>
                  </a:schemeClr>
                </a:solidFill>
              </a:defRPr>
            </a:lvl4pPr>
            <a:lvl5pPr marL="0" indent="0">
              <a:lnSpc>
                <a:spcPct val="100000"/>
              </a:lnSpc>
              <a:spcBef>
                <a:spcPts val="0"/>
              </a:spcBef>
              <a:buNone/>
              <a:defRPr sz="1371">
                <a:solidFill>
                  <a:schemeClr val="tx1">
                    <a:lumMod val="75000"/>
                    <a:lumOff val="25000"/>
                  </a:schemeClr>
                </a:solidFill>
              </a:defRPr>
            </a:lvl5pPr>
            <a:lvl6pPr marL="0" indent="0">
              <a:lnSpc>
                <a:spcPct val="100000"/>
              </a:lnSpc>
              <a:spcBef>
                <a:spcPts val="0"/>
              </a:spcBef>
              <a:buNone/>
              <a:defRPr sz="1371">
                <a:solidFill>
                  <a:schemeClr val="tx1">
                    <a:lumMod val="75000"/>
                    <a:lumOff val="25000"/>
                  </a:schemeClr>
                </a:solidFill>
              </a:defRPr>
            </a:lvl6pPr>
            <a:lvl7pPr marL="0" indent="0">
              <a:lnSpc>
                <a:spcPct val="100000"/>
              </a:lnSpc>
              <a:spcBef>
                <a:spcPts val="0"/>
              </a:spcBef>
              <a:buNone/>
              <a:defRPr sz="1371">
                <a:solidFill>
                  <a:schemeClr val="tx1">
                    <a:lumMod val="75000"/>
                    <a:lumOff val="25000"/>
                  </a:schemeClr>
                </a:solidFill>
              </a:defRPr>
            </a:lvl7pPr>
            <a:lvl8pPr marL="0" indent="0">
              <a:lnSpc>
                <a:spcPct val="100000"/>
              </a:lnSpc>
              <a:spcBef>
                <a:spcPts val="0"/>
              </a:spcBef>
              <a:buNone/>
              <a:defRPr sz="1371">
                <a:solidFill>
                  <a:schemeClr val="tx1">
                    <a:lumMod val="75000"/>
                    <a:lumOff val="25000"/>
                  </a:schemeClr>
                </a:solidFill>
              </a:defRPr>
            </a:lvl8pPr>
            <a:lvl9pPr marL="0" indent="0">
              <a:lnSpc>
                <a:spcPct val="100000"/>
              </a:lnSpc>
              <a:spcBef>
                <a:spcPts val="0"/>
              </a:spcBef>
              <a:buNone/>
              <a:defRPr sz="1371">
                <a:solidFill>
                  <a:schemeClr val="tx1">
                    <a:lumMod val="75000"/>
                    <a:lumOff val="25000"/>
                  </a:schemeClr>
                </a:solidFill>
              </a:defRPr>
            </a:lvl9pPr>
          </a:lstStyle>
          <a:p>
            <a:pPr lvl="0"/>
            <a:r>
              <a:rPr lang="en-US" dirty="0"/>
              <a:t>Address, City, ST  ZIP CODE</a:t>
            </a:r>
          </a:p>
          <a:p>
            <a:pPr lvl="0"/>
            <a:r>
              <a:rPr lang="en-US" dirty="0"/>
              <a:t>Telephone | Email Address | Web Address</a:t>
            </a:r>
          </a:p>
        </p:txBody>
      </p:sp>
    </p:spTree>
    <p:extLst>
      <p:ext uri="{BB962C8B-B14F-4D97-AF65-F5344CB8AC3E}">
        <p14:creationId xmlns:p14="http://schemas.microsoft.com/office/powerpoint/2010/main" val="158221478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4120" y="402272"/>
            <a:ext cx="3593318" cy="1357822"/>
          </a:xfrm>
          <a:prstGeom prst="rect">
            <a:avLst/>
          </a:prstGeom>
        </p:spPr>
        <p:txBody>
          <a:bodyPr vert="horz" lIns="91440" tIns="45720" rIns="91440" bIns="45720" rtlCol="0" anchor="b">
            <a:noAutofit/>
          </a:bodyPr>
          <a:lstStyle/>
          <a:p>
            <a:r>
              <a:rPr lang="en-US" dirty="0"/>
              <a:t>Add text</a:t>
            </a:r>
          </a:p>
        </p:txBody>
      </p:sp>
      <p:sp>
        <p:nvSpPr>
          <p:cNvPr id="3" name="Text Placeholder 2"/>
          <p:cNvSpPr>
            <a:spLocks noGrp="1"/>
          </p:cNvSpPr>
          <p:nvPr>
            <p:ph type="body" idx="1"/>
          </p:nvPr>
        </p:nvSpPr>
        <p:spPr>
          <a:xfrm>
            <a:off x="2768950" y="2021524"/>
            <a:ext cx="1728489" cy="4573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6276" y="7161797"/>
            <a:ext cx="1198721" cy="247387"/>
          </a:xfrm>
          <a:prstGeom prst="rect">
            <a:avLst/>
          </a:prstGeom>
        </p:spPr>
        <p:txBody>
          <a:bodyPr vert="horz" lIns="91440" tIns="45720" rIns="91440" bIns="45720" rtlCol="0" anchor="b"/>
          <a:lstStyle>
            <a:lvl1pPr algn="l">
              <a:defRPr sz="686">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1764785" y="7161797"/>
            <a:ext cx="1798082" cy="247387"/>
          </a:xfrm>
          <a:prstGeom prst="rect">
            <a:avLst/>
          </a:prstGeom>
        </p:spPr>
        <p:txBody>
          <a:bodyPr vert="horz" lIns="91440" tIns="45720" rIns="91440" bIns="45720" rtlCol="0" anchor="b"/>
          <a:lstStyle>
            <a:lvl1pPr algn="ctr">
              <a:defRPr sz="686">
                <a:solidFill>
                  <a:schemeClr val="tx1">
                    <a:tint val="75000"/>
                  </a:schemeClr>
                </a:solidFill>
              </a:defRPr>
            </a:lvl1pPr>
          </a:lstStyle>
          <a:p>
            <a:r>
              <a:rPr lang="en-GB"/>
              <a:t>EACh-B: Engaging adolescents in changing behaviour</a:t>
            </a:r>
            <a:endParaRPr lang="en-US"/>
          </a:p>
        </p:txBody>
      </p:sp>
      <p:sp>
        <p:nvSpPr>
          <p:cNvPr id="6" name="Slide Number Placeholder 5"/>
          <p:cNvSpPr>
            <a:spLocks noGrp="1"/>
          </p:cNvSpPr>
          <p:nvPr>
            <p:ph type="sldNum" sz="quarter" idx="4"/>
          </p:nvPr>
        </p:nvSpPr>
        <p:spPr>
          <a:xfrm>
            <a:off x="3762653" y="7161797"/>
            <a:ext cx="1198721" cy="247387"/>
          </a:xfrm>
          <a:prstGeom prst="rect">
            <a:avLst/>
          </a:prstGeom>
        </p:spPr>
        <p:txBody>
          <a:bodyPr vert="horz" lIns="91440" tIns="45720" rIns="91440" bIns="45720" rtlCol="0" anchor="b"/>
          <a:lstStyle>
            <a:lvl1pPr algn="r">
              <a:defRPr sz="686">
                <a:solidFill>
                  <a:schemeClr val="tx1">
                    <a:tint val="75000"/>
                  </a:schemeClr>
                </a:solidFill>
              </a:defRPr>
            </a:lvl1pPr>
          </a:lstStyle>
          <a:p>
            <a:fld id="{308FAEA7-0C3C-4CCF-BA6B-669D7915826F}" type="slidenum">
              <a:rPr lang="en-US" smtClean="0"/>
              <a:pPr/>
              <a:t>‹#›</a:t>
            </a:fld>
            <a:endParaRPr lang="en-US"/>
          </a:p>
        </p:txBody>
      </p:sp>
    </p:spTree>
    <p:extLst>
      <p:ext uri="{BB962C8B-B14F-4D97-AF65-F5344CB8AC3E}">
        <p14:creationId xmlns:p14="http://schemas.microsoft.com/office/powerpoint/2010/main" val="2998109148"/>
      </p:ext>
    </p:extLst>
  </p:cSld>
  <p:clrMap bg1="lt1" tx1="dk1" bg2="lt2" tx2="dk2" accent1="accent1" accent2="accent2" accent3="accent3" accent4="accent4" accent5="accent5" accent6="accent6" hlink="hlink" folHlink="folHlink"/>
  <p:sldLayoutIdLst>
    <p:sldLayoutId id="2147483672" r:id="rId1"/>
  </p:sldLayoutIdLst>
  <p:hf sldNum="0" hdr="0" dt="0"/>
  <p:txStyles>
    <p:titleStyle>
      <a:lvl1pPr algn="l" defTabSz="532798" rtl="0" eaLnBrk="1" latinLnBrk="0" hangingPunct="1">
        <a:lnSpc>
          <a:spcPct val="85000"/>
        </a:lnSpc>
        <a:spcBef>
          <a:spcPct val="0"/>
        </a:spcBef>
        <a:buNone/>
        <a:defRPr sz="3565" b="1" kern="1200" cap="all" baseline="0">
          <a:solidFill>
            <a:schemeClr val="accent1"/>
          </a:solidFill>
          <a:latin typeface="+mj-lt"/>
          <a:ea typeface="+mj-ea"/>
          <a:cs typeface="+mj-cs"/>
        </a:defRPr>
      </a:lvl1pPr>
    </p:titleStyle>
    <p:bodyStyle>
      <a:lvl1pPr marL="133200" indent="-133200" algn="l" defTabSz="532798" rtl="0" eaLnBrk="1" latinLnBrk="0" hangingPunct="1">
        <a:lnSpc>
          <a:spcPct val="90000"/>
        </a:lnSpc>
        <a:spcBef>
          <a:spcPts val="583"/>
        </a:spcBef>
        <a:buFont typeface="Arial" panose="020B0604020202020204" pitchFamily="34" charset="0"/>
        <a:buChar char="•"/>
        <a:defRPr sz="1097" kern="1200">
          <a:solidFill>
            <a:schemeClr val="tx2"/>
          </a:solidFill>
          <a:latin typeface="+mn-lt"/>
          <a:ea typeface="+mn-ea"/>
          <a:cs typeface="+mn-cs"/>
        </a:defRPr>
      </a:lvl1pPr>
      <a:lvl2pPr marL="399599" indent="-133200" algn="l" defTabSz="532798" rtl="0" eaLnBrk="1" latinLnBrk="0" hangingPunct="1">
        <a:lnSpc>
          <a:spcPct val="90000"/>
        </a:lnSpc>
        <a:spcBef>
          <a:spcPts val="291"/>
        </a:spcBef>
        <a:buFont typeface="Arial" panose="020B0604020202020204" pitchFamily="34" charset="0"/>
        <a:buChar char="•"/>
        <a:defRPr sz="1097" kern="1200">
          <a:solidFill>
            <a:schemeClr val="tx2"/>
          </a:solidFill>
          <a:latin typeface="+mn-lt"/>
          <a:ea typeface="+mn-ea"/>
          <a:cs typeface="+mn-cs"/>
        </a:defRPr>
      </a:lvl2pPr>
      <a:lvl3pPr marL="665998" indent="-133200" algn="l" defTabSz="532798" rtl="0" eaLnBrk="1" latinLnBrk="0" hangingPunct="1">
        <a:lnSpc>
          <a:spcPct val="90000"/>
        </a:lnSpc>
        <a:spcBef>
          <a:spcPts val="291"/>
        </a:spcBef>
        <a:buFont typeface="Arial" panose="020B0604020202020204" pitchFamily="34" charset="0"/>
        <a:buChar char="•"/>
        <a:defRPr sz="1097" kern="1200">
          <a:solidFill>
            <a:schemeClr val="tx2"/>
          </a:solidFill>
          <a:latin typeface="+mn-lt"/>
          <a:ea typeface="+mn-ea"/>
          <a:cs typeface="+mn-cs"/>
        </a:defRPr>
      </a:lvl3pPr>
      <a:lvl4pPr marL="932397" indent="-133200" algn="l" defTabSz="532798" rtl="0" eaLnBrk="1" latinLnBrk="0" hangingPunct="1">
        <a:lnSpc>
          <a:spcPct val="90000"/>
        </a:lnSpc>
        <a:spcBef>
          <a:spcPts val="291"/>
        </a:spcBef>
        <a:buFont typeface="Arial" panose="020B0604020202020204" pitchFamily="34" charset="0"/>
        <a:buChar char="•"/>
        <a:defRPr sz="1097" kern="1200">
          <a:solidFill>
            <a:schemeClr val="tx2"/>
          </a:solidFill>
          <a:latin typeface="+mn-lt"/>
          <a:ea typeface="+mn-ea"/>
          <a:cs typeface="+mn-cs"/>
        </a:defRPr>
      </a:lvl4pPr>
      <a:lvl5pPr marL="1198796" indent="-133200" algn="l" defTabSz="532798" rtl="0" eaLnBrk="1" latinLnBrk="0" hangingPunct="1">
        <a:lnSpc>
          <a:spcPct val="90000"/>
        </a:lnSpc>
        <a:spcBef>
          <a:spcPts val="291"/>
        </a:spcBef>
        <a:buFont typeface="Arial" panose="020B0604020202020204" pitchFamily="34" charset="0"/>
        <a:buChar char="•"/>
        <a:defRPr sz="1097" kern="1200">
          <a:solidFill>
            <a:schemeClr val="tx2"/>
          </a:solidFill>
          <a:latin typeface="+mn-lt"/>
          <a:ea typeface="+mn-ea"/>
          <a:cs typeface="+mn-cs"/>
        </a:defRPr>
      </a:lvl5pPr>
      <a:lvl6pPr marL="1465195" indent="-133200" algn="l" defTabSz="532798"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6pPr>
      <a:lvl7pPr marL="1731594" indent="-133200" algn="l" defTabSz="532798"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7pPr>
      <a:lvl8pPr marL="1997993" indent="-133200" algn="l" defTabSz="532798"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8pPr>
      <a:lvl9pPr marL="2264392" indent="-133200" algn="l" defTabSz="532798"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9pPr>
    </p:bodyStyle>
    <p:otherStyle>
      <a:defPPr>
        <a:defRPr lang="en-US"/>
      </a:defPPr>
      <a:lvl1pPr marL="0" algn="l" defTabSz="532798" rtl="0" eaLnBrk="1" latinLnBrk="0" hangingPunct="1">
        <a:defRPr sz="1049" kern="1200">
          <a:solidFill>
            <a:schemeClr val="tx1"/>
          </a:solidFill>
          <a:latin typeface="+mn-lt"/>
          <a:ea typeface="+mn-ea"/>
          <a:cs typeface="+mn-cs"/>
        </a:defRPr>
      </a:lvl1pPr>
      <a:lvl2pPr marL="266399" algn="l" defTabSz="532798" rtl="0" eaLnBrk="1" latinLnBrk="0" hangingPunct="1">
        <a:defRPr sz="1049" kern="1200">
          <a:solidFill>
            <a:schemeClr val="tx1"/>
          </a:solidFill>
          <a:latin typeface="+mn-lt"/>
          <a:ea typeface="+mn-ea"/>
          <a:cs typeface="+mn-cs"/>
        </a:defRPr>
      </a:lvl2pPr>
      <a:lvl3pPr marL="532798" algn="l" defTabSz="532798" rtl="0" eaLnBrk="1" latinLnBrk="0" hangingPunct="1">
        <a:defRPr sz="1049" kern="1200">
          <a:solidFill>
            <a:schemeClr val="tx1"/>
          </a:solidFill>
          <a:latin typeface="+mn-lt"/>
          <a:ea typeface="+mn-ea"/>
          <a:cs typeface="+mn-cs"/>
        </a:defRPr>
      </a:lvl3pPr>
      <a:lvl4pPr marL="799197" algn="l" defTabSz="532798" rtl="0" eaLnBrk="1" latinLnBrk="0" hangingPunct="1">
        <a:defRPr sz="1049" kern="1200">
          <a:solidFill>
            <a:schemeClr val="tx1"/>
          </a:solidFill>
          <a:latin typeface="+mn-lt"/>
          <a:ea typeface="+mn-ea"/>
          <a:cs typeface="+mn-cs"/>
        </a:defRPr>
      </a:lvl4pPr>
      <a:lvl5pPr marL="1065596" algn="l" defTabSz="532798" rtl="0" eaLnBrk="1" latinLnBrk="0" hangingPunct="1">
        <a:defRPr sz="1049" kern="1200">
          <a:solidFill>
            <a:schemeClr val="tx1"/>
          </a:solidFill>
          <a:latin typeface="+mn-lt"/>
          <a:ea typeface="+mn-ea"/>
          <a:cs typeface="+mn-cs"/>
        </a:defRPr>
      </a:lvl5pPr>
      <a:lvl6pPr marL="1331995" algn="l" defTabSz="532798" rtl="0" eaLnBrk="1" latinLnBrk="0" hangingPunct="1">
        <a:defRPr sz="1049" kern="1200">
          <a:solidFill>
            <a:schemeClr val="tx1"/>
          </a:solidFill>
          <a:latin typeface="+mn-lt"/>
          <a:ea typeface="+mn-ea"/>
          <a:cs typeface="+mn-cs"/>
        </a:defRPr>
      </a:lvl6pPr>
      <a:lvl7pPr marL="1598394" algn="l" defTabSz="532798" rtl="0" eaLnBrk="1" latinLnBrk="0" hangingPunct="1">
        <a:defRPr sz="1049" kern="1200">
          <a:solidFill>
            <a:schemeClr val="tx1"/>
          </a:solidFill>
          <a:latin typeface="+mn-lt"/>
          <a:ea typeface="+mn-ea"/>
          <a:cs typeface="+mn-cs"/>
        </a:defRPr>
      </a:lvl7pPr>
      <a:lvl8pPr marL="1864793" algn="l" defTabSz="532798" rtl="0" eaLnBrk="1" latinLnBrk="0" hangingPunct="1">
        <a:defRPr sz="1049" kern="1200">
          <a:solidFill>
            <a:schemeClr val="tx1"/>
          </a:solidFill>
          <a:latin typeface="+mn-lt"/>
          <a:ea typeface="+mn-ea"/>
          <a:cs typeface="+mn-cs"/>
        </a:defRPr>
      </a:lvl8pPr>
      <a:lvl9pPr marL="2131192" algn="l" defTabSz="532798" rtl="0" eaLnBrk="1" latinLnBrk="0" hangingPunct="1">
        <a:defRPr sz="104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mapmyfood@mrc.soton.ac.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mailto:mapmyfood@mrc.soton.ac.uk" TargetMode="Externa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g"/><Relationship Id="rId4" Type="http://schemas.openxmlformats.org/officeDocument/2006/relationships/hyperlink" Target="mailto:rgoinfo@soton.ac.uk"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southampton.ac.uk/legalservices/what-we-do/data-protection-and-foi.page" TargetMode="External"/><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g"/><Relationship Id="rId4" Type="http://schemas.openxmlformats.org/officeDocument/2006/relationships/hyperlink" Target="http://www.southampton.ac.uk/assets/sharepoint/intranet/ls/Public/Research%20and%20Integrity%20Privacy%20Notice/Privacy%20Notice%20for%20Research%20Participants.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60588" y="791307"/>
            <a:ext cx="1097540" cy="1150313"/>
          </a:xfrm>
          <a:prstGeom prst="rect">
            <a:avLst/>
          </a:prstGeom>
        </p:spPr>
      </p:pic>
      <p:sp>
        <p:nvSpPr>
          <p:cNvPr id="42" name="Text Placeholder 41"/>
          <p:cNvSpPr>
            <a:spLocks noGrp="1"/>
          </p:cNvSpPr>
          <p:nvPr>
            <p:ph type="body" sz="quarter" idx="16"/>
          </p:nvPr>
        </p:nvSpPr>
        <p:spPr>
          <a:xfrm>
            <a:off x="1737818" y="939214"/>
            <a:ext cx="3191322" cy="234548"/>
          </a:xfrm>
        </p:spPr>
        <p:txBody>
          <a:bodyPr/>
          <a:lstStyle/>
          <a:p>
            <a:r>
              <a:rPr lang="en-US" sz="1400" dirty="0">
                <a:solidFill>
                  <a:srgbClr val="FE9922"/>
                </a:solidFill>
              </a:rPr>
              <a:t>Why are you asking me to take part?</a:t>
            </a:r>
          </a:p>
        </p:txBody>
      </p:sp>
      <p:sp>
        <p:nvSpPr>
          <p:cNvPr id="43" name="Text Placeholder 42"/>
          <p:cNvSpPr>
            <a:spLocks noGrp="1"/>
          </p:cNvSpPr>
          <p:nvPr>
            <p:ph type="body" sz="quarter" idx="17"/>
          </p:nvPr>
        </p:nvSpPr>
        <p:spPr>
          <a:xfrm>
            <a:off x="1530275" y="1125802"/>
            <a:ext cx="3606408" cy="718546"/>
          </a:xfrm>
        </p:spPr>
        <p:txBody>
          <a:bodyPr/>
          <a:lstStyle/>
          <a:p>
            <a:pPr marL="0" indent="0">
              <a:lnSpc>
                <a:spcPct val="110000"/>
              </a:lnSpc>
              <a:spcBef>
                <a:spcPts val="150"/>
              </a:spcBef>
              <a:buNone/>
            </a:pPr>
            <a:r>
              <a:rPr lang="en-GB" sz="1000" dirty="0"/>
              <a:t>Everyday we make lots of choices about what to eat and drink, but we don't really understand why we choose certain foods and drinks. We are asking young people aged 11-18 years to help us with our research so we can better understand how they make their food choices. </a:t>
            </a:r>
            <a:endParaRPr lang="en-US" sz="1100" dirty="0">
              <a:solidFill>
                <a:schemeClr val="tx1"/>
              </a:solidFill>
            </a:endParaRPr>
          </a:p>
        </p:txBody>
      </p:sp>
      <p:sp>
        <p:nvSpPr>
          <p:cNvPr id="19" name="Text Placeholder 41"/>
          <p:cNvSpPr>
            <a:spLocks noGrp="1"/>
          </p:cNvSpPr>
          <p:nvPr>
            <p:ph type="body" sz="quarter" idx="16"/>
          </p:nvPr>
        </p:nvSpPr>
        <p:spPr>
          <a:xfrm>
            <a:off x="127280" y="1944307"/>
            <a:ext cx="2344922" cy="284529"/>
          </a:xfrm>
        </p:spPr>
        <p:txBody>
          <a:bodyPr/>
          <a:lstStyle/>
          <a:p>
            <a:r>
              <a:rPr lang="en-US" sz="1400" spc="-40" dirty="0">
                <a:solidFill>
                  <a:srgbClr val="FE9922"/>
                </a:solidFill>
              </a:rPr>
              <a:t>What do you want </a:t>
            </a:r>
            <a:r>
              <a:rPr lang="en-US" sz="1400" i="1" spc="-40" dirty="0">
                <a:solidFill>
                  <a:srgbClr val="FE9922"/>
                </a:solidFill>
              </a:rPr>
              <a:t>me</a:t>
            </a:r>
            <a:r>
              <a:rPr lang="en-US" sz="1400" spc="-40" dirty="0">
                <a:solidFill>
                  <a:srgbClr val="FE9922"/>
                </a:solidFill>
              </a:rPr>
              <a:t> to do?</a:t>
            </a:r>
          </a:p>
        </p:txBody>
      </p:sp>
      <p:sp>
        <p:nvSpPr>
          <p:cNvPr id="20" name="Text Placeholder 36"/>
          <p:cNvSpPr>
            <a:spLocks noGrp="1"/>
          </p:cNvSpPr>
          <p:nvPr>
            <p:ph type="body" sz="quarter" idx="10"/>
          </p:nvPr>
        </p:nvSpPr>
        <p:spPr>
          <a:xfrm>
            <a:off x="2065875" y="560964"/>
            <a:ext cx="3135413" cy="591807"/>
          </a:xfrm>
        </p:spPr>
        <p:txBody>
          <a:bodyPr anchor="ctr"/>
          <a:lstStyle/>
          <a:p>
            <a:r>
              <a:rPr lang="en-US" sz="1400" i="1" u="sng" cap="none" dirty="0">
                <a:solidFill>
                  <a:srgbClr val="312A63"/>
                </a:solidFill>
              </a:rPr>
              <a:t>Information for Young People</a:t>
            </a:r>
          </a:p>
        </p:txBody>
      </p:sp>
      <p:sp>
        <p:nvSpPr>
          <p:cNvPr id="7" name="TextBox 6"/>
          <p:cNvSpPr txBox="1"/>
          <p:nvPr/>
        </p:nvSpPr>
        <p:spPr>
          <a:xfrm>
            <a:off x="0" y="-41181"/>
            <a:ext cx="5327650" cy="307777"/>
          </a:xfrm>
          <a:prstGeom prst="rect">
            <a:avLst/>
          </a:prstGeom>
          <a:noFill/>
        </p:spPr>
        <p:txBody>
          <a:bodyPr wrap="square" rtlCol="0">
            <a:spAutoFit/>
          </a:bodyPr>
          <a:lstStyle/>
          <a:p>
            <a:pPr algn="ctr"/>
            <a:r>
              <a:rPr lang="en-GB" sz="1400" b="1" u="sng" dirty="0">
                <a:solidFill>
                  <a:schemeClr val="accent2">
                    <a:lumMod val="50000"/>
                  </a:schemeClr>
                </a:solidFill>
                <a:latin typeface="Verdana" panose="020B0604030504040204" pitchFamily="34" charset="0"/>
                <a:ea typeface="Verdana" panose="020B0604030504040204" pitchFamily="34" charset="0"/>
              </a:rPr>
              <a:t>Participant and Parent Information Sheet</a:t>
            </a:r>
          </a:p>
        </p:txBody>
      </p:sp>
      <p:sp>
        <p:nvSpPr>
          <p:cNvPr id="2" name="Rounded Rectangle 1"/>
          <p:cNvSpPr/>
          <p:nvPr/>
        </p:nvSpPr>
        <p:spPr>
          <a:xfrm>
            <a:off x="654375" y="239975"/>
            <a:ext cx="4018900" cy="504637"/>
          </a:xfrm>
          <a:prstGeom prst="roundRect">
            <a:avLst/>
          </a:prstGeom>
          <a:solidFill>
            <a:srgbClr val="198FAB"/>
          </a:solidFill>
          <a:ln>
            <a:solidFill>
              <a:srgbClr val="198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00" b="1" dirty="0">
                <a:solidFill>
                  <a:schemeClr val="bg1"/>
                </a:solidFill>
                <a:latin typeface="Verdana" panose="020B0604030504040204" pitchFamily="34" charset="0"/>
                <a:ea typeface="Verdana" panose="020B0604030504040204" pitchFamily="34" charset="0"/>
              </a:rPr>
              <a:t>Map My Food Study</a:t>
            </a:r>
          </a:p>
          <a:p>
            <a:pPr algn="ctr"/>
            <a:r>
              <a:rPr lang="en-GB" sz="1400" b="1" dirty="0">
                <a:solidFill>
                  <a:schemeClr val="bg1"/>
                </a:solidFill>
                <a:latin typeface="Verdana" panose="020B0604030504040204" pitchFamily="34" charset="0"/>
                <a:ea typeface="Verdana" panose="020B0604030504040204" pitchFamily="34" charset="0"/>
              </a:rPr>
              <a:t>Online Interviews</a:t>
            </a:r>
          </a:p>
        </p:txBody>
      </p:sp>
      <p:sp>
        <p:nvSpPr>
          <p:cNvPr id="13" name="TextBox 12">
            <a:extLst>
              <a:ext uri="{FF2B5EF4-FFF2-40B4-BE49-F238E27FC236}">
                <a16:creationId xmlns:a16="http://schemas.microsoft.com/office/drawing/2014/main" id="{6A3DD8F3-C834-488D-95D5-987068F4FFA2}"/>
              </a:ext>
            </a:extLst>
          </p:cNvPr>
          <p:cNvSpPr txBox="1"/>
          <p:nvPr/>
        </p:nvSpPr>
        <p:spPr>
          <a:xfrm>
            <a:off x="58270" y="2114439"/>
            <a:ext cx="5071159" cy="2481641"/>
          </a:xfrm>
          <a:prstGeom prst="rect">
            <a:avLst/>
          </a:prstGeom>
          <a:noFill/>
        </p:spPr>
        <p:txBody>
          <a:bodyPr wrap="square" rtlCol="0">
            <a:spAutoFit/>
          </a:bodyPr>
          <a:lstStyle/>
          <a:p>
            <a:pPr marL="171450" indent="-171450">
              <a:lnSpc>
                <a:spcPct val="110000"/>
              </a:lnSpc>
              <a:buFont typeface="Arial" panose="020B0604020202020204" pitchFamily="34" charset="0"/>
              <a:buChar char="•"/>
            </a:pPr>
            <a:r>
              <a:rPr lang="en-GB" sz="1000" dirty="0"/>
              <a:t>You will be asked to sign an online form to show that you are happy to take part in the study. If you are under 16 years of age, then your parent or carer will also need to give their permission for you to take part</a:t>
            </a:r>
          </a:p>
          <a:p>
            <a:pPr marL="171450" indent="-171450">
              <a:lnSpc>
                <a:spcPct val="110000"/>
              </a:lnSpc>
              <a:buFont typeface="Arial" panose="020B0604020202020204" pitchFamily="34" charset="0"/>
              <a:buChar char="•"/>
            </a:pPr>
            <a:r>
              <a:rPr lang="en-GB" sz="1000" dirty="0"/>
              <a:t>You will be asked to provide some details about yourself such as age, gender, ethnicity and how you live</a:t>
            </a:r>
          </a:p>
          <a:p>
            <a:pPr marL="171450" indent="-171450">
              <a:lnSpc>
                <a:spcPct val="110000"/>
              </a:lnSpc>
              <a:buFont typeface="Arial" panose="020B0604020202020204" pitchFamily="34" charset="0"/>
              <a:buChar char="•"/>
            </a:pPr>
            <a:r>
              <a:rPr lang="en-GB" sz="1000" dirty="0"/>
              <a:t>You will be asked to complete an online questionnaire about the foods you have eaten in the past month and the people you interact with </a:t>
            </a:r>
          </a:p>
          <a:p>
            <a:pPr marL="171450" indent="-171450">
              <a:lnSpc>
                <a:spcPct val="110000"/>
              </a:lnSpc>
              <a:buFont typeface="Arial" panose="020B0604020202020204" pitchFamily="34" charset="0"/>
              <a:buChar char="•"/>
            </a:pPr>
            <a:r>
              <a:rPr lang="en-GB" sz="1000" dirty="0"/>
              <a:t>You will be asked to take part in an online group interview or an online one-to-one interview. All interviews will be hosted on Microsoft Teams and they will be recorded by the research team</a:t>
            </a:r>
          </a:p>
          <a:p>
            <a:pPr marL="171450" indent="-171450">
              <a:lnSpc>
                <a:spcPct val="110000"/>
              </a:lnSpc>
              <a:buFont typeface="Arial" panose="020B0604020202020204" pitchFamily="34" charset="0"/>
              <a:buChar char="•"/>
            </a:pPr>
            <a:r>
              <a:rPr lang="en-GB" sz="1000" dirty="0"/>
              <a:t>We will also ask you to provide contact details, so we can get in touch with you to ask if you would like to take part in future stages of this research</a:t>
            </a:r>
          </a:p>
          <a:p>
            <a:pPr marL="171450" indent="-171450">
              <a:lnSpc>
                <a:spcPct val="110000"/>
              </a:lnSpc>
              <a:buFont typeface="Arial" panose="020B0604020202020204" pitchFamily="34" charset="0"/>
              <a:buChar char="•"/>
            </a:pPr>
            <a:r>
              <a:rPr lang="en-GB" sz="1000" dirty="0"/>
              <a:t>As a thank-you, you will received a £10 Amazon voucher for taking </a:t>
            </a:r>
            <a:r>
              <a:rPr lang="en-GB" sz="1100" dirty="0"/>
              <a:t>part in the interview </a:t>
            </a:r>
          </a:p>
        </p:txBody>
      </p:sp>
      <p:sp>
        <p:nvSpPr>
          <p:cNvPr id="25" name="Text Placeholder 41">
            <a:extLst>
              <a:ext uri="{FF2B5EF4-FFF2-40B4-BE49-F238E27FC236}">
                <a16:creationId xmlns:a16="http://schemas.microsoft.com/office/drawing/2014/main" id="{50156A8C-A1EB-4ED5-A51F-F6F37B66344D}"/>
              </a:ext>
            </a:extLst>
          </p:cNvPr>
          <p:cNvSpPr txBox="1">
            <a:spLocks/>
          </p:cNvSpPr>
          <p:nvPr/>
        </p:nvSpPr>
        <p:spPr>
          <a:xfrm>
            <a:off x="78028" y="6771944"/>
            <a:ext cx="3200152" cy="284529"/>
          </a:xfrm>
          <a:prstGeom prst="rect">
            <a:avLst/>
          </a:prstGeom>
        </p:spPr>
        <p:txBody>
          <a:bodyPr vert="horz" lIns="0" tIns="0" rIns="0" bIns="0" rtlCol="0" anchor="ctr">
            <a:noAutofit/>
          </a:bodyPr>
          <a:lstStyle>
            <a:lvl1pPr marL="0" indent="0" algn="l" defTabSz="532798" rtl="0" eaLnBrk="1" latinLnBrk="0" hangingPunct="1">
              <a:lnSpc>
                <a:spcPct val="82000"/>
              </a:lnSpc>
              <a:spcBef>
                <a:spcPts val="0"/>
              </a:spcBef>
              <a:buFont typeface="Arial" panose="020B0604020202020204" pitchFamily="34" charset="0"/>
              <a:buNone/>
              <a:defRPr sz="1097" b="1" kern="1200" cap="none" baseline="0">
                <a:solidFill>
                  <a:schemeClr val="tx2"/>
                </a:solidFill>
                <a:latin typeface="+mj-lt"/>
                <a:ea typeface="+mn-ea"/>
                <a:cs typeface="+mn-cs"/>
              </a:defRPr>
            </a:lvl1pPr>
            <a:lvl2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2pPr>
            <a:lvl3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3pPr>
            <a:lvl4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4pPr>
            <a:lvl5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5pPr>
            <a:lvl6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6pPr>
            <a:lvl7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7pPr>
            <a:lvl8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8pPr>
            <a:lvl9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9pPr>
          </a:lstStyle>
          <a:p>
            <a:r>
              <a:rPr lang="en-US" sz="1400" spc="-40" dirty="0">
                <a:solidFill>
                  <a:srgbClr val="FE9922"/>
                </a:solidFill>
              </a:rPr>
              <a:t>How long will the interviews last?</a:t>
            </a:r>
          </a:p>
        </p:txBody>
      </p:sp>
      <p:sp>
        <p:nvSpPr>
          <p:cNvPr id="14" name="TextBox 13">
            <a:extLst>
              <a:ext uri="{FF2B5EF4-FFF2-40B4-BE49-F238E27FC236}">
                <a16:creationId xmlns:a16="http://schemas.microsoft.com/office/drawing/2014/main" id="{E27CBDC8-5A98-439C-AB7B-1BAF538C0CD1}"/>
              </a:ext>
            </a:extLst>
          </p:cNvPr>
          <p:cNvSpPr txBox="1"/>
          <p:nvPr/>
        </p:nvSpPr>
        <p:spPr>
          <a:xfrm>
            <a:off x="0" y="6940085"/>
            <a:ext cx="4890510" cy="246221"/>
          </a:xfrm>
          <a:prstGeom prst="rect">
            <a:avLst/>
          </a:prstGeom>
          <a:noFill/>
        </p:spPr>
        <p:txBody>
          <a:bodyPr wrap="square" rtlCol="0">
            <a:spAutoFit/>
          </a:bodyPr>
          <a:lstStyle/>
          <a:p>
            <a:r>
              <a:rPr lang="en-GB" sz="1000" dirty="0"/>
              <a:t>Each interview will last no longer than 1 hour  </a:t>
            </a:r>
          </a:p>
        </p:txBody>
      </p:sp>
      <p:sp>
        <p:nvSpPr>
          <p:cNvPr id="15" name="Text Placeholder 41">
            <a:extLst>
              <a:ext uri="{FF2B5EF4-FFF2-40B4-BE49-F238E27FC236}">
                <a16:creationId xmlns:a16="http://schemas.microsoft.com/office/drawing/2014/main" id="{6AC506B7-E5E2-4502-A6F7-C1CAA65EC6AD}"/>
              </a:ext>
            </a:extLst>
          </p:cNvPr>
          <p:cNvSpPr txBox="1">
            <a:spLocks/>
          </p:cNvSpPr>
          <p:nvPr/>
        </p:nvSpPr>
        <p:spPr>
          <a:xfrm>
            <a:off x="2065875" y="7100719"/>
            <a:ext cx="2344922" cy="284529"/>
          </a:xfrm>
          <a:prstGeom prst="rect">
            <a:avLst/>
          </a:prstGeom>
        </p:spPr>
        <p:txBody>
          <a:bodyPr vert="horz" lIns="0" tIns="0" rIns="0" bIns="0" rtlCol="0" anchor="ctr">
            <a:noAutofit/>
          </a:bodyPr>
          <a:lstStyle>
            <a:lvl1pPr marL="0" indent="0" algn="l" defTabSz="532798" rtl="0" eaLnBrk="1" latinLnBrk="0" hangingPunct="1">
              <a:lnSpc>
                <a:spcPct val="82000"/>
              </a:lnSpc>
              <a:spcBef>
                <a:spcPts val="0"/>
              </a:spcBef>
              <a:buFont typeface="Arial" panose="020B0604020202020204" pitchFamily="34" charset="0"/>
              <a:buNone/>
              <a:defRPr sz="1097" b="1" kern="1200" cap="none" baseline="0">
                <a:solidFill>
                  <a:schemeClr val="tx2"/>
                </a:solidFill>
                <a:latin typeface="+mj-lt"/>
                <a:ea typeface="+mn-ea"/>
                <a:cs typeface="+mn-cs"/>
              </a:defRPr>
            </a:lvl1pPr>
            <a:lvl2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2pPr>
            <a:lvl3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3pPr>
            <a:lvl4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4pPr>
            <a:lvl5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5pPr>
            <a:lvl6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6pPr>
            <a:lvl7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7pPr>
            <a:lvl8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8pPr>
            <a:lvl9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9pPr>
          </a:lstStyle>
          <a:p>
            <a:r>
              <a:rPr lang="en-US" sz="1400" spc="-40" dirty="0">
                <a:solidFill>
                  <a:srgbClr val="FE9922"/>
                </a:solidFill>
              </a:rPr>
              <a:t>How do I take part?</a:t>
            </a:r>
          </a:p>
        </p:txBody>
      </p:sp>
      <p:sp>
        <p:nvSpPr>
          <p:cNvPr id="16" name="TextBox 15">
            <a:extLst>
              <a:ext uri="{FF2B5EF4-FFF2-40B4-BE49-F238E27FC236}">
                <a16:creationId xmlns:a16="http://schemas.microsoft.com/office/drawing/2014/main" id="{BA34332B-3DF2-4076-BF10-CC9830A6B173}"/>
              </a:ext>
            </a:extLst>
          </p:cNvPr>
          <p:cNvSpPr txBox="1"/>
          <p:nvPr/>
        </p:nvSpPr>
        <p:spPr>
          <a:xfrm>
            <a:off x="160588" y="7271893"/>
            <a:ext cx="5135255" cy="677237"/>
          </a:xfrm>
          <a:prstGeom prst="rect">
            <a:avLst/>
          </a:prstGeom>
          <a:noFill/>
        </p:spPr>
        <p:txBody>
          <a:bodyPr wrap="square" rtlCol="0">
            <a:spAutoFit/>
          </a:bodyPr>
          <a:lstStyle/>
          <a:p>
            <a:pPr algn="ctr"/>
            <a:r>
              <a:rPr lang="en-GB" sz="1100" b="1" dirty="0"/>
              <a:t>Get in touch with the research team by email: </a:t>
            </a:r>
            <a:r>
              <a:rPr lang="en-GB" sz="1100" b="1" dirty="0">
                <a:hlinkClick r:id="rId4"/>
              </a:rPr>
              <a:t>mapmyfood@mrc.soton.ac.uk</a:t>
            </a:r>
            <a:endParaRPr lang="en-GB" sz="1100" b="1" dirty="0"/>
          </a:p>
          <a:p>
            <a:endParaRPr lang="en-GB" sz="1400" dirty="0"/>
          </a:p>
          <a:p>
            <a:endParaRPr lang="en-GB" dirty="0"/>
          </a:p>
        </p:txBody>
      </p:sp>
      <p:sp>
        <p:nvSpPr>
          <p:cNvPr id="8" name="TextBox 7">
            <a:extLst>
              <a:ext uri="{FF2B5EF4-FFF2-40B4-BE49-F238E27FC236}">
                <a16:creationId xmlns:a16="http://schemas.microsoft.com/office/drawing/2014/main" id="{3C78E07A-EAB5-4797-B1A1-2021B11E752F}"/>
              </a:ext>
            </a:extLst>
          </p:cNvPr>
          <p:cNvSpPr txBox="1"/>
          <p:nvPr/>
        </p:nvSpPr>
        <p:spPr>
          <a:xfrm>
            <a:off x="918" y="4488787"/>
            <a:ext cx="5200370" cy="861774"/>
          </a:xfrm>
          <a:prstGeom prst="rect">
            <a:avLst/>
          </a:prstGeom>
          <a:noFill/>
        </p:spPr>
        <p:txBody>
          <a:bodyPr wrap="square" rtlCol="0">
            <a:spAutoFit/>
          </a:bodyPr>
          <a:lstStyle/>
          <a:p>
            <a:r>
              <a:rPr lang="en-GB" sz="1000" b="1" dirty="0"/>
              <a:t>Group Interviews</a:t>
            </a:r>
          </a:p>
          <a:p>
            <a:pPr marL="285750" indent="-285750">
              <a:buFont typeface="Arial" panose="020B0604020202020204" pitchFamily="34" charset="0"/>
              <a:buChar char="•"/>
            </a:pPr>
            <a:r>
              <a:rPr lang="en-GB" sz="1000" dirty="0"/>
              <a:t>We would like the groups to be formed of people that know each other, so ask your friends if they would like to be involved</a:t>
            </a:r>
          </a:p>
          <a:p>
            <a:pPr marL="285750" indent="-285750">
              <a:buFont typeface="Arial" panose="020B0604020202020204" pitchFamily="34" charset="0"/>
              <a:buChar char="•"/>
            </a:pPr>
            <a:r>
              <a:rPr lang="en-GB" sz="1000" dirty="0"/>
              <a:t>Before the interview we would like you to take photos of food outlets you have recently visited. We will talk about these during the interview</a:t>
            </a:r>
          </a:p>
        </p:txBody>
      </p:sp>
      <p:sp>
        <p:nvSpPr>
          <p:cNvPr id="9" name="Rectangle 8">
            <a:extLst>
              <a:ext uri="{FF2B5EF4-FFF2-40B4-BE49-F238E27FC236}">
                <a16:creationId xmlns:a16="http://schemas.microsoft.com/office/drawing/2014/main" id="{14BC74FC-4C39-4F4C-9853-A3EAC538300C}"/>
              </a:ext>
            </a:extLst>
          </p:cNvPr>
          <p:cNvSpPr/>
          <p:nvPr/>
        </p:nvSpPr>
        <p:spPr>
          <a:xfrm>
            <a:off x="20206" y="5219978"/>
            <a:ext cx="5032407" cy="861774"/>
          </a:xfrm>
          <a:prstGeom prst="rect">
            <a:avLst/>
          </a:prstGeom>
        </p:spPr>
        <p:txBody>
          <a:bodyPr wrap="square">
            <a:spAutoFit/>
          </a:bodyPr>
          <a:lstStyle/>
          <a:p>
            <a:r>
              <a:rPr lang="en-GB" sz="1000" b="1" dirty="0"/>
              <a:t>One-to-one Interviews</a:t>
            </a:r>
          </a:p>
          <a:p>
            <a:pPr marL="285750" indent="-285750">
              <a:buFont typeface="Arial" panose="020B0604020202020204" pitchFamily="34" charset="0"/>
              <a:buChar char="•"/>
            </a:pPr>
            <a:r>
              <a:rPr lang="en-GB" sz="1000" dirty="0"/>
              <a:t>We would like to use these interviews to find out more about people you spend time with and the ways in which they may play a role in your food choices.</a:t>
            </a:r>
          </a:p>
          <a:p>
            <a:pPr marL="285750" indent="-285750">
              <a:buFont typeface="Arial" panose="020B0604020202020204" pitchFamily="34" charset="0"/>
              <a:buChar char="•"/>
            </a:pPr>
            <a:r>
              <a:rPr lang="en-GB" sz="1000" dirty="0"/>
              <a:t>If possible, we would ask you to join this interview using a tablet or computer but it is still possible to take part using a phone</a:t>
            </a:r>
          </a:p>
        </p:txBody>
      </p:sp>
      <p:sp>
        <p:nvSpPr>
          <p:cNvPr id="5" name="TextBox 4">
            <a:extLst>
              <a:ext uri="{FF2B5EF4-FFF2-40B4-BE49-F238E27FC236}">
                <a16:creationId xmlns:a16="http://schemas.microsoft.com/office/drawing/2014/main" id="{3A2CE796-4FB6-4D67-92D0-9AA016CDE5AA}"/>
              </a:ext>
            </a:extLst>
          </p:cNvPr>
          <p:cNvSpPr txBox="1"/>
          <p:nvPr/>
        </p:nvSpPr>
        <p:spPr>
          <a:xfrm>
            <a:off x="20206" y="6001554"/>
            <a:ext cx="3317358" cy="276999"/>
          </a:xfrm>
          <a:prstGeom prst="rect">
            <a:avLst/>
          </a:prstGeom>
          <a:noFill/>
        </p:spPr>
        <p:txBody>
          <a:bodyPr wrap="square" rtlCol="0">
            <a:spAutoFit/>
          </a:bodyPr>
          <a:lstStyle/>
          <a:p>
            <a:r>
              <a:rPr lang="en-US" sz="1200" b="1" i="1" u="sng" dirty="0">
                <a:solidFill>
                  <a:srgbClr val="312A63"/>
                </a:solidFill>
              </a:rPr>
              <a:t>Information for Parents</a:t>
            </a:r>
          </a:p>
        </p:txBody>
      </p:sp>
      <p:sp>
        <p:nvSpPr>
          <p:cNvPr id="6" name="TextBox 5">
            <a:extLst>
              <a:ext uri="{FF2B5EF4-FFF2-40B4-BE49-F238E27FC236}">
                <a16:creationId xmlns:a16="http://schemas.microsoft.com/office/drawing/2014/main" id="{C54800B5-B76A-4CAD-8230-C374801C7DB6}"/>
              </a:ext>
            </a:extLst>
          </p:cNvPr>
          <p:cNvSpPr txBox="1"/>
          <p:nvPr/>
        </p:nvSpPr>
        <p:spPr>
          <a:xfrm>
            <a:off x="0" y="6240413"/>
            <a:ext cx="5249622" cy="553998"/>
          </a:xfrm>
          <a:prstGeom prst="rect">
            <a:avLst/>
          </a:prstGeom>
          <a:noFill/>
        </p:spPr>
        <p:txBody>
          <a:bodyPr wrap="square" rtlCol="0">
            <a:spAutoFit/>
          </a:bodyPr>
          <a:lstStyle/>
          <a:p>
            <a:r>
              <a:rPr lang="en-GB" sz="1000" dirty="0"/>
              <a:t>If you are happy for your adolescent (under the age of 16 years) to take part, you will need to complete a consent form prior to the interview. You will also need to be present at the start of the interview to confirm your consent. </a:t>
            </a:r>
          </a:p>
        </p:txBody>
      </p:sp>
    </p:spTree>
    <p:extLst>
      <p:ext uri="{BB962C8B-B14F-4D97-AF65-F5344CB8AC3E}">
        <p14:creationId xmlns:p14="http://schemas.microsoft.com/office/powerpoint/2010/main" val="733731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Text Placeholder 63"/>
          <p:cNvSpPr>
            <a:spLocks noGrp="1"/>
          </p:cNvSpPr>
          <p:nvPr>
            <p:ph type="body" sz="quarter" idx="12"/>
          </p:nvPr>
        </p:nvSpPr>
        <p:spPr>
          <a:xfrm>
            <a:off x="111803" y="264126"/>
            <a:ext cx="4010781" cy="225379"/>
          </a:xfrm>
        </p:spPr>
        <p:txBody>
          <a:bodyPr/>
          <a:lstStyle/>
          <a:p>
            <a:pPr>
              <a:lnSpc>
                <a:spcPts val="1600"/>
              </a:lnSpc>
            </a:pPr>
            <a:r>
              <a:rPr lang="en-GB" sz="1400" b="1" dirty="0">
                <a:solidFill>
                  <a:srgbClr val="FE9922"/>
                </a:solidFill>
              </a:rPr>
              <a:t>What information will you collect?</a:t>
            </a:r>
          </a:p>
        </p:txBody>
      </p:sp>
      <p:sp>
        <p:nvSpPr>
          <p:cNvPr id="3" name="TextBox 2"/>
          <p:cNvSpPr txBox="1"/>
          <p:nvPr/>
        </p:nvSpPr>
        <p:spPr>
          <a:xfrm>
            <a:off x="253929" y="2385"/>
            <a:ext cx="5010354" cy="329834"/>
          </a:xfrm>
          <a:prstGeom prst="rect">
            <a:avLst/>
          </a:prstGeom>
          <a:noFill/>
        </p:spPr>
        <p:txBody>
          <a:bodyPr wrap="square" rtlCol="0">
            <a:spAutoFit/>
          </a:bodyPr>
          <a:lstStyle/>
          <a:p>
            <a:pPr defTabSz="532798">
              <a:lnSpc>
                <a:spcPct val="85000"/>
              </a:lnSpc>
            </a:pPr>
            <a:r>
              <a:rPr lang="en-GB" sz="1800" b="1" i="1" u="sng" dirty="0">
                <a:solidFill>
                  <a:srgbClr val="312A63"/>
                </a:solidFill>
                <a:latin typeface="+mj-lt"/>
              </a:rPr>
              <a:t>Further information for young people and parents</a:t>
            </a:r>
          </a:p>
        </p:txBody>
      </p:sp>
      <p:sp>
        <p:nvSpPr>
          <p:cNvPr id="4" name="TextBox 3"/>
          <p:cNvSpPr txBox="1"/>
          <p:nvPr/>
        </p:nvSpPr>
        <p:spPr>
          <a:xfrm>
            <a:off x="-10772" y="3707347"/>
            <a:ext cx="4729185" cy="307777"/>
          </a:xfrm>
          <a:prstGeom prst="rect">
            <a:avLst/>
          </a:prstGeom>
          <a:noFill/>
        </p:spPr>
        <p:txBody>
          <a:bodyPr wrap="square" rtlCol="0">
            <a:spAutoFit/>
          </a:bodyPr>
          <a:lstStyle/>
          <a:p>
            <a:r>
              <a:rPr lang="en-GB" sz="1400" b="1" dirty="0">
                <a:solidFill>
                  <a:srgbClr val="FE9922"/>
                </a:solidFill>
                <a:latin typeface="+mj-lt"/>
              </a:rPr>
              <a:t>How will you use my information?</a:t>
            </a:r>
          </a:p>
        </p:txBody>
      </p:sp>
      <p:sp>
        <p:nvSpPr>
          <p:cNvPr id="12" name="Text Placeholder 41">
            <a:extLst>
              <a:ext uri="{FF2B5EF4-FFF2-40B4-BE49-F238E27FC236}">
                <a16:creationId xmlns:a16="http://schemas.microsoft.com/office/drawing/2014/main" id="{70B13CEF-882F-4F5B-A433-742937B70DAC}"/>
              </a:ext>
            </a:extLst>
          </p:cNvPr>
          <p:cNvSpPr txBox="1">
            <a:spLocks/>
          </p:cNvSpPr>
          <p:nvPr/>
        </p:nvSpPr>
        <p:spPr>
          <a:xfrm>
            <a:off x="111803" y="4634732"/>
            <a:ext cx="3070570" cy="303767"/>
          </a:xfrm>
          <a:prstGeom prst="rect">
            <a:avLst/>
          </a:prstGeom>
        </p:spPr>
        <p:txBody>
          <a:bodyPr vert="horz" lIns="0" tIns="0" rIns="0" bIns="0" rtlCol="0" anchor="ctr">
            <a:noAutofit/>
          </a:bodyPr>
          <a:lstStyle>
            <a:lvl1pPr marL="0" indent="0" algn="l" defTabSz="777240" rtl="0" eaLnBrk="1" latinLnBrk="0" hangingPunct="1">
              <a:lnSpc>
                <a:spcPct val="82000"/>
              </a:lnSpc>
              <a:spcBef>
                <a:spcPts val="0"/>
              </a:spcBef>
              <a:buFont typeface="Arial" panose="020B0604020202020204" pitchFamily="34" charset="0"/>
              <a:buNone/>
              <a:defRPr sz="1600" b="1" kern="1200" cap="none" baseline="0">
                <a:solidFill>
                  <a:schemeClr val="tx2"/>
                </a:solidFill>
                <a:latin typeface="+mj-lt"/>
                <a:ea typeface="+mn-ea"/>
                <a:cs typeface="+mn-cs"/>
              </a:defRPr>
            </a:lvl1pPr>
            <a:lvl2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3pPr>
            <a:lvl4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4pPr>
            <a:lvl5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5pPr>
            <a:lvl6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9pPr>
          </a:lstStyle>
          <a:p>
            <a:r>
              <a:rPr lang="en-US" sz="1400" dirty="0">
                <a:solidFill>
                  <a:srgbClr val="FE9922"/>
                </a:solidFill>
              </a:rPr>
              <a:t>Who will see my data?</a:t>
            </a:r>
          </a:p>
        </p:txBody>
      </p:sp>
      <p:sp>
        <p:nvSpPr>
          <p:cNvPr id="13" name="Rectangle 12">
            <a:extLst>
              <a:ext uri="{FF2B5EF4-FFF2-40B4-BE49-F238E27FC236}">
                <a16:creationId xmlns:a16="http://schemas.microsoft.com/office/drawing/2014/main" id="{37B7DB10-C22C-40FA-A182-2F5EF1197AAE}"/>
              </a:ext>
            </a:extLst>
          </p:cNvPr>
          <p:cNvSpPr/>
          <p:nvPr/>
        </p:nvSpPr>
        <p:spPr>
          <a:xfrm>
            <a:off x="-10772" y="4882840"/>
            <a:ext cx="5200916" cy="2949334"/>
          </a:xfrm>
          <a:prstGeom prst="rect">
            <a:avLst/>
          </a:prstGeom>
        </p:spPr>
        <p:txBody>
          <a:bodyPr wrap="square">
            <a:spAutoFit/>
          </a:bodyPr>
          <a:lstStyle/>
          <a:p>
            <a:pPr defTabSz="532798"/>
            <a:r>
              <a:rPr lang="en-GB" sz="1000" dirty="0"/>
              <a:t>In addition to the interviewer, another member of the research team will be present at all the interviews to observed and  help if there are any technology issues during the interview. This researcher will listen to the entire interview. </a:t>
            </a:r>
          </a:p>
          <a:p>
            <a:pPr defTabSz="532798"/>
            <a:endParaRPr lang="en-GB" sz="400" dirty="0"/>
          </a:p>
          <a:p>
            <a:pPr defTabSz="532798"/>
            <a:r>
              <a:rPr lang="en-GB" sz="1000" dirty="0"/>
              <a:t>The data held about you by the research team will be kept strictly confidential. Members of the research team at the University of Southampton will have access to the data in order to conduct analysis. In the future, a version of the data from this study, in which you cannot be identified, may be made available for other research teams to conduct secondary analysis about health. They will not be able to link you to the data.</a:t>
            </a:r>
          </a:p>
          <a:p>
            <a:pPr defTabSz="532798"/>
            <a:endParaRPr lang="en-GB" sz="400" dirty="0">
              <a:solidFill>
                <a:srgbClr val="424243"/>
              </a:solidFill>
            </a:endParaRPr>
          </a:p>
          <a:p>
            <a:pPr defTabSz="532798"/>
            <a:r>
              <a:rPr lang="en-GB" sz="1000" dirty="0">
                <a:solidFill>
                  <a:srgbClr val="424243"/>
                </a:solidFill>
              </a:rPr>
              <a:t>If you decide to take part in the online interviews with your camera turned on, other participants may be able to identify you. However, if you wish to remain anonymous you can keep your camera turned off and use a ‘fake name’ when you log into the interview.</a:t>
            </a:r>
          </a:p>
          <a:p>
            <a:pPr defTabSz="532798"/>
            <a:endParaRPr lang="en-GB" sz="500" dirty="0">
              <a:solidFill>
                <a:srgbClr val="424243"/>
              </a:solidFill>
            </a:endParaRPr>
          </a:p>
          <a:p>
            <a:pPr defTabSz="532798"/>
            <a:r>
              <a:rPr lang="en-GB" sz="1000" dirty="0"/>
              <a:t>Responsible members of the University of Southampton or monitoring authorities may be given access to data about you for monitoring purposes and/or to carry out an audit to ensure that the research is complying with rules. All of these people have a duty to keep your information confidential. </a:t>
            </a:r>
          </a:p>
          <a:p>
            <a:pPr defTabSz="532798">
              <a:lnSpc>
                <a:spcPct val="110000"/>
              </a:lnSpc>
            </a:pPr>
            <a:endParaRPr lang="en-GB" sz="1000" dirty="0"/>
          </a:p>
          <a:p>
            <a:pPr defTabSz="532798">
              <a:lnSpc>
                <a:spcPct val="110000"/>
              </a:lnSpc>
            </a:pPr>
            <a:endParaRPr lang="en-GB" sz="1050" dirty="0"/>
          </a:p>
        </p:txBody>
      </p:sp>
      <p:sp>
        <p:nvSpPr>
          <p:cNvPr id="5" name="TextBox 4">
            <a:extLst>
              <a:ext uri="{FF2B5EF4-FFF2-40B4-BE49-F238E27FC236}">
                <a16:creationId xmlns:a16="http://schemas.microsoft.com/office/drawing/2014/main" id="{CF5AFD4B-62B3-4356-9A3D-B041E90B8A85}"/>
              </a:ext>
            </a:extLst>
          </p:cNvPr>
          <p:cNvSpPr txBox="1"/>
          <p:nvPr/>
        </p:nvSpPr>
        <p:spPr>
          <a:xfrm>
            <a:off x="-10772" y="3910373"/>
            <a:ext cx="5215847" cy="769441"/>
          </a:xfrm>
          <a:prstGeom prst="rect">
            <a:avLst/>
          </a:prstGeom>
          <a:noFill/>
        </p:spPr>
        <p:txBody>
          <a:bodyPr wrap="square" rtlCol="0">
            <a:spAutoFit/>
          </a:bodyPr>
          <a:lstStyle/>
          <a:p>
            <a:r>
              <a:rPr lang="en-GB" sz="1100" dirty="0"/>
              <a:t>All the interviews will be typed up. Any information that may identify you will be removed from the transcript before we use the data. The research team will look at key themes from the data. The information from all the interviews will be analysed together and no one will be able to link you to what you said. </a:t>
            </a:r>
          </a:p>
        </p:txBody>
      </p:sp>
      <p:sp>
        <p:nvSpPr>
          <p:cNvPr id="6" name="TextBox 5">
            <a:extLst>
              <a:ext uri="{FF2B5EF4-FFF2-40B4-BE49-F238E27FC236}">
                <a16:creationId xmlns:a16="http://schemas.microsoft.com/office/drawing/2014/main" id="{11BC8192-94A0-40F6-956C-840A727F8D11}"/>
              </a:ext>
            </a:extLst>
          </p:cNvPr>
          <p:cNvSpPr txBox="1"/>
          <p:nvPr/>
        </p:nvSpPr>
        <p:spPr>
          <a:xfrm>
            <a:off x="25701" y="332219"/>
            <a:ext cx="5164443" cy="3587842"/>
          </a:xfrm>
          <a:prstGeom prst="rect">
            <a:avLst/>
          </a:prstGeom>
          <a:noFill/>
        </p:spPr>
        <p:txBody>
          <a:bodyPr wrap="square" rtlCol="0">
            <a:spAutoFit/>
          </a:bodyPr>
          <a:lstStyle/>
          <a:p>
            <a:endParaRPr lang="en-GB" sz="400" dirty="0"/>
          </a:p>
          <a:p>
            <a:r>
              <a:rPr lang="en-GB" sz="1000" dirty="0"/>
              <a:t>After we have received your completed form, showing you are happy to take part in the study, we will ask you to complete a demographic form to tell us your age, gender, postcode, ethnicity and some details about how you live. You will then be asked to complete a questionnaire which includes questions about the foods you have eaten in the past month, the people in your social circle who may play a role in determining the food you buy and eat.  All these questionnaires will be completed online and should take no longer than 20 minutes to complete. </a:t>
            </a:r>
          </a:p>
          <a:p>
            <a:endParaRPr lang="en-GB" sz="300" dirty="0"/>
          </a:p>
          <a:p>
            <a:r>
              <a:rPr lang="en-GB" sz="1100" b="1" dirty="0"/>
              <a:t>Group Interviews</a:t>
            </a:r>
          </a:p>
          <a:p>
            <a:r>
              <a:rPr lang="en-GB" sz="1000" dirty="0"/>
              <a:t>During the group interviews we would like to hear your experiences of visiting food outlets and buying foods for yourself. Before the group interview, we would like you to take some photos  of food outlets you have recently visited and foods you have recently bought. The photos will be used to prompt discussion during the interview. </a:t>
            </a:r>
          </a:p>
          <a:p>
            <a:r>
              <a:rPr lang="en-GB" sz="1000" dirty="0"/>
              <a:t>Before the interview we would you to take photos of food outlets you have recently visited. We will talk about these during the interview.</a:t>
            </a:r>
          </a:p>
          <a:p>
            <a:endParaRPr lang="en-GB" sz="300" dirty="0"/>
          </a:p>
          <a:p>
            <a:r>
              <a:rPr lang="en-GB" sz="1100" b="1" dirty="0"/>
              <a:t>One-to-one Interview</a:t>
            </a:r>
          </a:p>
          <a:p>
            <a:pPr>
              <a:lnSpc>
                <a:spcPct val="110000"/>
              </a:lnSpc>
            </a:pPr>
            <a:r>
              <a:rPr lang="en-GB" sz="1000" dirty="0"/>
              <a:t>During the individual interviews, you will be asked to discuss the people in your social network who may play a role in your food choices. You will be asked to use an online white board function to draw a social diagram following instructions given by the interviewer. </a:t>
            </a:r>
          </a:p>
          <a:p>
            <a:pPr>
              <a:lnSpc>
                <a:spcPct val="110000"/>
              </a:lnSpc>
            </a:pPr>
            <a:endParaRPr lang="en-GB" sz="400" dirty="0"/>
          </a:p>
          <a:p>
            <a:pPr>
              <a:lnSpc>
                <a:spcPct val="110000"/>
              </a:lnSpc>
            </a:pPr>
            <a:r>
              <a:rPr lang="en-GB" sz="1000" dirty="0"/>
              <a:t>The interviews will last no longer than 1 hour and the audio and screen will be recorded in all interviews. </a:t>
            </a:r>
          </a:p>
        </p:txBody>
      </p:sp>
    </p:spTree>
    <p:extLst>
      <p:ext uri="{BB962C8B-B14F-4D97-AF65-F5344CB8AC3E}">
        <p14:creationId xmlns:p14="http://schemas.microsoft.com/office/powerpoint/2010/main" val="2081472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 Placeholder 41"/>
          <p:cNvSpPr txBox="1">
            <a:spLocks/>
          </p:cNvSpPr>
          <p:nvPr/>
        </p:nvSpPr>
        <p:spPr>
          <a:xfrm>
            <a:off x="152244" y="5959391"/>
            <a:ext cx="2761960" cy="166417"/>
          </a:xfrm>
          <a:prstGeom prst="rect">
            <a:avLst/>
          </a:prstGeom>
        </p:spPr>
        <p:txBody>
          <a:bodyPr vert="horz" lIns="0" tIns="0" rIns="0" bIns="0" rtlCol="0" anchor="ctr">
            <a:noAutofit/>
          </a:bodyPr>
          <a:lstStyle>
            <a:lvl1pPr marL="0" indent="0" algn="l" defTabSz="777240" rtl="0" eaLnBrk="1" latinLnBrk="0" hangingPunct="1">
              <a:lnSpc>
                <a:spcPct val="82000"/>
              </a:lnSpc>
              <a:spcBef>
                <a:spcPts val="0"/>
              </a:spcBef>
              <a:buFont typeface="Arial" panose="020B0604020202020204" pitchFamily="34" charset="0"/>
              <a:buNone/>
              <a:defRPr sz="1600" b="1" kern="1200" cap="none" baseline="0">
                <a:solidFill>
                  <a:schemeClr val="tx2"/>
                </a:solidFill>
                <a:latin typeface="+mj-lt"/>
                <a:ea typeface="+mn-ea"/>
                <a:cs typeface="+mn-cs"/>
              </a:defRPr>
            </a:lvl1pPr>
            <a:lvl2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3pPr>
            <a:lvl4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4pPr>
            <a:lvl5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5pPr>
            <a:lvl6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9pPr>
          </a:lstStyle>
          <a:p>
            <a:r>
              <a:rPr lang="en-US" sz="1400" dirty="0">
                <a:solidFill>
                  <a:srgbClr val="FE9922"/>
                </a:solidFill>
              </a:rPr>
              <a:t>What if I have questions?</a:t>
            </a:r>
          </a:p>
        </p:txBody>
      </p:sp>
      <p:sp>
        <p:nvSpPr>
          <p:cNvPr id="22" name="Text Placeholder 67"/>
          <p:cNvSpPr>
            <a:spLocks noGrp="1"/>
          </p:cNvSpPr>
          <p:nvPr>
            <p:ph type="body" sz="quarter" idx="18"/>
          </p:nvPr>
        </p:nvSpPr>
        <p:spPr>
          <a:xfrm>
            <a:off x="181087" y="7085430"/>
            <a:ext cx="1502953" cy="128717"/>
          </a:xfrm>
        </p:spPr>
        <p:txBody>
          <a:bodyPr/>
          <a:lstStyle/>
          <a:p>
            <a:r>
              <a:rPr lang="en-US" sz="700" dirty="0">
                <a:solidFill>
                  <a:srgbClr val="FE9922"/>
                </a:solidFill>
              </a:rPr>
              <a:t>Version 3.0: 12</a:t>
            </a:r>
            <a:r>
              <a:rPr lang="en-GB" sz="700" dirty="0">
                <a:solidFill>
                  <a:srgbClr val="FE9922"/>
                </a:solidFill>
              </a:rPr>
              <a:t>/08/2020</a:t>
            </a:r>
            <a:endParaRPr lang="en-US" sz="700" dirty="0">
              <a:solidFill>
                <a:srgbClr val="FE9922"/>
              </a:solidFill>
            </a:endParaRPr>
          </a:p>
        </p:txBody>
      </p:sp>
      <p:sp>
        <p:nvSpPr>
          <p:cNvPr id="23" name="Text Placeholder 68"/>
          <p:cNvSpPr>
            <a:spLocks noGrp="1"/>
          </p:cNvSpPr>
          <p:nvPr>
            <p:ph type="body" sz="quarter" idx="19"/>
          </p:nvPr>
        </p:nvSpPr>
        <p:spPr>
          <a:xfrm>
            <a:off x="198158" y="7256093"/>
            <a:ext cx="2455077" cy="348810"/>
          </a:xfrm>
        </p:spPr>
        <p:txBody>
          <a:bodyPr/>
          <a:lstStyle/>
          <a:p>
            <a:pPr lvl="0"/>
            <a:r>
              <a:rPr lang="en-US" sz="700" dirty="0"/>
              <a:t>ERGO:57044</a:t>
            </a:r>
            <a:endParaRPr lang="en-US" sz="700" dirty="0">
              <a:solidFill>
                <a:srgbClr val="FF0000"/>
              </a:solidFill>
            </a:endParaRPr>
          </a:p>
        </p:txBody>
      </p:sp>
      <p:pic>
        <p:nvPicPr>
          <p:cNvPr id="24" name="Picture 2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57" y="6970950"/>
            <a:ext cx="1152861" cy="423682"/>
          </a:xfrm>
          <a:prstGeom prst="rect">
            <a:avLst/>
          </a:prstGeom>
          <a:noFill/>
          <a:ln>
            <a:noFill/>
          </a:ln>
        </p:spPr>
      </p:pic>
      <p:sp>
        <p:nvSpPr>
          <p:cNvPr id="17" name="Text Placeholder 41"/>
          <p:cNvSpPr txBox="1">
            <a:spLocks/>
          </p:cNvSpPr>
          <p:nvPr/>
        </p:nvSpPr>
        <p:spPr>
          <a:xfrm>
            <a:off x="152244" y="939914"/>
            <a:ext cx="4390602" cy="157537"/>
          </a:xfrm>
          <a:prstGeom prst="rect">
            <a:avLst/>
          </a:prstGeom>
        </p:spPr>
        <p:txBody>
          <a:bodyPr vert="horz" lIns="0" tIns="0" rIns="0" bIns="0" rtlCol="0" anchor="ctr">
            <a:noAutofit/>
          </a:bodyPr>
          <a:lstStyle>
            <a:lvl1pPr marL="0" indent="0" algn="l" defTabSz="777240" rtl="0" eaLnBrk="1" latinLnBrk="0" hangingPunct="1">
              <a:lnSpc>
                <a:spcPct val="82000"/>
              </a:lnSpc>
              <a:spcBef>
                <a:spcPts val="0"/>
              </a:spcBef>
              <a:buFont typeface="Arial" panose="020B0604020202020204" pitchFamily="34" charset="0"/>
              <a:buNone/>
              <a:defRPr sz="1600" b="1" kern="1200" cap="none" baseline="0">
                <a:solidFill>
                  <a:schemeClr val="tx2"/>
                </a:solidFill>
                <a:latin typeface="+mj-lt"/>
                <a:ea typeface="+mn-ea"/>
                <a:cs typeface="+mn-cs"/>
              </a:defRPr>
            </a:lvl1pPr>
            <a:lvl2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3pPr>
            <a:lvl4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4pPr>
            <a:lvl5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5pPr>
            <a:lvl6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9pPr>
          </a:lstStyle>
          <a:p>
            <a:r>
              <a:rPr lang="en-GB" sz="1400" dirty="0">
                <a:solidFill>
                  <a:srgbClr val="FE9922"/>
                </a:solidFill>
              </a:rPr>
              <a:t>What will happen to the results of the study?</a:t>
            </a:r>
          </a:p>
        </p:txBody>
      </p:sp>
      <p:sp>
        <p:nvSpPr>
          <p:cNvPr id="18" name="Text Placeholder 42"/>
          <p:cNvSpPr>
            <a:spLocks noGrp="1"/>
          </p:cNvSpPr>
          <p:nvPr>
            <p:ph type="body" sz="quarter" idx="17"/>
          </p:nvPr>
        </p:nvSpPr>
        <p:spPr>
          <a:xfrm>
            <a:off x="152244" y="1122213"/>
            <a:ext cx="4946756" cy="1343707"/>
          </a:xfrm>
        </p:spPr>
        <p:txBody>
          <a:bodyPr/>
          <a:lstStyle/>
          <a:p>
            <a:pPr marL="0" indent="0">
              <a:lnSpc>
                <a:spcPct val="100000"/>
              </a:lnSpc>
              <a:spcBef>
                <a:spcPts val="0"/>
              </a:spcBef>
              <a:buNone/>
            </a:pPr>
            <a:r>
              <a:rPr lang="en-GB" sz="1000" dirty="0">
                <a:solidFill>
                  <a:schemeClr val="tx1"/>
                </a:solidFill>
              </a:rPr>
              <a:t>The results will be written up into research document as part of a PhD project, which is a higher-level university degree, and may be presented at conferences and published in academic journals. You can ask for a summary of the findings by contacting the research team. You will not be identifiable in any outputs of this research. </a:t>
            </a:r>
          </a:p>
        </p:txBody>
      </p:sp>
      <p:sp>
        <p:nvSpPr>
          <p:cNvPr id="19" name="Rectangle 18"/>
          <p:cNvSpPr/>
          <p:nvPr/>
        </p:nvSpPr>
        <p:spPr>
          <a:xfrm>
            <a:off x="62931" y="6109996"/>
            <a:ext cx="4844347" cy="772006"/>
          </a:xfrm>
          <a:prstGeom prst="rect">
            <a:avLst/>
          </a:prstGeom>
        </p:spPr>
        <p:txBody>
          <a:bodyPr wrap="square">
            <a:spAutoFit/>
          </a:bodyPr>
          <a:lstStyle/>
          <a:p>
            <a:pPr lvl="0">
              <a:spcBef>
                <a:spcPts val="110"/>
              </a:spcBef>
            </a:pPr>
            <a:r>
              <a:rPr lang="en-GB" sz="1000" dirty="0"/>
              <a:t>If you have questions for the research team, </a:t>
            </a:r>
            <a:br>
              <a:rPr lang="en-GB" sz="1000" dirty="0"/>
            </a:br>
            <a:r>
              <a:rPr lang="en-GB" sz="1000" dirty="0"/>
              <a:t>please contact Sarah Shaw using the information below.</a:t>
            </a:r>
          </a:p>
          <a:p>
            <a:pPr lvl="0">
              <a:spcBef>
                <a:spcPts val="110"/>
              </a:spcBef>
            </a:pPr>
            <a:r>
              <a:rPr lang="en-GB" sz="1000" dirty="0"/>
              <a:t>Email:  </a:t>
            </a:r>
            <a:r>
              <a:rPr lang="en-GB" sz="1000" dirty="0">
                <a:hlinkClick r:id="rId3"/>
              </a:rPr>
              <a:t>mapmyfood@mrc.soton.ac.uk</a:t>
            </a:r>
            <a:endParaRPr lang="en-GB" sz="1000" dirty="0"/>
          </a:p>
          <a:p>
            <a:pPr defTabSz="532798">
              <a:spcBef>
                <a:spcPts val="411"/>
              </a:spcBef>
            </a:pPr>
            <a:r>
              <a:rPr lang="en-GB" sz="1000" dirty="0"/>
              <a:t>Telephone: 02380 764010</a:t>
            </a:r>
            <a:endParaRPr lang="en-GB" sz="1100" u="sng" dirty="0"/>
          </a:p>
        </p:txBody>
      </p:sp>
      <p:sp>
        <p:nvSpPr>
          <p:cNvPr id="6" name="Rectangle 5"/>
          <p:cNvSpPr/>
          <p:nvPr/>
        </p:nvSpPr>
        <p:spPr>
          <a:xfrm>
            <a:off x="19786" y="3714832"/>
            <a:ext cx="5247679" cy="1077218"/>
          </a:xfrm>
          <a:prstGeom prst="rect">
            <a:avLst/>
          </a:prstGeom>
        </p:spPr>
        <p:txBody>
          <a:bodyPr wrap="square">
            <a:spAutoFit/>
          </a:bodyPr>
          <a:lstStyle/>
          <a:p>
            <a:r>
              <a:rPr lang="en-GB" sz="1000" dirty="0"/>
              <a:t>If you have any problems with using the app you should contact the research team using the contact details provided at the bottom of this information sheet. </a:t>
            </a:r>
          </a:p>
          <a:p>
            <a:endParaRPr lang="en-GB" sz="400" dirty="0"/>
          </a:p>
          <a:p>
            <a:pPr>
              <a:spcAft>
                <a:spcPts val="0"/>
              </a:spcAft>
            </a:pPr>
            <a:r>
              <a:rPr lang="en-GB" sz="1000" dirty="0"/>
              <a:t>If you have a concern about any aspect of this study, please contact the researchers who will do their best to answer your questions. If you remain unhappy or have a complaint about any aspect of this study, please contact the University of Southampton Research Integrity and Governance Manager (023 8059 5058</a:t>
            </a:r>
            <a:r>
              <a:rPr lang="en-GB" sz="1000" dirty="0">
                <a:solidFill>
                  <a:srgbClr val="424243"/>
                </a:solidFill>
              </a:rPr>
              <a:t>, </a:t>
            </a:r>
            <a:r>
              <a:rPr lang="en-GB" sz="1000" dirty="0">
                <a:solidFill>
                  <a:srgbClr val="424243"/>
                </a:solidFill>
                <a:hlinkClick r:id="rId4"/>
              </a:rPr>
              <a:t>rgoinfo@soton.ac.uk</a:t>
            </a:r>
            <a:r>
              <a:rPr lang="en-GB" sz="1000" dirty="0">
                <a:solidFill>
                  <a:srgbClr val="424243"/>
                </a:solidFill>
              </a:rPr>
              <a:t>).</a:t>
            </a:r>
          </a:p>
        </p:txBody>
      </p:sp>
      <p:sp>
        <p:nvSpPr>
          <p:cNvPr id="33" name="Text Placeholder 41"/>
          <p:cNvSpPr txBox="1">
            <a:spLocks/>
          </p:cNvSpPr>
          <p:nvPr/>
        </p:nvSpPr>
        <p:spPr>
          <a:xfrm>
            <a:off x="90856" y="3688301"/>
            <a:ext cx="4007830" cy="156693"/>
          </a:xfrm>
          <a:prstGeom prst="rect">
            <a:avLst/>
          </a:prstGeom>
        </p:spPr>
        <p:txBody>
          <a:bodyPr vert="horz" lIns="0" tIns="0" rIns="0" bIns="0" rtlCol="0" anchor="ctr">
            <a:noAutofit/>
          </a:bodyPr>
          <a:lstStyle>
            <a:lvl1pPr marL="0" indent="0" algn="l" defTabSz="777240" rtl="0" eaLnBrk="1" latinLnBrk="0" hangingPunct="1">
              <a:lnSpc>
                <a:spcPct val="82000"/>
              </a:lnSpc>
              <a:spcBef>
                <a:spcPts val="0"/>
              </a:spcBef>
              <a:buFont typeface="Arial" panose="020B0604020202020204" pitchFamily="34" charset="0"/>
              <a:buNone/>
              <a:defRPr sz="1600" b="1" kern="1200" cap="none" baseline="0">
                <a:solidFill>
                  <a:schemeClr val="tx2"/>
                </a:solidFill>
                <a:latin typeface="+mj-lt"/>
                <a:ea typeface="+mn-ea"/>
                <a:cs typeface="+mn-cs"/>
              </a:defRPr>
            </a:lvl1pPr>
            <a:lvl2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3pPr>
            <a:lvl4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4pPr>
            <a:lvl5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5pPr>
            <a:lvl6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9pPr>
          </a:lstStyle>
          <a:p>
            <a:r>
              <a:rPr lang="en-GB" sz="1400" dirty="0">
                <a:solidFill>
                  <a:srgbClr val="FE9922"/>
                </a:solidFill>
              </a:rPr>
              <a:t>What happens if there is a problem?</a:t>
            </a:r>
          </a:p>
          <a:p>
            <a:pPr defTabSz="660837">
              <a:lnSpc>
                <a:spcPct val="110000"/>
              </a:lnSpc>
              <a:spcBef>
                <a:spcPts val="110"/>
              </a:spcBef>
            </a:pPr>
            <a:endParaRPr lang="en-US" sz="1100" dirty="0">
              <a:solidFill>
                <a:schemeClr val="tx1"/>
              </a:solidFill>
              <a:latin typeface="+mn-lt"/>
            </a:endParaRPr>
          </a:p>
        </p:txBody>
      </p:sp>
      <p:sp>
        <p:nvSpPr>
          <p:cNvPr id="2" name="Rectangle 1"/>
          <p:cNvSpPr/>
          <p:nvPr/>
        </p:nvSpPr>
        <p:spPr>
          <a:xfrm>
            <a:off x="62931" y="4946692"/>
            <a:ext cx="5098767" cy="400110"/>
          </a:xfrm>
          <a:prstGeom prst="rect">
            <a:avLst/>
          </a:prstGeom>
        </p:spPr>
        <p:txBody>
          <a:bodyPr wrap="square">
            <a:spAutoFit/>
          </a:bodyPr>
          <a:lstStyle/>
          <a:p>
            <a:pPr>
              <a:spcBef>
                <a:spcPts val="110"/>
              </a:spcBef>
            </a:pPr>
            <a:r>
              <a:rPr lang="en-GB" sz="1000" dirty="0"/>
              <a:t>This study has been reviewed and approved by the University of Southampton Faculty of Medicine Ethics Committee. </a:t>
            </a:r>
          </a:p>
        </p:txBody>
      </p:sp>
      <p:sp>
        <p:nvSpPr>
          <p:cNvPr id="16" name="Text Placeholder 41"/>
          <p:cNvSpPr txBox="1">
            <a:spLocks/>
          </p:cNvSpPr>
          <p:nvPr/>
        </p:nvSpPr>
        <p:spPr>
          <a:xfrm>
            <a:off x="135012" y="4832157"/>
            <a:ext cx="4390602" cy="157537"/>
          </a:xfrm>
          <a:prstGeom prst="rect">
            <a:avLst/>
          </a:prstGeom>
        </p:spPr>
        <p:txBody>
          <a:bodyPr vert="horz" lIns="0" tIns="0" rIns="0" bIns="0" rtlCol="0" anchor="ctr">
            <a:noAutofit/>
          </a:bodyPr>
          <a:lstStyle>
            <a:lvl1pPr marL="0" indent="0" algn="l" defTabSz="777240" rtl="0" eaLnBrk="1" latinLnBrk="0" hangingPunct="1">
              <a:lnSpc>
                <a:spcPct val="82000"/>
              </a:lnSpc>
              <a:spcBef>
                <a:spcPts val="0"/>
              </a:spcBef>
              <a:buFont typeface="Arial" panose="020B0604020202020204" pitchFamily="34" charset="0"/>
              <a:buNone/>
              <a:defRPr sz="1600" b="1" kern="1200" cap="none" baseline="0">
                <a:solidFill>
                  <a:schemeClr val="tx2"/>
                </a:solidFill>
                <a:latin typeface="+mj-lt"/>
                <a:ea typeface="+mn-ea"/>
                <a:cs typeface="+mn-cs"/>
              </a:defRPr>
            </a:lvl1pPr>
            <a:lvl2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3pPr>
            <a:lvl4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4pPr>
            <a:lvl5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5pPr>
            <a:lvl6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9pPr>
          </a:lstStyle>
          <a:p>
            <a:r>
              <a:rPr lang="en-GB" sz="1400" dirty="0">
                <a:solidFill>
                  <a:srgbClr val="FE9922"/>
                </a:solidFill>
              </a:rPr>
              <a:t>Who has approved this study?</a:t>
            </a:r>
          </a:p>
        </p:txBody>
      </p:sp>
      <p:sp>
        <p:nvSpPr>
          <p:cNvPr id="3" name="Rectangle 2"/>
          <p:cNvSpPr/>
          <p:nvPr/>
        </p:nvSpPr>
        <p:spPr>
          <a:xfrm>
            <a:off x="24439" y="5523821"/>
            <a:ext cx="5175752" cy="400110"/>
          </a:xfrm>
          <a:prstGeom prst="rect">
            <a:avLst/>
          </a:prstGeom>
        </p:spPr>
        <p:txBody>
          <a:bodyPr wrap="square">
            <a:spAutoFit/>
          </a:bodyPr>
          <a:lstStyle/>
          <a:p>
            <a:r>
              <a:rPr lang="en-GB" sz="1000" dirty="0"/>
              <a:t>The study is being paid for by the National Institute for Health Research (NIHR) Southampton Biomedical Research Centre, which is funded by the government.  </a:t>
            </a:r>
          </a:p>
        </p:txBody>
      </p:sp>
      <p:sp>
        <p:nvSpPr>
          <p:cNvPr id="27" name="Text Placeholder 41"/>
          <p:cNvSpPr txBox="1">
            <a:spLocks/>
          </p:cNvSpPr>
          <p:nvPr/>
        </p:nvSpPr>
        <p:spPr>
          <a:xfrm>
            <a:off x="152244" y="5364875"/>
            <a:ext cx="4007830" cy="156693"/>
          </a:xfrm>
          <a:prstGeom prst="rect">
            <a:avLst/>
          </a:prstGeom>
        </p:spPr>
        <p:txBody>
          <a:bodyPr vert="horz" lIns="0" tIns="0" rIns="0" bIns="0" rtlCol="0" anchor="ctr">
            <a:noAutofit/>
          </a:bodyPr>
          <a:lstStyle>
            <a:lvl1pPr marL="0" indent="0" algn="l" defTabSz="777240" rtl="0" eaLnBrk="1" latinLnBrk="0" hangingPunct="1">
              <a:lnSpc>
                <a:spcPct val="82000"/>
              </a:lnSpc>
              <a:spcBef>
                <a:spcPts val="0"/>
              </a:spcBef>
              <a:buFont typeface="Arial" panose="020B0604020202020204" pitchFamily="34" charset="0"/>
              <a:buNone/>
              <a:defRPr sz="1600" b="1" kern="1200" cap="none" baseline="0">
                <a:solidFill>
                  <a:schemeClr val="tx2"/>
                </a:solidFill>
                <a:latin typeface="+mj-lt"/>
                <a:ea typeface="+mn-ea"/>
                <a:cs typeface="+mn-cs"/>
              </a:defRPr>
            </a:lvl1pPr>
            <a:lvl2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3pPr>
            <a:lvl4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4pPr>
            <a:lvl5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5pPr>
            <a:lvl6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9pPr>
          </a:lstStyle>
          <a:p>
            <a:r>
              <a:rPr lang="en-US" sz="1400" dirty="0">
                <a:solidFill>
                  <a:srgbClr val="FE9922"/>
                </a:solidFill>
              </a:rPr>
              <a:t>Who is paying for and running the study?</a:t>
            </a:r>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58100" y="7039422"/>
            <a:ext cx="2417426" cy="284403"/>
          </a:xfrm>
          <a:prstGeom prst="rect">
            <a:avLst/>
          </a:prstGeom>
        </p:spPr>
      </p:pic>
      <p:grpSp>
        <p:nvGrpSpPr>
          <p:cNvPr id="28" name="Group 27"/>
          <p:cNvGrpSpPr/>
          <p:nvPr/>
        </p:nvGrpSpPr>
        <p:grpSpPr>
          <a:xfrm>
            <a:off x="15349" y="2193013"/>
            <a:ext cx="5180442" cy="1407479"/>
            <a:chOff x="-34917" y="1898834"/>
            <a:chExt cx="5180442" cy="1407479"/>
          </a:xfrm>
        </p:grpSpPr>
        <p:sp>
          <p:nvSpPr>
            <p:cNvPr id="29" name="Rectangle 28"/>
            <p:cNvSpPr/>
            <p:nvPr/>
          </p:nvSpPr>
          <p:spPr>
            <a:xfrm>
              <a:off x="-34917" y="2113679"/>
              <a:ext cx="5180442" cy="1192634"/>
            </a:xfrm>
            <a:prstGeom prst="rect">
              <a:avLst/>
            </a:prstGeom>
          </p:spPr>
          <p:txBody>
            <a:bodyPr wrap="square">
              <a:spAutoFit/>
            </a:bodyPr>
            <a:lstStyle/>
            <a:p>
              <a:pPr defTabSz="532798">
                <a:spcBef>
                  <a:spcPts val="411"/>
                </a:spcBef>
              </a:pPr>
              <a:r>
                <a:rPr lang="en-GB" sz="1050" dirty="0"/>
                <a:t>The risks of taking part in this study are considered very minor.  All the data you provide as part of this study will be stored securely and will be handled in accordance to data protection rules</a:t>
              </a:r>
              <a:r>
                <a:rPr lang="en-GB" sz="1000" dirty="0"/>
                <a:t>. There is a risk that data could be accessed by an unauthorised third party however every effort will be made to prevent this from happening. There is also a possibility that the online interviews may cause a participant to become upset/distressed. All the interviews will be led by researcher who are experiences in working with adolescents and conducting this type of research.</a:t>
              </a:r>
            </a:p>
          </p:txBody>
        </p:sp>
        <p:sp>
          <p:nvSpPr>
            <p:cNvPr id="30" name="Rectangle 29"/>
            <p:cNvSpPr/>
            <p:nvPr/>
          </p:nvSpPr>
          <p:spPr>
            <a:xfrm>
              <a:off x="-28807" y="1898834"/>
              <a:ext cx="2326086" cy="307777"/>
            </a:xfrm>
            <a:prstGeom prst="rect">
              <a:avLst/>
            </a:prstGeom>
          </p:spPr>
          <p:txBody>
            <a:bodyPr wrap="none">
              <a:spAutoFit/>
            </a:bodyPr>
            <a:lstStyle/>
            <a:p>
              <a:pPr lvl="0"/>
              <a:r>
                <a:rPr lang="en-US" sz="1400" b="1" dirty="0">
                  <a:solidFill>
                    <a:srgbClr val="FE9922"/>
                  </a:solidFill>
                  <a:latin typeface="+mj-lt"/>
                </a:rPr>
                <a:t>Are there any risks involved?</a:t>
              </a:r>
            </a:p>
          </p:txBody>
        </p:sp>
      </p:grpSp>
      <p:grpSp>
        <p:nvGrpSpPr>
          <p:cNvPr id="31" name="Group 30"/>
          <p:cNvGrpSpPr/>
          <p:nvPr/>
        </p:nvGrpSpPr>
        <p:grpSpPr>
          <a:xfrm>
            <a:off x="32331" y="1816428"/>
            <a:ext cx="5159968" cy="497530"/>
            <a:chOff x="70988" y="2235152"/>
            <a:chExt cx="5159968" cy="497530"/>
          </a:xfrm>
        </p:grpSpPr>
        <p:sp>
          <p:nvSpPr>
            <p:cNvPr id="32" name="Rectangle 31"/>
            <p:cNvSpPr/>
            <p:nvPr/>
          </p:nvSpPr>
          <p:spPr>
            <a:xfrm>
              <a:off x="70988" y="2332572"/>
              <a:ext cx="5159968" cy="400110"/>
            </a:xfrm>
            <a:prstGeom prst="rect">
              <a:avLst/>
            </a:prstGeom>
          </p:spPr>
          <p:txBody>
            <a:bodyPr wrap="square">
              <a:spAutoFit/>
            </a:bodyPr>
            <a:lstStyle/>
            <a:p>
              <a:pPr lvl="0" defTabSz="532798"/>
              <a:r>
                <a:rPr lang="en-GB" sz="1000" dirty="0">
                  <a:solidFill>
                    <a:srgbClr val="424243"/>
                  </a:solidFill>
                </a:rPr>
                <a:t>We do not see any disadvantage to participating in this research study. We hope that you will value the opportunity to take part in real scientific research. </a:t>
              </a:r>
              <a:endParaRPr lang="en-US" sz="1000" dirty="0">
                <a:solidFill>
                  <a:srgbClr val="424243"/>
                </a:solidFill>
              </a:endParaRPr>
            </a:p>
          </p:txBody>
        </p:sp>
        <p:sp>
          <p:nvSpPr>
            <p:cNvPr id="34" name="Text Placeholder 41"/>
            <p:cNvSpPr txBox="1">
              <a:spLocks/>
            </p:cNvSpPr>
            <p:nvPr/>
          </p:nvSpPr>
          <p:spPr>
            <a:xfrm>
              <a:off x="163571" y="2235152"/>
              <a:ext cx="4390602" cy="157537"/>
            </a:xfrm>
            <a:prstGeom prst="rect">
              <a:avLst/>
            </a:prstGeom>
          </p:spPr>
          <p:txBody>
            <a:bodyPr vert="horz" lIns="0" tIns="0" rIns="0" bIns="0" rtlCol="0" anchor="ctr">
              <a:noAutofit/>
            </a:bodyPr>
            <a:lstStyle>
              <a:lvl1pPr marL="0" indent="0" algn="l" defTabSz="777240" rtl="0" eaLnBrk="1" latinLnBrk="0" hangingPunct="1">
                <a:lnSpc>
                  <a:spcPct val="82000"/>
                </a:lnSpc>
                <a:spcBef>
                  <a:spcPts val="0"/>
                </a:spcBef>
                <a:buFont typeface="Arial" panose="020B0604020202020204" pitchFamily="34" charset="0"/>
                <a:buNone/>
                <a:defRPr sz="1600" b="1" kern="1200" cap="none" baseline="0">
                  <a:solidFill>
                    <a:schemeClr val="tx2"/>
                  </a:solidFill>
                  <a:latin typeface="+mj-lt"/>
                  <a:ea typeface="+mn-ea"/>
                  <a:cs typeface="+mn-cs"/>
                </a:defRPr>
              </a:lvl1pPr>
              <a:lvl2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3pPr>
              <a:lvl4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4pPr>
              <a:lvl5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5pPr>
              <a:lvl6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sz="2000" kern="1200">
                  <a:solidFill>
                    <a:schemeClr val="tx1">
                      <a:lumMod val="75000"/>
                      <a:lumOff val="25000"/>
                    </a:schemeClr>
                  </a:solidFill>
                  <a:latin typeface="+mn-lt"/>
                  <a:ea typeface="+mn-ea"/>
                  <a:cs typeface="+mn-cs"/>
                </a:defRPr>
              </a:lvl9pPr>
            </a:lstStyle>
            <a:p>
              <a:r>
                <a:rPr lang="en-GB" sz="1400" dirty="0">
                  <a:solidFill>
                    <a:srgbClr val="FE9922"/>
                  </a:solidFill>
                </a:rPr>
                <a:t>Possible benefits and disadvantages to taking part</a:t>
              </a:r>
            </a:p>
          </p:txBody>
        </p:sp>
      </p:grpSp>
      <p:sp>
        <p:nvSpPr>
          <p:cNvPr id="26" name="Text Placeholder 63">
            <a:extLst>
              <a:ext uri="{FF2B5EF4-FFF2-40B4-BE49-F238E27FC236}">
                <a16:creationId xmlns:a16="http://schemas.microsoft.com/office/drawing/2014/main" id="{EF050809-BE78-414B-AEAE-FB7032598814}"/>
              </a:ext>
            </a:extLst>
          </p:cNvPr>
          <p:cNvSpPr txBox="1">
            <a:spLocks/>
          </p:cNvSpPr>
          <p:nvPr/>
        </p:nvSpPr>
        <p:spPr>
          <a:xfrm>
            <a:off x="206930" y="107683"/>
            <a:ext cx="5200916" cy="225379"/>
          </a:xfrm>
          <a:prstGeom prst="rect">
            <a:avLst/>
          </a:prstGeom>
        </p:spPr>
        <p:txBody>
          <a:bodyPr vert="horz" lIns="0" tIns="0" rIns="0" bIns="0" rtlCol="0" anchor="t">
            <a:noAutofit/>
          </a:bodyPr>
          <a:lstStyle>
            <a:lvl1pPr marL="0" indent="0" algn="l" defTabSz="532798" rtl="0" eaLnBrk="1" latinLnBrk="0" hangingPunct="1">
              <a:lnSpc>
                <a:spcPct val="82000"/>
              </a:lnSpc>
              <a:spcBef>
                <a:spcPts val="0"/>
              </a:spcBef>
              <a:buFont typeface="Arial" panose="020B0604020202020204" pitchFamily="34" charset="0"/>
              <a:buNone/>
              <a:defRPr sz="1782" kern="1200" cap="none" baseline="0">
                <a:solidFill>
                  <a:schemeClr val="accent1"/>
                </a:solidFill>
                <a:latin typeface="+mj-lt"/>
                <a:ea typeface="+mn-ea"/>
                <a:cs typeface="+mn-cs"/>
              </a:defRPr>
            </a:lvl1pPr>
            <a:lvl2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2pPr>
            <a:lvl3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3pPr>
            <a:lvl4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4pPr>
            <a:lvl5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5pPr>
            <a:lvl6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6pPr>
            <a:lvl7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7pPr>
            <a:lvl8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8pPr>
            <a:lvl9pPr marL="0" indent="0" algn="l" defTabSz="532798" rtl="0" eaLnBrk="1" latinLnBrk="0" hangingPunct="1">
              <a:lnSpc>
                <a:spcPct val="100000"/>
              </a:lnSpc>
              <a:spcBef>
                <a:spcPts val="0"/>
              </a:spcBef>
              <a:buFont typeface="Arial" panose="020B0604020202020204" pitchFamily="34" charset="0"/>
              <a:buNone/>
              <a:defRPr sz="1371" kern="1200">
                <a:solidFill>
                  <a:schemeClr val="tx1">
                    <a:lumMod val="75000"/>
                    <a:lumOff val="25000"/>
                  </a:schemeClr>
                </a:solidFill>
                <a:latin typeface="+mn-lt"/>
                <a:ea typeface="+mn-ea"/>
                <a:cs typeface="+mn-cs"/>
              </a:defRPr>
            </a:lvl9pPr>
          </a:lstStyle>
          <a:p>
            <a:r>
              <a:rPr lang="en-GB" sz="1400" b="1" dirty="0">
                <a:solidFill>
                  <a:srgbClr val="FE9922"/>
                </a:solidFill>
              </a:rPr>
              <a:t>What if I would prefer not to take part or change my mind?</a:t>
            </a:r>
          </a:p>
        </p:txBody>
      </p:sp>
      <p:sp>
        <p:nvSpPr>
          <p:cNvPr id="35" name="Rectangle 34">
            <a:extLst>
              <a:ext uri="{FF2B5EF4-FFF2-40B4-BE49-F238E27FC236}">
                <a16:creationId xmlns:a16="http://schemas.microsoft.com/office/drawing/2014/main" id="{135FED7C-6194-4FE9-8776-FD0B9C108F18}"/>
              </a:ext>
            </a:extLst>
          </p:cNvPr>
          <p:cNvSpPr/>
          <p:nvPr/>
        </p:nvSpPr>
        <p:spPr>
          <a:xfrm>
            <a:off x="90856" y="204839"/>
            <a:ext cx="5200279" cy="707886"/>
          </a:xfrm>
          <a:prstGeom prst="rect">
            <a:avLst/>
          </a:prstGeom>
        </p:spPr>
        <p:txBody>
          <a:bodyPr wrap="square">
            <a:spAutoFit/>
          </a:bodyPr>
          <a:lstStyle/>
          <a:p>
            <a:pPr defTabSz="532798">
              <a:spcBef>
                <a:spcPts val="110"/>
              </a:spcBef>
            </a:pPr>
            <a:r>
              <a:rPr lang="en-GB" sz="1000" dirty="0"/>
              <a:t>It is your choice whether or not you take part in this research study. You can withdraw at any time without giving a reason. You also have the option to request that all your data be deleted from the study database. However, if all your identifying information has been removed from your data, or it has been published, it cannot be deleted. </a:t>
            </a:r>
          </a:p>
        </p:txBody>
      </p:sp>
      <p:pic>
        <p:nvPicPr>
          <p:cNvPr id="25" name="Picture 24">
            <a:extLst>
              <a:ext uri="{FF2B5EF4-FFF2-40B4-BE49-F238E27FC236}">
                <a16:creationId xmlns:a16="http://schemas.microsoft.com/office/drawing/2014/main" id="{3F169F61-449E-42B4-B64F-4E4B62345C7C}"/>
              </a:ext>
            </a:extLst>
          </p:cNvPr>
          <p:cNvPicPr/>
          <p:nvPr/>
        </p:nvPicPr>
        <p:blipFill rotWithShape="1">
          <a:blip r:embed="rId6">
            <a:extLst>
              <a:ext uri="{28A0092B-C50C-407E-A947-70E740481C1C}">
                <a14:useLocalDpi xmlns:a14="http://schemas.microsoft.com/office/drawing/2010/main" val="0"/>
              </a:ext>
            </a:extLst>
          </a:blip>
          <a:srcRect r="58644" b="19036"/>
          <a:stretch/>
        </p:blipFill>
        <p:spPr bwMode="auto">
          <a:xfrm>
            <a:off x="3670371" y="5950715"/>
            <a:ext cx="1510186" cy="989792"/>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002553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04120" y="332824"/>
            <a:ext cx="3593319" cy="338508"/>
          </a:xfrm>
        </p:spPr>
        <p:txBody>
          <a:bodyPr/>
          <a:lstStyle/>
          <a:p>
            <a:r>
              <a:rPr lang="en-GB" sz="1400" dirty="0">
                <a:latin typeface="Lucida Sans" panose="020B0602040502020204" pitchFamily="34" charset="0"/>
                <a:ea typeface="SimSun" panose="02010600030101010101" pitchFamily="2" charset="-122"/>
                <a:cs typeface="Times New Roman" panose="02020603050405020304" pitchFamily="18" charset="0"/>
              </a:rPr>
              <a:t>Data Protection Privacy Notice</a:t>
            </a:r>
            <a:endParaRPr lang="en-GB" sz="2000" dirty="0">
              <a:latin typeface="Times New Roman" panose="02020603050405020304" pitchFamily="18" charset="0"/>
              <a:ea typeface="SimSun" panose="02010600030101010101" pitchFamily="2" charset="-122"/>
            </a:endParaRPr>
          </a:p>
          <a:p>
            <a:endParaRPr lang="en-GB" sz="800" dirty="0"/>
          </a:p>
        </p:txBody>
      </p:sp>
      <p:pic>
        <p:nvPicPr>
          <p:cNvPr id="11" name="Picture 10"/>
          <p:cNvPicPr>
            <a:picLocks noChangeAspect="1"/>
          </p:cNvPicPr>
          <p:nvPr/>
        </p:nvPicPr>
        <p:blipFill>
          <a:blip r:embed="rId2"/>
          <a:stretch>
            <a:fillRect/>
          </a:stretch>
        </p:blipFill>
        <p:spPr>
          <a:xfrm>
            <a:off x="908363" y="7121864"/>
            <a:ext cx="815368" cy="300399"/>
          </a:xfrm>
          <a:prstGeom prst="rect">
            <a:avLst/>
          </a:prstGeom>
        </p:spPr>
      </p:pic>
      <p:sp>
        <p:nvSpPr>
          <p:cNvPr id="13" name="Text Placeholder 67"/>
          <p:cNvSpPr>
            <a:spLocks noGrp="1"/>
          </p:cNvSpPr>
          <p:nvPr>
            <p:ph type="body" sz="quarter" idx="18"/>
          </p:nvPr>
        </p:nvSpPr>
        <p:spPr>
          <a:xfrm>
            <a:off x="220778" y="6956813"/>
            <a:ext cx="1502953" cy="128717"/>
          </a:xfrm>
        </p:spPr>
        <p:txBody>
          <a:bodyPr/>
          <a:lstStyle/>
          <a:p>
            <a:r>
              <a:rPr lang="en-US" sz="700" dirty="0">
                <a:solidFill>
                  <a:srgbClr val="FE9922"/>
                </a:solidFill>
              </a:rPr>
              <a:t>Version 3.0:  12</a:t>
            </a:r>
            <a:r>
              <a:rPr lang="en-GB" sz="700" dirty="0">
                <a:solidFill>
                  <a:srgbClr val="FE9922"/>
                </a:solidFill>
              </a:rPr>
              <a:t>/08/2020</a:t>
            </a:r>
            <a:endParaRPr lang="en-US" sz="700" dirty="0">
              <a:solidFill>
                <a:srgbClr val="FE9922"/>
              </a:solidFill>
            </a:endParaRPr>
          </a:p>
        </p:txBody>
      </p:sp>
      <p:sp>
        <p:nvSpPr>
          <p:cNvPr id="14" name="Text Placeholder 68"/>
          <p:cNvSpPr>
            <a:spLocks noGrp="1"/>
          </p:cNvSpPr>
          <p:nvPr>
            <p:ph type="body" sz="quarter" idx="19"/>
          </p:nvPr>
        </p:nvSpPr>
        <p:spPr>
          <a:xfrm>
            <a:off x="220778" y="7121864"/>
            <a:ext cx="2455077" cy="348810"/>
          </a:xfrm>
        </p:spPr>
        <p:txBody>
          <a:bodyPr/>
          <a:lstStyle/>
          <a:p>
            <a:pPr lvl="0"/>
            <a:r>
              <a:rPr lang="en-US" sz="700" dirty="0"/>
              <a:t>ERGO:57044</a:t>
            </a:r>
          </a:p>
        </p:txBody>
      </p:sp>
      <p:sp>
        <p:nvSpPr>
          <p:cNvPr id="15" name="Rectangle 14"/>
          <p:cNvSpPr/>
          <p:nvPr/>
        </p:nvSpPr>
        <p:spPr>
          <a:xfrm>
            <a:off x="220778" y="609409"/>
            <a:ext cx="4884898" cy="6247864"/>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000" dirty="0"/>
              <a:t>The University of Southampton conducts research to the highest standards of research integrity. As a publicly-funded organisation, the University has to ensure that it is in the public interest when we use personally-identifiable information about people who have agreed to take part in research.  This means that when you agree to take part in a research study, we will use information about you in the ways needed, and for the purposes specified, to conduct and complete the research project. Under data protection law, ‘Personal data’ means any information that relates to and is capable of identifying a living individual. The University’s data protection policy governing the use of personal data by the University can be found on its website (</a:t>
            </a:r>
            <a:r>
              <a:rPr lang="en-GB" sz="1000" dirty="0">
                <a:solidFill>
                  <a:srgbClr val="FF0000"/>
                </a:solidFill>
                <a:hlinkClick r:id="rId3"/>
              </a:rPr>
              <a:t>https://www.southampton.ac.uk/legalservices/what-we-do/data-protection-and-foi.page</a:t>
            </a:r>
            <a:r>
              <a:rPr lang="en-GB" sz="1000" dirty="0"/>
              <a:t>).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solidFill>
                  <a:srgbClr val="FF0000"/>
                </a:solidFill>
              </a:rPr>
              <a:t>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t>This Participant Information Sheet tells you what data will be collected for this project and whether this includes any personal data. Please ask the research team if you have any questions or are unclear what data is being collected about you.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t>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t>Our privacy notice for research participants provides more information on how the University of Southampton collects and uses your personal data when you take part in one of our research projects and can be found at </a:t>
            </a:r>
            <a:r>
              <a:rPr lang="en-GB" sz="1000" dirty="0">
                <a:solidFill>
                  <a:srgbClr val="FF0000"/>
                </a:solidFill>
                <a:hlinkClick r:id="rId4"/>
              </a:rPr>
              <a:t>http://www.southampton.ac.uk/assets/sharepoint/intranet/ls/Public/Research%20and%20Integrity%20Privacy%20Notice/Privacy%20Notice%20for%20Research%20Participants.pdf</a:t>
            </a:r>
            <a:r>
              <a:rPr lang="en-GB" sz="1000" dirty="0">
                <a:solidFill>
                  <a:srgbClr val="FF0000"/>
                </a:solidFill>
              </a:rPr>
              <a:t>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solidFill>
                  <a:srgbClr val="FF0000"/>
                </a:solidFill>
              </a:rPr>
              <a:t>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t>Any personal data we collect in this study will be used only for the purposes of carrying out approved research and will be handled according to the University’s policies in line with data protection law. If any personal data is used from which you can be identified directly, it will not be disclosed to anyone else without your consent unless the University of Southampton is required by law to disclose it.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t>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t>Data protection law requires us to have a valid legal reason (‘lawful basis’) to process and use your Personal data. The lawful basis for processing personal information in this research study is for the performance of a task carried out in the public interest. Personal data collected for research will not be used for any other purpose.</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t> </a:t>
            </a:r>
          </a:p>
          <a:p>
            <a:pPr marL="0" marR="0" lvl="0" indent="0" defTabSz="914400" eaLnBrk="1" fontAlgn="auto" latinLnBrk="0" hangingPunct="1">
              <a:lnSpc>
                <a:spcPct val="100000"/>
              </a:lnSpc>
              <a:spcBef>
                <a:spcPts val="0"/>
              </a:spcBef>
              <a:spcAft>
                <a:spcPts val="0"/>
              </a:spcAft>
              <a:buClrTx/>
              <a:buSzTx/>
              <a:buFontTx/>
              <a:buNone/>
              <a:tabLst/>
              <a:defRPr/>
            </a:pPr>
            <a:r>
              <a:rPr lang="en-GB" sz="1000" dirty="0"/>
              <a:t>For the purposes of data protection law, the University of Southampton is the ‘Data Controller’ for this study, which means that we are responsible for looking after your information and using it properly. The University of Southampton will keep identifiable information about you for 15 years after the study has finished after which time any link between you and your information will be removed.</a:t>
            </a: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26174" y="7173372"/>
            <a:ext cx="1677747" cy="197382"/>
          </a:xfrm>
          <a:prstGeom prst="rect">
            <a:avLst/>
          </a:prstGeom>
        </p:spPr>
      </p:pic>
      <p:pic>
        <p:nvPicPr>
          <p:cNvPr id="9" name="Picture 8">
            <a:extLst>
              <a:ext uri="{FF2B5EF4-FFF2-40B4-BE49-F238E27FC236}">
                <a16:creationId xmlns:a16="http://schemas.microsoft.com/office/drawing/2014/main" id="{5CB3CD10-AF29-40DE-963B-52EE147D0C05}"/>
              </a:ext>
            </a:extLst>
          </p:cNvPr>
          <p:cNvPicPr/>
          <p:nvPr/>
        </p:nvPicPr>
        <p:blipFill rotWithShape="1">
          <a:blip r:embed="rId6">
            <a:extLst>
              <a:ext uri="{28A0092B-C50C-407E-A947-70E740481C1C}">
                <a14:useLocalDpi xmlns:a14="http://schemas.microsoft.com/office/drawing/2010/main" val="0"/>
              </a:ext>
            </a:extLst>
          </a:blip>
          <a:srcRect r="58644" b="19036"/>
          <a:stretch/>
        </p:blipFill>
        <p:spPr bwMode="auto">
          <a:xfrm>
            <a:off x="3797933" y="6569883"/>
            <a:ext cx="1510186" cy="989792"/>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308513134"/>
      </p:ext>
    </p:extLst>
  </p:cSld>
  <p:clrMapOvr>
    <a:masterClrMapping/>
  </p:clrMapOvr>
</p:sld>
</file>

<file path=ppt/theme/theme1.xml><?xml version="1.0" encoding="utf-8"?>
<a:theme xmlns:a="http://schemas.openxmlformats.org/drawingml/2006/main" name="Small Business Flyer 8.5 x 11">
  <a:themeElements>
    <a:clrScheme name="Small Business Flyer">
      <a:dk1>
        <a:sysClr val="windowText" lastClr="000000"/>
      </a:dk1>
      <a:lt1>
        <a:sysClr val="window" lastClr="FFFFFF"/>
      </a:lt1>
      <a:dk2>
        <a:srgbClr val="424243"/>
      </a:dk2>
      <a:lt2>
        <a:srgbClr val="E7E6E6"/>
      </a:lt2>
      <a:accent1>
        <a:srgbClr val="F7B800"/>
      </a:accent1>
      <a:accent2>
        <a:srgbClr val="256DB8"/>
      </a:accent2>
      <a:accent3>
        <a:srgbClr val="56A74A"/>
      </a:accent3>
      <a:accent4>
        <a:srgbClr val="E53E2E"/>
      </a:accent4>
      <a:accent5>
        <a:srgbClr val="717073"/>
      </a:accent5>
      <a:accent6>
        <a:srgbClr val="75496B"/>
      </a:accent6>
      <a:hlink>
        <a:srgbClr val="256DB8"/>
      </a:hlink>
      <a:folHlink>
        <a:srgbClr val="BFBFBF"/>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mall_Business_Flyer.potx" id="{E3B9BB6E-6B41-4F6B-B126-BE4940328A8F}" vid="{12C4F8F5-73FD-4CE7-A213-5AA42A8B5441}"/>
    </a:ext>
  </a:extLst>
</a:theme>
</file>

<file path=ppt/theme/theme2.xml><?xml version="1.0" encoding="utf-8"?>
<a:theme xmlns:a="http://schemas.openxmlformats.org/drawingml/2006/main" name="Office Theme">
  <a:themeElements>
    <a:clrScheme name="Small Business Flyer">
      <a:dk1>
        <a:sysClr val="windowText" lastClr="000000"/>
      </a:dk1>
      <a:lt1>
        <a:sysClr val="window" lastClr="FFFFFF"/>
      </a:lt1>
      <a:dk2>
        <a:srgbClr val="424243"/>
      </a:dk2>
      <a:lt2>
        <a:srgbClr val="E7E6E6"/>
      </a:lt2>
      <a:accent1>
        <a:srgbClr val="F7B800"/>
      </a:accent1>
      <a:accent2>
        <a:srgbClr val="256DB8"/>
      </a:accent2>
      <a:accent3>
        <a:srgbClr val="56A74A"/>
      </a:accent3>
      <a:accent4>
        <a:srgbClr val="E53E2E"/>
      </a:accent4>
      <a:accent5>
        <a:srgbClr val="717073"/>
      </a:accent5>
      <a:accent6>
        <a:srgbClr val="75496B"/>
      </a:accent6>
      <a:hlink>
        <a:srgbClr val="256DB8"/>
      </a:hlink>
      <a:folHlink>
        <a:srgbClr val="BFBFBF"/>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mall Business Flyer">
      <a:dk1>
        <a:sysClr val="windowText" lastClr="000000"/>
      </a:dk1>
      <a:lt1>
        <a:sysClr val="window" lastClr="FFFFFF"/>
      </a:lt1>
      <a:dk2>
        <a:srgbClr val="424243"/>
      </a:dk2>
      <a:lt2>
        <a:srgbClr val="E7E6E6"/>
      </a:lt2>
      <a:accent1>
        <a:srgbClr val="F7B800"/>
      </a:accent1>
      <a:accent2>
        <a:srgbClr val="256DB8"/>
      </a:accent2>
      <a:accent3>
        <a:srgbClr val="56A74A"/>
      </a:accent3>
      <a:accent4>
        <a:srgbClr val="E53E2E"/>
      </a:accent4>
      <a:accent5>
        <a:srgbClr val="717073"/>
      </a:accent5>
      <a:accent6>
        <a:srgbClr val="75496B"/>
      </a:accent6>
      <a:hlink>
        <a:srgbClr val="256DB8"/>
      </a:hlink>
      <a:folHlink>
        <a:srgbClr val="BFBFBF"/>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087C23F-08D0-4E58-AD96-C8D4E590C3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Small business flyer (gold design)</Template>
  <TotalTime>0</TotalTime>
  <Words>2067</Words>
  <Application>Microsoft Office PowerPoint</Application>
  <PresentationFormat>Custom</PresentationFormat>
  <Paragraphs>85</Paragraphs>
  <Slides>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Cambria</vt:lpstr>
      <vt:lpstr>Lucida Sans</vt:lpstr>
      <vt:lpstr>Times New Roman</vt:lpstr>
      <vt:lpstr>Verdana</vt:lpstr>
      <vt:lpstr>Small Business Flyer 8.5 x 11</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2017-07-04T13:27:21Z</dcterms:created>
  <dcterms:modified xsi:type="dcterms:W3CDTF">2020-10-27T19:09:52Z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TC038960299991</vt:lpwstr>
  </property>
</Properties>
</file>