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E39537-D776-4AD9-B0C0-4C420F3DB1C8}" v="25" dt="2023-06-08T00:17:10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sasi.all@outlook.com" userId="ed47787ca0d97b6c" providerId="LiveId" clId="{82FAABF7-F8AE-4D89-8E60-EF5EDE88C323}"/>
    <pc:docChg chg="custSel addSld modSld">
      <pc:chgData name="amsasi.all@outlook.com" userId="ed47787ca0d97b6c" providerId="LiveId" clId="{82FAABF7-F8AE-4D89-8E60-EF5EDE88C323}" dt="2021-10-03T20:49:47.729" v="111" actId="1076"/>
      <pc:docMkLst>
        <pc:docMk/>
      </pc:docMkLst>
      <pc:sldChg chg="addSp modSp mod">
        <pc:chgData name="amsasi.all@outlook.com" userId="ed47787ca0d97b6c" providerId="LiveId" clId="{82FAABF7-F8AE-4D89-8E60-EF5EDE88C323}" dt="2021-10-03T20:49:47.729" v="111" actId="1076"/>
        <pc:sldMkLst>
          <pc:docMk/>
          <pc:sldMk cId="2321108008" sldId="256"/>
        </pc:sldMkLst>
        <pc:spChg chg="mod">
          <ac:chgData name="amsasi.all@outlook.com" userId="ed47787ca0d97b6c" providerId="LiveId" clId="{82FAABF7-F8AE-4D89-8E60-EF5EDE88C323}" dt="2021-10-03T20:48:50.705" v="95" actId="14100"/>
          <ac:spMkLst>
            <pc:docMk/>
            <pc:sldMk cId="2321108008" sldId="256"/>
            <ac:spMk id="2" creationId="{D30735FD-1DC8-4067-8E55-89373D8B4D3B}"/>
          </ac:spMkLst>
        </pc:spChg>
        <pc:spChg chg="add mod">
          <ac:chgData name="amsasi.all@outlook.com" userId="ed47787ca0d97b6c" providerId="LiveId" clId="{82FAABF7-F8AE-4D89-8E60-EF5EDE88C323}" dt="2021-10-03T20:49:47.729" v="111" actId="1076"/>
          <ac:spMkLst>
            <pc:docMk/>
            <pc:sldMk cId="2321108008" sldId="256"/>
            <ac:spMk id="4" creationId="{9E967D64-3CC2-4C44-9755-AFE6994AE83A}"/>
          </ac:spMkLst>
        </pc:spChg>
      </pc:sldChg>
      <pc:sldChg chg="addSp delSp modSp new mod">
        <pc:chgData name="amsasi.all@outlook.com" userId="ed47787ca0d97b6c" providerId="LiveId" clId="{82FAABF7-F8AE-4D89-8E60-EF5EDE88C323}" dt="2021-10-03T20:42:39.449" v="11" actId="1076"/>
        <pc:sldMkLst>
          <pc:docMk/>
          <pc:sldMk cId="1425716256" sldId="258"/>
        </pc:sldMkLst>
        <pc:spChg chg="del">
          <ac:chgData name="amsasi.all@outlook.com" userId="ed47787ca0d97b6c" providerId="LiveId" clId="{82FAABF7-F8AE-4D89-8E60-EF5EDE88C323}" dt="2021-10-03T20:41:46.516" v="1" actId="478"/>
          <ac:spMkLst>
            <pc:docMk/>
            <pc:sldMk cId="1425716256" sldId="258"/>
            <ac:spMk id="2" creationId="{DF43D0C0-A26C-4766-9354-CAABC1C7005D}"/>
          </ac:spMkLst>
        </pc:spChg>
        <pc:spChg chg="del">
          <ac:chgData name="amsasi.all@outlook.com" userId="ed47787ca0d97b6c" providerId="LiveId" clId="{82FAABF7-F8AE-4D89-8E60-EF5EDE88C323}" dt="2021-10-03T20:42:20.839" v="3" actId="478"/>
          <ac:spMkLst>
            <pc:docMk/>
            <pc:sldMk cId="1425716256" sldId="258"/>
            <ac:spMk id="3" creationId="{5FD4117E-B84D-4662-BA4B-699A89E32B02}"/>
          </ac:spMkLst>
        </pc:spChg>
        <pc:spChg chg="add">
          <ac:chgData name="amsasi.all@outlook.com" userId="ed47787ca0d97b6c" providerId="LiveId" clId="{82FAABF7-F8AE-4D89-8E60-EF5EDE88C323}" dt="2021-10-03T20:42:17.925" v="2"/>
          <ac:spMkLst>
            <pc:docMk/>
            <pc:sldMk cId="1425716256" sldId="258"/>
            <ac:spMk id="4" creationId="{925C759E-E16F-4E8F-BC82-FF532B422EAD}"/>
          </ac:spMkLst>
        </pc:spChg>
        <pc:spChg chg="add mod">
          <ac:chgData name="amsasi.all@outlook.com" userId="ed47787ca0d97b6c" providerId="LiveId" clId="{82FAABF7-F8AE-4D89-8E60-EF5EDE88C323}" dt="2021-10-03T20:42:35.400" v="8" actId="255"/>
          <ac:spMkLst>
            <pc:docMk/>
            <pc:sldMk cId="1425716256" sldId="258"/>
            <ac:spMk id="6" creationId="{2ECB700D-7113-452D-9762-3C1DB75C6E67}"/>
          </ac:spMkLst>
        </pc:spChg>
        <pc:graphicFrameChg chg="add mod">
          <ac:chgData name="amsasi.all@outlook.com" userId="ed47787ca0d97b6c" providerId="LiveId" clId="{82FAABF7-F8AE-4D89-8E60-EF5EDE88C323}" dt="2021-10-03T20:42:39.449" v="11" actId="1076"/>
          <ac:graphicFrameMkLst>
            <pc:docMk/>
            <pc:sldMk cId="1425716256" sldId="258"/>
            <ac:graphicFrameMk id="5" creationId="{D461AFD3-A0CB-4704-AAFE-2744A0C7612B}"/>
          </ac:graphicFrameMkLst>
        </pc:graphicFrameChg>
      </pc:sldChg>
      <pc:sldChg chg="addSp delSp modSp new mod">
        <pc:chgData name="amsasi.all@outlook.com" userId="ed47787ca0d97b6c" providerId="LiveId" clId="{82FAABF7-F8AE-4D89-8E60-EF5EDE88C323}" dt="2021-10-03T20:44:44.304" v="23" actId="1076"/>
        <pc:sldMkLst>
          <pc:docMk/>
          <pc:sldMk cId="2120750806" sldId="259"/>
        </pc:sldMkLst>
        <pc:spChg chg="del">
          <ac:chgData name="amsasi.all@outlook.com" userId="ed47787ca0d97b6c" providerId="LiveId" clId="{82FAABF7-F8AE-4D89-8E60-EF5EDE88C323}" dt="2021-10-03T20:44:05.505" v="13" actId="478"/>
          <ac:spMkLst>
            <pc:docMk/>
            <pc:sldMk cId="2120750806" sldId="259"/>
            <ac:spMk id="2" creationId="{2A69742E-FB73-49FF-A9AE-6B65E991074F}"/>
          </ac:spMkLst>
        </pc:spChg>
        <pc:spChg chg="del">
          <ac:chgData name="amsasi.all@outlook.com" userId="ed47787ca0d97b6c" providerId="LiveId" clId="{82FAABF7-F8AE-4D89-8E60-EF5EDE88C323}" dt="2021-10-03T20:44:07.044" v="14" actId="478"/>
          <ac:spMkLst>
            <pc:docMk/>
            <pc:sldMk cId="2120750806" sldId="259"/>
            <ac:spMk id="3" creationId="{1E757CA9-ACA9-4CF5-93BE-845D7FBA296C}"/>
          </ac:spMkLst>
        </pc:spChg>
        <pc:spChg chg="add mod">
          <ac:chgData name="amsasi.all@outlook.com" userId="ed47787ca0d97b6c" providerId="LiveId" clId="{82FAABF7-F8AE-4D89-8E60-EF5EDE88C323}" dt="2021-10-03T20:44:11.280" v="16" actId="1076"/>
          <ac:spMkLst>
            <pc:docMk/>
            <pc:sldMk cId="2120750806" sldId="259"/>
            <ac:spMk id="4" creationId="{75DFB8A0-FCE5-42E6-9B4C-DEA8CAC3883C}"/>
          </ac:spMkLst>
        </pc:spChg>
        <pc:spChg chg="add mod">
          <ac:chgData name="amsasi.all@outlook.com" userId="ed47787ca0d97b6c" providerId="LiveId" clId="{82FAABF7-F8AE-4D89-8E60-EF5EDE88C323}" dt="2021-10-03T20:44:37.810" v="21" actId="20577"/>
          <ac:spMkLst>
            <pc:docMk/>
            <pc:sldMk cId="2120750806" sldId="259"/>
            <ac:spMk id="5" creationId="{1B32EBBA-1DE0-498F-979B-518F02ED4042}"/>
          </ac:spMkLst>
        </pc:spChg>
        <pc:picChg chg="add mod">
          <ac:chgData name="amsasi.all@outlook.com" userId="ed47787ca0d97b6c" providerId="LiveId" clId="{82FAABF7-F8AE-4D89-8E60-EF5EDE88C323}" dt="2021-10-03T20:44:44.304" v="23" actId="1076"/>
          <ac:picMkLst>
            <pc:docMk/>
            <pc:sldMk cId="2120750806" sldId="259"/>
            <ac:picMk id="3073" creationId="{D7EFC4D6-1C0A-4715-AA79-F42EF7A07B0B}"/>
          </ac:picMkLst>
        </pc:picChg>
      </pc:sldChg>
      <pc:sldChg chg="addSp delSp modSp new mod">
        <pc:chgData name="amsasi.all@outlook.com" userId="ed47787ca0d97b6c" providerId="LiveId" clId="{82FAABF7-F8AE-4D89-8E60-EF5EDE88C323}" dt="2021-10-03T20:45:29.456" v="41" actId="1076"/>
        <pc:sldMkLst>
          <pc:docMk/>
          <pc:sldMk cId="317226209" sldId="260"/>
        </pc:sldMkLst>
        <pc:spChg chg="del">
          <ac:chgData name="amsasi.all@outlook.com" userId="ed47787ca0d97b6c" providerId="LiveId" clId="{82FAABF7-F8AE-4D89-8E60-EF5EDE88C323}" dt="2021-10-03T20:44:51.284" v="26" actId="478"/>
          <ac:spMkLst>
            <pc:docMk/>
            <pc:sldMk cId="317226209" sldId="260"/>
            <ac:spMk id="2" creationId="{4638D1EC-0219-4EFA-86A5-72712443E203}"/>
          </ac:spMkLst>
        </pc:spChg>
        <pc:spChg chg="del">
          <ac:chgData name="amsasi.all@outlook.com" userId="ed47787ca0d97b6c" providerId="LiveId" clId="{82FAABF7-F8AE-4D89-8E60-EF5EDE88C323}" dt="2021-10-03T20:44:49.907" v="25" actId="478"/>
          <ac:spMkLst>
            <pc:docMk/>
            <pc:sldMk cId="317226209" sldId="260"/>
            <ac:spMk id="3" creationId="{C79DF018-4522-4D9B-8190-E92CC9E532DC}"/>
          </ac:spMkLst>
        </pc:spChg>
        <pc:spChg chg="add">
          <ac:chgData name="amsasi.all@outlook.com" userId="ed47787ca0d97b6c" providerId="LiveId" clId="{82FAABF7-F8AE-4D89-8E60-EF5EDE88C323}" dt="2021-10-03T20:45:08.779" v="27"/>
          <ac:spMkLst>
            <pc:docMk/>
            <pc:sldMk cId="317226209" sldId="260"/>
            <ac:spMk id="4" creationId="{2C770AF3-3574-4A90-A1DD-E6A74C0B4C97}"/>
          </ac:spMkLst>
        </pc:spChg>
        <pc:spChg chg="add mod">
          <ac:chgData name="amsasi.all@outlook.com" userId="ed47787ca0d97b6c" providerId="LiveId" clId="{82FAABF7-F8AE-4D89-8E60-EF5EDE88C323}" dt="2021-10-03T20:45:29.456" v="41" actId="1076"/>
          <ac:spMkLst>
            <pc:docMk/>
            <pc:sldMk cId="317226209" sldId="260"/>
            <ac:spMk id="5" creationId="{950A194E-A0B3-4F03-9A2C-B0F2D06D9A97}"/>
          </ac:spMkLst>
        </pc:spChg>
        <pc:picChg chg="add mod">
          <ac:chgData name="amsasi.all@outlook.com" userId="ed47787ca0d97b6c" providerId="LiveId" clId="{82FAABF7-F8AE-4D89-8E60-EF5EDE88C323}" dt="2021-10-03T20:45:14.529" v="30" actId="1076"/>
          <ac:picMkLst>
            <pc:docMk/>
            <pc:sldMk cId="317226209" sldId="260"/>
            <ac:picMk id="4097" creationId="{9E73BFED-1085-4072-878E-70D6D0B42442}"/>
          </ac:picMkLst>
        </pc:picChg>
      </pc:sldChg>
      <pc:sldChg chg="addSp delSp modSp new mod">
        <pc:chgData name="amsasi.all@outlook.com" userId="ed47787ca0d97b6c" providerId="LiveId" clId="{82FAABF7-F8AE-4D89-8E60-EF5EDE88C323}" dt="2021-10-03T20:46:42.409" v="60" actId="1076"/>
        <pc:sldMkLst>
          <pc:docMk/>
          <pc:sldMk cId="1922096650" sldId="261"/>
        </pc:sldMkLst>
        <pc:spChg chg="del">
          <ac:chgData name="amsasi.all@outlook.com" userId="ed47787ca0d97b6c" providerId="LiveId" clId="{82FAABF7-F8AE-4D89-8E60-EF5EDE88C323}" dt="2021-10-03T20:45:37.733" v="44" actId="478"/>
          <ac:spMkLst>
            <pc:docMk/>
            <pc:sldMk cId="1922096650" sldId="261"/>
            <ac:spMk id="2" creationId="{05625C22-59CA-4132-8957-259DF6E13EC1}"/>
          </ac:spMkLst>
        </pc:spChg>
        <pc:spChg chg="del">
          <ac:chgData name="amsasi.all@outlook.com" userId="ed47787ca0d97b6c" providerId="LiveId" clId="{82FAABF7-F8AE-4D89-8E60-EF5EDE88C323}" dt="2021-10-03T20:45:35.939" v="43" actId="478"/>
          <ac:spMkLst>
            <pc:docMk/>
            <pc:sldMk cId="1922096650" sldId="261"/>
            <ac:spMk id="3" creationId="{9A860190-F56D-453D-B75B-83588A586EF6}"/>
          </ac:spMkLst>
        </pc:spChg>
        <pc:spChg chg="add mod">
          <ac:chgData name="amsasi.all@outlook.com" userId="ed47787ca0d97b6c" providerId="LiveId" clId="{82FAABF7-F8AE-4D89-8E60-EF5EDE88C323}" dt="2021-10-03T20:46:19.881" v="46" actId="1076"/>
          <ac:spMkLst>
            <pc:docMk/>
            <pc:sldMk cId="1922096650" sldId="261"/>
            <ac:spMk id="4" creationId="{8C1CA457-7B4F-4DBD-B44D-9142BDC7863F}"/>
          </ac:spMkLst>
        </pc:spChg>
        <pc:spChg chg="add mod">
          <ac:chgData name="amsasi.all@outlook.com" userId="ed47787ca0d97b6c" providerId="LiveId" clId="{82FAABF7-F8AE-4D89-8E60-EF5EDE88C323}" dt="2021-10-03T20:46:42.409" v="60" actId="1076"/>
          <ac:spMkLst>
            <pc:docMk/>
            <pc:sldMk cId="1922096650" sldId="261"/>
            <ac:spMk id="5" creationId="{01C2AD23-F1FB-4988-97DB-B67E74E946E8}"/>
          </ac:spMkLst>
        </pc:spChg>
        <pc:picChg chg="add mod">
          <ac:chgData name="amsasi.all@outlook.com" userId="ed47787ca0d97b6c" providerId="LiveId" clId="{82FAABF7-F8AE-4D89-8E60-EF5EDE88C323}" dt="2021-10-03T20:46:35.609" v="57" actId="1076"/>
          <ac:picMkLst>
            <pc:docMk/>
            <pc:sldMk cId="1922096650" sldId="261"/>
            <ac:picMk id="5121" creationId="{1D5C2373-F842-4129-AACB-CEDC83F825ED}"/>
          </ac:picMkLst>
        </pc:picChg>
      </pc:sldChg>
      <pc:sldChg chg="addSp delSp modSp new mod">
        <pc:chgData name="amsasi.all@outlook.com" userId="ed47787ca0d97b6c" providerId="LiveId" clId="{82FAABF7-F8AE-4D89-8E60-EF5EDE88C323}" dt="2021-10-03T20:48:01.096" v="84" actId="1076"/>
        <pc:sldMkLst>
          <pc:docMk/>
          <pc:sldMk cId="4060321661" sldId="262"/>
        </pc:sldMkLst>
        <pc:spChg chg="del">
          <ac:chgData name="amsasi.all@outlook.com" userId="ed47787ca0d97b6c" providerId="LiveId" clId="{82FAABF7-F8AE-4D89-8E60-EF5EDE88C323}" dt="2021-10-03T20:46:51.300" v="63" actId="478"/>
          <ac:spMkLst>
            <pc:docMk/>
            <pc:sldMk cId="4060321661" sldId="262"/>
            <ac:spMk id="2" creationId="{955323C4-E271-40B2-843C-0AEA79B149FC}"/>
          </ac:spMkLst>
        </pc:spChg>
        <pc:spChg chg="del">
          <ac:chgData name="amsasi.all@outlook.com" userId="ed47787ca0d97b6c" providerId="LiveId" clId="{82FAABF7-F8AE-4D89-8E60-EF5EDE88C323}" dt="2021-10-03T20:46:50.003" v="62" actId="478"/>
          <ac:spMkLst>
            <pc:docMk/>
            <pc:sldMk cId="4060321661" sldId="262"/>
            <ac:spMk id="3" creationId="{C366105F-A826-4D13-AFDF-16A6280CBBF7}"/>
          </ac:spMkLst>
        </pc:spChg>
        <pc:spChg chg="add">
          <ac:chgData name="amsasi.all@outlook.com" userId="ed47787ca0d97b6c" providerId="LiveId" clId="{82FAABF7-F8AE-4D89-8E60-EF5EDE88C323}" dt="2021-10-03T20:47:15.515" v="64"/>
          <ac:spMkLst>
            <pc:docMk/>
            <pc:sldMk cId="4060321661" sldId="262"/>
            <ac:spMk id="4" creationId="{34737DF0-35D7-44BC-9A8C-9C67693EC9A8}"/>
          </ac:spMkLst>
        </pc:spChg>
        <pc:spChg chg="add mod">
          <ac:chgData name="amsasi.all@outlook.com" userId="ed47787ca0d97b6c" providerId="LiveId" clId="{82FAABF7-F8AE-4D89-8E60-EF5EDE88C323}" dt="2021-10-03T20:48:01.096" v="84" actId="1076"/>
          <ac:spMkLst>
            <pc:docMk/>
            <pc:sldMk cId="4060321661" sldId="262"/>
            <ac:spMk id="5" creationId="{4DA94AFD-A50F-4C43-BD3C-394A6CD2484D}"/>
          </ac:spMkLst>
        </pc:spChg>
        <pc:picChg chg="add mod">
          <ac:chgData name="amsasi.all@outlook.com" userId="ed47787ca0d97b6c" providerId="LiveId" clId="{82FAABF7-F8AE-4D89-8E60-EF5EDE88C323}" dt="2021-10-03T20:47:22.185" v="66" actId="14100"/>
          <ac:picMkLst>
            <pc:docMk/>
            <pc:sldMk cId="4060321661" sldId="262"/>
            <ac:picMk id="6145" creationId="{6839A511-42FE-4452-8AD4-13BF6491FFEB}"/>
          </ac:picMkLst>
        </pc:picChg>
      </pc:sldChg>
    </pc:docChg>
  </pc:docChgLst>
  <pc:docChgLst>
    <pc:chgData name="Amsadevi Sasikumar" userId="b2f7ffa064b71b25" providerId="LiveId" clId="{C8E39537-D776-4AD9-B0C0-4C420F3DB1C8}"/>
    <pc:docChg chg="undo custSel addSld delSld modSld">
      <pc:chgData name="Amsadevi Sasikumar" userId="b2f7ffa064b71b25" providerId="LiveId" clId="{C8E39537-D776-4AD9-B0C0-4C420F3DB1C8}" dt="2023-06-08T00:17:38.065" v="70" actId="20577"/>
      <pc:docMkLst>
        <pc:docMk/>
      </pc:docMkLst>
      <pc:sldChg chg="del">
        <pc:chgData name="Amsadevi Sasikumar" userId="b2f7ffa064b71b25" providerId="LiveId" clId="{C8E39537-D776-4AD9-B0C0-4C420F3DB1C8}" dt="2023-06-07T23:59:55.497" v="0" actId="47"/>
        <pc:sldMkLst>
          <pc:docMk/>
          <pc:sldMk cId="1425716256" sldId="258"/>
        </pc:sldMkLst>
      </pc:sldChg>
      <pc:sldChg chg="del">
        <pc:chgData name="Amsadevi Sasikumar" userId="b2f7ffa064b71b25" providerId="LiveId" clId="{C8E39537-D776-4AD9-B0C0-4C420F3DB1C8}" dt="2023-06-07T23:59:56.829" v="1" actId="47"/>
        <pc:sldMkLst>
          <pc:docMk/>
          <pc:sldMk cId="317226209" sldId="260"/>
        </pc:sldMkLst>
      </pc:sldChg>
      <pc:sldChg chg="del">
        <pc:chgData name="Amsadevi Sasikumar" userId="b2f7ffa064b71b25" providerId="LiveId" clId="{C8E39537-D776-4AD9-B0C0-4C420F3DB1C8}" dt="2023-06-07T23:59:57.659" v="2" actId="47"/>
        <pc:sldMkLst>
          <pc:docMk/>
          <pc:sldMk cId="1922096650" sldId="261"/>
        </pc:sldMkLst>
      </pc:sldChg>
      <pc:sldChg chg="addSp delSp modSp add del mod">
        <pc:chgData name="Amsadevi Sasikumar" userId="b2f7ffa064b71b25" providerId="LiveId" clId="{C8E39537-D776-4AD9-B0C0-4C420F3DB1C8}" dt="2023-06-08T00:17:38.065" v="70" actId="20577"/>
        <pc:sldMkLst>
          <pc:docMk/>
          <pc:sldMk cId="4060321661" sldId="262"/>
        </pc:sldMkLst>
        <pc:spChg chg="add mod">
          <ac:chgData name="Amsadevi Sasikumar" userId="b2f7ffa064b71b25" providerId="LiveId" clId="{C8E39537-D776-4AD9-B0C0-4C420F3DB1C8}" dt="2023-06-08T00:16:54.535" v="25" actId="1076"/>
          <ac:spMkLst>
            <pc:docMk/>
            <pc:sldMk cId="4060321661" sldId="262"/>
            <ac:spMk id="3" creationId="{B18141AD-7ABC-24AF-649D-CB9C19DA3E4B}"/>
          </ac:spMkLst>
        </pc:spChg>
        <pc:spChg chg="del mod">
          <ac:chgData name="Amsadevi Sasikumar" userId="b2f7ffa064b71b25" providerId="LiveId" clId="{C8E39537-D776-4AD9-B0C0-4C420F3DB1C8}" dt="2023-06-08T00:11:17.983" v="6" actId="478"/>
          <ac:spMkLst>
            <pc:docMk/>
            <pc:sldMk cId="4060321661" sldId="262"/>
            <ac:spMk id="5" creationId="{4DA94AFD-A50F-4C43-BD3C-394A6CD2484D}"/>
          </ac:spMkLst>
        </pc:spChg>
        <pc:spChg chg="add mod">
          <ac:chgData name="Amsadevi Sasikumar" userId="b2f7ffa064b71b25" providerId="LiveId" clId="{C8E39537-D776-4AD9-B0C0-4C420F3DB1C8}" dt="2023-06-08T00:15:34.832" v="17" actId="1076"/>
          <ac:spMkLst>
            <pc:docMk/>
            <pc:sldMk cId="4060321661" sldId="262"/>
            <ac:spMk id="6" creationId="{BFE8A188-745D-D57F-97BE-782886E8406E}"/>
          </ac:spMkLst>
        </pc:spChg>
        <pc:spChg chg="add mod">
          <ac:chgData name="Amsadevi Sasikumar" userId="b2f7ffa064b71b25" providerId="LiveId" clId="{C8E39537-D776-4AD9-B0C0-4C420F3DB1C8}" dt="2023-06-08T00:16:54.535" v="25" actId="1076"/>
          <ac:spMkLst>
            <pc:docMk/>
            <pc:sldMk cId="4060321661" sldId="262"/>
            <ac:spMk id="7" creationId="{C16847E2-BD8C-EBE3-9BEE-0E2E81F9F00E}"/>
          </ac:spMkLst>
        </pc:spChg>
        <pc:spChg chg="add mod">
          <ac:chgData name="Amsadevi Sasikumar" userId="b2f7ffa064b71b25" providerId="LiveId" clId="{C8E39537-D776-4AD9-B0C0-4C420F3DB1C8}" dt="2023-06-08T00:15:34.832" v="17" actId="1076"/>
          <ac:spMkLst>
            <pc:docMk/>
            <pc:sldMk cId="4060321661" sldId="262"/>
            <ac:spMk id="8" creationId="{14EE7F21-F796-1D67-571A-7206945B7F72}"/>
          </ac:spMkLst>
        </pc:spChg>
        <pc:spChg chg="add mod">
          <ac:chgData name="Amsadevi Sasikumar" userId="b2f7ffa064b71b25" providerId="LiveId" clId="{C8E39537-D776-4AD9-B0C0-4C420F3DB1C8}" dt="2023-06-08T00:15:34.832" v="17" actId="1076"/>
          <ac:spMkLst>
            <pc:docMk/>
            <pc:sldMk cId="4060321661" sldId="262"/>
            <ac:spMk id="9" creationId="{1B6D2C93-DB85-BDC5-43D1-B5E9E11FB888}"/>
          </ac:spMkLst>
        </pc:spChg>
        <pc:spChg chg="add mod">
          <ac:chgData name="Amsadevi Sasikumar" userId="b2f7ffa064b71b25" providerId="LiveId" clId="{C8E39537-D776-4AD9-B0C0-4C420F3DB1C8}" dt="2023-06-08T00:16:54.535" v="25" actId="1076"/>
          <ac:spMkLst>
            <pc:docMk/>
            <pc:sldMk cId="4060321661" sldId="262"/>
            <ac:spMk id="11" creationId="{3420035E-28B9-AC05-DB50-6C2242D036AB}"/>
          </ac:spMkLst>
        </pc:spChg>
        <pc:spChg chg="add mod">
          <ac:chgData name="Amsadevi Sasikumar" userId="b2f7ffa064b71b25" providerId="LiveId" clId="{C8E39537-D776-4AD9-B0C0-4C420F3DB1C8}" dt="2023-06-08T00:16:54.535" v="25" actId="1076"/>
          <ac:spMkLst>
            <pc:docMk/>
            <pc:sldMk cId="4060321661" sldId="262"/>
            <ac:spMk id="12" creationId="{F6D4F4C3-EC64-0B34-F342-06B3A3EFDBBF}"/>
          </ac:spMkLst>
        </pc:spChg>
        <pc:spChg chg="add del mod">
          <ac:chgData name="Amsadevi Sasikumar" userId="b2f7ffa064b71b25" providerId="LiveId" clId="{C8E39537-D776-4AD9-B0C0-4C420F3DB1C8}" dt="2023-06-08T00:16:34.486" v="22" actId="478"/>
          <ac:spMkLst>
            <pc:docMk/>
            <pc:sldMk cId="4060321661" sldId="262"/>
            <ac:spMk id="14" creationId="{6950321E-7AFE-D5F0-0C40-44392DD9DEE6}"/>
          </ac:spMkLst>
        </pc:spChg>
        <pc:spChg chg="add del mod">
          <ac:chgData name="Amsadevi Sasikumar" userId="b2f7ffa064b71b25" providerId="LiveId" clId="{C8E39537-D776-4AD9-B0C0-4C420F3DB1C8}" dt="2023-06-08T00:16:34.486" v="22" actId="478"/>
          <ac:spMkLst>
            <pc:docMk/>
            <pc:sldMk cId="4060321661" sldId="262"/>
            <ac:spMk id="15" creationId="{A284DFDD-ED37-5519-21C9-8CCA6B70E6AC}"/>
          </ac:spMkLst>
        </pc:spChg>
        <pc:spChg chg="add mod">
          <ac:chgData name="Amsadevi Sasikumar" userId="b2f7ffa064b71b25" providerId="LiveId" clId="{C8E39537-D776-4AD9-B0C0-4C420F3DB1C8}" dt="2023-06-08T00:16:54.535" v="25" actId="1076"/>
          <ac:spMkLst>
            <pc:docMk/>
            <pc:sldMk cId="4060321661" sldId="262"/>
            <ac:spMk id="16" creationId="{B2663DCB-600C-F34F-CC03-CFCF2137183A}"/>
          </ac:spMkLst>
        </pc:spChg>
        <pc:spChg chg="add del mod">
          <ac:chgData name="Amsadevi Sasikumar" userId="b2f7ffa064b71b25" providerId="LiveId" clId="{C8E39537-D776-4AD9-B0C0-4C420F3DB1C8}" dt="2023-06-08T00:17:07.103" v="28" actId="478"/>
          <ac:spMkLst>
            <pc:docMk/>
            <pc:sldMk cId="4060321661" sldId="262"/>
            <ac:spMk id="17" creationId="{154DC82B-94EE-0DD6-8E61-2E6BD49FD2A8}"/>
          </ac:spMkLst>
        </pc:spChg>
        <pc:spChg chg="add mod">
          <ac:chgData name="Amsadevi Sasikumar" userId="b2f7ffa064b71b25" providerId="LiveId" clId="{C8E39537-D776-4AD9-B0C0-4C420F3DB1C8}" dt="2023-06-08T00:17:38.065" v="70" actId="20577"/>
          <ac:spMkLst>
            <pc:docMk/>
            <pc:sldMk cId="4060321661" sldId="262"/>
            <ac:spMk id="18" creationId="{85698C5B-40F9-7FD4-0146-DD8C6A948448}"/>
          </ac:spMkLst>
        </pc:spChg>
        <pc:picChg chg="add del mod">
          <ac:chgData name="Amsadevi Sasikumar" userId="b2f7ffa064b71b25" providerId="LiveId" clId="{C8E39537-D776-4AD9-B0C0-4C420F3DB1C8}" dt="2023-06-08T00:15:29.041" v="15" actId="478"/>
          <ac:picMkLst>
            <pc:docMk/>
            <pc:sldMk cId="4060321661" sldId="262"/>
            <ac:picMk id="2" creationId="{B17BD254-1187-EA23-7EEC-52D4CAB709F1}"/>
          </ac:picMkLst>
        </pc:picChg>
        <pc:picChg chg="add mod">
          <ac:chgData name="Amsadevi Sasikumar" userId="b2f7ffa064b71b25" providerId="LiveId" clId="{C8E39537-D776-4AD9-B0C0-4C420F3DB1C8}" dt="2023-06-08T00:16:54.535" v="25" actId="1076"/>
          <ac:picMkLst>
            <pc:docMk/>
            <pc:sldMk cId="4060321661" sldId="262"/>
            <ac:picMk id="10" creationId="{CBEE34C1-7453-C2E7-4036-50123D7120E9}"/>
          </ac:picMkLst>
        </pc:picChg>
        <pc:picChg chg="add del mod">
          <ac:chgData name="Amsadevi Sasikumar" userId="b2f7ffa064b71b25" providerId="LiveId" clId="{C8E39537-D776-4AD9-B0C0-4C420F3DB1C8}" dt="2023-06-08T00:16:34.486" v="22" actId="478"/>
          <ac:picMkLst>
            <pc:docMk/>
            <pc:sldMk cId="4060321661" sldId="262"/>
            <ac:picMk id="13" creationId="{08A03C6C-5F96-9797-C8D0-BE6B3ECFA1AE}"/>
          </ac:picMkLst>
        </pc:picChg>
        <pc:picChg chg="add mod">
          <ac:chgData name="Amsadevi Sasikumar" userId="b2f7ffa064b71b25" providerId="LiveId" clId="{C8E39537-D776-4AD9-B0C0-4C420F3DB1C8}" dt="2023-06-08T00:16:54.535" v="25" actId="1076"/>
          <ac:picMkLst>
            <pc:docMk/>
            <pc:sldMk cId="4060321661" sldId="262"/>
            <ac:picMk id="2051" creationId="{C1CA942D-FA34-F19C-3B88-18D93E6E4D44}"/>
          </ac:picMkLst>
        </pc:picChg>
        <pc:picChg chg="del mod">
          <ac:chgData name="Amsadevi Sasikumar" userId="b2f7ffa064b71b25" providerId="LiveId" clId="{C8E39537-D776-4AD9-B0C0-4C420F3DB1C8}" dt="2023-06-08T00:15:15.445" v="12" actId="478"/>
          <ac:picMkLst>
            <pc:docMk/>
            <pc:sldMk cId="4060321661" sldId="262"/>
            <ac:picMk id="6145" creationId="{6839A511-42FE-4452-8AD4-13BF6491FFE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83CBF-C1B3-40E2-8374-0D8041A2EE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B5C89B-ED12-4FAD-95F4-09EB7684B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39714-90F3-4E7C-9821-0A420EF91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23861-A23E-48B8-AAF0-0AF2A8885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53B55-54B0-44AE-A967-282169E07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488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C68D-E6A7-4135-8981-A55CF9B14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86269-791D-4B2D-8676-7C1955DE2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821B9-9A0F-42DA-8602-4CD43CBB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BAF5A-132B-4E77-B8C6-F7A2C3CF9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232F0-4690-4EC9-A31F-823F67C97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34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9FBA91-4A34-4C3F-8903-8949762519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4C8A8-742B-49A3-B4F1-1DC6B0AA8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693D1-22E9-44AE-820F-C6A69D672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7B7F4-2043-4964-82A5-C2010E99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3FFEF-5973-482A-B24C-722E510D4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15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01832-93B0-430D-A84C-2E51AA25B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CFFA6-8C35-4561-A859-C830C0F67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E4F4E-7432-43B2-9235-2B373E115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52BD3-A97F-4F7A-A0A3-A4B1EAA6C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D9569-D55B-4119-9093-ED79CA89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20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8280-F8C8-4119-9559-91A452A30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4C29B-2E26-439E-A1CA-BA54AD06E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816E3-AB36-4B44-AE81-FFB8E5B93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17EE6-0165-4A58-83BC-46D1CDF45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F62A5-253E-490E-BDF1-A1BD5D0D1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9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A2400-EBA8-46FA-BF26-DB9E9105B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4382B-87FC-40F3-BC46-90218BE84E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23048-132F-4A48-BCC3-642BEE3D2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D1F39E-14B4-4F88-A3F3-CAA1C6D29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08EA40-08F6-4905-A725-F1383838B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683653-ED13-4113-AFD2-304DB6D7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646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273A0-FF67-47DB-90EA-04DE8A2B5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C7746-7FA7-42A0-A173-417A44DE4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8679F-94F7-4452-BE9D-5C306DBA2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58E491-872B-4C70-81EE-FEE6AE3ECB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DB547-D467-45D3-8A0D-157BEC60AD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E6684C-E41D-4B66-B81E-826C43DC2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BB9A39-E619-4734-9045-8C8E531F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8747A9-9517-4400-8918-A2CA2441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30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7DF96-7574-46B7-A47A-5CFA6826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F75183-877C-4FEB-9DD4-8AFA2370A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1CC994-9CBF-4CAB-B396-A43DD1377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D3BFD-02FD-4F64-9367-93215D475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74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978CD1-05BA-46D0-A398-FB714BD25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7A2DEB-618F-495F-966A-1FD0425B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F787-7D20-4F3C-BBF2-E564AFD2D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3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16BDF-BEDB-457F-9346-4F8A27661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7797C-3F83-45A9-9ED0-93200A208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8569D8-01C1-41A2-AC41-89A2906C22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69B7A-44E5-41A5-9AE5-B6212797E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AD4DC2-3E56-46A9-98CD-E3BF386A1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75EB3-3B41-4964-BEBA-179AFD3A4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8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C9F26-FB07-417A-9032-DFA8CC97B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C49894-4983-475E-9534-80698621E3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647C2-9689-4426-B104-C24543F18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2CECDF-8D1C-4B84-A5BA-1F8FD9044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675F4-D681-4C86-B68B-A84965D29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B92FD-D111-4A00-80B0-F123CB5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0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C77386-3E13-46A4-BD9E-06A22EE50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12E49-DFDA-45EB-8A16-00959C917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C0DA2-31DA-4267-84E8-B24432A8D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71DBD-7136-484C-88B9-5FEFE3BCB482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D9A6C-E16E-49AC-8C67-75C4BD53B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F986B-7362-4062-9C21-DD3B2217C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448C8-0B04-487D-844E-FF42547A5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04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735FD-1DC8-4067-8E55-89373D8B4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6887" y="1538913"/>
            <a:ext cx="9171963" cy="2361968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Printable </a:t>
            </a:r>
            <a:r>
              <a:rPr lang="en-GB" sz="3600" b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Biflourene</a:t>
            </a:r>
            <a:r>
              <a:rPr lang="en-GB" sz="36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based Ultra-Violet (UV) Organic Light-Emitting Electrochemical Cells (OLECs) with Improved Device Performance</a:t>
            </a:r>
            <a:br>
              <a:rPr lang="en-GB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67D64-3CC2-4C44-9755-AFE6994AE83A}"/>
              </a:ext>
            </a:extLst>
          </p:cNvPr>
          <p:cNvSpPr txBox="1"/>
          <p:nvPr/>
        </p:nvSpPr>
        <p:spPr>
          <a:xfrm>
            <a:off x="1891286" y="3615498"/>
            <a:ext cx="81188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Sasikumar Arumugam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a, b, 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*, Yi Li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James E. Pearce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Katie L. Court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Giacomo </a:t>
            </a:r>
            <a:r>
              <a:rPr lang="en-GB" sz="9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Piana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Edward H. Jackman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Oliver J. Ward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Martin D. B. Charlton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John Tudor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David C. Harrowven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 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and Steve P. Beeby </a:t>
            </a:r>
            <a:r>
              <a:rPr lang="en-GB" sz="900" baseline="30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9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80340" indent="-180340"/>
            <a:r>
              <a:rPr lang="en-GB" sz="900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r>
              <a:rPr lang="en-GB" sz="9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</a:t>
            </a:r>
            <a:r>
              <a:rPr lang="en-GB" sz="900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Smart Electronics and Materials Systems Group, School of Electronics and Computer Science, University of Southampton, Southampton, UK SO17 1BJ</a:t>
            </a:r>
          </a:p>
          <a:p>
            <a:pPr marL="180340" indent="-180340"/>
            <a:endParaRPr lang="en-GB" sz="9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80340" indent="-180340"/>
            <a:r>
              <a:rPr lang="en-GB" sz="900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	School of Chemistry, University of Southampton, Southampton, UK SO17 1BJ</a:t>
            </a:r>
          </a:p>
          <a:p>
            <a:pPr marL="180340" indent="-180340"/>
            <a:endParaRPr lang="en-GB" sz="9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80340" indent="-180340"/>
            <a:r>
              <a:rPr lang="en-GB" sz="900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	Sustainable Electronic Technologies Group, School of Electronics and Computer Science, University of Southampton, Southampton, UK SO17 1BJ</a:t>
            </a:r>
            <a:br>
              <a:rPr lang="en-GB" sz="900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GB" sz="9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108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3F1C4D41-1AE9-47B0-A773-0EA67BC2A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4124" y="115424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33">
            <a:extLst>
              <a:ext uri="{FF2B5EF4-FFF2-40B4-BE49-F238E27FC236}">
                <a16:creationId xmlns:a16="http://schemas.microsoft.com/office/drawing/2014/main" id="{22E16444-66A0-4846-9A86-FF0EFDDB2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139" y="1154241"/>
            <a:ext cx="5831173" cy="366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37B08630-9F5F-453A-AF02-286B70138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3139" y="4499622"/>
            <a:ext cx="583117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Fig. 1</a:t>
            </a:r>
            <a:r>
              <a:rPr kumimoji="0" lang="en-GB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Isometric pictorial representation of a single functional layer deposition by spray coating.</a:t>
            </a:r>
            <a:endParaRPr kumimoji="0" lang="en-GB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838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5DFB8A0-FCE5-42E6-9B4C-DEA8CAC38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81" y="109895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073" name="Picture 30">
            <a:extLst>
              <a:ext uri="{FF2B5EF4-FFF2-40B4-BE49-F238E27FC236}">
                <a16:creationId xmlns:a16="http://schemas.microsoft.com/office/drawing/2014/main" id="{D7EFC4D6-1C0A-4715-AA79-F42EF7A07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360" y="1327557"/>
            <a:ext cx="6911781" cy="210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1B32EBBA-1DE0-498F-979B-518F02ED4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339" y="4149546"/>
            <a:ext cx="956729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Fig. 2 </a:t>
            </a: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(a) Schematic drawing of the spray coated UV-LECs on glass substrate and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(b) plane view of the fabricated LECs.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75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34737DF0-35D7-44BC-9A8C-9C67693EC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1" name="Picture 7">
            <a:extLst>
              <a:ext uri="{FF2B5EF4-FFF2-40B4-BE49-F238E27FC236}">
                <a16:creationId xmlns:a16="http://schemas.microsoft.com/office/drawing/2014/main" id="{C1CA942D-FA34-F19C-3B88-18D93E6E4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963" y="2076276"/>
            <a:ext cx="1897063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9">
            <a:extLst>
              <a:ext uri="{FF2B5EF4-FFF2-40B4-BE49-F238E27FC236}">
                <a16:creationId xmlns:a16="http://schemas.microsoft.com/office/drawing/2014/main" id="{B18141AD-7ABC-24AF-649D-CB9C19DA3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763" y="2127076"/>
            <a:ext cx="1238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(a)</a:t>
            </a:r>
            <a:endParaRPr kumimoji="0" lang="en-US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E8A188-745D-D57F-97BE-782886E84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6790" y="11169254"/>
            <a:ext cx="254635" cy="52705"/>
          </a:xfrm>
          <a:prstGeom prst="rect">
            <a:avLst/>
          </a:prstGeom>
          <a:noFill/>
          <a:ln w="5080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C16847E2-BD8C-EBE3-9BEE-0E2E81F9F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3088" y="3224039"/>
            <a:ext cx="3111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200 nm</a:t>
            </a:r>
            <a:endParaRPr kumimoji="0" lang="en-US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E7F21-F796-1D67-571A-7206945B7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565" y="196302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B6D2C93-DB85-BDC5-43D1-B5E9E11FB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565" y="242022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	</a:t>
            </a:r>
            <a:endParaRPr kumimoji="0" lang="en-GB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EE34C1-7453-C2E7-4036-50123D7120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159" y="2166126"/>
            <a:ext cx="1897380" cy="143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420035E-28B9-AC05-DB50-6C2242D03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1329" y="3464066"/>
            <a:ext cx="254000" cy="53340"/>
          </a:xfrm>
          <a:prstGeom prst="rect">
            <a:avLst/>
          </a:prstGeom>
          <a:noFill/>
          <a:ln w="5080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D4F4C3-EC64-0B34-F342-06B3A3EFD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6409" y="3284361"/>
            <a:ext cx="31242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r>
              <a:rPr lang="en-US" sz="800">
                <a:solidFill>
                  <a:srgbClr val="FFFF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300 nm</a:t>
            </a:r>
            <a:endParaRPr lang="en-GB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663DCB-600C-F34F-CC03-CFCF2137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0089" y="2276301"/>
            <a:ext cx="12954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r>
              <a:rPr lang="en-US" sz="900">
                <a:solidFill>
                  <a:srgbClr val="FFFFFF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(d)</a:t>
            </a:r>
            <a:endParaRPr lang="en-GB" sz="120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698C5B-40F9-7FD4-0146-DD8C6A948448}"/>
              </a:ext>
            </a:extLst>
          </p:cNvPr>
          <p:cNvSpPr txBox="1"/>
          <p:nvPr/>
        </p:nvSpPr>
        <p:spPr>
          <a:xfrm>
            <a:off x="1663088" y="4446165"/>
            <a:ext cx="401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</a:t>
            </a:r>
            <a:r>
              <a:rPr lang="en-US"/>
              <a:t>SEM image of the Figure 5a and 5d.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321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209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Printable Biflourene based Ultra-Violet (UV) Organic Light-Emitting Electrochemical Cells (OLECs) with Improved Device Performance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Printable Biflourene based Ultra-Violet (UV) Organic Light-Emitting Electrochemical Cells (OLECs) with Improved Device Performance </dc:title>
  <dc:creator>Sasikumar Arumugam</dc:creator>
  <cp:lastModifiedBy>Amsadevi Sasikumar</cp:lastModifiedBy>
  <cp:revision>1</cp:revision>
  <dcterms:created xsi:type="dcterms:W3CDTF">2021-10-03T20:39:08Z</dcterms:created>
  <dcterms:modified xsi:type="dcterms:W3CDTF">2023-06-08T00:17:41Z</dcterms:modified>
</cp:coreProperties>
</file>