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57" r:id="rId5"/>
    <p:sldId id="258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8F741-7697-4BDD-A1E7-D1955567AA67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978-0E63-4F02-AA06-890B0A6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1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0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4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7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9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7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8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3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4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C29B-B19E-4237-9D62-F25D1C341B38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3E5D-37E1-4101-ACA1-286DDA9F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1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em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89815" l="6379" r="91152">
                        <a14:foregroundMark x1="10082" y1="61728" x2="10494" y2="75000"/>
                        <a14:foregroundMark x1="8642" y1="63580" x2="13169" y2="76852"/>
                        <a14:foregroundMark x1="6584" y1="63580" x2="10082" y2="75617"/>
                        <a14:foregroundMark x1="88272" y1="55247" x2="86420" y2="66667"/>
                        <a14:foregroundMark x1="87243" y1="56481" x2="86420" y2="66667"/>
                        <a14:foregroundMark x1="89095" y1="56790" x2="89300" y2="65123"/>
                        <a14:foregroundMark x1="88477" y1="56481" x2="91152" y2="62654"/>
                        <a14:foregroundMark x1="62757" y1="89506" x2="64198" y2="898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643" y="1712447"/>
            <a:ext cx="4629796" cy="30865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90747" y="2142255"/>
            <a:ext cx="19167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90747" y="2734270"/>
            <a:ext cx="19167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7401" y="3499338"/>
            <a:ext cx="1140068" cy="8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27077" y="4142845"/>
            <a:ext cx="13803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07469" y="1942635"/>
            <a:ext cx="13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Spray nozzle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07468" y="3308318"/>
            <a:ext cx="12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Spray mask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07468" y="251375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Sprayed mist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007468" y="39353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Glass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42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33" y="1916723"/>
            <a:ext cx="4588497" cy="28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9" b="94242" l="3106" r="98551">
                        <a14:foregroundMark x1="12215" y1="16364" x2="32712" y2="7879"/>
                        <a14:foregroundMark x1="32712" y1="7879" x2="44099" y2="5758"/>
                        <a14:foregroundMark x1="44099" y1="5758" x2="86335" y2="9091"/>
                        <a14:foregroundMark x1="86335" y1="9091" x2="75776" y2="13636"/>
                        <a14:foregroundMark x1="75776" y1="13636" x2="13043" y2="15152"/>
                        <a14:foregroundMark x1="9731" y1="61212" x2="207" y2="68182"/>
                        <a14:foregroundMark x1="207" y1="68182" x2="9524" y2="76970"/>
                        <a14:foregroundMark x1="9524" y1="76970" x2="9938" y2="62121"/>
                        <a14:foregroundMark x1="7453" y1="63333" x2="6004" y2="64545"/>
                        <a14:foregroundMark x1="3106" y1="66364" x2="3313" y2="65152"/>
                        <a14:foregroundMark x1="87371" y1="51818" x2="98137" y2="53939"/>
                        <a14:foregroundMark x1="98137" y1="53939" x2="94824" y2="68182"/>
                        <a14:foregroundMark x1="94824" y1="68182" x2="89648" y2="55152"/>
                        <a14:foregroundMark x1="89648" y1="55152" x2="89855" y2="53636"/>
                        <a14:foregroundMark x1="92547" y1="54545" x2="94203" y2="70000"/>
                        <a14:foregroundMark x1="94203" y1="70000" x2="91925" y2="54545"/>
                        <a14:foregroundMark x1="91925" y1="54545" x2="91925" y2="54545"/>
                        <a14:foregroundMark x1="93375" y1="53333" x2="95238" y2="68485"/>
                        <a14:foregroundMark x1="95238" y1="68485" x2="93996" y2="54545"/>
                        <a14:foregroundMark x1="61905" y1="89697" x2="83437" y2="86970"/>
                        <a14:foregroundMark x1="83437" y1="86970" x2="73706" y2="94545"/>
                        <a14:foregroundMark x1="73706" y1="94545" x2="62319" y2="90909"/>
                        <a14:foregroundMark x1="80124" y1="94848" x2="80331" y2="93939"/>
                        <a14:foregroundMark x1="97723" y1="53636" x2="90683" y2="66364"/>
                        <a14:foregroundMark x1="90683" y1="66364" x2="98551" y2="54242"/>
                        <a14:foregroundMark x1="39959" y1="6667" x2="18427" y2="15455"/>
                        <a14:foregroundMark x1="18427" y1="15455" x2="29400" y2="11515"/>
                        <a14:foregroundMark x1="29400" y1="11515" x2="18841" y2="13939"/>
                        <a14:foregroundMark x1="18841" y1="13939" x2="28364" y2="7879"/>
                        <a14:foregroundMark x1="28364" y1="7879" x2="11180" y2="16061"/>
                        <a14:foregroundMark x1="11594" y1="28788" x2="11801" y2="33333"/>
                        <a14:foregroundMark x1="11594" y1="14848" x2="18634" y2="12424"/>
                        <a14:foregroundMark x1="12008" y1="27879" x2="19048" y2="24848"/>
                        <a14:foregroundMark x1="85921" y1="9697" x2="90269" y2="10000"/>
                        <a14:foregroundMark x1="90269" y1="10000" x2="90683" y2="1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842" y="2339523"/>
            <a:ext cx="4601217" cy="314368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983926" y="2701234"/>
            <a:ext cx="1140068" cy="8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983926" y="3054596"/>
            <a:ext cx="1140068" cy="8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983926" y="3431187"/>
            <a:ext cx="1140068" cy="8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9761" y="2510214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electrode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23993" y="2847061"/>
            <a:ext cx="198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emitting layer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24669" y="3255177"/>
            <a:ext cx="171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PEDTO:PSS layer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83926" y="3795593"/>
            <a:ext cx="1140068" cy="8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64610" y="3619583"/>
            <a:ext cx="183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electrode</a:t>
            </a:r>
            <a:endParaRPr lang="en-GB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4983926" y="5016889"/>
            <a:ext cx="1180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35586" y="4818998"/>
            <a:ext cx="14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ITO glass slide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E800B4-6945-464A-8D4A-4F817F79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1637" y="2337724"/>
            <a:ext cx="2726183" cy="304691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B10298-C126-4DCA-B0BB-F64C6835B3B2}"/>
              </a:ext>
            </a:extLst>
          </p:cNvPr>
          <p:cNvCxnSpPr>
            <a:cxnSpLocks/>
          </p:cNvCxnSpPr>
          <p:nvPr/>
        </p:nvCxnSpPr>
        <p:spPr>
          <a:xfrm flipV="1">
            <a:off x="8097548" y="4662742"/>
            <a:ext cx="1664133" cy="354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A4FBEE-E5EF-48C0-A099-72E71822DFE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097548" y="3804249"/>
            <a:ext cx="915551" cy="587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653E15-3FE4-47A1-9774-6F43449CDA8A}"/>
              </a:ext>
            </a:extLst>
          </p:cNvPr>
          <p:cNvCxnSpPr>
            <a:cxnSpLocks/>
          </p:cNvCxnSpPr>
          <p:nvPr/>
        </p:nvCxnSpPr>
        <p:spPr>
          <a:xfrm>
            <a:off x="8098550" y="2694880"/>
            <a:ext cx="1047186" cy="629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93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4123" y="380914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(a)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473373" y="38091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(b)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74123" y="3364944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(c)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473373" y="336494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(d)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9" y="352144"/>
            <a:ext cx="3935588" cy="30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76" y="352144"/>
            <a:ext cx="3935588" cy="301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39" y="3364944"/>
            <a:ext cx="3935588" cy="30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123" y="3364944"/>
            <a:ext cx="3935588" cy="30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6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73622" y="462221"/>
            <a:ext cx="497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(a)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40135" y="462413"/>
            <a:ext cx="497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(b)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113306" y="3664795"/>
            <a:ext cx="39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(e)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8189" y="3664795"/>
            <a:ext cx="39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(f)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301F0-B95D-4217-9CA6-E718DBA0D063}"/>
              </a:ext>
            </a:extLst>
          </p:cNvPr>
          <p:cNvSpPr txBox="1"/>
          <p:nvPr/>
        </p:nvSpPr>
        <p:spPr>
          <a:xfrm>
            <a:off x="9882687" y="488522"/>
            <a:ext cx="359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(c)</a:t>
            </a:r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DA1D4-3171-4E21-9C46-F90767A56052}"/>
              </a:ext>
            </a:extLst>
          </p:cNvPr>
          <p:cNvSpPr txBox="1"/>
          <p:nvPr/>
        </p:nvSpPr>
        <p:spPr>
          <a:xfrm>
            <a:off x="13245680" y="482056"/>
            <a:ext cx="409447" cy="28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(d)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B7796-7174-430D-8A18-5A729F51D3D1}"/>
              </a:ext>
            </a:extLst>
          </p:cNvPr>
          <p:cNvSpPr txBox="1"/>
          <p:nvPr/>
        </p:nvSpPr>
        <p:spPr>
          <a:xfrm>
            <a:off x="9897206" y="3664795"/>
            <a:ext cx="350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(g)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9DE2D-6010-4E62-A441-C08094240617}"/>
              </a:ext>
            </a:extLst>
          </p:cNvPr>
          <p:cNvSpPr txBox="1"/>
          <p:nvPr/>
        </p:nvSpPr>
        <p:spPr>
          <a:xfrm>
            <a:off x="13238392" y="3659339"/>
            <a:ext cx="409447" cy="28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(h)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89" y="482651"/>
            <a:ext cx="3935588" cy="3012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43" y="482651"/>
            <a:ext cx="3935588" cy="3012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133" y="501428"/>
            <a:ext cx="3935588" cy="3012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789" y="3693250"/>
            <a:ext cx="3935588" cy="3012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701" y="3693250"/>
            <a:ext cx="3935588" cy="3012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5133" y="3688464"/>
            <a:ext cx="3935588" cy="30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2067" y="3693250"/>
            <a:ext cx="3935588" cy="3012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4701" y="514698"/>
            <a:ext cx="3935588" cy="30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0" y="1122948"/>
            <a:ext cx="3415994" cy="2564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0" y="4130922"/>
            <a:ext cx="3415994" cy="2574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0300" y="702036"/>
            <a:ext cx="448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</a:rPr>
              <a:t>(a)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6399" y="3712947"/>
            <a:ext cx="458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</a:rPr>
              <a:t>(d)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1" y="70203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(b)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1" y="37204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(e)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79612" y="3446878"/>
            <a:ext cx="459857" cy="98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4422" y="6465598"/>
            <a:ext cx="459857" cy="98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6570" y="3112050"/>
            <a:ext cx="78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200 nm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79" y="6107244"/>
            <a:ext cx="81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300 nm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D65E65-CEA1-4876-BA86-8B3CA99DF97A}"/>
              </a:ext>
            </a:extLst>
          </p:cNvPr>
          <p:cNvSpPr txBox="1"/>
          <p:nvPr/>
        </p:nvSpPr>
        <p:spPr>
          <a:xfrm>
            <a:off x="10096805" y="70203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(c)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D210D-6E0F-4CE1-82CE-240DD384D5B8}"/>
              </a:ext>
            </a:extLst>
          </p:cNvPr>
          <p:cNvSpPr txBox="1"/>
          <p:nvPr/>
        </p:nvSpPr>
        <p:spPr>
          <a:xfrm>
            <a:off x="10096805" y="3720448"/>
            <a:ext cx="375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(f)</a:t>
            </a:r>
            <a:endParaRPr lang="en-GB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115" y="861059"/>
            <a:ext cx="3935588" cy="30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988" y="3849497"/>
            <a:ext cx="3935588" cy="301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553" y="3849187"/>
            <a:ext cx="3935588" cy="30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553" y="876925"/>
            <a:ext cx="3935588" cy="30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06" y="2469298"/>
            <a:ext cx="4801270" cy="30770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704728" y="2743593"/>
            <a:ext cx="480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704728" y="3096955"/>
            <a:ext cx="480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704728" y="3473546"/>
            <a:ext cx="480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65804" y="5753045"/>
            <a:ext cx="251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Ultraviolet light emission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10693" y="2877429"/>
            <a:ext cx="12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layer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110692" y="3264704"/>
            <a:ext cx="12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PEDTO:PSS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04728" y="3837952"/>
            <a:ext cx="480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10692" y="3649951"/>
            <a:ext cx="144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ITO electrode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704728" y="4633343"/>
            <a:ext cx="480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51058" y="442247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Glass slide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110692" y="2523759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 electrode</a:t>
            </a:r>
            <a:endParaRPr lang="en-GB" dirty="0"/>
          </a:p>
        </p:txBody>
      </p:sp>
      <p:cxnSp>
        <p:nvCxnSpPr>
          <p:cNvPr id="48" name="Elbow Connector 47"/>
          <p:cNvCxnSpPr/>
          <p:nvPr/>
        </p:nvCxnSpPr>
        <p:spPr>
          <a:xfrm>
            <a:off x="3420206" y="2600325"/>
            <a:ext cx="514350" cy="502626"/>
          </a:xfrm>
          <a:prstGeom prst="bentConnector3">
            <a:avLst>
              <a:gd name="adj1" fmla="val -185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2084" y="5400924"/>
            <a:ext cx="20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illumination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1" t="43802" b="-1"/>
          <a:stretch/>
        </p:blipFill>
        <p:spPr bwMode="auto">
          <a:xfrm>
            <a:off x="3174069" y="231069"/>
            <a:ext cx="2995947" cy="22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3827" y="758860"/>
            <a:ext cx="464248" cy="33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560819" y="969875"/>
            <a:ext cx="249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Ultraviolet light (UV) Electrochemical Cells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4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99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Li</dc:creator>
  <cp:lastModifiedBy>Yi</cp:lastModifiedBy>
  <cp:revision>49</cp:revision>
  <dcterms:created xsi:type="dcterms:W3CDTF">2020-05-04T12:10:17Z</dcterms:created>
  <dcterms:modified xsi:type="dcterms:W3CDTF">2022-03-02T16:31:21Z</dcterms:modified>
</cp:coreProperties>
</file>