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100" d="100"/>
          <a:sy n="100" d="100"/>
        </p:scale>
        <p:origin x="744" y="-2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584A-C770-4427-ADD7-56D013A86D12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5781-B033-4D54-95A3-A33D001F6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087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584A-C770-4427-ADD7-56D013A86D12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5781-B033-4D54-95A3-A33D001F6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169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584A-C770-4427-ADD7-56D013A86D12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5781-B033-4D54-95A3-A33D001F6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189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584A-C770-4427-ADD7-56D013A86D12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5781-B033-4D54-95A3-A33D001F6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361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584A-C770-4427-ADD7-56D013A86D12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5781-B033-4D54-95A3-A33D001F6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586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584A-C770-4427-ADD7-56D013A86D12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5781-B033-4D54-95A3-A33D001F6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720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584A-C770-4427-ADD7-56D013A86D12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5781-B033-4D54-95A3-A33D001F6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23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584A-C770-4427-ADD7-56D013A86D12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5781-B033-4D54-95A3-A33D001F6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301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584A-C770-4427-ADD7-56D013A86D12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5781-B033-4D54-95A3-A33D001F6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887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584A-C770-4427-ADD7-56D013A86D12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5781-B033-4D54-95A3-A33D001F6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54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584A-C770-4427-ADD7-56D013A86D12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5781-B033-4D54-95A3-A33D001F6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268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F584A-C770-4427-ADD7-56D013A86D12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15781-B033-4D54-95A3-A33D001F6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421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1501" y="132193"/>
            <a:ext cx="6784231" cy="7848774"/>
            <a:chOff x="55735" y="132193"/>
            <a:chExt cx="6784231" cy="7848774"/>
          </a:xfrm>
        </p:grpSpPr>
        <p:grpSp>
          <p:nvGrpSpPr>
            <p:cNvPr id="13" name="Group 12"/>
            <p:cNvGrpSpPr/>
            <p:nvPr/>
          </p:nvGrpSpPr>
          <p:grpSpPr>
            <a:xfrm>
              <a:off x="55735" y="132193"/>
              <a:ext cx="5910137" cy="7848774"/>
              <a:chOff x="323757" y="132193"/>
              <a:chExt cx="5910137" cy="7848774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338842" y="132193"/>
                <a:ext cx="5879177" cy="2200275"/>
                <a:chOff x="338842" y="526337"/>
                <a:chExt cx="5879177" cy="2200275"/>
              </a:xfrm>
            </p:grpSpPr>
            <p:pic>
              <p:nvPicPr>
                <p:cNvPr id="4" name="Picture 3" descr="\\filestore.soton.ac.uk\users\ad1e17\mydocuments\New folder\PhD\1st Year\2D experiments\Agilent 3100\3rd experiment\Duplicate\No Desferal\Edited\No Desferal, 1mg, color.png"/>
                <p:cNvPicPr/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3044" y="526337"/>
                  <a:ext cx="5514975" cy="22002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" name="TextBox 4"/>
                <p:cNvSpPr txBox="1"/>
                <p:nvPr/>
              </p:nvSpPr>
              <p:spPr>
                <a:xfrm>
                  <a:off x="338842" y="526337"/>
                  <a:ext cx="36420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A)</a:t>
                  </a:r>
                  <a:endParaRPr lang="en-GB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6" name="Picture 5" descr="\\filestore.soton.ac.uk\users\ad1e17\mydocuments\New folder\PhD\1st Year\2D experiments\Agilent 3100\3rd experiment\Duplicate\Desferal\Edited\Desferal, 1mg, color.png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044" y="2356850"/>
                <a:ext cx="5524500" cy="197612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338842" y="2356850"/>
                <a:ext cx="3642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B)</a:t>
                </a:r>
                <a:endParaRPr lang="en-GB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044" y="4451954"/>
                <a:ext cx="5530850" cy="3529013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323757" y="4451954"/>
                <a:ext cx="37382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C)</a:t>
                </a:r>
                <a:endParaRPr lang="en-GB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23757" y="6159031"/>
                <a:ext cx="37382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D)</a:t>
                </a:r>
                <a:endParaRPr lang="en-GB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5864762" y="1232330"/>
              <a:ext cx="9108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GB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Desferal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64762" y="5189474"/>
              <a:ext cx="9108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GB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Desferal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84255" y="6829088"/>
              <a:ext cx="9557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GB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Desferal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69805" y="3210902"/>
              <a:ext cx="9557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GB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Desferal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45321" y="8099951"/>
            <a:ext cx="63460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 1.</a:t>
            </a:r>
            <a:r>
              <a:rPr lang="en-GB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Pilot experiments. </a:t>
            </a:r>
            <a:r>
              <a:rPr lang="en-GB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gonorrhoeae 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P9-17 </a:t>
            </a: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grown without </a:t>
            </a:r>
            <a:r>
              <a:rPr lang="en-GB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Desferal</a:t>
            </a: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(panel A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C) </a:t>
            </a: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with </a:t>
            </a:r>
            <a:r>
              <a:rPr lang="en-GB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Desferal</a:t>
            </a: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(panel B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D) </a:t>
            </a: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whole cell lysates separated by IEF and fractions 1-24 run on SDS-Page. A) and B) are SDS-PAGE gels stained with </a:t>
            </a:r>
            <a:r>
              <a:rPr lang="en-GB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Coomasie</a:t>
            </a: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blue and C) and D) are immunoblots showing the reactivity of mouse antisera to P9-17 OM</a:t>
            </a: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 experiments were done twice and were reproducible; data are shown from one experiment </a:t>
            </a:r>
            <a:r>
              <a:rPr lang="en-GB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representative. </a:t>
            </a:r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791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108</Words>
  <Application>Microsoft Office PowerPoint</Application>
  <PresentationFormat>A4 Paper (210x297 mm)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>University Of Southampton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Myron Christodoulides</dc:creator>
  <cp:lastModifiedBy>Myron Christodoulides</cp:lastModifiedBy>
  <cp:revision>6</cp:revision>
  <dcterms:created xsi:type="dcterms:W3CDTF">2021-09-17T12:21:34Z</dcterms:created>
  <dcterms:modified xsi:type="dcterms:W3CDTF">2021-12-07T12:21:26Z</dcterms:modified>
</cp:coreProperties>
</file>