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77" d="100"/>
          <a:sy n="77" d="100"/>
        </p:scale>
        <p:origin x="9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10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692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00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16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649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640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22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075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87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80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2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4668C6-7E19-4B1D-A19E-B877FBCEC128}" type="datetimeFigureOut">
              <a:rPr lang="en-GB" smtClean="0"/>
              <a:t>23/02/2022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1ADF0-3668-4484-B565-64690A23F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54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microsoft.com/office/2007/relationships/hdphoto" Target="../media/hdphoto5.wdp"/><Relationship Id="rId5" Type="http://schemas.microsoft.com/office/2007/relationships/hdphoto" Target="../media/hdphoto2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extBox 63">
            <a:extLst>
              <a:ext uri="{FF2B5EF4-FFF2-40B4-BE49-F238E27FC236}">
                <a16:creationId xmlns:a16="http://schemas.microsoft.com/office/drawing/2014/main" id="{B29E9770-D755-4E3C-84B2-12E1985FBFBD}"/>
              </a:ext>
            </a:extLst>
          </p:cNvPr>
          <p:cNvSpPr txBox="1"/>
          <p:nvPr/>
        </p:nvSpPr>
        <p:spPr>
          <a:xfrm>
            <a:off x="935664" y="2578140"/>
            <a:ext cx="100155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 3. Western blots for individual sera from individuals with no known history of gonococcal infection (Controls 1 – 5). </a:t>
            </a:r>
            <a:r>
              <a:rPr lang="en-GB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Sera were tested at a dilution of 1/200 overnight at 4° C on whole cell lysates of heterologous gonococcal strain P9-17. </a:t>
            </a:r>
          </a:p>
        </p:txBody>
      </p:sp>
      <p:pic>
        <p:nvPicPr>
          <p:cNvPr id="66" name="Picture 65" descr="Letter&#10;&#10;Description automatically generated">
            <a:extLst>
              <a:ext uri="{FF2B5EF4-FFF2-40B4-BE49-F238E27FC236}">
                <a16:creationId xmlns:a16="http://schemas.microsoft.com/office/drawing/2014/main" id="{752819CE-2CB3-4AAE-8BAA-61C910CC43CE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733"/>
          <a:stretch/>
        </p:blipFill>
        <p:spPr>
          <a:xfrm>
            <a:off x="935665" y="489648"/>
            <a:ext cx="1800000" cy="1800000"/>
          </a:xfrm>
          <a:prstGeom prst="rect">
            <a:avLst/>
          </a:prstGeom>
        </p:spPr>
      </p:pic>
      <p:pic>
        <p:nvPicPr>
          <p:cNvPr id="68" name="Picture 67" descr="A picture containing chart&#10;&#10;Description automatically generated">
            <a:extLst>
              <a:ext uri="{FF2B5EF4-FFF2-40B4-BE49-F238E27FC236}">
                <a16:creationId xmlns:a16="http://schemas.microsoft.com/office/drawing/2014/main" id="{5A078134-6AE6-447B-9AE6-1067695C2712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275"/>
          <a:stretch/>
        </p:blipFill>
        <p:spPr>
          <a:xfrm>
            <a:off x="2989558" y="489648"/>
            <a:ext cx="1800000" cy="1800000"/>
          </a:xfrm>
          <a:prstGeom prst="rect">
            <a:avLst/>
          </a:prstGeom>
        </p:spPr>
      </p:pic>
      <p:pic>
        <p:nvPicPr>
          <p:cNvPr id="70" name="Picture 69" descr="Letter&#10;&#10;Description automatically generated with low confidence">
            <a:extLst>
              <a:ext uri="{FF2B5EF4-FFF2-40B4-BE49-F238E27FC236}">
                <a16:creationId xmlns:a16="http://schemas.microsoft.com/office/drawing/2014/main" id="{DFFE2DB9-DF9E-47FD-93D0-1FCBE92F957A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666"/>
          <a:stretch/>
        </p:blipFill>
        <p:spPr>
          <a:xfrm>
            <a:off x="5043451" y="489648"/>
            <a:ext cx="1800000" cy="1800000"/>
          </a:xfrm>
          <a:prstGeom prst="rect">
            <a:avLst/>
          </a:prstGeom>
        </p:spPr>
      </p:pic>
      <p:pic>
        <p:nvPicPr>
          <p:cNvPr id="72" name="Picture 71" descr="A close-up of a document&#10;&#10;Description automatically generated with low confidence">
            <a:extLst>
              <a:ext uri="{FF2B5EF4-FFF2-40B4-BE49-F238E27FC236}">
                <a16:creationId xmlns:a16="http://schemas.microsoft.com/office/drawing/2014/main" id="{884145CF-D2AF-4C67-954E-54FB4CE5487C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807"/>
          <a:stretch/>
        </p:blipFill>
        <p:spPr>
          <a:xfrm>
            <a:off x="9151238" y="489648"/>
            <a:ext cx="1800000" cy="1800000"/>
          </a:xfrm>
          <a:prstGeom prst="rect">
            <a:avLst/>
          </a:prstGeom>
        </p:spPr>
      </p:pic>
      <p:pic>
        <p:nvPicPr>
          <p:cNvPr id="74" name="Picture 73" descr="A screenshot of a list&#10;&#10;Description automatically generated with low confidence">
            <a:extLst>
              <a:ext uri="{FF2B5EF4-FFF2-40B4-BE49-F238E27FC236}">
                <a16:creationId xmlns:a16="http://schemas.microsoft.com/office/drawing/2014/main" id="{E8864B52-7D80-4A1F-8677-66727062C0E7}"/>
              </a:ext>
            </a:extLst>
          </p:cNvPr>
          <p:cNvPicPr preferRelativeResize="0">
            <a:picLocks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542"/>
          <a:stretch/>
        </p:blipFill>
        <p:spPr>
          <a:xfrm>
            <a:off x="7097344" y="489648"/>
            <a:ext cx="1800000" cy="1800000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D6458C96-8395-41AE-A6B9-DFF7B8E826DC}"/>
              </a:ext>
            </a:extLst>
          </p:cNvPr>
          <p:cNvSpPr txBox="1"/>
          <p:nvPr/>
        </p:nvSpPr>
        <p:spPr>
          <a:xfrm>
            <a:off x="1432349" y="124967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Control 1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C557297-20FC-4670-9099-2D860303EAF0}"/>
              </a:ext>
            </a:extLst>
          </p:cNvPr>
          <p:cNvSpPr txBox="1"/>
          <p:nvPr/>
        </p:nvSpPr>
        <p:spPr>
          <a:xfrm>
            <a:off x="3486242" y="124967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Control 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54F4221-D508-4903-82A9-3767A65D9A4C}"/>
              </a:ext>
            </a:extLst>
          </p:cNvPr>
          <p:cNvSpPr txBox="1"/>
          <p:nvPr/>
        </p:nvSpPr>
        <p:spPr>
          <a:xfrm>
            <a:off x="5540134" y="124967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Control 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23273D0-AEB1-4246-829D-E9FB6651F7D0}"/>
              </a:ext>
            </a:extLst>
          </p:cNvPr>
          <p:cNvSpPr txBox="1"/>
          <p:nvPr/>
        </p:nvSpPr>
        <p:spPr>
          <a:xfrm>
            <a:off x="7594028" y="124967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Control 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3998A13-3F3C-4BD8-A566-BF7797052C93}"/>
              </a:ext>
            </a:extLst>
          </p:cNvPr>
          <p:cNvSpPr txBox="1"/>
          <p:nvPr/>
        </p:nvSpPr>
        <p:spPr>
          <a:xfrm>
            <a:off x="9647922" y="124967"/>
            <a:ext cx="8066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Control 5</a:t>
            </a:r>
          </a:p>
        </p:txBody>
      </p:sp>
    </p:spTree>
    <p:extLst>
      <p:ext uri="{BB962C8B-B14F-4D97-AF65-F5344CB8AC3E}">
        <p14:creationId xmlns:p14="http://schemas.microsoft.com/office/powerpoint/2010/main" val="838149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57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Myron Christodoulides</dc:creator>
  <cp:lastModifiedBy>Myron Christodoulides</cp:lastModifiedBy>
  <cp:revision>22</cp:revision>
  <dcterms:created xsi:type="dcterms:W3CDTF">2022-02-23T12:19:23Z</dcterms:created>
  <dcterms:modified xsi:type="dcterms:W3CDTF">2022-02-23T14:12:45Z</dcterms:modified>
</cp:coreProperties>
</file>