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84186-71E8-49AA-B9B8-573E080C3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C28C30-866F-49A8-98D7-72D430E49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AB6A0-F7F4-4EF4-A27F-CFF92B29D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505A86-042F-4C3F-B56D-2DB33DA24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29107-1338-4227-BE32-9A211A4B1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096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7B4CC-A859-4369-B613-8044F7EA9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2FBE79-FBDC-4FE1-893A-6D5723E33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1DC09-B87E-484F-A46A-62425F840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94E38-8807-4C3B-A041-83A4685EB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CC85E-C762-4C18-9F2D-4C6C65299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55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77E891-F6A1-4C4F-ACC9-AC6D7B00DF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BD6F16-A7C2-45EA-BAF0-C7D53C2E2E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E0806-BFEB-498C-A671-31A69A1F7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06F1C-9FA1-4D2C-8455-E68B3CA34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38F2D-91D9-4882-B3B3-5A93EBB3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80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DA690-2F13-4499-A5D6-3CF8DB318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90F0E4-88EA-409E-B7FD-5CAED11F1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B9331-E850-438C-8DDC-2F4077A09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9CDDA-F7E5-4662-8E13-3F926120B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197F2-2D78-49D5-AEEE-AF56A2D04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083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4742B-2EE9-451A-9294-0E36717D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D01831-8F9C-44E4-B177-D5E8E0318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8ECAD-E9D3-478B-B2F3-3C996D955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5A70E-6594-4FD5-89AD-61983D9CB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D6770-3051-4C30-B6A8-87361A99B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992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55879-34EA-43E3-B98D-63AB0E4CB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46BA7-23CD-490A-A732-C1A63545F4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033B86-1991-4D7E-9C0F-85BCB2B1E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0E4A-DE35-4711-83B3-25DB083D4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9DD83-8792-4D45-9946-33596C678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48B25-CA86-41E3-A330-73030817D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32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1AEBE-D066-4617-A92C-70B2C6ECE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CF35C-0656-41EF-806B-7128004B9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44D88-BA0F-48F9-A0B0-294885C45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28BE74-DDB4-474E-9AF3-C1F90884F0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D7601-C1D6-4D5B-BBD9-995E16E7D1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FA92F-69F9-433E-B282-B7B1F48B9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861480-2919-46FA-B05C-134812AA3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F07105-D5B4-4A09-ADC9-4DB47942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318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D23ED-108C-481A-8F77-B0B636DDA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205E4-0BF6-49C3-9986-1BEC70BC4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2FCF8B-16EC-4389-9E05-FB96F338A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AF699-130C-4ACD-BCAC-F1E786453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560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14EEEF-1467-48CF-8E69-CA6B16D7A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EED7FF-E091-4024-9032-154C01240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4D3503-456D-40E8-924C-ED732FDC3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243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C2012-BB55-4A1D-B74C-FFFC6B204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6DA44-041F-4A31-AB4A-1C98CCB49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E1A99-EACD-4CC8-82E8-825D88976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2B1DDC-CACB-4CCB-86C4-FB51A6F15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B5BEC-247B-4765-930B-7713447FB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5FC826-E329-494C-AA9A-0D253BFD8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7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B5653-5CF3-4C4E-BCE9-F2533598D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A0A528-E666-4FA5-8DD9-1E9B02CBAA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5F8B4-E8E1-47D6-9918-4935F85F1F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B2EFE3-8E38-4EE3-ABEA-FC8FF3DEA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14245D-A5EF-4F86-A092-A2E7AE01A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97AA48-DD56-4E9F-B6FC-FA2E15C3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01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4ABF8D-E328-4992-96A5-105323C62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AE84E-C63B-4117-AE89-504E0BA19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E93AB-D10F-4BEC-AC13-60C376227D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FB663-23F5-4E8A-9607-2742E79B8D2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9C770-7BF8-447C-ADA1-B3ACA2BEC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B8BDB-B485-44E7-B001-D286641E9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2EB3A-E775-452F-99D8-D5C24A319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20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4CA452-A61C-4F3B-8AC4-2B84C7C53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636" y="455451"/>
            <a:ext cx="12192000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315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9EDB73-99CF-472E-89D3-37B23669E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1475"/>
            <a:ext cx="12192000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86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F30499-98C3-4E9C-9C43-8536534CB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53" y="371475"/>
            <a:ext cx="12192000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45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FC361E-A3CD-44D2-821D-F870302D1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703" y="-30374"/>
            <a:ext cx="10020073" cy="4802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2F7B22-DA42-4A90-8394-E55ED189A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703" y="3205930"/>
            <a:ext cx="10051846" cy="50416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F2D16E-3273-4000-B5CF-A38FE990A536}"/>
              </a:ext>
            </a:extLst>
          </p:cNvPr>
          <p:cNvSpPr txBox="1"/>
          <p:nvPr/>
        </p:nvSpPr>
        <p:spPr>
          <a:xfrm>
            <a:off x="606490" y="1091682"/>
            <a:ext cx="1548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Height=28um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A22A03-D201-4209-A449-7005E898CAD9}"/>
              </a:ext>
            </a:extLst>
          </p:cNvPr>
          <p:cNvSpPr txBox="1"/>
          <p:nvPr/>
        </p:nvSpPr>
        <p:spPr>
          <a:xfrm>
            <a:off x="606490" y="4575111"/>
            <a:ext cx="1548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Height=26um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C8EA40-C82B-463A-9CD2-C13529D85A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85791" y="3370673"/>
            <a:ext cx="12192000" cy="179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08D92B1-54EF-4E08-AAD5-CD1D00720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77" y="7119590"/>
            <a:ext cx="12192000" cy="1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49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9F2D16E-3273-4000-B5CF-A38FE990A536}"/>
              </a:ext>
            </a:extLst>
          </p:cNvPr>
          <p:cNvSpPr txBox="1"/>
          <p:nvPr/>
        </p:nvSpPr>
        <p:spPr>
          <a:xfrm>
            <a:off x="606490" y="1091682"/>
            <a:ext cx="1548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Height=30um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A22A03-D201-4209-A449-7005E898CAD9}"/>
              </a:ext>
            </a:extLst>
          </p:cNvPr>
          <p:cNvSpPr txBox="1"/>
          <p:nvPr/>
        </p:nvSpPr>
        <p:spPr>
          <a:xfrm>
            <a:off x="606490" y="4575111"/>
            <a:ext cx="1548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Height=26um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C8EA40-C82B-463A-9CD2-C13529D85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54" y="1478770"/>
            <a:ext cx="12192000" cy="179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08D92B1-54EF-4E08-AAD5-CD1D00720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43295"/>
            <a:ext cx="12192000" cy="1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2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CD0CE95-F1FA-4EB7-BED4-F470DA3D5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138EA93-3C42-4386-B25F-1A2FA2E1D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395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28390F-20F3-459B-A6B3-2A96F5AF7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1475"/>
            <a:ext cx="12192000" cy="6115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1DFBF8-496C-4130-A347-93B46E15E9E9}"/>
              </a:ext>
            </a:extLst>
          </p:cNvPr>
          <p:cNvSpPr txBox="1"/>
          <p:nvPr/>
        </p:nvSpPr>
        <p:spPr>
          <a:xfrm>
            <a:off x="4432041" y="214604"/>
            <a:ext cx="4124130" cy="382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Channel height=28um</a:t>
            </a:r>
          </a:p>
        </p:txBody>
      </p:sp>
    </p:spTree>
    <p:extLst>
      <p:ext uri="{BB962C8B-B14F-4D97-AF65-F5344CB8AC3E}">
        <p14:creationId xmlns:p14="http://schemas.microsoft.com/office/powerpoint/2010/main" val="32943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D733F5-3FEB-4AB4-85E7-F479A8102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86" y="371475"/>
            <a:ext cx="12192000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52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1924</TotalTime>
  <Words>16</Words>
  <Application>Microsoft Office PowerPoint</Application>
  <PresentationFormat>Widescreen</PresentationFormat>
  <Paragraphs>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Junyu Chen</dc:creator>
  <cp:lastModifiedBy>Junyu Chen</cp:lastModifiedBy>
  <cp:revision>9</cp:revision>
  <dcterms:created xsi:type="dcterms:W3CDTF">2022-06-14T13:47:03Z</dcterms:created>
  <dcterms:modified xsi:type="dcterms:W3CDTF">2022-06-15T21:51:36Z</dcterms:modified>
</cp:coreProperties>
</file>