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4"/>
    <p:sldMasterId id="2147483804" r:id="rId5"/>
  </p:sldMasterIdLst>
  <p:notesMasterIdLst>
    <p:notesMasterId r:id="rId37"/>
  </p:notesMasterIdLst>
  <p:handoutMasterIdLst>
    <p:handoutMasterId r:id="rId38"/>
  </p:handoutMasterIdLst>
  <p:sldIdLst>
    <p:sldId id="257" r:id="rId6"/>
    <p:sldId id="306" r:id="rId7"/>
    <p:sldId id="279" r:id="rId8"/>
    <p:sldId id="287" r:id="rId9"/>
    <p:sldId id="348" r:id="rId10"/>
    <p:sldId id="351" r:id="rId11"/>
    <p:sldId id="352" r:id="rId12"/>
    <p:sldId id="353" r:id="rId13"/>
    <p:sldId id="354" r:id="rId14"/>
    <p:sldId id="355" r:id="rId15"/>
    <p:sldId id="372" r:id="rId16"/>
    <p:sldId id="358" r:id="rId17"/>
    <p:sldId id="359" r:id="rId18"/>
    <p:sldId id="360" r:id="rId19"/>
    <p:sldId id="374" r:id="rId20"/>
    <p:sldId id="362" r:id="rId21"/>
    <p:sldId id="363" r:id="rId22"/>
    <p:sldId id="364" r:id="rId23"/>
    <p:sldId id="365" r:id="rId24"/>
    <p:sldId id="366" r:id="rId25"/>
    <p:sldId id="367" r:id="rId26"/>
    <p:sldId id="368" r:id="rId27"/>
    <p:sldId id="370" r:id="rId28"/>
    <p:sldId id="371" r:id="rId29"/>
    <p:sldId id="378" r:id="rId30"/>
    <p:sldId id="347" r:id="rId31"/>
    <p:sldId id="332" r:id="rId32"/>
    <p:sldId id="373" r:id="rId33"/>
    <p:sldId id="375" r:id="rId34"/>
    <p:sldId id="376" r:id="rId35"/>
    <p:sldId id="377" r:id="rId3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D5F"/>
    <a:srgbClr val="DE2B32"/>
    <a:srgbClr val="662953"/>
    <a:srgbClr val="CA287A"/>
    <a:srgbClr val="4AAD87"/>
    <a:srgbClr val="AACF32"/>
    <a:srgbClr val="0D13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E85435-D449-440D-BFD2-FBFEF7A45E2E}" v="3" dt="2023-09-12T18:18:24.4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5"/>
  </p:normalViewPr>
  <p:slideViewPr>
    <p:cSldViewPr>
      <p:cViewPr varScale="1">
        <p:scale>
          <a:sx n="62" d="100"/>
          <a:sy n="62" d="100"/>
        </p:scale>
        <p:origin x="1384" y="3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4008"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s Strogilos" userId="431b7251-2520-4634-a38e-c7b22037e7dc" providerId="ADAL" clId="{27A11038-D02A-4781-9D18-2C3A3C3194BF}"/>
    <pc:docChg chg="undo custSel addSld delSld modSld sldOrd">
      <pc:chgData name="Vasilis Strogilos" userId="431b7251-2520-4634-a38e-c7b22037e7dc" providerId="ADAL" clId="{27A11038-D02A-4781-9D18-2C3A3C3194BF}" dt="2023-09-11T10:16:46.476" v="2041" actId="27636"/>
      <pc:docMkLst>
        <pc:docMk/>
      </pc:docMkLst>
      <pc:sldChg chg="modSp mod">
        <pc:chgData name="Vasilis Strogilos" userId="431b7251-2520-4634-a38e-c7b22037e7dc" providerId="ADAL" clId="{27A11038-D02A-4781-9D18-2C3A3C3194BF}" dt="2023-08-30T15:52:59.715" v="94" actId="20577"/>
        <pc:sldMkLst>
          <pc:docMk/>
          <pc:sldMk cId="4109671205" sldId="257"/>
        </pc:sldMkLst>
        <pc:spChg chg="mod">
          <ac:chgData name="Vasilis Strogilos" userId="431b7251-2520-4634-a38e-c7b22037e7dc" providerId="ADAL" clId="{27A11038-D02A-4781-9D18-2C3A3C3194BF}" dt="2023-08-30T15:52:59.715" v="94" actId="20577"/>
          <ac:spMkLst>
            <pc:docMk/>
            <pc:sldMk cId="4109671205" sldId="257"/>
            <ac:spMk id="10" creationId="{00000000-0000-0000-0000-000000000000}"/>
          </ac:spMkLst>
        </pc:spChg>
        <pc:spChg chg="mod">
          <ac:chgData name="Vasilis Strogilos" userId="431b7251-2520-4634-a38e-c7b22037e7dc" providerId="ADAL" clId="{27A11038-D02A-4781-9D18-2C3A3C3194BF}" dt="2023-08-30T15:33:47.912" v="72" actId="20577"/>
          <ac:spMkLst>
            <pc:docMk/>
            <pc:sldMk cId="4109671205" sldId="257"/>
            <ac:spMk id="11" creationId="{00000000-0000-0000-0000-000000000000}"/>
          </ac:spMkLst>
        </pc:spChg>
        <pc:spChg chg="mod">
          <ac:chgData name="Vasilis Strogilos" userId="431b7251-2520-4634-a38e-c7b22037e7dc" providerId="ADAL" clId="{27A11038-D02A-4781-9D18-2C3A3C3194BF}" dt="2023-08-30T15:33:03.800" v="29" actId="20577"/>
          <ac:spMkLst>
            <pc:docMk/>
            <pc:sldMk cId="4109671205" sldId="257"/>
            <ac:spMk id="12" creationId="{00000000-0000-0000-0000-000000000000}"/>
          </ac:spMkLst>
        </pc:spChg>
      </pc:sldChg>
      <pc:sldChg chg="modSp mod ord">
        <pc:chgData name="Vasilis Strogilos" userId="431b7251-2520-4634-a38e-c7b22037e7dc" providerId="ADAL" clId="{27A11038-D02A-4781-9D18-2C3A3C3194BF}" dt="2023-09-11T08:53:26.612" v="1628" actId="20577"/>
        <pc:sldMkLst>
          <pc:docMk/>
          <pc:sldMk cId="3597154465" sldId="279"/>
        </pc:sldMkLst>
        <pc:spChg chg="mod">
          <ac:chgData name="Vasilis Strogilos" userId="431b7251-2520-4634-a38e-c7b22037e7dc" providerId="ADAL" clId="{27A11038-D02A-4781-9D18-2C3A3C3194BF}" dt="2023-08-30T16:04:05.166" v="114" actId="20577"/>
          <ac:spMkLst>
            <pc:docMk/>
            <pc:sldMk cId="3597154465" sldId="279"/>
            <ac:spMk id="2" creationId="{00000000-0000-0000-0000-000000000000}"/>
          </ac:spMkLst>
        </pc:spChg>
        <pc:spChg chg="mod">
          <ac:chgData name="Vasilis Strogilos" userId="431b7251-2520-4634-a38e-c7b22037e7dc" providerId="ADAL" clId="{27A11038-D02A-4781-9D18-2C3A3C3194BF}" dt="2023-09-11T08:53:26.612" v="1628" actId="20577"/>
          <ac:spMkLst>
            <pc:docMk/>
            <pc:sldMk cId="3597154465" sldId="279"/>
            <ac:spMk id="3" creationId="{00000000-0000-0000-0000-000000000000}"/>
          </ac:spMkLst>
        </pc:spChg>
      </pc:sldChg>
      <pc:sldChg chg="modSp mod ord">
        <pc:chgData name="Vasilis Strogilos" userId="431b7251-2520-4634-a38e-c7b22037e7dc" providerId="ADAL" clId="{27A11038-D02A-4781-9D18-2C3A3C3194BF}" dt="2023-09-11T08:54:02.020" v="1631" actId="5793"/>
        <pc:sldMkLst>
          <pc:docMk/>
          <pc:sldMk cId="2250566388" sldId="287"/>
        </pc:sldMkLst>
        <pc:spChg chg="mod">
          <ac:chgData name="Vasilis Strogilos" userId="431b7251-2520-4634-a38e-c7b22037e7dc" providerId="ADAL" clId="{27A11038-D02A-4781-9D18-2C3A3C3194BF}" dt="2023-08-31T09:46:02.855" v="607" actId="20577"/>
          <ac:spMkLst>
            <pc:docMk/>
            <pc:sldMk cId="2250566388" sldId="287"/>
            <ac:spMk id="2" creationId="{00000000-0000-0000-0000-000000000000}"/>
          </ac:spMkLst>
        </pc:spChg>
        <pc:spChg chg="mod">
          <ac:chgData name="Vasilis Strogilos" userId="431b7251-2520-4634-a38e-c7b22037e7dc" providerId="ADAL" clId="{27A11038-D02A-4781-9D18-2C3A3C3194BF}" dt="2023-09-11T08:54:02.020" v="1631" actId="5793"/>
          <ac:spMkLst>
            <pc:docMk/>
            <pc:sldMk cId="2250566388" sldId="287"/>
            <ac:spMk id="3" creationId="{00000000-0000-0000-0000-000000000000}"/>
          </ac:spMkLst>
        </pc:spChg>
      </pc:sldChg>
      <pc:sldChg chg="del">
        <pc:chgData name="Vasilis Strogilos" userId="431b7251-2520-4634-a38e-c7b22037e7dc" providerId="ADAL" clId="{27A11038-D02A-4781-9D18-2C3A3C3194BF}" dt="2023-08-31T09:56:13.051" v="699" actId="2696"/>
        <pc:sldMkLst>
          <pc:docMk/>
          <pc:sldMk cId="813976746" sldId="292"/>
        </pc:sldMkLst>
      </pc:sldChg>
      <pc:sldChg chg="modSp mod ord modNotesTx">
        <pc:chgData name="Vasilis Strogilos" userId="431b7251-2520-4634-a38e-c7b22037e7dc" providerId="ADAL" clId="{27A11038-D02A-4781-9D18-2C3A3C3194BF}" dt="2023-09-11T08:52:17.512" v="1600" actId="207"/>
        <pc:sldMkLst>
          <pc:docMk/>
          <pc:sldMk cId="1890390142" sldId="306"/>
        </pc:sldMkLst>
        <pc:spChg chg="mod">
          <ac:chgData name="Vasilis Strogilos" userId="431b7251-2520-4634-a38e-c7b22037e7dc" providerId="ADAL" clId="{27A11038-D02A-4781-9D18-2C3A3C3194BF}" dt="2023-08-30T16:41:23.625" v="288" actId="1076"/>
          <ac:spMkLst>
            <pc:docMk/>
            <pc:sldMk cId="1890390142" sldId="306"/>
            <ac:spMk id="2" creationId="{00000000-0000-0000-0000-000000000000}"/>
          </ac:spMkLst>
        </pc:spChg>
        <pc:spChg chg="mod">
          <ac:chgData name="Vasilis Strogilos" userId="431b7251-2520-4634-a38e-c7b22037e7dc" providerId="ADAL" clId="{27A11038-D02A-4781-9D18-2C3A3C3194BF}" dt="2023-09-11T08:52:17.512" v="1600" actId="207"/>
          <ac:spMkLst>
            <pc:docMk/>
            <pc:sldMk cId="1890390142" sldId="306"/>
            <ac:spMk id="3" creationId="{00000000-0000-0000-0000-000000000000}"/>
          </ac:spMkLst>
        </pc:spChg>
      </pc:sldChg>
      <pc:sldChg chg="del">
        <pc:chgData name="Vasilis Strogilos" userId="431b7251-2520-4634-a38e-c7b22037e7dc" providerId="ADAL" clId="{27A11038-D02A-4781-9D18-2C3A3C3194BF}" dt="2023-08-30T16:22:58.859" v="287" actId="2696"/>
        <pc:sldMkLst>
          <pc:docMk/>
          <pc:sldMk cId="3482049551" sldId="308"/>
        </pc:sldMkLst>
      </pc:sldChg>
      <pc:sldChg chg="modSp mod">
        <pc:chgData name="Vasilis Strogilos" userId="431b7251-2520-4634-a38e-c7b22037e7dc" providerId="ADAL" clId="{27A11038-D02A-4781-9D18-2C3A3C3194BF}" dt="2023-09-11T10:16:46.476" v="2041" actId="27636"/>
        <pc:sldMkLst>
          <pc:docMk/>
          <pc:sldMk cId="67607765" sldId="347"/>
        </pc:sldMkLst>
        <pc:spChg chg="mod">
          <ac:chgData name="Vasilis Strogilos" userId="431b7251-2520-4634-a38e-c7b22037e7dc" providerId="ADAL" clId="{27A11038-D02A-4781-9D18-2C3A3C3194BF}" dt="2023-09-11T10:16:46.476" v="2041" actId="27636"/>
          <ac:spMkLst>
            <pc:docMk/>
            <pc:sldMk cId="67607765" sldId="347"/>
            <ac:spMk id="3" creationId="{8B96AE61-5080-46DA-A624-3B6FFF0B3E26}"/>
          </ac:spMkLst>
        </pc:spChg>
      </pc:sldChg>
      <pc:sldChg chg="addSp delSp modSp mod ord">
        <pc:chgData name="Vasilis Strogilos" userId="431b7251-2520-4634-a38e-c7b22037e7dc" providerId="ADAL" clId="{27A11038-D02A-4781-9D18-2C3A3C3194BF}" dt="2023-08-30T16:15:27.550" v="242" actId="14100"/>
        <pc:sldMkLst>
          <pc:docMk/>
          <pc:sldMk cId="2219611388" sldId="348"/>
        </pc:sldMkLst>
        <pc:spChg chg="mod">
          <ac:chgData name="Vasilis Strogilos" userId="431b7251-2520-4634-a38e-c7b22037e7dc" providerId="ADAL" clId="{27A11038-D02A-4781-9D18-2C3A3C3194BF}" dt="2023-08-30T16:15:15.169" v="238" actId="26606"/>
          <ac:spMkLst>
            <pc:docMk/>
            <pc:sldMk cId="2219611388" sldId="348"/>
            <ac:spMk id="2" creationId="{6026EB7E-E4AD-435F-8AE6-8A34EDD8752D}"/>
          </ac:spMkLst>
        </pc:spChg>
        <pc:spChg chg="del mod">
          <ac:chgData name="Vasilis Strogilos" userId="431b7251-2520-4634-a38e-c7b22037e7dc" providerId="ADAL" clId="{27A11038-D02A-4781-9D18-2C3A3C3194BF}" dt="2023-08-30T16:13:02.273" v="228" actId="22"/>
          <ac:spMkLst>
            <pc:docMk/>
            <pc:sldMk cId="2219611388" sldId="348"/>
            <ac:spMk id="3" creationId="{6F35C500-C304-4A2F-873F-CD5C31B7CCDD}"/>
          </ac:spMkLst>
        </pc:spChg>
        <pc:spChg chg="mod ord">
          <ac:chgData name="Vasilis Strogilos" userId="431b7251-2520-4634-a38e-c7b22037e7dc" providerId="ADAL" clId="{27A11038-D02A-4781-9D18-2C3A3C3194BF}" dt="2023-08-30T16:15:15.169" v="238" actId="26606"/>
          <ac:spMkLst>
            <pc:docMk/>
            <pc:sldMk cId="2219611388" sldId="348"/>
            <ac:spMk id="4" creationId="{1201403B-D471-42E0-B001-500231A81742}"/>
          </ac:spMkLst>
        </pc:spChg>
        <pc:spChg chg="add del">
          <ac:chgData name="Vasilis Strogilos" userId="431b7251-2520-4634-a38e-c7b22037e7dc" providerId="ADAL" clId="{27A11038-D02A-4781-9D18-2C3A3C3194BF}" dt="2023-08-30T16:15:15.169" v="238" actId="26606"/>
          <ac:spMkLst>
            <pc:docMk/>
            <pc:sldMk cId="2219611388" sldId="348"/>
            <ac:spMk id="9" creationId="{2B566528-1B12-4246-9431-5C2D7D081168}"/>
          </ac:spMkLst>
        </pc:spChg>
        <pc:spChg chg="add del">
          <ac:chgData name="Vasilis Strogilos" userId="431b7251-2520-4634-a38e-c7b22037e7dc" providerId="ADAL" clId="{27A11038-D02A-4781-9D18-2C3A3C3194BF}" dt="2023-08-30T16:15:15.169" v="238" actId="26606"/>
          <ac:spMkLst>
            <pc:docMk/>
            <pc:sldMk cId="2219611388" sldId="348"/>
            <ac:spMk id="11" creationId="{2E80C965-DB6D-4F81-9E9E-B027384D0BD6}"/>
          </ac:spMkLst>
        </pc:spChg>
        <pc:spChg chg="add del">
          <ac:chgData name="Vasilis Strogilos" userId="431b7251-2520-4634-a38e-c7b22037e7dc" providerId="ADAL" clId="{27A11038-D02A-4781-9D18-2C3A3C3194BF}" dt="2023-08-30T16:15:15.169" v="238" actId="26606"/>
          <ac:spMkLst>
            <pc:docMk/>
            <pc:sldMk cId="2219611388" sldId="348"/>
            <ac:spMk id="13" creationId="{A580F890-B085-4E95-96AA-55AEBEC5CE6E}"/>
          </ac:spMkLst>
        </pc:spChg>
        <pc:spChg chg="add del">
          <ac:chgData name="Vasilis Strogilos" userId="431b7251-2520-4634-a38e-c7b22037e7dc" providerId="ADAL" clId="{27A11038-D02A-4781-9D18-2C3A3C3194BF}" dt="2023-08-30T16:15:15.169" v="238" actId="26606"/>
          <ac:spMkLst>
            <pc:docMk/>
            <pc:sldMk cId="2219611388" sldId="348"/>
            <ac:spMk id="15" creationId="{D3F51FEB-38FB-4F6C-9F7B-2F2AFAB65463}"/>
          </ac:spMkLst>
        </pc:spChg>
        <pc:spChg chg="add del">
          <ac:chgData name="Vasilis Strogilos" userId="431b7251-2520-4634-a38e-c7b22037e7dc" providerId="ADAL" clId="{27A11038-D02A-4781-9D18-2C3A3C3194BF}" dt="2023-08-30T16:15:15.169" v="238" actId="26606"/>
          <ac:spMkLst>
            <pc:docMk/>
            <pc:sldMk cId="2219611388" sldId="348"/>
            <ac:spMk id="17" creationId="{1E547BA6-BAE0-43BB-A7CA-60F69CE252F0}"/>
          </ac:spMkLst>
        </pc:spChg>
        <pc:spChg chg="add del mod">
          <ac:chgData name="Vasilis Strogilos" userId="431b7251-2520-4634-a38e-c7b22037e7dc" providerId="ADAL" clId="{27A11038-D02A-4781-9D18-2C3A3C3194BF}" dt="2023-08-30T16:15:15.169" v="238" actId="26606"/>
          <ac:spMkLst>
            <pc:docMk/>
            <pc:sldMk cId="2219611388" sldId="348"/>
            <ac:spMk id="21" creationId="{8D432404-12D6-4262-CD98-C38353DD7A6C}"/>
          </ac:spMkLst>
        </pc:spChg>
        <pc:spChg chg="add del">
          <ac:chgData name="Vasilis Strogilos" userId="431b7251-2520-4634-a38e-c7b22037e7dc" providerId="ADAL" clId="{27A11038-D02A-4781-9D18-2C3A3C3194BF}" dt="2023-08-30T16:14:25.029" v="232" actId="26606"/>
          <ac:spMkLst>
            <pc:docMk/>
            <pc:sldMk cId="2219611388" sldId="348"/>
            <ac:spMk id="22" creationId="{022BDE4A-8A20-4A69-9C5A-581C82036A4D}"/>
          </ac:spMkLst>
        </pc:spChg>
        <pc:spChg chg="add del">
          <ac:chgData name="Vasilis Strogilos" userId="431b7251-2520-4634-a38e-c7b22037e7dc" providerId="ADAL" clId="{27A11038-D02A-4781-9D18-2C3A3C3194BF}" dt="2023-08-30T16:15:15.169" v="238" actId="26606"/>
          <ac:spMkLst>
            <pc:docMk/>
            <pc:sldMk cId="2219611388" sldId="348"/>
            <ac:spMk id="24" creationId="{21516CB1-E8C8-4751-B6A6-46B2D1E72A61}"/>
          </ac:spMkLst>
        </pc:spChg>
        <pc:spChg chg="add del">
          <ac:chgData name="Vasilis Strogilos" userId="431b7251-2520-4634-a38e-c7b22037e7dc" providerId="ADAL" clId="{27A11038-D02A-4781-9D18-2C3A3C3194BF}" dt="2023-08-30T16:15:15.169" v="238" actId="26606"/>
          <ac:spMkLst>
            <pc:docMk/>
            <pc:sldMk cId="2219611388" sldId="348"/>
            <ac:spMk id="26" creationId="{90C0C0D1-E79A-41FF-8322-256F6DD1499B}"/>
          </ac:spMkLst>
        </pc:spChg>
        <pc:spChg chg="add del">
          <ac:chgData name="Vasilis Strogilos" userId="431b7251-2520-4634-a38e-c7b22037e7dc" providerId="ADAL" clId="{27A11038-D02A-4781-9D18-2C3A3C3194BF}" dt="2023-08-30T16:15:15.169" v="238" actId="26606"/>
          <ac:spMkLst>
            <pc:docMk/>
            <pc:sldMk cId="2219611388" sldId="348"/>
            <ac:spMk id="28" creationId="{395FA420-5595-49D1-9D5F-79EC43B55574}"/>
          </ac:spMkLst>
        </pc:spChg>
        <pc:spChg chg="add del">
          <ac:chgData name="Vasilis Strogilos" userId="431b7251-2520-4634-a38e-c7b22037e7dc" providerId="ADAL" clId="{27A11038-D02A-4781-9D18-2C3A3C3194BF}" dt="2023-08-30T16:15:13.628" v="236" actId="26606"/>
          <ac:spMkLst>
            <pc:docMk/>
            <pc:sldMk cId="2219611388" sldId="348"/>
            <ac:spMk id="33" creationId="{69D47016-023F-44BD-981C-50E7A10A6609}"/>
          </ac:spMkLst>
        </pc:spChg>
        <pc:spChg chg="add del">
          <ac:chgData name="Vasilis Strogilos" userId="431b7251-2520-4634-a38e-c7b22037e7dc" providerId="ADAL" clId="{27A11038-D02A-4781-9D18-2C3A3C3194BF}" dt="2023-08-30T16:15:13.628" v="236" actId="26606"/>
          <ac:spMkLst>
            <pc:docMk/>
            <pc:sldMk cId="2219611388" sldId="348"/>
            <ac:spMk id="35" creationId="{6D8B37B0-0682-433E-BC8D-498C04ABD9A7}"/>
          </ac:spMkLst>
        </pc:spChg>
        <pc:picChg chg="add mod ord">
          <ac:chgData name="Vasilis Strogilos" userId="431b7251-2520-4634-a38e-c7b22037e7dc" providerId="ADAL" clId="{27A11038-D02A-4781-9D18-2C3A3C3194BF}" dt="2023-08-30T16:15:15.169" v="238" actId="26606"/>
          <ac:picMkLst>
            <pc:docMk/>
            <pc:sldMk cId="2219611388" sldId="348"/>
            <ac:picMk id="6" creationId="{FED621D4-4825-B67E-61B1-2A5FD5951835}"/>
          </ac:picMkLst>
        </pc:picChg>
        <pc:picChg chg="add mod ord">
          <ac:chgData name="Vasilis Strogilos" userId="431b7251-2520-4634-a38e-c7b22037e7dc" providerId="ADAL" clId="{27A11038-D02A-4781-9D18-2C3A3C3194BF}" dt="2023-08-30T16:15:27.550" v="242" actId="14100"/>
          <ac:picMkLst>
            <pc:docMk/>
            <pc:sldMk cId="2219611388" sldId="348"/>
            <ac:picMk id="8" creationId="{90666203-58BB-8C00-EFC0-95BAF21E6DBE}"/>
          </ac:picMkLst>
        </pc:picChg>
      </pc:sldChg>
      <pc:sldChg chg="ord">
        <pc:chgData name="Vasilis Strogilos" userId="431b7251-2520-4634-a38e-c7b22037e7dc" providerId="ADAL" clId="{27A11038-D02A-4781-9D18-2C3A3C3194BF}" dt="2023-08-31T09:56:24.296" v="703"/>
        <pc:sldMkLst>
          <pc:docMk/>
          <pc:sldMk cId="2128910247" sldId="349"/>
        </pc:sldMkLst>
      </pc:sldChg>
      <pc:sldChg chg="addSp delSp modSp new mod">
        <pc:chgData name="Vasilis Strogilos" userId="431b7251-2520-4634-a38e-c7b22037e7dc" providerId="ADAL" clId="{27A11038-D02A-4781-9D18-2C3A3C3194BF}" dt="2023-08-30T16:20:06.462" v="265" actId="14100"/>
        <pc:sldMkLst>
          <pc:docMk/>
          <pc:sldMk cId="1007069378" sldId="351"/>
        </pc:sldMkLst>
        <pc:spChg chg="mod">
          <ac:chgData name="Vasilis Strogilos" userId="431b7251-2520-4634-a38e-c7b22037e7dc" providerId="ADAL" clId="{27A11038-D02A-4781-9D18-2C3A3C3194BF}" dt="2023-08-30T16:16:11.929" v="256" actId="113"/>
          <ac:spMkLst>
            <pc:docMk/>
            <pc:sldMk cId="1007069378" sldId="351"/>
            <ac:spMk id="2" creationId="{D1089747-9F56-2D47-E622-35DAB8A07620}"/>
          </ac:spMkLst>
        </pc:spChg>
        <pc:spChg chg="del mod">
          <ac:chgData name="Vasilis Strogilos" userId="431b7251-2520-4634-a38e-c7b22037e7dc" providerId="ADAL" clId="{27A11038-D02A-4781-9D18-2C3A3C3194BF}" dt="2023-08-30T16:18:58.122" v="258" actId="22"/>
          <ac:spMkLst>
            <pc:docMk/>
            <pc:sldMk cId="1007069378" sldId="351"/>
            <ac:spMk id="3" creationId="{A4586907-C4AA-5815-11CB-7FEB5F9A6E7B}"/>
          </ac:spMkLst>
        </pc:spChg>
        <pc:picChg chg="add mod ord">
          <ac:chgData name="Vasilis Strogilos" userId="431b7251-2520-4634-a38e-c7b22037e7dc" providerId="ADAL" clId="{27A11038-D02A-4781-9D18-2C3A3C3194BF}" dt="2023-08-30T16:20:06.462" v="265" actId="14100"/>
          <ac:picMkLst>
            <pc:docMk/>
            <pc:sldMk cId="1007069378" sldId="351"/>
            <ac:picMk id="6" creationId="{E97B263D-0F3C-D1D1-51BD-C7CFCF8D7FA9}"/>
          </ac:picMkLst>
        </pc:picChg>
        <pc:picChg chg="add mod">
          <ac:chgData name="Vasilis Strogilos" userId="431b7251-2520-4634-a38e-c7b22037e7dc" providerId="ADAL" clId="{27A11038-D02A-4781-9D18-2C3A3C3194BF}" dt="2023-08-30T16:20:02.446" v="264" actId="14100"/>
          <ac:picMkLst>
            <pc:docMk/>
            <pc:sldMk cId="1007069378" sldId="351"/>
            <ac:picMk id="8" creationId="{0D339818-0893-218B-80B4-CB1BE28EFC92}"/>
          </ac:picMkLst>
        </pc:picChg>
      </pc:sldChg>
      <pc:sldChg chg="addSp delSp modSp new mod">
        <pc:chgData name="Vasilis Strogilos" userId="431b7251-2520-4634-a38e-c7b22037e7dc" providerId="ADAL" clId="{27A11038-D02A-4781-9D18-2C3A3C3194BF}" dt="2023-08-30T16:21:55.806" v="286" actId="122"/>
        <pc:sldMkLst>
          <pc:docMk/>
          <pc:sldMk cId="326131961" sldId="352"/>
        </pc:sldMkLst>
        <pc:spChg chg="mod">
          <ac:chgData name="Vasilis Strogilos" userId="431b7251-2520-4634-a38e-c7b22037e7dc" providerId="ADAL" clId="{27A11038-D02A-4781-9D18-2C3A3C3194BF}" dt="2023-08-30T16:21:55.806" v="286" actId="122"/>
          <ac:spMkLst>
            <pc:docMk/>
            <pc:sldMk cId="326131961" sldId="352"/>
            <ac:spMk id="2" creationId="{78513477-E5A9-E8BA-CF20-714756907625}"/>
          </ac:spMkLst>
        </pc:spChg>
        <pc:spChg chg="del mod">
          <ac:chgData name="Vasilis Strogilos" userId="431b7251-2520-4634-a38e-c7b22037e7dc" providerId="ADAL" clId="{27A11038-D02A-4781-9D18-2C3A3C3194BF}" dt="2023-08-30T16:21:01.137" v="268" actId="22"/>
          <ac:spMkLst>
            <pc:docMk/>
            <pc:sldMk cId="326131961" sldId="352"/>
            <ac:spMk id="3" creationId="{15289367-4FC6-1376-84BE-5E5D3CBC3198}"/>
          </ac:spMkLst>
        </pc:spChg>
        <pc:picChg chg="add mod ord">
          <ac:chgData name="Vasilis Strogilos" userId="431b7251-2520-4634-a38e-c7b22037e7dc" providerId="ADAL" clId="{27A11038-D02A-4781-9D18-2C3A3C3194BF}" dt="2023-08-30T16:21:49.398" v="274" actId="14100"/>
          <ac:picMkLst>
            <pc:docMk/>
            <pc:sldMk cId="326131961" sldId="352"/>
            <ac:picMk id="6" creationId="{A76B005B-6DA3-9DE3-863F-2FF56B9CADC5}"/>
          </ac:picMkLst>
        </pc:picChg>
        <pc:picChg chg="add mod">
          <ac:chgData name="Vasilis Strogilos" userId="431b7251-2520-4634-a38e-c7b22037e7dc" providerId="ADAL" clId="{27A11038-D02A-4781-9D18-2C3A3C3194BF}" dt="2023-08-30T16:21:46.085" v="273" actId="14100"/>
          <ac:picMkLst>
            <pc:docMk/>
            <pc:sldMk cId="326131961" sldId="352"/>
            <ac:picMk id="8" creationId="{A80817AB-572A-A624-33F6-3ECD54C6A041}"/>
          </ac:picMkLst>
        </pc:picChg>
      </pc:sldChg>
      <pc:sldChg chg="modSp new mod modNotesTx">
        <pc:chgData name="Vasilis Strogilos" userId="431b7251-2520-4634-a38e-c7b22037e7dc" providerId="ADAL" clId="{27A11038-D02A-4781-9D18-2C3A3C3194BF}" dt="2023-09-11T08:59:02.326" v="1634" actId="5793"/>
        <pc:sldMkLst>
          <pc:docMk/>
          <pc:sldMk cId="2665302665" sldId="353"/>
        </pc:sldMkLst>
        <pc:spChg chg="mod">
          <ac:chgData name="Vasilis Strogilos" userId="431b7251-2520-4634-a38e-c7b22037e7dc" providerId="ADAL" clId="{27A11038-D02A-4781-9D18-2C3A3C3194BF}" dt="2023-08-30T17:02:18.188" v="395" actId="20577"/>
          <ac:spMkLst>
            <pc:docMk/>
            <pc:sldMk cId="2665302665" sldId="353"/>
            <ac:spMk id="2" creationId="{ED37DD6E-7DD2-9BCE-447D-F905C641C655}"/>
          </ac:spMkLst>
        </pc:spChg>
        <pc:spChg chg="mod">
          <ac:chgData name="Vasilis Strogilos" userId="431b7251-2520-4634-a38e-c7b22037e7dc" providerId="ADAL" clId="{27A11038-D02A-4781-9D18-2C3A3C3194BF}" dt="2023-09-11T08:59:02.326" v="1634" actId="5793"/>
          <ac:spMkLst>
            <pc:docMk/>
            <pc:sldMk cId="2665302665" sldId="353"/>
            <ac:spMk id="3" creationId="{C8784C2B-605D-97F0-A1CB-3DD19374DDC9}"/>
          </ac:spMkLst>
        </pc:spChg>
      </pc:sldChg>
      <pc:sldChg chg="modSp new mod">
        <pc:chgData name="Vasilis Strogilos" userId="431b7251-2520-4634-a38e-c7b22037e7dc" providerId="ADAL" clId="{27A11038-D02A-4781-9D18-2C3A3C3194BF}" dt="2023-09-11T09:01:27.808" v="1682" actId="20577"/>
        <pc:sldMkLst>
          <pc:docMk/>
          <pc:sldMk cId="627422230" sldId="354"/>
        </pc:sldMkLst>
        <pc:spChg chg="mod">
          <ac:chgData name="Vasilis Strogilos" userId="431b7251-2520-4634-a38e-c7b22037e7dc" providerId="ADAL" clId="{27A11038-D02A-4781-9D18-2C3A3C3194BF}" dt="2023-08-30T17:17:23.942" v="549" actId="122"/>
          <ac:spMkLst>
            <pc:docMk/>
            <pc:sldMk cId="627422230" sldId="354"/>
            <ac:spMk id="2" creationId="{5FA9338F-C029-A5D3-15FD-D0869BB39067}"/>
          </ac:spMkLst>
        </pc:spChg>
        <pc:spChg chg="mod">
          <ac:chgData name="Vasilis Strogilos" userId="431b7251-2520-4634-a38e-c7b22037e7dc" providerId="ADAL" clId="{27A11038-D02A-4781-9D18-2C3A3C3194BF}" dt="2023-09-11T09:01:27.808" v="1682" actId="20577"/>
          <ac:spMkLst>
            <pc:docMk/>
            <pc:sldMk cId="627422230" sldId="354"/>
            <ac:spMk id="3" creationId="{343BC426-8A19-7F96-C14B-686CB19A421D}"/>
          </ac:spMkLst>
        </pc:spChg>
      </pc:sldChg>
      <pc:sldChg chg="addSp modSp new mod">
        <pc:chgData name="Vasilis Strogilos" userId="431b7251-2520-4634-a38e-c7b22037e7dc" providerId="ADAL" clId="{27A11038-D02A-4781-9D18-2C3A3C3194BF}" dt="2023-08-31T09:48:01.978" v="697"/>
        <pc:sldMkLst>
          <pc:docMk/>
          <pc:sldMk cId="1418010707" sldId="355"/>
        </pc:sldMkLst>
        <pc:spChg chg="mod">
          <ac:chgData name="Vasilis Strogilos" userId="431b7251-2520-4634-a38e-c7b22037e7dc" providerId="ADAL" clId="{27A11038-D02A-4781-9D18-2C3A3C3194BF}" dt="2023-08-31T09:27:52.743" v="567" actId="122"/>
          <ac:spMkLst>
            <pc:docMk/>
            <pc:sldMk cId="1418010707" sldId="355"/>
            <ac:spMk id="2" creationId="{9721595B-7721-67C3-6E49-505AE9FDD284}"/>
          </ac:spMkLst>
        </pc:spChg>
        <pc:spChg chg="mod">
          <ac:chgData name="Vasilis Strogilos" userId="431b7251-2520-4634-a38e-c7b22037e7dc" providerId="ADAL" clId="{27A11038-D02A-4781-9D18-2C3A3C3194BF}" dt="2023-08-31T09:28:33.962" v="584" actId="20577"/>
          <ac:spMkLst>
            <pc:docMk/>
            <pc:sldMk cId="1418010707" sldId="355"/>
            <ac:spMk id="3" creationId="{012EC557-43AD-54F5-302B-57A767C51738}"/>
          </ac:spMkLst>
        </pc:spChg>
        <pc:picChg chg="add mod">
          <ac:chgData name="Vasilis Strogilos" userId="431b7251-2520-4634-a38e-c7b22037e7dc" providerId="ADAL" clId="{27A11038-D02A-4781-9D18-2C3A3C3194BF}" dt="2023-08-31T09:48:01.978" v="697"/>
          <ac:picMkLst>
            <pc:docMk/>
            <pc:sldMk cId="1418010707" sldId="355"/>
            <ac:picMk id="5" creationId="{BC9A3562-11CC-6455-5BB4-F52C139751D5}"/>
          </ac:picMkLst>
        </pc:picChg>
      </pc:sldChg>
      <pc:sldChg chg="modSp new mod">
        <pc:chgData name="Vasilis Strogilos" userId="431b7251-2520-4634-a38e-c7b22037e7dc" providerId="ADAL" clId="{27A11038-D02A-4781-9D18-2C3A3C3194BF}" dt="2023-08-31T09:58:45.611" v="823" actId="20577"/>
        <pc:sldMkLst>
          <pc:docMk/>
          <pc:sldMk cId="1205101814" sldId="356"/>
        </pc:sldMkLst>
        <pc:spChg chg="mod">
          <ac:chgData name="Vasilis Strogilos" userId="431b7251-2520-4634-a38e-c7b22037e7dc" providerId="ADAL" clId="{27A11038-D02A-4781-9D18-2C3A3C3194BF}" dt="2023-08-31T09:58:28.699" v="821" actId="20577"/>
          <ac:spMkLst>
            <pc:docMk/>
            <pc:sldMk cId="1205101814" sldId="356"/>
            <ac:spMk id="2" creationId="{870573C8-F5C1-E859-CCF7-35B92A9A397A}"/>
          </ac:spMkLst>
        </pc:spChg>
        <pc:spChg chg="mod">
          <ac:chgData name="Vasilis Strogilos" userId="431b7251-2520-4634-a38e-c7b22037e7dc" providerId="ADAL" clId="{27A11038-D02A-4781-9D18-2C3A3C3194BF}" dt="2023-08-31T09:58:45.611" v="823" actId="20577"/>
          <ac:spMkLst>
            <pc:docMk/>
            <pc:sldMk cId="1205101814" sldId="356"/>
            <ac:spMk id="3" creationId="{C5E32F89-2E2B-248B-CE4D-F02C42ED7557}"/>
          </ac:spMkLst>
        </pc:spChg>
      </pc:sldChg>
      <pc:sldChg chg="modSp new del mod">
        <pc:chgData name="Vasilis Strogilos" userId="431b7251-2520-4634-a38e-c7b22037e7dc" providerId="ADAL" clId="{27A11038-D02A-4781-9D18-2C3A3C3194BF}" dt="2023-09-11T09:04:11.508" v="1742" actId="2696"/>
        <pc:sldMkLst>
          <pc:docMk/>
          <pc:sldMk cId="896878354" sldId="357"/>
        </pc:sldMkLst>
        <pc:spChg chg="mod">
          <ac:chgData name="Vasilis Strogilos" userId="431b7251-2520-4634-a38e-c7b22037e7dc" providerId="ADAL" clId="{27A11038-D02A-4781-9D18-2C3A3C3194BF}" dt="2023-08-31T10:07:45.557" v="856" actId="122"/>
          <ac:spMkLst>
            <pc:docMk/>
            <pc:sldMk cId="896878354" sldId="357"/>
            <ac:spMk id="2" creationId="{E3730BF8-6F98-19D1-74BF-43E5A7F0E7D4}"/>
          </ac:spMkLst>
        </pc:spChg>
        <pc:spChg chg="mod">
          <ac:chgData name="Vasilis Strogilos" userId="431b7251-2520-4634-a38e-c7b22037e7dc" providerId="ADAL" clId="{27A11038-D02A-4781-9D18-2C3A3C3194BF}" dt="2023-09-09T09:04:30.432" v="1593" actId="5793"/>
          <ac:spMkLst>
            <pc:docMk/>
            <pc:sldMk cId="896878354" sldId="357"/>
            <ac:spMk id="3" creationId="{A22E7084-5DEA-BFC2-05DD-78DF465B5F64}"/>
          </ac:spMkLst>
        </pc:spChg>
      </pc:sldChg>
      <pc:sldChg chg="addSp delSp modSp new mod">
        <pc:chgData name="Vasilis Strogilos" userId="431b7251-2520-4634-a38e-c7b22037e7dc" providerId="ADAL" clId="{27A11038-D02A-4781-9D18-2C3A3C3194BF}" dt="2023-08-31T10:14:07.642" v="871" actId="14100"/>
        <pc:sldMkLst>
          <pc:docMk/>
          <pc:sldMk cId="1101327075" sldId="358"/>
        </pc:sldMkLst>
        <pc:spChg chg="add del mod">
          <ac:chgData name="Vasilis Strogilos" userId="431b7251-2520-4634-a38e-c7b22037e7dc" providerId="ADAL" clId="{27A11038-D02A-4781-9D18-2C3A3C3194BF}" dt="2023-08-31T10:13:34.250" v="866" actId="21"/>
          <ac:spMkLst>
            <pc:docMk/>
            <pc:sldMk cId="1101327075" sldId="358"/>
            <ac:spMk id="3" creationId="{3525CCAA-F41C-4457-1261-8FA66DD0C6B5}"/>
          </ac:spMkLst>
        </pc:spChg>
        <pc:picChg chg="add del">
          <ac:chgData name="Vasilis Strogilos" userId="431b7251-2520-4634-a38e-c7b22037e7dc" providerId="ADAL" clId="{27A11038-D02A-4781-9D18-2C3A3C3194BF}" dt="2023-08-31T10:13:43.189" v="868" actId="21"/>
          <ac:picMkLst>
            <pc:docMk/>
            <pc:sldMk cId="1101327075" sldId="358"/>
            <ac:picMk id="4" creationId="{F96E6B56-E358-8F06-654B-06C74E5F2123}"/>
          </ac:picMkLst>
        </pc:picChg>
        <pc:picChg chg="add mod">
          <ac:chgData name="Vasilis Strogilos" userId="431b7251-2520-4634-a38e-c7b22037e7dc" providerId="ADAL" clId="{27A11038-D02A-4781-9D18-2C3A3C3194BF}" dt="2023-08-31T10:14:07.642" v="871" actId="14100"/>
          <ac:picMkLst>
            <pc:docMk/>
            <pc:sldMk cId="1101327075" sldId="358"/>
            <ac:picMk id="5" creationId="{04F8E750-3569-9B25-D704-5CCEE53DB608}"/>
          </ac:picMkLst>
        </pc:picChg>
      </pc:sldChg>
      <pc:sldChg chg="modSp new mod modNotesTx">
        <pc:chgData name="Vasilis Strogilos" userId="431b7251-2520-4634-a38e-c7b22037e7dc" providerId="ADAL" clId="{27A11038-D02A-4781-9D18-2C3A3C3194BF}" dt="2023-09-11T09:16:02.333" v="1826" actId="20577"/>
        <pc:sldMkLst>
          <pc:docMk/>
          <pc:sldMk cId="3095514563" sldId="359"/>
        </pc:sldMkLst>
        <pc:spChg chg="mod">
          <ac:chgData name="Vasilis Strogilos" userId="431b7251-2520-4634-a38e-c7b22037e7dc" providerId="ADAL" clId="{27A11038-D02A-4781-9D18-2C3A3C3194BF}" dt="2023-08-31T10:39:46.599" v="894" actId="20577"/>
          <ac:spMkLst>
            <pc:docMk/>
            <pc:sldMk cId="3095514563" sldId="359"/>
            <ac:spMk id="2" creationId="{CC002D07-6A38-B092-89CD-F1083CC080D6}"/>
          </ac:spMkLst>
        </pc:spChg>
        <pc:spChg chg="mod">
          <ac:chgData name="Vasilis Strogilos" userId="431b7251-2520-4634-a38e-c7b22037e7dc" providerId="ADAL" clId="{27A11038-D02A-4781-9D18-2C3A3C3194BF}" dt="2023-09-11T09:16:02.333" v="1826" actId="20577"/>
          <ac:spMkLst>
            <pc:docMk/>
            <pc:sldMk cId="3095514563" sldId="359"/>
            <ac:spMk id="3" creationId="{A716EE43-FACC-07A9-C2D7-BBE415A85055}"/>
          </ac:spMkLst>
        </pc:spChg>
      </pc:sldChg>
      <pc:sldChg chg="addSp delSp modSp new mod modClrScheme chgLayout">
        <pc:chgData name="Vasilis Strogilos" userId="431b7251-2520-4634-a38e-c7b22037e7dc" providerId="ADAL" clId="{27A11038-D02A-4781-9D18-2C3A3C3194BF}" dt="2023-08-31T11:11:20.432" v="986"/>
        <pc:sldMkLst>
          <pc:docMk/>
          <pc:sldMk cId="3642032350" sldId="360"/>
        </pc:sldMkLst>
        <pc:spChg chg="mod ord">
          <ac:chgData name="Vasilis Strogilos" userId="431b7251-2520-4634-a38e-c7b22037e7dc" providerId="ADAL" clId="{27A11038-D02A-4781-9D18-2C3A3C3194BF}" dt="2023-08-31T11:00:19.994" v="926" actId="700"/>
          <ac:spMkLst>
            <pc:docMk/>
            <pc:sldMk cId="3642032350" sldId="360"/>
            <ac:spMk id="2" creationId="{D26794B7-9A49-3819-F096-A6B334AC7031}"/>
          </ac:spMkLst>
        </pc:spChg>
        <pc:spChg chg="add del mod">
          <ac:chgData name="Vasilis Strogilos" userId="431b7251-2520-4634-a38e-c7b22037e7dc" providerId="ADAL" clId="{27A11038-D02A-4781-9D18-2C3A3C3194BF}" dt="2023-08-31T10:55:37.721" v="916" actId="21"/>
          <ac:spMkLst>
            <pc:docMk/>
            <pc:sldMk cId="3642032350" sldId="360"/>
            <ac:spMk id="4" creationId="{1650E063-007F-6217-E808-4789740110C2}"/>
          </ac:spMkLst>
        </pc:spChg>
        <pc:spChg chg="add del mod">
          <ac:chgData name="Vasilis Strogilos" userId="431b7251-2520-4634-a38e-c7b22037e7dc" providerId="ADAL" clId="{27A11038-D02A-4781-9D18-2C3A3C3194BF}" dt="2023-08-31T11:11:20.432" v="986"/>
          <ac:spMkLst>
            <pc:docMk/>
            <pc:sldMk cId="3642032350" sldId="360"/>
            <ac:spMk id="6" creationId="{E49C4D62-8739-AC25-ACD4-5CA3AA7658EC}"/>
          </ac:spMkLst>
        </pc:spChg>
        <pc:spChg chg="add mod ord">
          <ac:chgData name="Vasilis Strogilos" userId="431b7251-2520-4634-a38e-c7b22037e7dc" providerId="ADAL" clId="{27A11038-D02A-4781-9D18-2C3A3C3194BF}" dt="2023-08-31T11:01:45.045" v="974" actId="1076"/>
          <ac:spMkLst>
            <pc:docMk/>
            <pc:sldMk cId="3642032350" sldId="360"/>
            <ac:spMk id="7" creationId="{24A145D7-E451-A016-CA53-6393BE1887BE}"/>
          </ac:spMkLst>
        </pc:spChg>
        <pc:spChg chg="add mod ord">
          <ac:chgData name="Vasilis Strogilos" userId="431b7251-2520-4634-a38e-c7b22037e7dc" providerId="ADAL" clId="{27A11038-D02A-4781-9D18-2C3A3C3194BF}" dt="2023-08-31T11:02:14.795" v="983" actId="113"/>
          <ac:spMkLst>
            <pc:docMk/>
            <pc:sldMk cId="3642032350" sldId="360"/>
            <ac:spMk id="8" creationId="{6DB4E3A6-292E-D497-85F6-0D2613186D6E}"/>
          </ac:spMkLst>
        </pc:spChg>
      </pc:sldChg>
      <pc:sldChg chg="modSp new mod">
        <pc:chgData name="Vasilis Strogilos" userId="431b7251-2520-4634-a38e-c7b22037e7dc" providerId="ADAL" clId="{27A11038-D02A-4781-9D18-2C3A3C3194BF}" dt="2023-08-31T11:12:01.764" v="1022" actId="20577"/>
        <pc:sldMkLst>
          <pc:docMk/>
          <pc:sldMk cId="2396511616" sldId="361"/>
        </pc:sldMkLst>
        <pc:spChg chg="mod">
          <ac:chgData name="Vasilis Strogilos" userId="431b7251-2520-4634-a38e-c7b22037e7dc" providerId="ADAL" clId="{27A11038-D02A-4781-9D18-2C3A3C3194BF}" dt="2023-08-31T11:12:01.764" v="1022" actId="20577"/>
          <ac:spMkLst>
            <pc:docMk/>
            <pc:sldMk cId="2396511616" sldId="361"/>
            <ac:spMk id="2" creationId="{02506A37-179B-5F08-A66A-452E3C4F8E81}"/>
          </ac:spMkLst>
        </pc:spChg>
        <pc:spChg chg="mod">
          <ac:chgData name="Vasilis Strogilos" userId="431b7251-2520-4634-a38e-c7b22037e7dc" providerId="ADAL" clId="{27A11038-D02A-4781-9D18-2C3A3C3194BF}" dt="2023-08-31T11:11:52.724" v="1020" actId="113"/>
          <ac:spMkLst>
            <pc:docMk/>
            <pc:sldMk cId="2396511616" sldId="361"/>
            <ac:spMk id="3" creationId="{420994F3-8CF7-203D-BF1D-8DBCF073E8B9}"/>
          </ac:spMkLst>
        </pc:spChg>
      </pc:sldChg>
      <pc:sldChg chg="modSp new mod">
        <pc:chgData name="Vasilis Strogilos" userId="431b7251-2520-4634-a38e-c7b22037e7dc" providerId="ADAL" clId="{27A11038-D02A-4781-9D18-2C3A3C3194BF}" dt="2023-09-11T09:17:34.086" v="1828" actId="20577"/>
        <pc:sldMkLst>
          <pc:docMk/>
          <pc:sldMk cId="3264718787" sldId="362"/>
        </pc:sldMkLst>
        <pc:spChg chg="mod">
          <ac:chgData name="Vasilis Strogilos" userId="431b7251-2520-4634-a38e-c7b22037e7dc" providerId="ADAL" clId="{27A11038-D02A-4781-9D18-2C3A3C3194BF}" dt="2023-09-11T09:17:24.597" v="1827" actId="255"/>
          <ac:spMkLst>
            <pc:docMk/>
            <pc:sldMk cId="3264718787" sldId="362"/>
            <ac:spMk id="2" creationId="{7B1DAC35-84CE-FC81-BD4D-22362284209F}"/>
          </ac:spMkLst>
        </pc:spChg>
        <pc:spChg chg="mod">
          <ac:chgData name="Vasilis Strogilos" userId="431b7251-2520-4634-a38e-c7b22037e7dc" providerId="ADAL" clId="{27A11038-D02A-4781-9D18-2C3A3C3194BF}" dt="2023-09-11T09:17:34.086" v="1828" actId="20577"/>
          <ac:spMkLst>
            <pc:docMk/>
            <pc:sldMk cId="3264718787" sldId="362"/>
            <ac:spMk id="3" creationId="{9165F2FE-AFEB-265E-7B0E-4DC8A182BE2D}"/>
          </ac:spMkLst>
        </pc:spChg>
      </pc:sldChg>
      <pc:sldChg chg="modSp new mod">
        <pc:chgData name="Vasilis Strogilos" userId="431b7251-2520-4634-a38e-c7b22037e7dc" providerId="ADAL" clId="{27A11038-D02A-4781-9D18-2C3A3C3194BF}" dt="2023-09-11T09:28:33.174" v="1859" actId="20577"/>
        <pc:sldMkLst>
          <pc:docMk/>
          <pc:sldMk cId="3370995751" sldId="363"/>
        </pc:sldMkLst>
        <pc:spChg chg="mod">
          <ac:chgData name="Vasilis Strogilos" userId="431b7251-2520-4634-a38e-c7b22037e7dc" providerId="ADAL" clId="{27A11038-D02A-4781-9D18-2C3A3C3194BF}" dt="2023-08-31T11:58:02.749" v="1073" actId="20577"/>
          <ac:spMkLst>
            <pc:docMk/>
            <pc:sldMk cId="3370995751" sldId="363"/>
            <ac:spMk id="2" creationId="{A6892DC0-4FC2-71EA-53EF-4FE55FBE5467}"/>
          </ac:spMkLst>
        </pc:spChg>
        <pc:spChg chg="mod">
          <ac:chgData name="Vasilis Strogilos" userId="431b7251-2520-4634-a38e-c7b22037e7dc" providerId="ADAL" clId="{27A11038-D02A-4781-9D18-2C3A3C3194BF}" dt="2023-09-11T09:28:33.174" v="1859" actId="20577"/>
          <ac:spMkLst>
            <pc:docMk/>
            <pc:sldMk cId="3370995751" sldId="363"/>
            <ac:spMk id="3" creationId="{2A0EAE36-2109-2172-803A-8CB841421C63}"/>
          </ac:spMkLst>
        </pc:spChg>
      </pc:sldChg>
      <pc:sldChg chg="modSp new mod">
        <pc:chgData name="Vasilis Strogilos" userId="431b7251-2520-4634-a38e-c7b22037e7dc" providerId="ADAL" clId="{27A11038-D02A-4781-9D18-2C3A3C3194BF}" dt="2023-08-31T14:14:36.068" v="1139" actId="5793"/>
        <pc:sldMkLst>
          <pc:docMk/>
          <pc:sldMk cId="668548078" sldId="364"/>
        </pc:sldMkLst>
        <pc:spChg chg="mod">
          <ac:chgData name="Vasilis Strogilos" userId="431b7251-2520-4634-a38e-c7b22037e7dc" providerId="ADAL" clId="{27A11038-D02A-4781-9D18-2C3A3C3194BF}" dt="2023-08-31T14:11:53.081" v="1128" actId="122"/>
          <ac:spMkLst>
            <pc:docMk/>
            <pc:sldMk cId="668548078" sldId="364"/>
            <ac:spMk id="2" creationId="{BA275B6A-AB7D-F368-32B8-40AF4BB39650}"/>
          </ac:spMkLst>
        </pc:spChg>
        <pc:spChg chg="mod">
          <ac:chgData name="Vasilis Strogilos" userId="431b7251-2520-4634-a38e-c7b22037e7dc" providerId="ADAL" clId="{27A11038-D02A-4781-9D18-2C3A3C3194BF}" dt="2023-08-31T14:14:36.068" v="1139" actId="5793"/>
          <ac:spMkLst>
            <pc:docMk/>
            <pc:sldMk cId="668548078" sldId="364"/>
            <ac:spMk id="3" creationId="{A7856CE2-3B4B-5FF5-E7A6-1605C16793E0}"/>
          </ac:spMkLst>
        </pc:spChg>
      </pc:sldChg>
      <pc:sldChg chg="modSp new mod">
        <pc:chgData name="Vasilis Strogilos" userId="431b7251-2520-4634-a38e-c7b22037e7dc" providerId="ADAL" clId="{27A11038-D02A-4781-9D18-2C3A3C3194BF}" dt="2023-09-11T09:30:05.080" v="1886" actId="20577"/>
        <pc:sldMkLst>
          <pc:docMk/>
          <pc:sldMk cId="3789714270" sldId="365"/>
        </pc:sldMkLst>
        <pc:spChg chg="mod">
          <ac:chgData name="Vasilis Strogilos" userId="431b7251-2520-4634-a38e-c7b22037e7dc" providerId="ADAL" clId="{27A11038-D02A-4781-9D18-2C3A3C3194BF}" dt="2023-09-11T09:30:05.080" v="1886" actId="20577"/>
          <ac:spMkLst>
            <pc:docMk/>
            <pc:sldMk cId="3789714270" sldId="365"/>
            <ac:spMk id="2" creationId="{33AB09CC-BCDC-F723-FF1E-046F07EF703F}"/>
          </ac:spMkLst>
        </pc:spChg>
        <pc:spChg chg="mod">
          <ac:chgData name="Vasilis Strogilos" userId="431b7251-2520-4634-a38e-c7b22037e7dc" providerId="ADAL" clId="{27A11038-D02A-4781-9D18-2C3A3C3194BF}" dt="2023-08-31T14:20:12.657" v="1231" actId="255"/>
          <ac:spMkLst>
            <pc:docMk/>
            <pc:sldMk cId="3789714270" sldId="365"/>
            <ac:spMk id="3" creationId="{222B3569-026B-4FC5-3598-EC1A189DC3C5}"/>
          </ac:spMkLst>
        </pc:spChg>
      </pc:sldChg>
      <pc:sldChg chg="modSp new mod modNotesTx">
        <pc:chgData name="Vasilis Strogilos" userId="431b7251-2520-4634-a38e-c7b22037e7dc" providerId="ADAL" clId="{27A11038-D02A-4781-9D18-2C3A3C3194BF}" dt="2023-08-31T14:54:48.411" v="1324" actId="20577"/>
        <pc:sldMkLst>
          <pc:docMk/>
          <pc:sldMk cId="3362781570" sldId="366"/>
        </pc:sldMkLst>
        <pc:spChg chg="mod">
          <ac:chgData name="Vasilis Strogilos" userId="431b7251-2520-4634-a38e-c7b22037e7dc" providerId="ADAL" clId="{27A11038-D02A-4781-9D18-2C3A3C3194BF}" dt="2023-08-31T14:30:10.349" v="1298" actId="122"/>
          <ac:spMkLst>
            <pc:docMk/>
            <pc:sldMk cId="3362781570" sldId="366"/>
            <ac:spMk id="2" creationId="{B8BCB2F3-7947-CA21-8405-F14FCEC1FD2F}"/>
          </ac:spMkLst>
        </pc:spChg>
        <pc:spChg chg="mod">
          <ac:chgData name="Vasilis Strogilos" userId="431b7251-2520-4634-a38e-c7b22037e7dc" providerId="ADAL" clId="{27A11038-D02A-4781-9D18-2C3A3C3194BF}" dt="2023-08-31T14:54:48.411" v="1324" actId="20577"/>
          <ac:spMkLst>
            <pc:docMk/>
            <pc:sldMk cId="3362781570" sldId="366"/>
            <ac:spMk id="3" creationId="{13504D89-48A9-0659-B7C8-B9D2803B5BF8}"/>
          </ac:spMkLst>
        </pc:spChg>
      </pc:sldChg>
      <pc:sldChg chg="modSp new mod">
        <pc:chgData name="Vasilis Strogilos" userId="431b7251-2520-4634-a38e-c7b22037e7dc" providerId="ADAL" clId="{27A11038-D02A-4781-9D18-2C3A3C3194BF}" dt="2023-09-11T09:35:48.285" v="1888" actId="5793"/>
        <pc:sldMkLst>
          <pc:docMk/>
          <pc:sldMk cId="3787602934" sldId="367"/>
        </pc:sldMkLst>
        <pc:spChg chg="mod">
          <ac:chgData name="Vasilis Strogilos" userId="431b7251-2520-4634-a38e-c7b22037e7dc" providerId="ADAL" clId="{27A11038-D02A-4781-9D18-2C3A3C3194BF}" dt="2023-09-11T09:35:41.982" v="1887" actId="2711"/>
          <ac:spMkLst>
            <pc:docMk/>
            <pc:sldMk cId="3787602934" sldId="367"/>
            <ac:spMk id="2" creationId="{0DEAC8CD-5BFD-9067-FDA2-773ECBA0ACBF}"/>
          </ac:spMkLst>
        </pc:spChg>
        <pc:spChg chg="mod">
          <ac:chgData name="Vasilis Strogilos" userId="431b7251-2520-4634-a38e-c7b22037e7dc" providerId="ADAL" clId="{27A11038-D02A-4781-9D18-2C3A3C3194BF}" dt="2023-09-11T09:35:48.285" v="1888" actId="5793"/>
          <ac:spMkLst>
            <pc:docMk/>
            <pc:sldMk cId="3787602934" sldId="367"/>
            <ac:spMk id="3" creationId="{5F688F30-CF0D-11BD-4EDD-DCF58B8B6008}"/>
          </ac:spMkLst>
        </pc:spChg>
      </pc:sldChg>
      <pc:sldChg chg="modSp new mod">
        <pc:chgData name="Vasilis Strogilos" userId="431b7251-2520-4634-a38e-c7b22037e7dc" providerId="ADAL" clId="{27A11038-D02A-4781-9D18-2C3A3C3194BF}" dt="2023-09-11T09:38:08.168" v="1972" actId="20577"/>
        <pc:sldMkLst>
          <pc:docMk/>
          <pc:sldMk cId="2846773195" sldId="368"/>
        </pc:sldMkLst>
        <pc:spChg chg="mod">
          <ac:chgData name="Vasilis Strogilos" userId="431b7251-2520-4634-a38e-c7b22037e7dc" providerId="ADAL" clId="{27A11038-D02A-4781-9D18-2C3A3C3194BF}" dt="2023-09-11T09:36:37.861" v="1889" actId="2711"/>
          <ac:spMkLst>
            <pc:docMk/>
            <pc:sldMk cId="2846773195" sldId="368"/>
            <ac:spMk id="2" creationId="{E04F5613-2FEC-4D19-7874-D310C22E73BD}"/>
          </ac:spMkLst>
        </pc:spChg>
        <pc:spChg chg="mod">
          <ac:chgData name="Vasilis Strogilos" userId="431b7251-2520-4634-a38e-c7b22037e7dc" providerId="ADAL" clId="{27A11038-D02A-4781-9D18-2C3A3C3194BF}" dt="2023-09-11T09:38:08.168" v="1972" actId="20577"/>
          <ac:spMkLst>
            <pc:docMk/>
            <pc:sldMk cId="2846773195" sldId="368"/>
            <ac:spMk id="3" creationId="{0D2EA519-AE47-B349-3F2B-1054030E0C45}"/>
          </ac:spMkLst>
        </pc:spChg>
      </pc:sldChg>
      <pc:sldChg chg="addSp modSp new del mod modNotesTx">
        <pc:chgData name="Vasilis Strogilos" userId="431b7251-2520-4634-a38e-c7b22037e7dc" providerId="ADAL" clId="{27A11038-D02A-4781-9D18-2C3A3C3194BF}" dt="2023-09-11T09:38:17.390" v="1973" actId="2696"/>
        <pc:sldMkLst>
          <pc:docMk/>
          <pc:sldMk cId="2207306685" sldId="369"/>
        </pc:sldMkLst>
        <pc:spChg chg="add mod">
          <ac:chgData name="Vasilis Strogilos" userId="431b7251-2520-4634-a38e-c7b22037e7dc" providerId="ADAL" clId="{27A11038-D02A-4781-9D18-2C3A3C3194BF}" dt="2023-08-31T15:26:55.851" v="1399" actId="1076"/>
          <ac:spMkLst>
            <pc:docMk/>
            <pc:sldMk cId="2207306685" sldId="369"/>
            <ac:spMk id="4" creationId="{189D3139-0882-8C28-8377-EC30824104CB}"/>
          </ac:spMkLst>
        </pc:spChg>
      </pc:sldChg>
      <pc:sldChg chg="modSp new mod">
        <pc:chgData name="Vasilis Strogilos" userId="431b7251-2520-4634-a38e-c7b22037e7dc" providerId="ADAL" clId="{27A11038-D02A-4781-9D18-2C3A3C3194BF}" dt="2023-09-11T09:39:44.335" v="2012" actId="1076"/>
        <pc:sldMkLst>
          <pc:docMk/>
          <pc:sldMk cId="456614640" sldId="370"/>
        </pc:sldMkLst>
        <pc:spChg chg="mod">
          <ac:chgData name="Vasilis Strogilos" userId="431b7251-2520-4634-a38e-c7b22037e7dc" providerId="ADAL" clId="{27A11038-D02A-4781-9D18-2C3A3C3194BF}" dt="2023-08-31T15:46:04.704" v="1479" actId="122"/>
          <ac:spMkLst>
            <pc:docMk/>
            <pc:sldMk cId="456614640" sldId="370"/>
            <ac:spMk id="2" creationId="{A8EF8566-BEA6-AB86-6E4A-E91858E4A35A}"/>
          </ac:spMkLst>
        </pc:spChg>
        <pc:spChg chg="mod">
          <ac:chgData name="Vasilis Strogilos" userId="431b7251-2520-4634-a38e-c7b22037e7dc" providerId="ADAL" clId="{27A11038-D02A-4781-9D18-2C3A3C3194BF}" dt="2023-09-11T09:39:44.335" v="2012" actId="1076"/>
          <ac:spMkLst>
            <pc:docMk/>
            <pc:sldMk cId="456614640" sldId="370"/>
            <ac:spMk id="3" creationId="{A406F122-251F-FA92-E4B3-A1C94B5518B1}"/>
          </ac:spMkLst>
        </pc:spChg>
      </pc:sldChg>
      <pc:sldChg chg="modSp new mod">
        <pc:chgData name="Vasilis Strogilos" userId="431b7251-2520-4634-a38e-c7b22037e7dc" providerId="ADAL" clId="{27A11038-D02A-4781-9D18-2C3A3C3194BF}" dt="2023-09-11T09:40:00.351" v="2014" actId="1076"/>
        <pc:sldMkLst>
          <pc:docMk/>
          <pc:sldMk cId="3524846892" sldId="371"/>
        </pc:sldMkLst>
        <pc:spChg chg="mod">
          <ac:chgData name="Vasilis Strogilos" userId="431b7251-2520-4634-a38e-c7b22037e7dc" providerId="ADAL" clId="{27A11038-D02A-4781-9D18-2C3A3C3194BF}" dt="2023-09-11T09:39:56.248" v="2013" actId="14100"/>
          <ac:spMkLst>
            <pc:docMk/>
            <pc:sldMk cId="3524846892" sldId="371"/>
            <ac:spMk id="2" creationId="{CBF0C629-5DE8-48D9-C799-56FB88E05164}"/>
          </ac:spMkLst>
        </pc:spChg>
        <pc:spChg chg="mod">
          <ac:chgData name="Vasilis Strogilos" userId="431b7251-2520-4634-a38e-c7b22037e7dc" providerId="ADAL" clId="{27A11038-D02A-4781-9D18-2C3A3C3194BF}" dt="2023-09-11T09:40:00.351" v="2014" actId="1076"/>
          <ac:spMkLst>
            <pc:docMk/>
            <pc:sldMk cId="3524846892" sldId="371"/>
            <ac:spMk id="3" creationId="{2863AF37-9C64-2D42-E31C-81A847313C81}"/>
          </ac:spMkLst>
        </pc:spChg>
      </pc:sldChg>
      <pc:sldChg chg="modSp mod">
        <pc:chgData name="Vasilis Strogilos" userId="431b7251-2520-4634-a38e-c7b22037e7dc" providerId="ADAL" clId="{27A11038-D02A-4781-9D18-2C3A3C3194BF}" dt="2023-09-11T09:03:56.717" v="1741" actId="20577"/>
        <pc:sldMkLst>
          <pc:docMk/>
          <pc:sldMk cId="3676897432" sldId="372"/>
        </pc:sldMkLst>
        <pc:spChg chg="mod">
          <ac:chgData name="Vasilis Strogilos" userId="431b7251-2520-4634-a38e-c7b22037e7dc" providerId="ADAL" clId="{27A11038-D02A-4781-9D18-2C3A3C3194BF}" dt="2023-09-11T09:03:56.717" v="1741" actId="20577"/>
          <ac:spMkLst>
            <pc:docMk/>
            <pc:sldMk cId="3676897432" sldId="372"/>
            <ac:spMk id="3" creationId="{6B72FF20-D899-88B6-F6C3-7DB06EBAB74A}"/>
          </ac:spMkLst>
        </pc:spChg>
      </pc:sldChg>
      <pc:sldChg chg="modSp mod">
        <pc:chgData name="Vasilis Strogilos" userId="431b7251-2520-4634-a38e-c7b22037e7dc" providerId="ADAL" clId="{27A11038-D02A-4781-9D18-2C3A3C3194BF}" dt="2023-09-09T10:31:45.594" v="1594" actId="207"/>
        <pc:sldMkLst>
          <pc:docMk/>
          <pc:sldMk cId="1537385626" sldId="373"/>
        </pc:sldMkLst>
        <pc:spChg chg="mod">
          <ac:chgData name="Vasilis Strogilos" userId="431b7251-2520-4634-a38e-c7b22037e7dc" providerId="ADAL" clId="{27A11038-D02A-4781-9D18-2C3A3C3194BF}" dt="2023-09-09T10:31:45.594" v="1594" actId="207"/>
          <ac:spMkLst>
            <pc:docMk/>
            <pc:sldMk cId="1537385626" sldId="373"/>
            <ac:spMk id="3" creationId="{1E696B2D-4B43-2A5A-727F-7F3FBEAF828F}"/>
          </ac:spMkLst>
        </pc:spChg>
      </pc:sldChg>
      <pc:sldChg chg="addSp delSp modSp new mod modClrScheme chgLayout">
        <pc:chgData name="Vasilis Strogilos" userId="431b7251-2520-4634-a38e-c7b22037e7dc" providerId="ADAL" clId="{27A11038-D02A-4781-9D18-2C3A3C3194BF}" dt="2023-09-11T09:23:50.111" v="1854" actId="14100"/>
        <pc:sldMkLst>
          <pc:docMk/>
          <pc:sldMk cId="3421363211" sldId="377"/>
        </pc:sldMkLst>
        <pc:spChg chg="mod ord">
          <ac:chgData name="Vasilis Strogilos" userId="431b7251-2520-4634-a38e-c7b22037e7dc" providerId="ADAL" clId="{27A11038-D02A-4781-9D18-2C3A3C3194BF}" dt="2023-09-11T09:23:05.732" v="1843" actId="700"/>
          <ac:spMkLst>
            <pc:docMk/>
            <pc:sldMk cId="3421363211" sldId="377"/>
            <ac:spMk id="2" creationId="{528BD584-06E2-C663-1CA7-58E506938A08}"/>
          </ac:spMkLst>
        </pc:spChg>
        <pc:spChg chg="add mod ord">
          <ac:chgData name="Vasilis Strogilos" userId="431b7251-2520-4634-a38e-c7b22037e7dc" providerId="ADAL" clId="{27A11038-D02A-4781-9D18-2C3A3C3194BF}" dt="2023-09-11T09:23:05.732" v="1843" actId="700"/>
          <ac:spMkLst>
            <pc:docMk/>
            <pc:sldMk cId="3421363211" sldId="377"/>
            <ac:spMk id="5" creationId="{23D2F1E2-A57A-218A-E4A7-92F28EEBF298}"/>
          </ac:spMkLst>
        </pc:spChg>
        <pc:spChg chg="add mod ord">
          <ac:chgData name="Vasilis Strogilos" userId="431b7251-2520-4634-a38e-c7b22037e7dc" providerId="ADAL" clId="{27A11038-D02A-4781-9D18-2C3A3C3194BF}" dt="2023-09-11T09:23:47.253" v="1853" actId="1076"/>
          <ac:spMkLst>
            <pc:docMk/>
            <pc:sldMk cId="3421363211" sldId="377"/>
            <ac:spMk id="6" creationId="{0F96A3A3-A6D3-3423-BBB1-E4576F0F907B}"/>
          </ac:spMkLst>
        </pc:spChg>
        <pc:picChg chg="add del mod">
          <ac:chgData name="Vasilis Strogilos" userId="431b7251-2520-4634-a38e-c7b22037e7dc" providerId="ADAL" clId="{27A11038-D02A-4781-9D18-2C3A3C3194BF}" dt="2023-09-11T09:22:45.491" v="1842" actId="21"/>
          <ac:picMkLst>
            <pc:docMk/>
            <pc:sldMk cId="3421363211" sldId="377"/>
            <ac:picMk id="4" creationId="{C15CDBA8-F36A-C0F8-001B-C6DCC0ECE631}"/>
          </ac:picMkLst>
        </pc:picChg>
        <pc:picChg chg="add mod">
          <ac:chgData name="Vasilis Strogilos" userId="431b7251-2520-4634-a38e-c7b22037e7dc" providerId="ADAL" clId="{27A11038-D02A-4781-9D18-2C3A3C3194BF}" dt="2023-09-11T09:23:50.111" v="1854" actId="14100"/>
          <ac:picMkLst>
            <pc:docMk/>
            <pc:sldMk cId="3421363211" sldId="377"/>
            <ac:picMk id="8" creationId="{48D56B6A-290F-C0B8-0C2F-E7FE0F8507BE}"/>
          </ac:picMkLst>
        </pc:picChg>
      </pc:sldChg>
    </pc:docChg>
  </pc:docChgLst>
  <pc:docChgLst>
    <pc:chgData name="Vasilis Strogilos" userId="431b7251-2520-4634-a38e-c7b22037e7dc" providerId="ADAL" clId="{74E85435-D449-440D-BFD2-FBFEF7A45E2E}"/>
    <pc:docChg chg="custSel addSld modSld">
      <pc:chgData name="Vasilis Strogilos" userId="431b7251-2520-4634-a38e-c7b22037e7dc" providerId="ADAL" clId="{74E85435-D449-440D-BFD2-FBFEF7A45E2E}" dt="2023-09-12T18:18:41.957" v="217" actId="1076"/>
      <pc:docMkLst>
        <pc:docMk/>
      </pc:docMkLst>
      <pc:sldChg chg="addSp modSp mod">
        <pc:chgData name="Vasilis Strogilos" userId="431b7251-2520-4634-a38e-c7b22037e7dc" providerId="ADAL" clId="{74E85435-D449-440D-BFD2-FBFEF7A45E2E}" dt="2023-09-12T18:18:41.957" v="217" actId="1076"/>
        <pc:sldMkLst>
          <pc:docMk/>
          <pc:sldMk cId="4109671205" sldId="257"/>
        </pc:sldMkLst>
        <pc:picChg chg="add mod">
          <ac:chgData name="Vasilis Strogilos" userId="431b7251-2520-4634-a38e-c7b22037e7dc" providerId="ADAL" clId="{74E85435-D449-440D-BFD2-FBFEF7A45E2E}" dt="2023-09-12T18:18:41.957" v="217" actId="1076"/>
          <ac:picMkLst>
            <pc:docMk/>
            <pc:sldMk cId="4109671205" sldId="257"/>
            <ac:picMk id="4" creationId="{02CC00E2-6EA7-A95E-9939-B52D207CA841}"/>
          </ac:picMkLst>
        </pc:picChg>
      </pc:sldChg>
      <pc:sldChg chg="modSp mod">
        <pc:chgData name="Vasilis Strogilos" userId="431b7251-2520-4634-a38e-c7b22037e7dc" providerId="ADAL" clId="{74E85435-D449-440D-BFD2-FBFEF7A45E2E}" dt="2023-09-12T07:54:36.052" v="152" actId="20577"/>
        <pc:sldMkLst>
          <pc:docMk/>
          <pc:sldMk cId="2250566388" sldId="287"/>
        </pc:sldMkLst>
        <pc:spChg chg="mod">
          <ac:chgData name="Vasilis Strogilos" userId="431b7251-2520-4634-a38e-c7b22037e7dc" providerId="ADAL" clId="{74E85435-D449-440D-BFD2-FBFEF7A45E2E}" dt="2023-09-12T07:54:36.052" v="152" actId="20577"/>
          <ac:spMkLst>
            <pc:docMk/>
            <pc:sldMk cId="2250566388" sldId="287"/>
            <ac:spMk id="3" creationId="{00000000-0000-0000-0000-000000000000}"/>
          </ac:spMkLst>
        </pc:spChg>
      </pc:sldChg>
      <pc:sldChg chg="modSp mod">
        <pc:chgData name="Vasilis Strogilos" userId="431b7251-2520-4634-a38e-c7b22037e7dc" providerId="ADAL" clId="{74E85435-D449-440D-BFD2-FBFEF7A45E2E}" dt="2023-09-12T18:17:34.170" v="210" actId="27636"/>
        <pc:sldMkLst>
          <pc:docMk/>
          <pc:sldMk cId="67607765" sldId="347"/>
        </pc:sldMkLst>
        <pc:spChg chg="mod">
          <ac:chgData name="Vasilis Strogilos" userId="431b7251-2520-4634-a38e-c7b22037e7dc" providerId="ADAL" clId="{74E85435-D449-440D-BFD2-FBFEF7A45E2E}" dt="2023-09-12T18:17:34.170" v="210" actId="27636"/>
          <ac:spMkLst>
            <pc:docMk/>
            <pc:sldMk cId="67607765" sldId="347"/>
            <ac:spMk id="3" creationId="{8B96AE61-5080-46DA-A624-3B6FFF0B3E26}"/>
          </ac:spMkLst>
        </pc:spChg>
      </pc:sldChg>
      <pc:sldChg chg="modSp mod">
        <pc:chgData name="Vasilis Strogilos" userId="431b7251-2520-4634-a38e-c7b22037e7dc" providerId="ADAL" clId="{74E85435-D449-440D-BFD2-FBFEF7A45E2E}" dt="2023-09-11T18:07:56.759" v="27" actId="20577"/>
        <pc:sldMkLst>
          <pc:docMk/>
          <pc:sldMk cId="3789714270" sldId="365"/>
        </pc:sldMkLst>
        <pc:spChg chg="mod">
          <ac:chgData name="Vasilis Strogilos" userId="431b7251-2520-4634-a38e-c7b22037e7dc" providerId="ADAL" clId="{74E85435-D449-440D-BFD2-FBFEF7A45E2E}" dt="2023-09-11T18:07:56.759" v="27" actId="20577"/>
          <ac:spMkLst>
            <pc:docMk/>
            <pc:sldMk cId="3789714270" sldId="365"/>
            <ac:spMk id="2" creationId="{33AB09CC-BCDC-F723-FF1E-046F07EF703F}"/>
          </ac:spMkLst>
        </pc:spChg>
      </pc:sldChg>
      <pc:sldChg chg="addSp delSp modSp new mod">
        <pc:chgData name="Vasilis Strogilos" userId="431b7251-2520-4634-a38e-c7b22037e7dc" providerId="ADAL" clId="{74E85435-D449-440D-BFD2-FBFEF7A45E2E}" dt="2023-09-12T18:14:55.707" v="202" actId="20577"/>
        <pc:sldMkLst>
          <pc:docMk/>
          <pc:sldMk cId="2318013708" sldId="378"/>
        </pc:sldMkLst>
        <pc:spChg chg="mod">
          <ac:chgData name="Vasilis Strogilos" userId="431b7251-2520-4634-a38e-c7b22037e7dc" providerId="ADAL" clId="{74E85435-D449-440D-BFD2-FBFEF7A45E2E}" dt="2023-09-12T18:14:55.707" v="202" actId="20577"/>
          <ac:spMkLst>
            <pc:docMk/>
            <pc:sldMk cId="2318013708" sldId="378"/>
            <ac:spMk id="2" creationId="{6D69C5C5-6AB9-1861-1039-D90CF996F455}"/>
          </ac:spMkLst>
        </pc:spChg>
        <pc:spChg chg="del mod">
          <ac:chgData name="Vasilis Strogilos" userId="431b7251-2520-4634-a38e-c7b22037e7dc" providerId="ADAL" clId="{74E85435-D449-440D-BFD2-FBFEF7A45E2E}" dt="2023-09-12T18:14:36.186" v="155"/>
          <ac:spMkLst>
            <pc:docMk/>
            <pc:sldMk cId="2318013708" sldId="378"/>
            <ac:spMk id="3" creationId="{2D0D23A6-9388-EE90-C644-66FA479C4D15}"/>
          </ac:spMkLst>
        </pc:spChg>
        <pc:picChg chg="add mod">
          <ac:chgData name="Vasilis Strogilos" userId="431b7251-2520-4634-a38e-c7b22037e7dc" providerId="ADAL" clId="{74E85435-D449-440D-BFD2-FBFEF7A45E2E}" dt="2023-09-12T18:14:36.186" v="155"/>
          <ac:picMkLst>
            <pc:docMk/>
            <pc:sldMk cId="2318013708" sldId="378"/>
            <ac:picMk id="1026" creationId="{6B45D1FF-9585-796E-288E-6E3A686B27F9}"/>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9D454761-1460-C44E-8EE9-132392DCD1C4}" type="datetimeFigureOut">
              <a:rPr lang="en-US" smtClean="0"/>
              <a:t>9/12/2023</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5A82BE9-307A-AB49-B561-9E71E3CE8979}" type="slidenum">
              <a:rPr lang="en-US" smtClean="0"/>
              <a:t>‹#›</a:t>
            </a:fld>
            <a:endParaRPr lang="en-US"/>
          </a:p>
        </p:txBody>
      </p:sp>
    </p:spTree>
    <p:extLst>
      <p:ext uri="{BB962C8B-B14F-4D97-AF65-F5344CB8AC3E}">
        <p14:creationId xmlns:p14="http://schemas.microsoft.com/office/powerpoint/2010/main" val="20651290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40A3D421-3143-47CA-ACA9-5443A0940D94}" type="datetimeFigureOut">
              <a:rPr lang="en-GB" smtClean="0"/>
              <a:t>12/09/2023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FA50D6-6132-4FF4-AFC5-01B946DDB4AB}" type="slidenum">
              <a:rPr lang="en-GB" smtClean="0"/>
              <a:t>‹#›</a:t>
            </a:fld>
            <a:endParaRPr lang="en-GB"/>
          </a:p>
        </p:txBody>
      </p:sp>
    </p:spTree>
    <p:extLst>
      <p:ext uri="{BB962C8B-B14F-4D97-AF65-F5344CB8AC3E}">
        <p14:creationId xmlns:p14="http://schemas.microsoft.com/office/powerpoint/2010/main" val="507693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How we translated research knowledge/findings into a toolkit with examples of effective practices, to enhance the education and inclusion of students with SEND in mainstream schools</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2</a:t>
            </a:fld>
            <a:endParaRPr lang="en-GB"/>
          </a:p>
        </p:txBody>
      </p:sp>
    </p:spTree>
    <p:extLst>
      <p:ext uri="{BB962C8B-B14F-4D97-AF65-F5344CB8AC3E}">
        <p14:creationId xmlns:p14="http://schemas.microsoft.com/office/powerpoint/2010/main" val="350067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Continuous and egalitarian dialogue between researchers and research participants is the core of CCM.</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8</a:t>
            </a:fld>
            <a:endParaRPr lang="en-GB"/>
          </a:p>
        </p:txBody>
      </p:sp>
    </p:spTree>
    <p:extLst>
      <p:ext uri="{BB962C8B-B14F-4D97-AF65-F5344CB8AC3E}">
        <p14:creationId xmlns:p14="http://schemas.microsoft.com/office/powerpoint/2010/main" val="1525546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Overall, we found these conversations very useful for the next steps because the managers gave an overview of resource provision in these schools, and they helped us identify related academic knowledge and specific knowledge from each school that we could transfer to the other two</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13</a:t>
            </a:fld>
            <a:endParaRPr lang="en-GB"/>
          </a:p>
        </p:txBody>
      </p:sp>
    </p:spTree>
    <p:extLst>
      <p:ext uri="{BB962C8B-B14F-4D97-AF65-F5344CB8AC3E}">
        <p14:creationId xmlns:p14="http://schemas.microsoft.com/office/powerpoint/2010/main" val="77262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For example, we mentioned that in Warren et al.’ s (2020) study the staff indicated that student friendships were mainly formed with the other pupils in the resource provision and discussed if this was the case in their school and why</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17</a:t>
            </a:fld>
            <a:endParaRPr lang="en-GB"/>
          </a:p>
        </p:txBody>
      </p:sp>
    </p:spTree>
    <p:extLst>
      <p:ext uri="{BB962C8B-B14F-4D97-AF65-F5344CB8AC3E}">
        <p14:creationId xmlns:p14="http://schemas.microsoft.com/office/powerpoint/2010/main" val="2726124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For example, during the CFG in Redbrick we said that although in the mainstream classroom they offered opportunities for Gary to work independently or to be supported by a classmate, we questioned the lack of differentiation of some activities that were challenging for him. This opened a discussion about the difficulties that LSAs have to differentiate when they do not know the lesson plan in advance and made the participants think ways to overcome it such as sharing the lesson plans the week before. We added this as an effective practice in the toolkit (see effective practice 2D in the toolkit).</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20</a:t>
            </a:fld>
            <a:endParaRPr lang="en-GB"/>
          </a:p>
        </p:txBody>
      </p:sp>
    </p:spTree>
    <p:extLst>
      <p:ext uri="{BB962C8B-B14F-4D97-AF65-F5344CB8AC3E}">
        <p14:creationId xmlns:p14="http://schemas.microsoft.com/office/powerpoint/2010/main" val="2544620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Times New Roman" panose="02020603050405020304" pitchFamily="18" charset="0"/>
                <a:ea typeface="Calibri" panose="020F0502020204030204" pitchFamily="34" charset="0"/>
              </a:rPr>
              <a:t>For example, their concern that they do not know the mainstream teacher of their child was translated into a practice that the schools have to consider: ‘Parents collaborate with mainstream teachers not only staff in the resource provision’ (effective practice 5i in the toolkit). </a:t>
            </a:r>
          </a:p>
          <a:p>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22</a:t>
            </a:fld>
            <a:endParaRPr lang="en-GB"/>
          </a:p>
        </p:txBody>
      </p:sp>
    </p:spTree>
    <p:extLst>
      <p:ext uri="{BB962C8B-B14F-4D97-AF65-F5344CB8AC3E}">
        <p14:creationId xmlns:p14="http://schemas.microsoft.com/office/powerpoint/2010/main" val="249858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effectLst/>
                <a:latin typeface="Times New Roman" panose="02020603050405020304" pitchFamily="18" charset="0"/>
                <a:ea typeface="Calibri" panose="020F0502020204030204" pitchFamily="34" charset="0"/>
              </a:rPr>
              <a:t>It is the egalitarian dialogue that enhances the criticality and communication in the research process that helps people transform their lives. </a:t>
            </a:r>
            <a:endParaRPr lang="en-GB" dirty="0"/>
          </a:p>
        </p:txBody>
      </p:sp>
      <p:sp>
        <p:nvSpPr>
          <p:cNvPr id="4" name="Slide Number Placeholder 3"/>
          <p:cNvSpPr>
            <a:spLocks noGrp="1"/>
          </p:cNvSpPr>
          <p:nvPr>
            <p:ph type="sldNum" sz="quarter" idx="5"/>
          </p:nvPr>
        </p:nvSpPr>
        <p:spPr/>
        <p:txBody>
          <a:bodyPr/>
          <a:lstStyle/>
          <a:p>
            <a:fld id="{C2FA50D6-6132-4FF4-AFC5-01B946DDB4AB}" type="slidenum">
              <a:rPr lang="en-GB" smtClean="0"/>
              <a:t>24</a:t>
            </a:fld>
            <a:endParaRPr lang="en-GB"/>
          </a:p>
        </p:txBody>
      </p:sp>
    </p:spTree>
    <p:extLst>
      <p:ext uri="{BB962C8B-B14F-4D97-AF65-F5344CB8AC3E}">
        <p14:creationId xmlns:p14="http://schemas.microsoft.com/office/powerpoint/2010/main" val="683280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466917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342811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1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93162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76225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22010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04218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28144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576494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1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74258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983927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97676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818835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1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2731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2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21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2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1068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28268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542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37802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557676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2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971766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2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06031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08804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9880198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29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485789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30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8256088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3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333727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3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867981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3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3854405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3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1929488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3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576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3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07205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Questions End Slide">
    <p:spTree>
      <p:nvGrpSpPr>
        <p:cNvPr id="1" name=""/>
        <p:cNvGrpSpPr/>
        <p:nvPr/>
      </p:nvGrpSpPr>
      <p:grpSpPr>
        <a:xfrm>
          <a:off x="0" y="0"/>
          <a:ext cx="0" cy="0"/>
          <a:chOff x="0" y="0"/>
          <a:chExt cx="0" cy="0"/>
        </a:xfrm>
      </p:grpSpPr>
      <p:sp>
        <p:nvSpPr>
          <p:cNvPr id="6" name="Content Placeholder 3"/>
          <p:cNvSpPr>
            <a:spLocks noGrp="1"/>
          </p:cNvSpPr>
          <p:nvPr>
            <p:ph sz="quarter" idx="11" hasCustomPrompt="1"/>
          </p:nvPr>
        </p:nvSpPr>
        <p:spPr>
          <a:xfrm>
            <a:off x="1763688" y="3356521"/>
            <a:ext cx="5688632" cy="1800671"/>
          </a:xfrm>
          <a:prstGeom prst="rect">
            <a:avLst/>
          </a:prstGeom>
        </p:spPr>
        <p:txBody>
          <a:bodyPr/>
          <a:lstStyle>
            <a:lvl1pPr marL="0" indent="0">
              <a:buNone/>
              <a:defRPr sz="1600" b="0" spc="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Copy here</a:t>
            </a:r>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303366"/>
            <a:ext cx="1788034" cy="389330"/>
          </a:xfrm>
          <a:prstGeom prst="rect">
            <a:avLst/>
          </a:prstGeom>
        </p:spPr>
      </p:pic>
      <p:sp>
        <p:nvSpPr>
          <p:cNvPr id="8" name="TextBox 7"/>
          <p:cNvSpPr txBox="1"/>
          <p:nvPr userDrawn="1"/>
        </p:nvSpPr>
        <p:spPr>
          <a:xfrm>
            <a:off x="1763688" y="2700209"/>
            <a:ext cx="5688632" cy="584775"/>
          </a:xfrm>
          <a:prstGeom prst="rect">
            <a:avLst/>
          </a:prstGeom>
          <a:noFill/>
        </p:spPr>
        <p:txBody>
          <a:bodyPr wrap="square" rtlCol="0">
            <a:spAutoFit/>
          </a:bodyPr>
          <a:lstStyle/>
          <a:p>
            <a:r>
              <a:rPr lang="en-GB" sz="3200" b="1" spc="-150" dirty="0">
                <a:solidFill>
                  <a:schemeClr val="bg1"/>
                </a:solidFill>
              </a:rPr>
              <a:t>YOUR</a:t>
            </a:r>
            <a:r>
              <a:rPr lang="en-GB" sz="3200" b="1" spc="-150" baseline="0" dirty="0">
                <a:solidFill>
                  <a:schemeClr val="bg1"/>
                </a:solidFill>
              </a:rPr>
              <a:t> QUESTIONS</a:t>
            </a:r>
            <a:endParaRPr lang="en-GB" sz="3200" b="1" spc="-150" dirty="0">
              <a:solidFill>
                <a:schemeClr val="bg1"/>
              </a:solidFill>
            </a:endParaRPr>
          </a:p>
        </p:txBody>
      </p:sp>
    </p:spTree>
    <p:extLst>
      <p:ext uri="{BB962C8B-B14F-4D97-AF65-F5344CB8AC3E}">
        <p14:creationId xmlns:p14="http://schemas.microsoft.com/office/powerpoint/2010/main" val="6188592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62522-04B6-418B-8D8C-ED02EFCF044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3D9730EE-BAD8-4E38-972D-596C585BEC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DB8414C-A8CE-40F1-AC19-696BFFA5AFC2}"/>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1A15902C-F83A-43D0-A247-C1A53426E9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2CB448D-43E6-4EE9-B21D-0DE33FB775A0}"/>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41584385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6423200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F5E5C-0025-4B54-A4EC-E0653A44695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4A85B25-8F43-41DA-9761-6A862B5A7A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194A479-0CCD-479D-90C6-30230DEEC84D}"/>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82AB1D42-36C6-4B5B-8734-02EE538F84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F64396-DF76-41FE-9C6D-BB7B99C29DEA}"/>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99158832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80586-3581-4294-98C7-F1EE543F3C4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4440090-A36A-4857-A73B-A099D71D9FE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8AAD43-B45F-479E-9DCB-B6EBB000E457}"/>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FCAFEDB9-22C2-4E81-B41A-B0600A5662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C034D8-1218-4B2C-B7AE-599D9FFE5C3C}"/>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23618879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44E52-0672-4A68-9E04-63DE141E105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E368969-165C-47F1-AF2A-91804C0EE9BA}"/>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B2CA8C6-E22B-4634-BE14-9649C8E04E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83298C-134B-4699-AD05-D45F752195B4}"/>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6" name="Footer Placeholder 5">
            <a:extLst>
              <a:ext uri="{FF2B5EF4-FFF2-40B4-BE49-F238E27FC236}">
                <a16:creationId xmlns:a16="http://schemas.microsoft.com/office/drawing/2014/main" id="{D198B469-F637-4EF6-8E71-30CF5F0F76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2CC4793-9B35-4007-8FBD-4EBAA75B326B}"/>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1287915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52281-F727-495D-B184-91741A4E6810}"/>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2AE33B-9FDC-46DE-9C8C-D644B0A7C998}"/>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CC9F916-A412-4CC3-BD2F-14F84E00CC8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B7680E9-3C44-4FE3-9403-B10BFF84966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D9CB9CA-05BE-42FA-913F-2B8F33AAC2A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627037A-CAD2-4140-AD6C-9A4D6DE50DD9}"/>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8" name="Footer Placeholder 7">
            <a:extLst>
              <a:ext uri="{FF2B5EF4-FFF2-40B4-BE49-F238E27FC236}">
                <a16:creationId xmlns:a16="http://schemas.microsoft.com/office/drawing/2014/main" id="{DA5A1D4F-5CE0-4F80-A39D-C80F5A35AE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B39CCF7-1F17-4379-A35A-739977CF04FF}"/>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232670210"/>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FDFCB-08C3-4162-9C15-53D1DDA4A53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F48A211-9CB1-4621-AE50-A56ACBAC95B0}"/>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4" name="Footer Placeholder 3">
            <a:extLst>
              <a:ext uri="{FF2B5EF4-FFF2-40B4-BE49-F238E27FC236}">
                <a16:creationId xmlns:a16="http://schemas.microsoft.com/office/drawing/2014/main" id="{B53AC397-0D83-401B-838B-F8EB252C229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DC7A5DA-BB00-47C7-8880-9BB81139BB6C}"/>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2707218971"/>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273FF-5173-4F21-A2D7-18D89C9A9E5B}"/>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3" name="Footer Placeholder 2">
            <a:extLst>
              <a:ext uri="{FF2B5EF4-FFF2-40B4-BE49-F238E27FC236}">
                <a16:creationId xmlns:a16="http://schemas.microsoft.com/office/drawing/2014/main" id="{975279D5-1202-4E8E-9879-6008FCBED3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11A3278-4A7F-45DB-B098-00072653E628}"/>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1835066778"/>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58CDF-B25A-4937-BC29-29C4665ED7B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E04FF99-0F87-4F7D-8D5D-C9C63EDA33B0}"/>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4406F71-9018-4B4E-9EA2-3AAACB8F9EAA}"/>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DC32B8B-00AC-49EE-A4F7-071322EF4301}"/>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6" name="Footer Placeholder 5">
            <a:extLst>
              <a:ext uri="{FF2B5EF4-FFF2-40B4-BE49-F238E27FC236}">
                <a16:creationId xmlns:a16="http://schemas.microsoft.com/office/drawing/2014/main" id="{FB7DD978-3571-4CDB-B3C2-D8C2E33D05F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E54405-EBBD-4D41-89DF-0EFEB37F4843}"/>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877407910"/>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140D8-6ACA-44BC-8FC4-5ABB9CC3DCA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788194E-D91E-4DBE-92C6-25C0F97705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A65548-A275-437E-803F-E359BBE46AE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B4754B2-639D-4B02-A5BA-D8FB50E6E59C}"/>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6" name="Footer Placeholder 5">
            <a:extLst>
              <a:ext uri="{FF2B5EF4-FFF2-40B4-BE49-F238E27FC236}">
                <a16:creationId xmlns:a16="http://schemas.microsoft.com/office/drawing/2014/main" id="{42E3826E-12A1-4033-A4D2-86FF103EE0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5DBEB43-E551-4775-9624-14EA3356ABAE}"/>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430516256"/>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260F4-F59B-4065-B9CB-992FA5D1C4A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2F6B6EB-7FB5-4C02-B9C0-7225EC0B2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B42BC25-65F3-4E27-B39C-47261D373979}"/>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B8C598D0-A33C-45B9-8188-EA81BC246E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A5A219-D0E0-4E62-ABED-FA9E965F8F2E}"/>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353103294"/>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059B74-D79A-4648-BC99-DF74D7B4EF5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4E22ED-9BF6-4756-8F97-6FA82CDB6C1A}"/>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8A5FEA-C465-4CE1-B11A-FE8380CB588C}"/>
              </a:ext>
            </a:extLst>
          </p:cNvPr>
          <p:cNvSpPr>
            <a:spLocks noGrp="1"/>
          </p:cNvSpPr>
          <p:nvPr>
            <p:ph type="dt" sz="half" idx="10"/>
          </p:nvPr>
        </p:nvSpPr>
        <p:spPr/>
        <p:txBody>
          <a:body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69AE5876-0510-4B8E-A8DB-9195F0937B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8B03E0-E80B-47D8-933D-41315626E081}"/>
              </a:ext>
            </a:extLst>
          </p:cNvPr>
          <p:cNvSpPr>
            <a:spLocks noGrp="1"/>
          </p:cNvSpPr>
          <p:nvPr>
            <p:ph type="sldNum" sz="quarter" idx="12"/>
          </p:nvPr>
        </p:nvSpPr>
        <p:spPr/>
        <p:txBody>
          <a:bodyPr/>
          <a:lstStyle/>
          <a:p>
            <a:fld id="{CCE9FF9F-1395-4290-B546-5BF303C1BB21}" type="slidenum">
              <a:rPr lang="en-GB" smtClean="0"/>
              <a:t>‹#›</a:t>
            </a:fld>
            <a:endParaRPr lang="en-GB"/>
          </a:p>
        </p:txBody>
      </p:sp>
    </p:spTree>
    <p:extLst>
      <p:ext uri="{BB962C8B-B14F-4D97-AF65-F5344CB8AC3E}">
        <p14:creationId xmlns:p14="http://schemas.microsoft.com/office/powerpoint/2010/main" val="354401258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710269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Introductor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765920" y="2060848"/>
            <a:ext cx="5693680" cy="1226567"/>
          </a:xfrm>
          <a:prstGeom prst="rect">
            <a:avLst/>
          </a:prstGeom>
        </p:spPr>
        <p:txBody>
          <a:bodyPr anchor="ctr" anchorCtr="0"/>
          <a:lstStyle>
            <a:lvl1pPr algn="l">
              <a:defRPr sz="3200" b="1" spc="-150" baseline="0">
                <a:solidFill>
                  <a:schemeClr val="bg1"/>
                </a:solidFill>
              </a:defRPr>
            </a:lvl1pPr>
          </a:lstStyle>
          <a:p>
            <a:r>
              <a:rPr lang="en-US" dirty="0"/>
              <a:t>Presentation title</a:t>
            </a:r>
            <a:endParaRPr lang="en-GB" dirty="0"/>
          </a:p>
        </p:txBody>
      </p:sp>
      <p:sp>
        <p:nvSpPr>
          <p:cNvPr id="3" name="Subtitle 2"/>
          <p:cNvSpPr>
            <a:spLocks noGrp="1"/>
          </p:cNvSpPr>
          <p:nvPr>
            <p:ph type="subTitle" idx="1"/>
          </p:nvPr>
        </p:nvSpPr>
        <p:spPr>
          <a:xfrm>
            <a:off x="1763688" y="3287415"/>
            <a:ext cx="5688632" cy="864096"/>
          </a:xfrm>
          <a:prstGeom prst="rect">
            <a:avLst/>
          </a:prstGeom>
        </p:spPr>
        <p:txBody>
          <a:bodyPr anchor="ctr" anchorCtr="0"/>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6" name="Text Placeholder 5"/>
          <p:cNvSpPr>
            <a:spLocks noGrp="1"/>
          </p:cNvSpPr>
          <p:nvPr>
            <p:ph type="body" sz="quarter" idx="10" hasCustomPrompt="1"/>
          </p:nvPr>
        </p:nvSpPr>
        <p:spPr>
          <a:xfrm>
            <a:off x="1763688" y="4149080"/>
            <a:ext cx="2303462" cy="359395"/>
          </a:xfrm>
          <a:prstGeom prst="rect">
            <a:avLst/>
          </a:prstGeom>
        </p:spPr>
        <p:txBody>
          <a:bodyPr/>
          <a:lstStyle>
            <a:lvl1pPr marL="0" indent="0">
              <a:buNone/>
              <a:defRPr sz="1400">
                <a:solidFill>
                  <a:schemeClr val="bg1"/>
                </a:solidFill>
              </a:defRPr>
            </a:lvl1pPr>
          </a:lstStyle>
          <a:p>
            <a:pPr lvl="0"/>
            <a:fld id="{6360D570-4882-4F25-B966-92B63EE9B1D5}" type="datetime4">
              <a:rPr lang="en-GB" smtClean="0"/>
              <a:t>19 August 2022</a:t>
            </a:fld>
            <a:endParaRPr lang="en-GB"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20272" y="303366"/>
            <a:ext cx="1788034" cy="389330"/>
          </a:xfrm>
          <a:prstGeom prst="rect">
            <a:avLst/>
          </a:prstGeom>
        </p:spPr>
      </p:pic>
    </p:spTree>
    <p:extLst>
      <p:ext uri="{BB962C8B-B14F-4D97-AF65-F5344CB8AC3E}">
        <p14:creationId xmlns:p14="http://schemas.microsoft.com/office/powerpoint/2010/main" val="835072077"/>
      </p:ext>
    </p:extLst>
  </p:cSld>
  <p:clrMapOvr>
    <a:masterClrMapping/>
  </p:clrMapOvr>
  <p:hf hdr="0" ftr="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203380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5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43791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6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66674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7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550261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8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TITLE</a:t>
            </a:r>
            <a:endParaRPr lang="en-GB" dirty="0"/>
          </a:p>
        </p:txBody>
      </p:sp>
      <p:sp>
        <p:nvSpPr>
          <p:cNvPr id="5" name="Text Placeholder 4"/>
          <p:cNvSpPr>
            <a:spLocks noGrp="1"/>
          </p:cNvSpPr>
          <p:nvPr>
            <p:ph type="body" sz="quarter" idx="10"/>
          </p:nvPr>
        </p:nvSpPr>
        <p:spPr>
          <a:xfrm>
            <a:off x="467544" y="1844824"/>
            <a:ext cx="8135937" cy="4393059"/>
          </a:xfrm>
        </p:spPr>
        <p:txBody>
          <a:bodyPr/>
          <a:lstStyle>
            <a:lvl1pPr>
              <a:spcBef>
                <a:spcPts val="0"/>
              </a:spcBef>
              <a:spcAft>
                <a:spcPts val="1200"/>
              </a:spcAft>
              <a:defRPr sz="2000"/>
            </a:lvl1pPr>
            <a:lvl2pPr>
              <a:spcBef>
                <a:spcPts val="0"/>
              </a:spcBef>
              <a:spcAft>
                <a:spcPts val="1200"/>
              </a:spcAft>
              <a:defRPr sz="1800"/>
            </a:lvl2pPr>
            <a:lvl3pPr>
              <a:spcBef>
                <a:spcPts val="0"/>
              </a:spcBef>
              <a:spcAft>
                <a:spcPts val="1200"/>
              </a:spcAft>
              <a:defRPr/>
            </a:lvl3pPr>
            <a:lvl4pPr>
              <a:spcBef>
                <a:spcPts val="0"/>
              </a:spcBef>
              <a:spcAft>
                <a:spcPts val="1200"/>
              </a:spcAft>
              <a:defRPr/>
            </a:lvl4pPr>
            <a:lvl5pPr>
              <a:spcBef>
                <a:spcPts val="0"/>
              </a:spcBef>
              <a:spcAft>
                <a:spcPts val="12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694185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692696"/>
            <a:ext cx="8136904" cy="936104"/>
          </a:xfrm>
          <a:prstGeom prst="rect">
            <a:avLst/>
          </a:prstGeom>
        </p:spPr>
        <p:txBody>
          <a:bodyPr vert="horz" lIns="91440" tIns="45720" rIns="91440" bIns="45720" rtlCol="0" anchor="b" anchorCtr="0">
            <a:noAutofit/>
          </a:bodyPr>
          <a:lstStyle/>
          <a:p>
            <a:r>
              <a:rPr lang="en-US" dirty="0"/>
              <a:t>TITLE</a:t>
            </a:r>
            <a:endParaRPr lang="en-GB" dirty="0"/>
          </a:p>
        </p:txBody>
      </p:sp>
      <p:sp>
        <p:nvSpPr>
          <p:cNvPr id="6" name="TextBox 5"/>
          <p:cNvSpPr txBox="1"/>
          <p:nvPr/>
        </p:nvSpPr>
        <p:spPr>
          <a:xfrm>
            <a:off x="8244408" y="6400134"/>
            <a:ext cx="720080" cy="246221"/>
          </a:xfrm>
          <a:prstGeom prst="rect">
            <a:avLst/>
          </a:prstGeom>
          <a:noFill/>
        </p:spPr>
        <p:txBody>
          <a:bodyPr wrap="square" rtlCol="0">
            <a:spAutoFit/>
          </a:bodyPr>
          <a:lstStyle/>
          <a:p>
            <a:pPr algn="r"/>
            <a:fld id="{14274112-3819-4E3C-A2C8-15D563C4EB1E}" type="slidenum">
              <a:rPr lang="en-GB" sz="1000" smtClean="0"/>
              <a:t>‹#›</a:t>
            </a:fld>
            <a:endParaRPr lang="en-GB" sz="1000" dirty="0"/>
          </a:p>
        </p:txBody>
      </p:sp>
      <p:sp>
        <p:nvSpPr>
          <p:cNvPr id="7" name="Text Placeholder 2"/>
          <p:cNvSpPr>
            <a:spLocks noGrp="1"/>
          </p:cNvSpPr>
          <p:nvPr>
            <p:ph type="body" idx="1"/>
          </p:nvPr>
        </p:nvSpPr>
        <p:spPr>
          <a:xfrm>
            <a:off x="467544" y="1844824"/>
            <a:ext cx="8147248" cy="4381947"/>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7020272" y="303366"/>
            <a:ext cx="1792436" cy="389330"/>
          </a:xfrm>
          <a:prstGeom prst="rect">
            <a:avLst/>
          </a:prstGeom>
        </p:spPr>
      </p:pic>
    </p:spTree>
    <p:extLst>
      <p:ext uri="{BB962C8B-B14F-4D97-AF65-F5344CB8AC3E}">
        <p14:creationId xmlns:p14="http://schemas.microsoft.com/office/powerpoint/2010/main" val="175160366"/>
      </p:ext>
    </p:extLst>
  </p:cSld>
  <p:clrMap bg1="lt1" tx1="dk1" bg2="lt2" tx2="dk2" accent1="accent1" accent2="accent2" accent3="accent3" accent4="accent4" accent5="accent5" accent6="accent6" hlink="hlink" folHlink="folHlink"/>
  <p:sldLayoutIdLst>
    <p:sldLayoutId id="2147483705" r:id="rId1"/>
    <p:sldLayoutId id="2147483802" r:id="rId2"/>
    <p:sldLayoutId id="2147483732"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06" r:id="rId38"/>
  </p:sldLayoutIdLst>
  <p:hf hdr="0" ftr="0" dt="0"/>
  <p:txStyles>
    <p:titleStyle>
      <a:lvl1pPr algn="l" defTabSz="914400" rtl="0" eaLnBrk="1" latinLnBrk="0" hangingPunct="1">
        <a:spcBef>
          <a:spcPct val="0"/>
        </a:spcBef>
        <a:buNone/>
        <a:defRPr sz="3200" kern="1200" spc="-150">
          <a:solidFill>
            <a:schemeClr val="bg2"/>
          </a:solidFill>
          <a:latin typeface="+mj-lt"/>
          <a:ea typeface="+mj-ea"/>
          <a:cs typeface="+mj-cs"/>
        </a:defRPr>
      </a:lvl1pPr>
    </p:titleStyle>
    <p:bodyStyle>
      <a:lvl1pPr marL="342900" indent="-342900" algn="l" defTabSz="914400" rtl="0" eaLnBrk="1" latinLnBrk="0" hangingPunct="1">
        <a:spcBef>
          <a:spcPts val="0"/>
        </a:spcBef>
        <a:spcAft>
          <a:spcPts val="1200"/>
        </a:spcAft>
        <a:buFont typeface="Arial" panose="020B0604020202020204" pitchFamily="34" charset="0"/>
        <a:buChar char="•"/>
        <a:defRPr sz="2000" kern="1200">
          <a:solidFill>
            <a:schemeClr val="bg2"/>
          </a:solidFill>
          <a:latin typeface="+mn-lt"/>
          <a:ea typeface="+mn-ea"/>
          <a:cs typeface="+mn-cs"/>
        </a:defRPr>
      </a:lvl1pPr>
      <a:lvl2pPr marL="742950" indent="-28575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2pPr>
      <a:lvl3pPr marL="1143000" indent="-228600" algn="l" defTabSz="914400" rtl="0" eaLnBrk="1" latinLnBrk="0" hangingPunct="1">
        <a:spcBef>
          <a:spcPts val="0"/>
        </a:spcBef>
        <a:spcAft>
          <a:spcPts val="1200"/>
        </a:spcAft>
        <a:buFont typeface="Arial" panose="020B0604020202020204"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ts val="0"/>
        </a:spcBef>
        <a:spcAft>
          <a:spcPts val="1200"/>
        </a:spcAft>
        <a:buFont typeface="Arial" panose="020B0604020202020204" pitchFamily="34" charset="0"/>
        <a:buChar char="–"/>
        <a:defRPr sz="1600" kern="1200">
          <a:solidFill>
            <a:schemeClr val="bg2"/>
          </a:solidFill>
          <a:latin typeface="+mn-lt"/>
          <a:ea typeface="+mn-ea"/>
          <a:cs typeface="+mn-cs"/>
        </a:defRPr>
      </a:lvl4pPr>
      <a:lvl5pPr marL="2057400" indent="-228600" algn="l" defTabSz="914400" rtl="0" eaLnBrk="1" latinLnBrk="0" hangingPunct="1">
        <a:spcBef>
          <a:spcPts val="0"/>
        </a:spcBef>
        <a:spcAft>
          <a:spcPts val="1200"/>
        </a:spcAft>
        <a:buFont typeface="Arial" panose="020B0604020202020204" pitchFamily="34" charset="0"/>
        <a:buChar char="»"/>
        <a:defRPr sz="1400" kern="1200">
          <a:solidFill>
            <a:schemeClr val="bg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14FF22-042E-4601-919C-7281C1398C3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C5E266-6FA8-4C9E-9D59-03A7CECAD3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928582-4481-4376-BF00-290616AC3185}"/>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8549198-82EB-464C-B35E-86D4896D4695}" type="datetimeFigureOut">
              <a:rPr lang="en-GB" smtClean="0"/>
              <a:t>12/09/2023</a:t>
            </a:fld>
            <a:endParaRPr lang="en-GB"/>
          </a:p>
        </p:txBody>
      </p:sp>
      <p:sp>
        <p:nvSpPr>
          <p:cNvPr id="5" name="Footer Placeholder 4">
            <a:extLst>
              <a:ext uri="{FF2B5EF4-FFF2-40B4-BE49-F238E27FC236}">
                <a16:creationId xmlns:a16="http://schemas.microsoft.com/office/drawing/2014/main" id="{F279D3FC-5534-46A1-9B46-A1CA92EF05A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C1FA10A-D175-4161-8783-FFC174C1ECF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E9FF9F-1395-4290-B546-5BF303C1BB21}" type="slidenum">
              <a:rPr lang="en-GB" smtClean="0"/>
              <a:t>‹#›</a:t>
            </a:fld>
            <a:endParaRPr lang="en-GB"/>
          </a:p>
        </p:txBody>
      </p:sp>
    </p:spTree>
    <p:extLst>
      <p:ext uri="{BB962C8B-B14F-4D97-AF65-F5344CB8AC3E}">
        <p14:creationId xmlns:p14="http://schemas.microsoft.com/office/powerpoint/2010/main" val="1849188282"/>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mailto:v.strogilos@soton.ac.uk" TargetMode="External"/><Relationship Id="rId1" Type="http://schemas.openxmlformats.org/officeDocument/2006/relationships/slideLayout" Target="../slideLayouts/slideLayout50.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 Target="slide31.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1.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1.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33035/SFR37_2017_Technical_document.pdf%20Accessed%2006%20Sep%202022" TargetMode="External"/><Relationship Id="rId2" Type="http://schemas.openxmlformats.org/officeDocument/2006/relationships/hyperlink" Target="file:///C:\Users\vs1d17\OneDrive%20-%20University%20of%20Southampton\Southampton%20School%20of%20Education\Research\Research%20Funding\British%20Academy\BA-Grant\Resourced%20ProvisionUK-Policy%20document.pdf" TargetMode="External"/><Relationship Id="rId1" Type="http://schemas.openxmlformats.org/officeDocument/2006/relationships/slideLayout" Target="../slideLayouts/slideLayout51.xml"/><Relationship Id="rId6" Type="http://schemas.openxmlformats.org/officeDocument/2006/relationships/hyperlink" Target="https://doi.org/10.1111/1471-3802.12622" TargetMode="External"/><Relationship Id="rId5" Type="http://schemas.openxmlformats.org/officeDocument/2006/relationships/hyperlink" Target="https://doi.org/10.1080/0305764X.2012.733341" TargetMode="External"/><Relationship Id="rId4" Type="http://schemas.openxmlformats.org/officeDocument/2006/relationships/hyperlink" Target="https://doi.org/10.1177/1077800410397802"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 Target="slide16.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3.xml"/><Relationship Id="rId1" Type="http://schemas.openxmlformats.org/officeDocument/2006/relationships/slideLayout" Target="../slideLayouts/slideLayout4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itle 9"/>
          <p:cNvSpPr>
            <a:spLocks noGrp="1"/>
          </p:cNvSpPr>
          <p:nvPr>
            <p:ph type="ctrTitle"/>
          </p:nvPr>
        </p:nvSpPr>
        <p:spPr>
          <a:xfrm>
            <a:off x="683568" y="1334149"/>
            <a:ext cx="7848871" cy="2056938"/>
          </a:xfrm>
        </p:spPr>
        <p:txBody>
          <a:bodyPr>
            <a:normAutofit/>
          </a:bodyPr>
          <a:lstStyle/>
          <a:p>
            <a:pPr algn="ctr"/>
            <a:r>
              <a:rPr lang="en-GB" sz="2800" dirty="0">
                <a:solidFill>
                  <a:schemeClr val="tx1"/>
                </a:solidFill>
                <a:effectLst/>
                <a:latin typeface="Times New Roman" panose="02020603050405020304" pitchFamily="18" charset="0"/>
                <a:ea typeface="Calibri" panose="020F0502020204030204" pitchFamily="34" charset="0"/>
              </a:rPr>
              <a:t>Critical Communicative Methodology and Collaborative Research to Enhance the Education and Inclusion of Students With SEND in Mainstream Schools</a:t>
            </a:r>
            <a:endParaRPr lang="en-GB" sz="2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11" name="Subtitle 10"/>
          <p:cNvSpPr>
            <a:spLocks noGrp="1"/>
          </p:cNvSpPr>
          <p:nvPr>
            <p:ph type="subTitle" idx="1"/>
          </p:nvPr>
        </p:nvSpPr>
        <p:spPr>
          <a:xfrm>
            <a:off x="1182051" y="3681768"/>
            <a:ext cx="6984776" cy="160065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GB" sz="1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Vasilis Strogilos</a:t>
            </a:r>
            <a:r>
              <a:rPr lang="en-GB" sz="1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Associate Professor, University of Southampton, UK </a:t>
            </a:r>
          </a:p>
          <a:p>
            <a:r>
              <a:rPr lang="en-GB" sz="1800" b="1"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Cleo Barron</a:t>
            </a:r>
            <a:r>
              <a:rPr lang="en-GB" sz="1800" dirty="0">
                <a:solidFill>
                  <a:schemeClr val="tx1"/>
                </a:solidFill>
                <a:latin typeface="Times New Roman" panose="02020603050405020304" pitchFamily="18" charset="0"/>
                <a:ea typeface="Verdana" panose="020B0604030504040204" pitchFamily="34" charset="0"/>
                <a:cs typeface="Times New Roman" panose="02020603050405020304" pitchFamily="18" charset="0"/>
              </a:rPr>
              <a:t>, Researcher, University of Southampton, UK </a:t>
            </a:r>
          </a:p>
        </p:txBody>
      </p:sp>
      <p:sp>
        <p:nvSpPr>
          <p:cNvPr id="12" name="Text Placeholder 11"/>
          <p:cNvSpPr>
            <a:spLocks noGrp="1"/>
          </p:cNvSpPr>
          <p:nvPr>
            <p:ph type="body" sz="quarter" idx="10"/>
          </p:nvPr>
        </p:nvSpPr>
        <p:spPr>
          <a:xfrm>
            <a:off x="5431313" y="5556208"/>
            <a:ext cx="2735510" cy="359395"/>
          </a:xfrm>
        </p:spPr>
        <p:txBody>
          <a:bodyPr>
            <a:normAutofit/>
          </a:bodyPr>
          <a:lstStyle/>
          <a:p>
            <a:pPr algn="ctr"/>
            <a:r>
              <a:rPr lang="en-GB" sz="1800" dirty="0">
                <a:solidFill>
                  <a:srgbClr val="DE2B32"/>
                </a:solidFill>
                <a:latin typeface="Times New Roman" panose="02020603050405020304" pitchFamily="18" charset="0"/>
                <a:ea typeface="Verdana" panose="020B0604030504040204" pitchFamily="34" charset="0"/>
                <a:cs typeface="Times New Roman" panose="02020603050405020304" pitchFamily="18" charset="0"/>
              </a:rPr>
              <a:t> BERA 2023</a:t>
            </a:r>
          </a:p>
        </p:txBody>
      </p:sp>
      <p:sp>
        <p:nvSpPr>
          <p:cNvPr id="5" name="Text Placeholder 11"/>
          <p:cNvSpPr txBox="1">
            <a:spLocks/>
          </p:cNvSpPr>
          <p:nvPr/>
        </p:nvSpPr>
        <p:spPr>
          <a:xfrm>
            <a:off x="5004048" y="5846889"/>
            <a:ext cx="3431881" cy="35939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r>
              <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hlinkClick r:id="rId2"/>
              </a:rPr>
              <a:t>v.strogilos@soton.ac.uk</a:t>
            </a:r>
            <a:endPar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algn="ctr"/>
            <a:r>
              <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Twitter:@</a:t>
            </a:r>
            <a:r>
              <a:rPr lang="en-GB" sz="1800" dirty="0" err="1">
                <a:solidFill>
                  <a:srgbClr val="C00000"/>
                </a:solidFill>
                <a:latin typeface="Times New Roman" panose="02020603050405020304" pitchFamily="18" charset="0"/>
                <a:ea typeface="Verdana" panose="020B0604030504040204" pitchFamily="34" charset="0"/>
                <a:cs typeface="Times New Roman" panose="02020603050405020304" pitchFamily="18" charset="0"/>
              </a:rPr>
              <a:t>VStrogilos</a:t>
            </a:r>
            <a:endParaRPr lang="en-GB" sz="1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p:txBody>
      </p:sp>
      <p:pic>
        <p:nvPicPr>
          <p:cNvPr id="3" name="Picture 2" descr="The British Academy logo">
            <a:extLst>
              <a:ext uri="{FF2B5EF4-FFF2-40B4-BE49-F238E27FC236}">
                <a16:creationId xmlns:a16="http://schemas.microsoft.com/office/drawing/2014/main" id="{55C823DA-0859-4CAC-BA00-69A4A9C1EF78}"/>
              </a:ext>
            </a:extLst>
          </p:cNvPr>
          <p:cNvPicPr>
            <a:picLocks noChangeAspect="1"/>
          </p:cNvPicPr>
          <p:nvPr/>
        </p:nvPicPr>
        <p:blipFill>
          <a:blip r:embed="rId3"/>
          <a:stretch>
            <a:fillRect/>
          </a:stretch>
        </p:blipFill>
        <p:spPr>
          <a:xfrm>
            <a:off x="7092280" y="189278"/>
            <a:ext cx="1776357" cy="652708"/>
          </a:xfrm>
          <a:prstGeom prst="rect">
            <a:avLst/>
          </a:prstGeom>
        </p:spPr>
      </p:pic>
      <p:pic>
        <p:nvPicPr>
          <p:cNvPr id="1026" name="Picture 2" descr="University of Southampton logo">
            <a:extLst>
              <a:ext uri="{FF2B5EF4-FFF2-40B4-BE49-F238E27FC236}">
                <a16:creationId xmlns:a16="http://schemas.microsoft.com/office/drawing/2014/main" id="{5150B417-601E-4F40-B8E5-046E64CCE1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363" y="151009"/>
            <a:ext cx="2856477" cy="62355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A black and pink background with text&#10;&#10;Description automatically generated">
            <a:extLst>
              <a:ext uri="{FF2B5EF4-FFF2-40B4-BE49-F238E27FC236}">
                <a16:creationId xmlns:a16="http://schemas.microsoft.com/office/drawing/2014/main" id="{02CC00E2-6EA7-A95E-9939-B52D207CA8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6191" y="5573104"/>
            <a:ext cx="2051720" cy="1312539"/>
          </a:xfrm>
          <a:prstGeom prst="rect">
            <a:avLst/>
          </a:prstGeom>
        </p:spPr>
      </p:pic>
    </p:spTree>
    <p:extLst>
      <p:ext uri="{BB962C8B-B14F-4D97-AF65-F5344CB8AC3E}">
        <p14:creationId xmlns:p14="http://schemas.microsoft.com/office/powerpoint/2010/main" val="41096712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21595B-7721-67C3-6E49-505AE9FDD284}"/>
              </a:ext>
            </a:extLst>
          </p:cNvPr>
          <p:cNvSpPr>
            <a:spLocks noGrp="1"/>
          </p:cNvSpPr>
          <p:nvPr>
            <p:ph type="title"/>
          </p:nvPr>
        </p:nvSpPr>
        <p:spPr>
          <a:xfrm>
            <a:off x="4283968" y="802955"/>
            <a:ext cx="4446454" cy="1454051"/>
          </a:xfrm>
        </p:spPr>
        <p:txBody>
          <a:bodyPr>
            <a:normAutofit fontScale="90000"/>
          </a:bodyPr>
          <a:lstStyle/>
          <a:p>
            <a:r>
              <a:rPr lang="en-GB" sz="3600" dirty="0">
                <a:solidFill>
                  <a:srgbClr val="C00000"/>
                </a:solidFill>
                <a:effectLst/>
                <a:ea typeface="Calibri" panose="020F0502020204030204" pitchFamily="34" charset="0"/>
                <a:cs typeface="Times New Roman" panose="02020603050405020304" pitchFamily="18" charset="0"/>
              </a:rPr>
              <a:t>Communicative data collection tools</a:t>
            </a:r>
            <a:br>
              <a:rPr lang="en-GB" sz="31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br>
            <a:endParaRPr lang="en-GB" sz="3100" dirty="0">
              <a:solidFill>
                <a:schemeClr val="tx2"/>
              </a:solidFill>
            </a:endParaRPr>
          </a:p>
        </p:txBody>
      </p:sp>
      <p:pic>
        <p:nvPicPr>
          <p:cNvPr id="5" name="Picture 4" descr="A circle of icons with text such as briefcase, lenses, graphs and books">
            <a:extLst>
              <a:ext uri="{FF2B5EF4-FFF2-40B4-BE49-F238E27FC236}">
                <a16:creationId xmlns:a16="http://schemas.microsoft.com/office/drawing/2014/main" id="{BC9A3562-11CC-6455-5BB4-F52C139751D5}"/>
              </a:ext>
            </a:extLst>
          </p:cNvPr>
          <p:cNvPicPr>
            <a:picLocks noChangeAspect="1"/>
          </p:cNvPicPr>
          <p:nvPr/>
        </p:nvPicPr>
        <p:blipFill>
          <a:blip r:embed="rId2"/>
          <a:stretch>
            <a:fillRect/>
          </a:stretch>
        </p:blipFill>
        <p:spPr>
          <a:xfrm>
            <a:off x="499534" y="2589934"/>
            <a:ext cx="2746373" cy="2027845"/>
          </a:xfrm>
          <a:prstGeom prst="rect">
            <a:avLst/>
          </a:prstGeom>
        </p:spPr>
      </p:pic>
      <p:sp>
        <p:nvSpPr>
          <p:cNvPr id="3" name="Content Placeholder 2">
            <a:extLst>
              <a:ext uri="{FF2B5EF4-FFF2-40B4-BE49-F238E27FC236}">
                <a16:creationId xmlns:a16="http://schemas.microsoft.com/office/drawing/2014/main" id="{012EC557-43AD-54F5-302B-57A767C51738}"/>
              </a:ext>
            </a:extLst>
          </p:cNvPr>
          <p:cNvSpPr>
            <a:spLocks noGrp="1"/>
          </p:cNvSpPr>
          <p:nvPr>
            <p:ph idx="1"/>
          </p:nvPr>
        </p:nvSpPr>
        <p:spPr>
          <a:xfrm>
            <a:off x="4567930" y="2421682"/>
            <a:ext cx="3733184" cy="3639289"/>
          </a:xfrm>
        </p:spPr>
        <p:txBody>
          <a:bodyPr anchor="ctr">
            <a:normAutofit/>
          </a:bodyPr>
          <a:lstStyle/>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ommunicative daily life stories</a:t>
            </a:r>
          </a:p>
          <a:p>
            <a:endParaRPr lang="en-GB" sz="1800" dirty="0">
              <a:latin typeface="Times New Roman" panose="02020603050405020304" pitchFamily="18" charset="0"/>
              <a:ea typeface="Calibri" panose="020F0502020204030204" pitchFamily="34" charset="0"/>
            </a:endParaRPr>
          </a:p>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ommunicative focus groups (CFG) </a:t>
            </a:r>
          </a:p>
          <a:p>
            <a:endParaRPr lang="en-GB" sz="1800" dirty="0">
              <a:latin typeface="Times New Roman" panose="02020603050405020304" pitchFamily="18" charset="0"/>
              <a:ea typeface="Calibri" panose="020F0502020204030204" pitchFamily="34" charset="0"/>
            </a:endParaRPr>
          </a:p>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ommunicative observations </a:t>
            </a:r>
            <a:endParaRPr lang="en-GB" sz="1800" dirty="0"/>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976" y="52996"/>
            <a:ext cx="4446455"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 name="Slide Number Placeholder 3">
            <a:extLst>
              <a:ext uri="{FF2B5EF4-FFF2-40B4-BE49-F238E27FC236}">
                <a16:creationId xmlns:a16="http://schemas.microsoft.com/office/drawing/2014/main" id="{339EE658-B02B-D788-6C8A-C0239246BDBA}"/>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10</a:t>
            </a:fld>
            <a:endParaRPr lang="en-GB"/>
          </a:p>
        </p:txBody>
      </p:sp>
    </p:spTree>
    <p:extLst>
      <p:ext uri="{BB962C8B-B14F-4D97-AF65-F5344CB8AC3E}">
        <p14:creationId xmlns:p14="http://schemas.microsoft.com/office/powerpoint/2010/main" val="1418010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00619E-154B-3D1B-DA19-71766D2DF704}"/>
              </a:ext>
            </a:extLst>
          </p:cNvPr>
          <p:cNvSpPr>
            <a:spLocks noGrp="1"/>
          </p:cNvSpPr>
          <p:nvPr>
            <p:ph type="title"/>
          </p:nvPr>
        </p:nvSpPr>
        <p:spPr>
          <a:xfrm>
            <a:off x="629841" y="620688"/>
            <a:ext cx="2949178" cy="1600200"/>
          </a:xfrm>
        </p:spPr>
        <p:txBody>
          <a:bodyPr>
            <a:noAutofit/>
          </a:bodyPr>
          <a:lstStyle/>
          <a:p>
            <a:r>
              <a:rPr lang="en-GB" sz="3200" dirty="0">
                <a:solidFill>
                  <a:srgbClr val="C00000"/>
                </a:solidFill>
              </a:rPr>
              <a:t>Finding participants- Setting the scene</a:t>
            </a:r>
          </a:p>
        </p:txBody>
      </p:sp>
      <p:sp>
        <p:nvSpPr>
          <p:cNvPr id="3" name="Content Placeholder 2">
            <a:extLst>
              <a:ext uri="{FF2B5EF4-FFF2-40B4-BE49-F238E27FC236}">
                <a16:creationId xmlns:a16="http://schemas.microsoft.com/office/drawing/2014/main" id="{6B72FF20-D899-88B6-F6C3-7DB06EBAB74A}"/>
              </a:ext>
            </a:extLst>
          </p:cNvPr>
          <p:cNvSpPr>
            <a:spLocks noGrp="1"/>
          </p:cNvSpPr>
          <p:nvPr>
            <p:ph idx="1"/>
          </p:nvPr>
        </p:nvSpPr>
        <p:spPr/>
        <p:txBody>
          <a:bodyPr>
            <a:normAutofit/>
          </a:bodyPr>
          <a:lstStyle/>
          <a:p>
            <a:r>
              <a:rPr lang="en-GB" sz="2100" dirty="0">
                <a:effectLst/>
                <a:latin typeface="Times New Roman" panose="02020603050405020304" pitchFamily="18" charset="0"/>
                <a:ea typeface="Calibri" panose="020F0502020204030204" pitchFamily="34" charset="0"/>
                <a:cs typeface="Times New Roman" panose="02020603050405020304" pitchFamily="18" charset="0"/>
              </a:rPr>
              <a:t>Email to schools: why we selected you. </a:t>
            </a:r>
          </a:p>
          <a:p>
            <a:endParaRPr lang="en-GB" sz="2100" dirty="0">
              <a:latin typeface="Times New Roman" panose="02020603050405020304" pitchFamily="18" charset="0"/>
              <a:ea typeface="Calibri" panose="020F0502020204030204" pitchFamily="34" charset="0"/>
              <a:cs typeface="Times New Roman" panose="02020603050405020304" pitchFamily="18" charset="0"/>
            </a:endParaRPr>
          </a:p>
          <a:p>
            <a:r>
              <a:rPr lang="en-GB" sz="2100" dirty="0">
                <a:latin typeface="Times New Roman" panose="02020603050405020304" pitchFamily="18" charset="0"/>
                <a:ea typeface="Calibri" panose="020F0502020204030204" pitchFamily="34" charset="0"/>
                <a:cs typeface="Times New Roman" panose="02020603050405020304" pitchFamily="18" charset="0"/>
              </a:rPr>
              <a:t>Not experts but share our knowledge and learn from you</a:t>
            </a:r>
          </a:p>
          <a:p>
            <a:endParaRPr lang="en-GB" sz="2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Aim to work as equal partners to co-create inclusive practices that can help their and other schools.</a:t>
            </a:r>
          </a:p>
          <a:p>
            <a:endParaRPr lang="en-GB" sz="2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GB" sz="21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2100" dirty="0">
                <a:latin typeface="Times New Roman" panose="02020603050405020304" pitchFamily="18" charset="0"/>
                <a:ea typeface="Calibri" panose="020F0502020204030204" pitchFamily="34" charset="0"/>
                <a:cs typeface="Times New Roman" panose="02020603050405020304" pitchFamily="18" charset="0"/>
              </a:rPr>
              <a:t>W</a:t>
            </a:r>
            <a:r>
              <a:rPr lang="en-GB" sz="2100" dirty="0">
                <a:effectLst/>
                <a:latin typeface="Times New Roman" panose="02020603050405020304" pitchFamily="18" charset="0"/>
                <a:ea typeface="Calibri" panose="020F0502020204030204" pitchFamily="34" charset="0"/>
                <a:cs typeface="Times New Roman" panose="02020603050405020304" pitchFamily="18" charset="0"/>
              </a:rPr>
              <a:t>in-win’ situation for researchers and research participants. </a:t>
            </a:r>
            <a:endParaRPr lang="en-GB" sz="21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
        <p:nvSpPr>
          <p:cNvPr id="4" name="Text Placeholder 3">
            <a:extLst>
              <a:ext uri="{FF2B5EF4-FFF2-40B4-BE49-F238E27FC236}">
                <a16:creationId xmlns:a16="http://schemas.microsoft.com/office/drawing/2014/main" id="{89AEC9AD-AC66-DAD7-0948-0082C7A8CC29}"/>
              </a:ext>
            </a:extLst>
          </p:cNvPr>
          <p:cNvSpPr>
            <a:spLocks noGrp="1"/>
          </p:cNvSpPr>
          <p:nvPr>
            <p:ph type="body" sz="half" idx="2"/>
          </p:nvPr>
        </p:nvSpPr>
        <p:spPr/>
        <p:txBody>
          <a:bodyPr/>
          <a:lstStyle/>
          <a:p>
            <a:endParaRPr lang="en-GB" dirty="0"/>
          </a:p>
        </p:txBody>
      </p:sp>
      <p:sp>
        <p:nvSpPr>
          <p:cNvPr id="5" name="Slide Number Placeholder 4">
            <a:extLst>
              <a:ext uri="{FF2B5EF4-FFF2-40B4-BE49-F238E27FC236}">
                <a16:creationId xmlns:a16="http://schemas.microsoft.com/office/drawing/2014/main" id="{76F16440-7FF1-6275-81DB-2E021D1F4F98}"/>
              </a:ext>
            </a:extLst>
          </p:cNvPr>
          <p:cNvSpPr>
            <a:spLocks noGrp="1"/>
          </p:cNvSpPr>
          <p:nvPr>
            <p:ph type="sldNum" sz="quarter" idx="12"/>
          </p:nvPr>
        </p:nvSpPr>
        <p:spPr/>
        <p:txBody>
          <a:bodyPr/>
          <a:lstStyle/>
          <a:p>
            <a:fld id="{CCE9FF9F-1395-4290-B546-5BF303C1BB21}" type="slidenum">
              <a:rPr lang="en-GB" smtClean="0"/>
              <a:t>11</a:t>
            </a:fld>
            <a:endParaRPr lang="en-GB"/>
          </a:p>
        </p:txBody>
      </p:sp>
      <p:pic>
        <p:nvPicPr>
          <p:cNvPr id="6" name="Picture 5" descr="A tablet with an envelope and an envelope on it">
            <a:extLst>
              <a:ext uri="{FF2B5EF4-FFF2-40B4-BE49-F238E27FC236}">
                <a16:creationId xmlns:a16="http://schemas.microsoft.com/office/drawing/2014/main" id="{D101BA3F-5B13-3D05-E6AD-A4B6066336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7459" y="2100908"/>
            <a:ext cx="3008437" cy="3768080"/>
          </a:xfrm>
          <a:prstGeom prst="rect">
            <a:avLst/>
          </a:prstGeom>
        </p:spPr>
      </p:pic>
    </p:spTree>
    <p:extLst>
      <p:ext uri="{BB962C8B-B14F-4D97-AF65-F5344CB8AC3E}">
        <p14:creationId xmlns:p14="http://schemas.microsoft.com/office/powerpoint/2010/main" val="3676897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E8EA9F7-4576-8A54-CAEC-2563EBE779C4}"/>
              </a:ext>
            </a:extLst>
          </p:cNvPr>
          <p:cNvSpPr>
            <a:spLocks noGrp="1"/>
          </p:cNvSpPr>
          <p:nvPr>
            <p:ph type="sldNum" sz="quarter" idx="12"/>
          </p:nvPr>
        </p:nvSpPr>
        <p:spPr/>
        <p:txBody>
          <a:bodyPr/>
          <a:lstStyle/>
          <a:p>
            <a:fld id="{CCE9FF9F-1395-4290-B546-5BF303C1BB21}" type="slidenum">
              <a:rPr lang="en-GB" smtClean="0"/>
              <a:t>12</a:t>
            </a:fld>
            <a:endParaRPr lang="en-GB"/>
          </a:p>
        </p:txBody>
      </p:sp>
      <p:pic>
        <p:nvPicPr>
          <p:cNvPr id="5" name="Picture 4">
            <a:extLst>
              <a:ext uri="{FF2B5EF4-FFF2-40B4-BE49-F238E27FC236}">
                <a16:creationId xmlns:a16="http://schemas.microsoft.com/office/drawing/2014/main" id="{04F8E750-3569-9B25-D704-5CCEE53DB608}"/>
              </a:ext>
            </a:extLst>
          </p:cNvPr>
          <p:cNvPicPr>
            <a:picLocks noChangeAspect="1"/>
          </p:cNvPicPr>
          <p:nvPr/>
        </p:nvPicPr>
        <p:blipFill>
          <a:blip r:embed="rId2"/>
          <a:stretch>
            <a:fillRect/>
          </a:stretch>
        </p:blipFill>
        <p:spPr>
          <a:xfrm>
            <a:off x="1043608" y="1124744"/>
            <a:ext cx="7200800" cy="4865030"/>
          </a:xfrm>
          <a:prstGeom prst="rect">
            <a:avLst/>
          </a:prstGeom>
        </p:spPr>
      </p:pic>
    </p:spTree>
    <p:extLst>
      <p:ext uri="{BB962C8B-B14F-4D97-AF65-F5344CB8AC3E}">
        <p14:creationId xmlns:p14="http://schemas.microsoft.com/office/powerpoint/2010/main" val="11013270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C002D07-6A38-B092-89CD-F1083CC080D6}"/>
              </a:ext>
            </a:extLst>
          </p:cNvPr>
          <p:cNvSpPr>
            <a:spLocks noGrp="1"/>
          </p:cNvSpPr>
          <p:nvPr>
            <p:ph type="title"/>
          </p:nvPr>
        </p:nvSpPr>
        <p:spPr>
          <a:xfrm>
            <a:off x="646042" y="455547"/>
            <a:ext cx="7886700" cy="1325563"/>
          </a:xfrm>
        </p:spPr>
        <p:txBody>
          <a:bodyPr>
            <a:normAutofit fontScale="90000"/>
          </a:bodyPr>
          <a:lstStyle/>
          <a:p>
            <a:r>
              <a:rPr lang="en-GB" sz="3200" dirty="0">
                <a:solidFill>
                  <a:srgbClr val="C00000"/>
                </a:solidFill>
                <a:effectLst/>
                <a:ea typeface="Calibri" panose="020F0502020204030204" pitchFamily="34" charset="0"/>
                <a:cs typeface="Times New Roman" panose="02020603050405020304" pitchFamily="18" charset="0"/>
              </a:rPr>
              <a:t>Step 1: Reflective conversations with resource provision managers and mothers</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716EE43-FACC-07A9-C2D7-BBE415A85055}"/>
              </a:ext>
            </a:extLst>
          </p:cNvPr>
          <p:cNvSpPr>
            <a:spLocks noGrp="1"/>
          </p:cNvSpPr>
          <p:nvPr>
            <p:ph idx="1"/>
          </p:nvPr>
        </p:nvSpPr>
        <p:spPr>
          <a:xfrm>
            <a:off x="628650" y="1825625"/>
            <a:ext cx="7886700" cy="4351338"/>
          </a:xfrm>
        </p:spPr>
        <p:txBody>
          <a:bodyPr>
            <a:normAutofit/>
          </a:bodyPr>
          <a:lstStyle/>
          <a:p>
            <a:r>
              <a:rPr lang="en-GB" sz="1900" dirty="0">
                <a:effectLst/>
                <a:latin typeface="Times New Roman" panose="02020603050405020304" pitchFamily="18" charset="0"/>
                <a:ea typeface="Calibri" panose="020F0502020204030204" pitchFamily="34" charset="0"/>
              </a:rPr>
              <a:t>To discuss how they conceptualise the role of resource provision, </a:t>
            </a:r>
            <a:endParaRPr lang="en-GB" sz="1900" dirty="0">
              <a:latin typeface="Times New Roman" panose="02020603050405020304" pitchFamily="18" charset="0"/>
              <a:ea typeface="Calibri" panose="020F0502020204030204" pitchFamily="34" charset="0"/>
            </a:endParaRPr>
          </a:p>
          <a:p>
            <a:endParaRPr lang="en-GB" sz="1900" dirty="0">
              <a:effectLst/>
              <a:latin typeface="Times New Roman" panose="02020603050405020304" pitchFamily="18" charset="0"/>
              <a:ea typeface="Calibri" panose="020F0502020204030204" pitchFamily="34" charset="0"/>
            </a:endParaRPr>
          </a:p>
          <a:p>
            <a:endParaRPr lang="en-GB" sz="1900" dirty="0">
              <a:latin typeface="Times New Roman" panose="02020603050405020304" pitchFamily="18" charset="0"/>
              <a:ea typeface="Calibri" panose="020F0502020204030204" pitchFamily="34" charset="0"/>
            </a:endParaRPr>
          </a:p>
          <a:p>
            <a:r>
              <a:rPr lang="en-GB" sz="1900" dirty="0">
                <a:effectLst/>
                <a:latin typeface="Times New Roman" panose="02020603050405020304" pitchFamily="18" charset="0"/>
                <a:ea typeface="Calibri" panose="020F0502020204030204" pitchFamily="34" charset="0"/>
              </a:rPr>
              <a:t>To discuss the academic knowledge that we were planning to bring to the forthcoming CFG (</a:t>
            </a:r>
            <a:r>
              <a:rPr lang="en-GB" sz="1900" dirty="0">
                <a:latin typeface="Times New Roman" panose="02020603050405020304" pitchFamily="18" charset="0"/>
                <a:ea typeface="Calibri" panose="020F0502020204030204" pitchFamily="34" charset="0"/>
              </a:rPr>
              <a:t>in</a:t>
            </a:r>
            <a:r>
              <a:rPr lang="en-GB" sz="1900" dirty="0">
                <a:effectLst/>
                <a:latin typeface="Times New Roman" panose="02020603050405020304" pitchFamily="18" charset="0"/>
                <a:ea typeface="Calibri" panose="020F0502020204030204" pitchFamily="34" charset="0"/>
              </a:rPr>
              <a:t> step 3)</a:t>
            </a:r>
          </a:p>
          <a:p>
            <a:endParaRPr lang="en-GB" sz="1900" dirty="0">
              <a:latin typeface="Times New Roman" panose="02020603050405020304" pitchFamily="18" charset="0"/>
            </a:endParaRPr>
          </a:p>
          <a:p>
            <a:endParaRPr lang="en-GB" sz="1900" dirty="0">
              <a:latin typeface="Times New Roman" panose="02020603050405020304" pitchFamily="18" charset="0"/>
            </a:endParaRPr>
          </a:p>
          <a:p>
            <a:r>
              <a:rPr lang="en-GB" sz="1900" dirty="0">
                <a:effectLst/>
                <a:latin typeface="Times New Roman" panose="02020603050405020304" pitchFamily="18" charset="0"/>
                <a:ea typeface="Calibri" panose="020F0502020204030204" pitchFamily="34" charset="0"/>
              </a:rPr>
              <a:t>Reflective conversations with mothers: to talk about their expectations, the challenges and ways to overcome them. </a:t>
            </a:r>
            <a:endParaRPr lang="en-GB" sz="1900" dirty="0"/>
          </a:p>
        </p:txBody>
      </p:sp>
      <p:sp>
        <p:nvSpPr>
          <p:cNvPr id="4" name="Slide Number Placeholder 3">
            <a:extLst>
              <a:ext uri="{FF2B5EF4-FFF2-40B4-BE49-F238E27FC236}">
                <a16:creationId xmlns:a16="http://schemas.microsoft.com/office/drawing/2014/main" id="{F00E4275-E3A9-CAD8-79F4-33F1087BFC2D}"/>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13</a:t>
            </a:fld>
            <a:endParaRPr lang="en-GB"/>
          </a:p>
        </p:txBody>
      </p:sp>
    </p:spTree>
    <p:extLst>
      <p:ext uri="{BB962C8B-B14F-4D97-AF65-F5344CB8AC3E}">
        <p14:creationId xmlns:p14="http://schemas.microsoft.com/office/powerpoint/2010/main" val="30955145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itle 6">
            <a:extLst>
              <a:ext uri="{FF2B5EF4-FFF2-40B4-BE49-F238E27FC236}">
                <a16:creationId xmlns:a16="http://schemas.microsoft.com/office/drawing/2014/main" id="{24A145D7-E451-A016-CA53-6393BE1887BE}"/>
              </a:ext>
            </a:extLst>
          </p:cNvPr>
          <p:cNvSpPr>
            <a:spLocks noGrp="1"/>
          </p:cNvSpPr>
          <p:nvPr>
            <p:ph type="title"/>
          </p:nvPr>
        </p:nvSpPr>
        <p:spPr>
          <a:xfrm>
            <a:off x="628650" y="365126"/>
            <a:ext cx="7886700" cy="682526"/>
          </a:xfrm>
        </p:spPr>
        <p:txBody>
          <a:bodyPr>
            <a:normAutofit/>
          </a:bodyPr>
          <a:lstStyle/>
          <a:p>
            <a:pPr algn="ctr"/>
            <a:r>
              <a:rPr lang="en-GB" dirty="0">
                <a:solidFill>
                  <a:srgbClr val="C00000"/>
                </a:solidFill>
              </a:rPr>
              <a:t>Use of academic knowledge</a:t>
            </a:r>
          </a:p>
        </p:txBody>
      </p:sp>
      <p:sp>
        <p:nvSpPr>
          <p:cNvPr id="17" name="Arc 1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Content Placeholder 7">
            <a:extLst>
              <a:ext uri="{FF2B5EF4-FFF2-40B4-BE49-F238E27FC236}">
                <a16:creationId xmlns:a16="http://schemas.microsoft.com/office/drawing/2014/main" id="{6DB4E3A6-292E-D497-85F6-0D2613186D6E}"/>
              </a:ext>
            </a:extLst>
          </p:cNvPr>
          <p:cNvSpPr>
            <a:spLocks noGrp="1"/>
          </p:cNvSpPr>
          <p:nvPr>
            <p:ph idx="1"/>
          </p:nvPr>
        </p:nvSpPr>
        <p:spPr>
          <a:xfrm>
            <a:off x="628650" y="1124744"/>
            <a:ext cx="7886700" cy="5596731"/>
          </a:xfrm>
        </p:spPr>
        <p:txBody>
          <a:bodyPr>
            <a:normAutofit fontScale="92500" lnSpcReduction="10000"/>
          </a:bodyPr>
          <a:lstStyle/>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Mother: </a:t>
            </a:r>
            <a:r>
              <a:rPr lang="en-GB" sz="1400" dirty="0">
                <a:effectLst/>
                <a:ea typeface="Calibri" panose="020F0502020204030204" pitchFamily="34" charset="0"/>
                <a:cs typeface="Times New Roman" panose="02020603050405020304" pitchFamily="18" charset="0"/>
              </a:rPr>
              <a:t>But I still can't understand in my head how you can have 80% of the class do multiplication and then he's over in the corner trying to count to five in a box. So, what happens the rest of the day… because there's 30 other children in the class that are flying high. I understand that he is taking stuff in... But I also don't know what I've done and if I've done the right thing, because he could maybe be counting to 10 now... </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Researcher:  </a:t>
            </a:r>
            <a:r>
              <a:rPr lang="en-GB" sz="1400" dirty="0">
                <a:effectLst/>
                <a:ea typeface="Calibri" panose="020F0502020204030204" pitchFamily="34" charset="0"/>
                <a:cs typeface="Times New Roman" panose="02020603050405020304" pitchFamily="18" charset="0"/>
              </a:rPr>
              <a:t>In a special school? </a:t>
            </a:r>
          </a:p>
          <a:p>
            <a:pPr marL="285750" indent="0">
              <a:spcBef>
                <a:spcPts val="600"/>
              </a:spcBef>
              <a:spcAft>
                <a:spcPts val="600"/>
              </a:spcAft>
              <a:buNone/>
            </a:pPr>
            <a:r>
              <a:rPr lang="en-GB" sz="1400" b="1" dirty="0">
                <a:ea typeface="Calibri" panose="020F0502020204030204" pitchFamily="34" charset="0"/>
                <a:cs typeface="Times New Roman" panose="02020603050405020304" pitchFamily="18" charset="0"/>
              </a:rPr>
              <a:t>Mother</a:t>
            </a:r>
            <a:r>
              <a:rPr lang="en-GB" sz="1400" b="1" dirty="0">
                <a:effectLst/>
                <a:ea typeface="Calibri" panose="020F0502020204030204" pitchFamily="34" charset="0"/>
                <a:cs typeface="Times New Roman" panose="02020603050405020304" pitchFamily="18" charset="0"/>
              </a:rPr>
              <a:t>: </a:t>
            </a:r>
            <a:r>
              <a:rPr lang="en-GB" sz="1400" dirty="0">
                <a:effectLst/>
                <a:ea typeface="Calibri" panose="020F0502020204030204" pitchFamily="34" charset="0"/>
                <a:cs typeface="Times New Roman" panose="02020603050405020304" pitchFamily="18" charset="0"/>
              </a:rPr>
              <a:t>In a special needs school...I don't know, this is...in my mind, he's not getting enough one-to-one support in this environment… He's got to go to junior school next year, and he can't count to 5. And what do I do then? …I don't know that stuff and I'm freaking out about it pretty much.</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Researcher: </a:t>
            </a:r>
            <a:r>
              <a:rPr lang="en-GB" sz="1400" dirty="0">
                <a:effectLst/>
                <a:ea typeface="Calibri" panose="020F0502020204030204" pitchFamily="34" charset="0"/>
                <a:cs typeface="Times New Roman" panose="02020603050405020304" pitchFamily="18" charset="0"/>
              </a:rPr>
              <a:t>I fully understand that you're worried about the educational goals and how far he can reach...but maybe I could share my academic experience with you. I fully support inclusion because … </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Mother:  </a:t>
            </a:r>
            <a:r>
              <a:rPr lang="en-GB" sz="1400" dirty="0">
                <a:effectLst/>
                <a:ea typeface="Calibri" panose="020F0502020204030204" pitchFamily="34" charset="0"/>
                <a:cs typeface="Times New Roman" panose="02020603050405020304" pitchFamily="18" charset="0"/>
              </a:rPr>
              <a:t>Yeah. </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Researcher: </a:t>
            </a:r>
            <a:r>
              <a:rPr lang="en-GB" sz="1400" dirty="0">
                <a:effectLst/>
                <a:ea typeface="Calibri" panose="020F0502020204030204" pitchFamily="34" charset="0"/>
                <a:cs typeface="Times New Roman" panose="02020603050405020304" pitchFamily="18" charset="0"/>
              </a:rPr>
              <a:t>…because, we talked before about inclusion, the idea of inclusion is not that all children will learn multiplication at the same time, will learn to read at the same time. So, we try to differentiate for each child. I can understand that the gap with the other children might be huge, and I am sure with the right support in a mainstream school can learn to count to 10 but to be in a special school to just learn to count to 10, but then has no connections with mainstream children. Of course, it's not ideal. There are pros and cons, but at least in research and in policy, there is a strong emphasis on inclusion because we want them in mainstream. We don't want them in segregated places. </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Mother: </a:t>
            </a:r>
            <a:r>
              <a:rPr lang="en-GB" sz="1400" dirty="0">
                <a:effectLst/>
                <a:ea typeface="Calibri" panose="020F0502020204030204" pitchFamily="34" charset="0"/>
                <a:cs typeface="Times New Roman" panose="02020603050405020304" pitchFamily="18" charset="0"/>
              </a:rPr>
              <a:t>Mm-Hmm. </a:t>
            </a:r>
          </a:p>
          <a:p>
            <a:pPr marL="285750" indent="0">
              <a:spcBef>
                <a:spcPts val="600"/>
              </a:spcBef>
              <a:spcAft>
                <a:spcPts val="600"/>
              </a:spcAft>
              <a:buNone/>
            </a:pPr>
            <a:r>
              <a:rPr lang="en-GB" sz="1400" dirty="0">
                <a:effectLst/>
                <a:ea typeface="Calibri" panose="020F0502020204030204" pitchFamily="34" charset="0"/>
                <a:cs typeface="Times New Roman" panose="02020603050405020304" pitchFamily="18" charset="0"/>
              </a:rPr>
              <a:t>Researcher: So what I'm trying to tell you is I fully understand your concerns. We know from research that most parents, say pretty much the same. But if you could see the small steps that he might be making alongside the mainstream children, celebrate these little steps... </a:t>
            </a:r>
          </a:p>
          <a:p>
            <a:pPr marL="285750" indent="0">
              <a:spcBef>
                <a:spcPts val="600"/>
              </a:spcBef>
              <a:spcAft>
                <a:spcPts val="600"/>
              </a:spcAft>
              <a:buNone/>
            </a:pPr>
            <a:r>
              <a:rPr lang="en-GB" sz="1400" b="1" dirty="0">
                <a:effectLst/>
                <a:ea typeface="Calibri" panose="020F0502020204030204" pitchFamily="34" charset="0"/>
                <a:cs typeface="Times New Roman" panose="02020603050405020304" pitchFamily="18" charset="0"/>
              </a:rPr>
              <a:t>Mother: </a:t>
            </a:r>
            <a:r>
              <a:rPr lang="en-GB" sz="1400" dirty="0">
                <a:effectLst/>
                <a:ea typeface="Calibri" panose="020F0502020204030204" pitchFamily="34" charset="0"/>
                <a:cs typeface="Times New Roman" panose="02020603050405020304" pitchFamily="18" charset="0"/>
              </a:rPr>
              <a:t>Yes, I am. And yesterday he counted...did his...sang his ABCs. I nearly fell off my chair, so he's sucking things in …</a:t>
            </a:r>
          </a:p>
          <a:p>
            <a:pPr marL="0" indent="0">
              <a:buNone/>
            </a:pPr>
            <a:endParaRPr lang="en-GB" sz="1000" dirty="0"/>
          </a:p>
        </p:txBody>
      </p:sp>
      <p:sp>
        <p:nvSpPr>
          <p:cNvPr id="2" name="Slide Number Placeholder 1">
            <a:extLst>
              <a:ext uri="{FF2B5EF4-FFF2-40B4-BE49-F238E27FC236}">
                <a16:creationId xmlns:a16="http://schemas.microsoft.com/office/drawing/2014/main" id="{D26794B7-9A49-3819-F096-A6B334AC7031}"/>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14</a:t>
            </a:fld>
            <a:endParaRPr lang="en-GB"/>
          </a:p>
        </p:txBody>
      </p:sp>
    </p:spTree>
    <p:extLst>
      <p:ext uri="{BB962C8B-B14F-4D97-AF65-F5344CB8AC3E}">
        <p14:creationId xmlns:p14="http://schemas.microsoft.com/office/powerpoint/2010/main" val="36420323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DA2BF-04CE-C652-3DF5-38E4843D4902}"/>
              </a:ext>
            </a:extLst>
          </p:cNvPr>
          <p:cNvSpPr>
            <a:spLocks noGrp="1"/>
          </p:cNvSpPr>
          <p:nvPr>
            <p:ph type="title"/>
          </p:nvPr>
        </p:nvSpPr>
        <p:spPr>
          <a:xfrm>
            <a:off x="628650" y="365127"/>
            <a:ext cx="7886700" cy="975642"/>
          </a:xfrm>
        </p:spPr>
        <p:txBody>
          <a:bodyPr/>
          <a:lstStyle/>
          <a:p>
            <a:pPr algn="ctr"/>
            <a:r>
              <a:rPr lang="en-GB" dirty="0">
                <a:solidFill>
                  <a:srgbClr val="C00000"/>
                </a:solidFill>
              </a:rPr>
              <a:t>Transformative element</a:t>
            </a:r>
            <a:endParaRPr lang="en-GB" dirty="0"/>
          </a:p>
        </p:txBody>
      </p:sp>
      <p:pic>
        <p:nvPicPr>
          <p:cNvPr id="6" name="Content Placeholder 5">
            <a:extLst>
              <a:ext uri="{FF2B5EF4-FFF2-40B4-BE49-F238E27FC236}">
                <a16:creationId xmlns:a16="http://schemas.microsoft.com/office/drawing/2014/main" id="{5733C254-00D2-3A7F-B54D-9AB0AAD78FC8}"/>
              </a:ext>
            </a:extLst>
          </p:cNvPr>
          <p:cNvPicPr>
            <a:picLocks noGrp="1" noChangeAspect="1"/>
          </p:cNvPicPr>
          <p:nvPr>
            <p:ph idx="1"/>
          </p:nvPr>
        </p:nvPicPr>
        <p:blipFill>
          <a:blip r:embed="rId2"/>
          <a:stretch>
            <a:fillRect/>
          </a:stretch>
        </p:blipFill>
        <p:spPr>
          <a:xfrm>
            <a:off x="3572782" y="5465499"/>
            <a:ext cx="5292080" cy="1132880"/>
          </a:xfrm>
        </p:spPr>
      </p:pic>
      <p:sp>
        <p:nvSpPr>
          <p:cNvPr id="4" name="Slide Number Placeholder 3">
            <a:extLst>
              <a:ext uri="{FF2B5EF4-FFF2-40B4-BE49-F238E27FC236}">
                <a16:creationId xmlns:a16="http://schemas.microsoft.com/office/drawing/2014/main" id="{82C95921-C3F0-8E69-D24E-C9EFD21C64D1}"/>
              </a:ext>
            </a:extLst>
          </p:cNvPr>
          <p:cNvSpPr>
            <a:spLocks noGrp="1"/>
          </p:cNvSpPr>
          <p:nvPr>
            <p:ph type="sldNum" sz="quarter" idx="12"/>
          </p:nvPr>
        </p:nvSpPr>
        <p:spPr/>
        <p:txBody>
          <a:bodyPr/>
          <a:lstStyle/>
          <a:p>
            <a:fld id="{CCE9FF9F-1395-4290-B546-5BF303C1BB21}" type="slidenum">
              <a:rPr lang="en-GB" smtClean="0"/>
              <a:t>15</a:t>
            </a:fld>
            <a:endParaRPr lang="en-GB"/>
          </a:p>
        </p:txBody>
      </p:sp>
      <p:sp>
        <p:nvSpPr>
          <p:cNvPr id="8" name="TextBox 7">
            <a:extLst>
              <a:ext uri="{FF2B5EF4-FFF2-40B4-BE49-F238E27FC236}">
                <a16:creationId xmlns:a16="http://schemas.microsoft.com/office/drawing/2014/main" id="{1DE80970-9F51-4421-335D-C35CEC1778D5}"/>
              </a:ext>
            </a:extLst>
          </p:cNvPr>
          <p:cNvSpPr txBox="1"/>
          <p:nvPr/>
        </p:nvSpPr>
        <p:spPr>
          <a:xfrm>
            <a:off x="0" y="1844824"/>
            <a:ext cx="8864862" cy="3683060"/>
          </a:xfrm>
          <a:prstGeom prst="rect">
            <a:avLst/>
          </a:prstGeom>
          <a:noFill/>
        </p:spPr>
        <p:txBody>
          <a:bodyPr wrap="square">
            <a:spAutoFit/>
          </a:bodyPr>
          <a:lstStyle/>
          <a:p>
            <a:pPr marL="285750" indent="0">
              <a:spcAft>
                <a:spcPts val="800"/>
              </a:spcAft>
              <a:buNone/>
            </a:pPr>
            <a:r>
              <a:rPr lang="en-GB" sz="2000" b="1" dirty="0">
                <a:effectLst/>
                <a:ea typeface="Calibri" panose="020F0502020204030204" pitchFamily="34" charset="0"/>
                <a:cs typeface="Times New Roman" panose="02020603050405020304" pitchFamily="18" charset="0"/>
              </a:rPr>
              <a:t>Mother: </a:t>
            </a:r>
            <a:r>
              <a:rPr lang="en-GB" sz="2000" dirty="0">
                <a:effectLst/>
                <a:ea typeface="Calibri" panose="020F0502020204030204" pitchFamily="34" charset="0"/>
                <a:cs typeface="Times New Roman" panose="02020603050405020304" pitchFamily="18" charset="0"/>
              </a:rPr>
              <a:t>You might...you might come on to this, but...I don't get anything from him at home, his... worlds are very separate. So, </a:t>
            </a:r>
            <a:r>
              <a:rPr lang="en-GB" sz="2000" dirty="0">
                <a:solidFill>
                  <a:srgbClr val="C00000"/>
                </a:solidFill>
                <a:effectLst/>
                <a:ea typeface="Calibri" panose="020F0502020204030204" pitchFamily="34" charset="0"/>
                <a:cs typeface="Times New Roman" panose="02020603050405020304" pitchFamily="18" charset="0"/>
              </a:rPr>
              <a:t>I am fairly in the dark </a:t>
            </a:r>
            <a:r>
              <a:rPr lang="en-GB" sz="2000" dirty="0">
                <a:effectLst/>
                <a:ea typeface="Calibri" panose="020F0502020204030204" pitchFamily="34" charset="0"/>
                <a:cs typeface="Times New Roman" panose="02020603050405020304" pitchFamily="18" charset="0"/>
              </a:rPr>
              <a:t>unless I push the school or I call a meeting or just to say like, I need... so I can't celebrate his little successes because I probably don't know what they are because he won't replicate them at home. </a:t>
            </a:r>
          </a:p>
          <a:p>
            <a:pPr marL="285750" indent="0">
              <a:spcAft>
                <a:spcPts val="800"/>
              </a:spcAft>
              <a:buNone/>
            </a:pPr>
            <a:r>
              <a:rPr lang="en-GB" sz="2000" b="1" dirty="0">
                <a:effectLst/>
                <a:ea typeface="Calibri" panose="020F0502020204030204" pitchFamily="34" charset="0"/>
                <a:cs typeface="Times New Roman" panose="02020603050405020304" pitchFamily="18" charset="0"/>
              </a:rPr>
              <a:t>Researcher: </a:t>
            </a:r>
            <a:r>
              <a:rPr lang="en-GB" sz="2000" dirty="0">
                <a:effectLst/>
                <a:ea typeface="Calibri" panose="020F0502020204030204" pitchFamily="34" charset="0"/>
                <a:cs typeface="Times New Roman" panose="02020603050405020304" pitchFamily="18" charset="0"/>
              </a:rPr>
              <a:t>Maybe this is something that </a:t>
            </a:r>
            <a:r>
              <a:rPr lang="en-GB" sz="2000" dirty="0">
                <a:solidFill>
                  <a:srgbClr val="C00000"/>
                </a:solidFill>
                <a:effectLst/>
                <a:ea typeface="Calibri" panose="020F0502020204030204" pitchFamily="34" charset="0"/>
                <a:cs typeface="Times New Roman" panose="02020603050405020304" pitchFamily="18" charset="0"/>
              </a:rPr>
              <a:t>you need to tell the school </a:t>
            </a:r>
            <a:r>
              <a:rPr lang="en-GB" sz="2000" dirty="0">
                <a:effectLst/>
                <a:ea typeface="Calibri" panose="020F0502020204030204" pitchFamily="34" charset="0"/>
                <a:cs typeface="Times New Roman" panose="02020603050405020304" pitchFamily="18" charset="0"/>
              </a:rPr>
              <a:t>that you would’ve enjoyed more communication about his progress and this is a very good point for me to discuss with the school staff, if you allow me…</a:t>
            </a:r>
          </a:p>
          <a:p>
            <a:pPr marL="285750" indent="0">
              <a:spcAft>
                <a:spcPts val="800"/>
              </a:spcAft>
              <a:buNone/>
            </a:pPr>
            <a:r>
              <a:rPr lang="en-GB" sz="2000" b="1" dirty="0">
                <a:effectLst/>
                <a:ea typeface="Calibri" panose="020F0502020204030204" pitchFamily="34" charset="0"/>
                <a:cs typeface="Times New Roman" panose="02020603050405020304" pitchFamily="18" charset="0"/>
              </a:rPr>
              <a:t>Mother: </a:t>
            </a:r>
            <a:r>
              <a:rPr lang="en-GB" sz="2000" dirty="0">
                <a:effectLst/>
                <a:ea typeface="Calibri" panose="020F0502020204030204" pitchFamily="34" charset="0"/>
                <a:cs typeface="Times New Roman" panose="02020603050405020304" pitchFamily="18" charset="0"/>
              </a:rPr>
              <a:t>Yeah, because I don't...I don't hear from them very often, if I'm honest. I'm in contact with them, if I ask a question but it's not regularly that I have an update about the little progress…</a:t>
            </a:r>
          </a:p>
        </p:txBody>
      </p:sp>
    </p:spTree>
    <p:extLst>
      <p:ext uri="{BB962C8B-B14F-4D97-AF65-F5344CB8AC3E}">
        <p14:creationId xmlns:p14="http://schemas.microsoft.com/office/powerpoint/2010/main" val="266576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AC35-84CE-FC81-BD4D-22362284209F}"/>
              </a:ext>
            </a:extLst>
          </p:cNvPr>
          <p:cNvSpPr>
            <a:spLocks noGrp="1"/>
          </p:cNvSpPr>
          <p:nvPr>
            <p:ph type="title"/>
          </p:nvPr>
        </p:nvSpPr>
        <p:spPr>
          <a:xfrm>
            <a:off x="467544" y="365126"/>
            <a:ext cx="6120680" cy="1325563"/>
          </a:xfrm>
        </p:spPr>
        <p:txBody>
          <a:bodyPr>
            <a:normAutofit/>
          </a:bodyPr>
          <a:lstStyle/>
          <a:p>
            <a:pPr algn="ctr"/>
            <a:r>
              <a:rPr lang="en-GB" sz="3200" dirty="0">
                <a:solidFill>
                  <a:srgbClr val="C00000"/>
                </a:solidFill>
                <a:effectLst/>
                <a:ea typeface="Calibri" panose="020F0502020204030204" pitchFamily="34" charset="0"/>
                <a:cs typeface="Times New Roman" panose="02020603050405020304" pitchFamily="18" charset="0"/>
              </a:rPr>
              <a:t>Step 2: Preliminary analysis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9165F2FE-AFEB-265E-7B0E-4DC8A182BE2D}"/>
              </a:ext>
            </a:extLst>
          </p:cNvPr>
          <p:cNvSpPr>
            <a:spLocks noGrp="1"/>
          </p:cNvSpPr>
          <p:nvPr>
            <p:ph idx="1"/>
          </p:nvPr>
        </p:nvSpPr>
        <p:spPr>
          <a:xfrm>
            <a:off x="107504" y="2593335"/>
            <a:ext cx="7886700" cy="4351338"/>
          </a:xfrm>
        </p:spPr>
        <p:txBody>
          <a:bodyPr/>
          <a:lstStyle/>
          <a:p>
            <a:r>
              <a:rPr lang="en-GB" sz="1800" dirty="0">
                <a:latin typeface="Times New Roman" panose="02020603050405020304" pitchFamily="18" charset="0"/>
                <a:ea typeface="Calibri" panose="020F0502020204030204" pitchFamily="34" charset="0"/>
                <a:cs typeface="Times New Roman" panose="02020603050405020304" pitchFamily="18" charset="0"/>
              </a:rPr>
              <a:t>P</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reliminary thematic analysis (Braun and Clarke, 2019) </a:t>
            </a:r>
          </a:p>
          <a:p>
            <a:pPr marL="0" indent="0">
              <a:buNone/>
            </a:pPr>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latin typeface="Times New Roman" panose="02020603050405020304" pitchFamily="18" charset="0"/>
                <a:ea typeface="Calibri" panose="020F0502020204030204" pitchFamily="34" charset="0"/>
                <a:cs typeface="Times New Roman" panose="02020603050405020304" pitchFamily="18" charset="0"/>
              </a:rPr>
              <a:t>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ransfer some of the main themes to the CFG and to finalise the prior research findings and other academic knowledge that we were planning to use. </a:t>
            </a:r>
          </a:p>
          <a:p>
            <a:endParaRPr lang="en-GB" sz="1800" dirty="0">
              <a:latin typeface="Times New Roman" panose="02020603050405020304" pitchFamily="18" charset="0"/>
              <a:ea typeface="Calibri" panose="020F0502020204030204" pitchFamily="34" charset="0"/>
              <a:cs typeface="Times New Roman" panose="02020603050405020304" pitchFamily="18" charset="0"/>
            </a:endParaRPr>
          </a:p>
          <a:p>
            <a:r>
              <a:rPr lang="en-GB" sz="1800" dirty="0">
                <a:latin typeface="Times New Roman" panose="02020603050405020304" pitchFamily="18" charset="0"/>
                <a:ea typeface="Calibri" panose="020F0502020204030204" pitchFamily="34" charset="0"/>
                <a:cs typeface="Times New Roman" panose="02020603050405020304" pitchFamily="18" charset="0"/>
              </a:rPr>
              <a:t>C</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reated </a:t>
            </a:r>
            <a:r>
              <a:rPr lang="en-GB" sz="1800" dirty="0">
                <a:effectLst/>
                <a:latin typeface="Times New Roman" panose="02020603050405020304" pitchFamily="18" charset="0"/>
                <a:ea typeface="Calibri" panose="020F0502020204030204" pitchFamily="34" charset="0"/>
                <a:cs typeface="Times New Roman" panose="02020603050405020304" pitchFamily="18" charset="0"/>
                <a:hlinkClick r:id="rId2" action="ppaction://hlinksldjump"/>
              </a:rPr>
              <a:t>written notes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for the school staff with the themes that we wanted to discuss, and what research says about some of these themes</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p>
          <a:p>
            <a:pPr lvl="1"/>
            <a:r>
              <a:rPr lang="en-GB" sz="1500" dirty="0">
                <a:effectLst/>
                <a:latin typeface="Times New Roman" panose="02020603050405020304" pitchFamily="18" charset="0"/>
                <a:ea typeface="Calibri" panose="020F0502020204030204" pitchFamily="34" charset="0"/>
                <a:cs typeface="Times New Roman" panose="02020603050405020304" pitchFamily="18" charset="0"/>
              </a:rPr>
              <a:t>i) general policy issues about resource provision;</a:t>
            </a:r>
          </a:p>
          <a:p>
            <a:pPr lvl="1"/>
            <a:r>
              <a:rPr lang="en-GB" sz="1500" dirty="0">
                <a:effectLst/>
                <a:latin typeface="Times New Roman" panose="02020603050405020304" pitchFamily="18" charset="0"/>
                <a:ea typeface="Calibri" panose="020F0502020204030204" pitchFamily="34" charset="0"/>
                <a:cs typeface="Times New Roman" panose="02020603050405020304" pitchFamily="18" charset="0"/>
              </a:rPr>
              <a:t> ii) staff roles in resource provision and mainstream class; </a:t>
            </a:r>
          </a:p>
          <a:p>
            <a:pPr lvl="1"/>
            <a:r>
              <a:rPr lang="en-GB" sz="1500" dirty="0">
                <a:effectLst/>
                <a:latin typeface="Times New Roman" panose="02020603050405020304" pitchFamily="18" charset="0"/>
                <a:ea typeface="Calibri" panose="020F0502020204030204" pitchFamily="34" charset="0"/>
                <a:cs typeface="Times New Roman" panose="02020603050405020304" pitchFamily="18" charset="0"/>
              </a:rPr>
              <a:t>iii) views of teachers, LSAs, students and parents about resource provision; </a:t>
            </a:r>
          </a:p>
          <a:p>
            <a:pPr lvl="1"/>
            <a:r>
              <a:rPr lang="en-GB" sz="1500" dirty="0">
                <a:effectLst/>
                <a:latin typeface="Times New Roman" panose="02020603050405020304" pitchFamily="18" charset="0"/>
                <a:ea typeface="Calibri" panose="020F0502020204030204" pitchFamily="34" charset="0"/>
                <a:cs typeface="Times New Roman" panose="02020603050405020304" pitchFamily="18" charset="0"/>
              </a:rPr>
              <a:t>iv) co-planning between staff in resource provision and mainstream school for students who are educated in both settings; and </a:t>
            </a:r>
          </a:p>
          <a:p>
            <a:pPr lvl="1"/>
            <a:r>
              <a:rPr lang="en-GB" sz="1500" dirty="0">
                <a:effectLst/>
                <a:latin typeface="Times New Roman" panose="02020603050405020304" pitchFamily="18" charset="0"/>
                <a:ea typeface="Calibri" panose="020F0502020204030204" pitchFamily="34" charset="0"/>
                <a:cs typeface="Times New Roman" panose="02020603050405020304" pitchFamily="18" charset="0"/>
              </a:rPr>
              <a:t>iv) other issues that participants wanted to discuss.</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CFA6C8F7-EDDA-5FBF-5239-7B199E8190DC}"/>
              </a:ext>
            </a:extLst>
          </p:cNvPr>
          <p:cNvSpPr>
            <a:spLocks noGrp="1"/>
          </p:cNvSpPr>
          <p:nvPr>
            <p:ph type="sldNum" sz="quarter" idx="12"/>
          </p:nvPr>
        </p:nvSpPr>
        <p:spPr/>
        <p:txBody>
          <a:bodyPr/>
          <a:lstStyle/>
          <a:p>
            <a:fld id="{CCE9FF9F-1395-4290-B546-5BF303C1BB21}" type="slidenum">
              <a:rPr lang="en-GB" smtClean="0"/>
              <a:t>16</a:t>
            </a:fld>
            <a:endParaRPr lang="en-GB"/>
          </a:p>
        </p:txBody>
      </p:sp>
      <p:pic>
        <p:nvPicPr>
          <p:cNvPr id="6" name="Picture 5" descr="A picture with the word ANALYSIS in the middle and several notes around it.">
            <a:extLst>
              <a:ext uri="{FF2B5EF4-FFF2-40B4-BE49-F238E27FC236}">
                <a16:creationId xmlns:a16="http://schemas.microsoft.com/office/drawing/2014/main" id="{932C9F7B-F1AC-3318-607D-750364539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21286" y="1287859"/>
            <a:ext cx="3540867" cy="2124656"/>
          </a:xfrm>
          <a:prstGeom prst="rect">
            <a:avLst/>
          </a:prstGeom>
        </p:spPr>
      </p:pic>
    </p:spTree>
    <p:extLst>
      <p:ext uri="{BB962C8B-B14F-4D97-AF65-F5344CB8AC3E}">
        <p14:creationId xmlns:p14="http://schemas.microsoft.com/office/powerpoint/2010/main" val="3264718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92DC0-4FC2-71EA-53EF-4FE55FBE5467}"/>
              </a:ext>
            </a:extLst>
          </p:cNvPr>
          <p:cNvSpPr>
            <a:spLocks noGrp="1"/>
          </p:cNvSpPr>
          <p:nvPr>
            <p:ph type="title"/>
          </p:nvPr>
        </p:nvSpPr>
        <p:spPr/>
        <p:txBody>
          <a:bodyPr/>
          <a:lstStyle/>
          <a:p>
            <a:pPr algn="ctr"/>
            <a:r>
              <a:rPr lang="en-GB" sz="2800" dirty="0">
                <a:solidFill>
                  <a:srgbClr val="C00000"/>
                </a:solidFill>
                <a:effectLst/>
                <a:ea typeface="Calibri" panose="020F0502020204030204" pitchFamily="34" charset="0"/>
                <a:cs typeface="Times New Roman" panose="02020603050405020304" pitchFamily="18" charset="0"/>
              </a:rPr>
              <a:t>Step 3: First round of Communicative Focus </a:t>
            </a:r>
            <a:r>
              <a:rPr lang="en-GB" sz="2800" dirty="0">
                <a:solidFill>
                  <a:srgbClr val="C00000"/>
                </a:solidFill>
                <a:ea typeface="Calibri" panose="020F0502020204030204" pitchFamily="34" charset="0"/>
                <a:cs typeface="Times New Roman" panose="02020603050405020304" pitchFamily="18" charset="0"/>
              </a:rPr>
              <a:t>G</a:t>
            </a:r>
            <a:r>
              <a:rPr lang="en-GB" sz="2800" dirty="0">
                <a:solidFill>
                  <a:srgbClr val="C00000"/>
                </a:solidFill>
                <a:effectLst/>
                <a:ea typeface="Calibri" panose="020F0502020204030204" pitchFamily="34" charset="0"/>
                <a:cs typeface="Times New Roman" panose="02020603050405020304" pitchFamily="18" charset="0"/>
              </a:rPr>
              <a:t>roups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2A0EAE36-2109-2172-803A-8CB841421C63}"/>
              </a:ext>
            </a:extLst>
          </p:cNvPr>
          <p:cNvSpPr>
            <a:spLocks noGrp="1"/>
          </p:cNvSpPr>
          <p:nvPr>
            <p:ph idx="1"/>
          </p:nvPr>
        </p:nvSpPr>
        <p:spPr/>
        <p:txBody>
          <a:bodyPr/>
          <a:lstStyle/>
          <a:p>
            <a:r>
              <a:rPr lang="en-GB" sz="1800" dirty="0">
                <a:effectLst/>
                <a:latin typeface="Times New Roman" panose="02020603050405020304" pitchFamily="18" charset="0"/>
                <a:ea typeface="Calibri" panose="020F0502020204030204" pitchFamily="34" charset="0"/>
              </a:rPr>
              <a:t>To discuss effective practices and challenges of resource provision based on prior research findings and participants’ experiences. </a:t>
            </a:r>
          </a:p>
          <a:p>
            <a:endParaRPr lang="en-GB" sz="1800" dirty="0">
              <a:latin typeface="Times New Roman" panose="02020603050405020304" pitchFamily="18" charset="0"/>
            </a:endParaRPr>
          </a:p>
          <a:p>
            <a:r>
              <a:rPr lang="en-GB" sz="1800" dirty="0">
                <a:latin typeface="Times New Roman" panose="02020603050405020304" pitchFamily="18" charset="0"/>
                <a:ea typeface="Calibri" panose="020F0502020204030204" pitchFamily="34" charset="0"/>
              </a:rPr>
              <a:t>W</a:t>
            </a:r>
            <a:r>
              <a:rPr lang="en-GB" sz="1800" dirty="0">
                <a:effectLst/>
                <a:latin typeface="Times New Roman" panose="02020603050405020304" pitchFamily="18" charset="0"/>
                <a:ea typeface="Calibri" panose="020F0502020204030204" pitchFamily="34" charset="0"/>
              </a:rPr>
              <a:t>e discussed the themes mentioned in step 2 and </a:t>
            </a:r>
            <a:r>
              <a:rPr lang="en-GB" sz="1800" dirty="0">
                <a:solidFill>
                  <a:srgbClr val="FF0000"/>
                </a:solidFill>
                <a:effectLst/>
                <a:latin typeface="Times New Roman" panose="02020603050405020304" pitchFamily="18" charset="0"/>
                <a:ea typeface="Calibri" panose="020F0502020204030204" pitchFamily="34" charset="0"/>
              </a:rPr>
              <a:t>we compared what research says with what is happening in their school</a:t>
            </a:r>
            <a:r>
              <a:rPr lang="en-GB" sz="1800" dirty="0">
                <a:effectLst/>
                <a:latin typeface="Times New Roman" panose="02020603050405020304" pitchFamily="18" charset="0"/>
                <a:ea typeface="Calibri" panose="020F0502020204030204" pitchFamily="34" charset="0"/>
              </a:rPr>
              <a:t>.  </a:t>
            </a:r>
          </a:p>
          <a:p>
            <a:endParaRPr lang="en-GB" sz="1800" dirty="0">
              <a:latin typeface="Times New Roman" panose="02020603050405020304" pitchFamily="18" charset="0"/>
              <a:ea typeface="Calibri" panose="020F0502020204030204" pitchFamily="34" charset="0"/>
            </a:endParaRPr>
          </a:p>
          <a:p>
            <a:r>
              <a:rPr lang="en-GB" sz="1800" dirty="0">
                <a:latin typeface="Times New Roman" panose="02020603050405020304" pitchFamily="18" charset="0"/>
                <a:ea typeface="Calibri" panose="020F0502020204030204" pitchFamily="34" charset="0"/>
              </a:rPr>
              <a:t>O</a:t>
            </a:r>
            <a:r>
              <a:rPr lang="en-GB" sz="1800" dirty="0">
                <a:effectLst/>
                <a:latin typeface="Times New Roman" panose="02020603050405020304" pitchFamily="18" charset="0"/>
                <a:ea typeface="Calibri" panose="020F0502020204030204" pitchFamily="34" charset="0"/>
              </a:rPr>
              <a:t>ther themes initiated by the participants, such as the difficulties that some autistic children had to transition from resource provision to mainstream classroom. </a:t>
            </a:r>
            <a:endParaRPr lang="en-GB" dirty="0"/>
          </a:p>
        </p:txBody>
      </p:sp>
      <p:sp>
        <p:nvSpPr>
          <p:cNvPr id="4" name="Slide Number Placeholder 3">
            <a:extLst>
              <a:ext uri="{FF2B5EF4-FFF2-40B4-BE49-F238E27FC236}">
                <a16:creationId xmlns:a16="http://schemas.microsoft.com/office/drawing/2014/main" id="{D70EEABB-87D0-D673-4458-170AB09EEB91}"/>
              </a:ext>
            </a:extLst>
          </p:cNvPr>
          <p:cNvSpPr>
            <a:spLocks noGrp="1"/>
          </p:cNvSpPr>
          <p:nvPr>
            <p:ph type="sldNum" sz="quarter" idx="12"/>
          </p:nvPr>
        </p:nvSpPr>
        <p:spPr/>
        <p:txBody>
          <a:bodyPr/>
          <a:lstStyle/>
          <a:p>
            <a:fld id="{CCE9FF9F-1395-4290-B546-5BF303C1BB21}" type="slidenum">
              <a:rPr lang="en-GB" smtClean="0"/>
              <a:t>17</a:t>
            </a:fld>
            <a:endParaRPr lang="en-GB"/>
          </a:p>
        </p:txBody>
      </p:sp>
      <p:pic>
        <p:nvPicPr>
          <p:cNvPr id="6" name="Picture 5" descr="A group of people sitting around a table">
            <a:extLst>
              <a:ext uri="{FF2B5EF4-FFF2-40B4-BE49-F238E27FC236}">
                <a16:creationId xmlns:a16="http://schemas.microsoft.com/office/drawing/2014/main" id="{5E3B951C-C23D-90D6-0ACD-CA3AC2DA81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32218" y="4221088"/>
            <a:ext cx="2307974" cy="2596471"/>
          </a:xfrm>
          <a:prstGeom prst="rect">
            <a:avLst/>
          </a:prstGeom>
        </p:spPr>
      </p:pic>
    </p:spTree>
    <p:extLst>
      <p:ext uri="{BB962C8B-B14F-4D97-AF65-F5344CB8AC3E}">
        <p14:creationId xmlns:p14="http://schemas.microsoft.com/office/powerpoint/2010/main" val="3370995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75B6A-AB7D-F368-32B8-40AF4BB39650}"/>
              </a:ext>
            </a:extLst>
          </p:cNvPr>
          <p:cNvSpPr>
            <a:spLocks noGrp="1"/>
          </p:cNvSpPr>
          <p:nvPr>
            <p:ph type="title"/>
          </p:nvPr>
        </p:nvSpPr>
        <p:spPr>
          <a:xfrm>
            <a:off x="628650" y="276139"/>
            <a:ext cx="7886700" cy="800768"/>
          </a:xfrm>
        </p:spPr>
        <p:txBody>
          <a:bodyPr/>
          <a:lstStyle/>
          <a:p>
            <a:pPr algn="ctr"/>
            <a:r>
              <a:rPr lang="en-GB" dirty="0">
                <a:solidFill>
                  <a:srgbClr val="C00000"/>
                </a:solidFill>
              </a:rPr>
              <a:t>Example of transformation of practice</a:t>
            </a:r>
          </a:p>
        </p:txBody>
      </p:sp>
      <p:sp>
        <p:nvSpPr>
          <p:cNvPr id="3" name="Content Placeholder 2">
            <a:extLst>
              <a:ext uri="{FF2B5EF4-FFF2-40B4-BE49-F238E27FC236}">
                <a16:creationId xmlns:a16="http://schemas.microsoft.com/office/drawing/2014/main" id="{A7856CE2-3B4B-5FF5-E7A6-1605C16793E0}"/>
              </a:ext>
            </a:extLst>
          </p:cNvPr>
          <p:cNvSpPr>
            <a:spLocks noGrp="1"/>
          </p:cNvSpPr>
          <p:nvPr>
            <p:ph idx="1"/>
          </p:nvPr>
        </p:nvSpPr>
        <p:spPr>
          <a:xfrm>
            <a:off x="467544" y="1340768"/>
            <a:ext cx="7886700" cy="4351338"/>
          </a:xfrm>
        </p:spPr>
        <p:txBody>
          <a:bodyPr>
            <a:normAutofit fontScale="85000" lnSpcReduction="20000"/>
          </a:bodyPr>
          <a:lstStyle/>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RP</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teacher: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think maybe, as Kathryn (mainstream teacher) said earlier, when we have parents' evening, it might be perhaps nice at that time if the parents of the </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resource provision</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children that are including into mainstream </a:t>
            </a:r>
            <a:r>
              <a:rPr lang="en-GB"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are offered to speak to the class teacher </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those points of time throughout the year. It might be something we could develop, perhaps.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LSA:</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That's a nice idea.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RP</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teacher: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Because, obviously, although we do communicate, </a:t>
            </a:r>
            <a:r>
              <a:rPr lang="en-GB"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it might just actually be nice for the parents to hear it from the class teacher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might be more, I don’t know, better perhaps.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LSA:</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would be lovely.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RP</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teacher: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might something we could think about.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Researcher: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And maybe it will </a:t>
            </a:r>
            <a:r>
              <a:rPr lang="en-GB"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give them the impression that my child is part of the mainstream school</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too.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LSA:</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That is a good idea.</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90170" indent="0" algn="just">
              <a:lnSpc>
                <a:spcPct val="107000"/>
              </a:lnSpc>
              <a:spcAft>
                <a:spcPts val="800"/>
              </a:spcAft>
              <a:buNone/>
              <a:tabLst>
                <a:tab pos="9906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Lst>
            </a:pP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RP</a:t>
            </a:r>
            <a:r>
              <a:rPr lang="en-GB" sz="1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teacher:</a:t>
            </a:r>
            <a:r>
              <a:rPr lang="en-GB"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I think that might be something…</a:t>
            </a:r>
            <a:r>
              <a:rPr lang="en-GB" sz="18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rPr>
              <a:t>we can think about doing.</a:t>
            </a:r>
            <a:endParaRPr lang="en-GB" sz="180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Slide Number Placeholder 3">
            <a:extLst>
              <a:ext uri="{FF2B5EF4-FFF2-40B4-BE49-F238E27FC236}">
                <a16:creationId xmlns:a16="http://schemas.microsoft.com/office/drawing/2014/main" id="{5EE0C976-137C-DD36-46E2-EF404646CB19}"/>
              </a:ext>
            </a:extLst>
          </p:cNvPr>
          <p:cNvSpPr>
            <a:spLocks noGrp="1"/>
          </p:cNvSpPr>
          <p:nvPr>
            <p:ph type="sldNum" sz="quarter" idx="12"/>
          </p:nvPr>
        </p:nvSpPr>
        <p:spPr/>
        <p:txBody>
          <a:bodyPr/>
          <a:lstStyle/>
          <a:p>
            <a:fld id="{CCE9FF9F-1395-4290-B546-5BF303C1BB21}" type="slidenum">
              <a:rPr lang="en-GB" smtClean="0"/>
              <a:t>18</a:t>
            </a:fld>
            <a:endParaRPr lang="en-GB"/>
          </a:p>
        </p:txBody>
      </p:sp>
      <p:pic>
        <p:nvPicPr>
          <p:cNvPr id="6" name="Picture 5">
            <a:extLst>
              <a:ext uri="{FF2B5EF4-FFF2-40B4-BE49-F238E27FC236}">
                <a16:creationId xmlns:a16="http://schemas.microsoft.com/office/drawing/2014/main" id="{FEE1D2C1-6C66-29DF-30B4-816F023706B3}"/>
              </a:ext>
            </a:extLst>
          </p:cNvPr>
          <p:cNvPicPr>
            <a:picLocks noChangeAspect="1"/>
          </p:cNvPicPr>
          <p:nvPr/>
        </p:nvPicPr>
        <p:blipFill>
          <a:blip r:embed="rId2"/>
          <a:stretch>
            <a:fillRect/>
          </a:stretch>
        </p:blipFill>
        <p:spPr>
          <a:xfrm>
            <a:off x="2671260" y="5479184"/>
            <a:ext cx="5810250" cy="1000125"/>
          </a:xfrm>
          <a:prstGeom prst="rect">
            <a:avLst/>
          </a:prstGeom>
        </p:spPr>
      </p:pic>
    </p:spTree>
    <p:extLst>
      <p:ext uri="{BB962C8B-B14F-4D97-AF65-F5344CB8AC3E}">
        <p14:creationId xmlns:p14="http://schemas.microsoft.com/office/powerpoint/2010/main" val="668548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B09CC-BCDC-F723-FF1E-046F07EF703F}"/>
              </a:ext>
            </a:extLst>
          </p:cNvPr>
          <p:cNvSpPr>
            <a:spLocks noGrp="1"/>
          </p:cNvSpPr>
          <p:nvPr>
            <p:ph type="title"/>
          </p:nvPr>
        </p:nvSpPr>
        <p:spPr>
          <a:xfrm>
            <a:off x="755576" y="160435"/>
            <a:ext cx="7886700" cy="1204244"/>
          </a:xfrm>
        </p:spPr>
        <p:txBody>
          <a:bodyPr>
            <a:normAutofit/>
          </a:bodyPr>
          <a:lstStyle/>
          <a:p>
            <a:r>
              <a:rPr lang="en-GB" sz="2000" dirty="0">
                <a:solidFill>
                  <a:srgbClr val="C00000"/>
                </a:solidFill>
                <a:latin typeface="+mn-lt"/>
              </a:rPr>
              <a:t>Practitioner’s valid reasoning challenged researchers assumptions</a:t>
            </a:r>
          </a:p>
        </p:txBody>
      </p:sp>
      <p:sp>
        <p:nvSpPr>
          <p:cNvPr id="3" name="Content Placeholder 2">
            <a:extLst>
              <a:ext uri="{FF2B5EF4-FFF2-40B4-BE49-F238E27FC236}">
                <a16:creationId xmlns:a16="http://schemas.microsoft.com/office/drawing/2014/main" id="{222B3569-026B-4FC5-3598-EC1A189DC3C5}"/>
              </a:ext>
            </a:extLst>
          </p:cNvPr>
          <p:cNvSpPr>
            <a:spLocks noGrp="1"/>
          </p:cNvSpPr>
          <p:nvPr>
            <p:ph idx="1"/>
          </p:nvPr>
        </p:nvSpPr>
        <p:spPr>
          <a:xfrm>
            <a:off x="337337" y="1253331"/>
            <a:ext cx="8191822" cy="4351338"/>
          </a:xfrm>
        </p:spPr>
        <p:txBody>
          <a:bodyPr>
            <a:noAutofit/>
          </a:bodyPr>
          <a:lstStyle/>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They do cope, but maybe another child in resource provision class probably wouldn't or a couple of them wouldn't cope with the, oh, you’ve got to wait five minutes or they're not quite ready. They wouldn’t cope with that.</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solidFill>
                  <a:srgbClr val="000000"/>
                </a:solidFill>
                <a:effectLst/>
                <a:ea typeface="Calibri" panose="020F0502020204030204" pitchFamily="34" charset="0"/>
                <a:cs typeface="Times New Roman" panose="02020603050405020304" pitchFamily="18" charset="0"/>
              </a:rPr>
              <a:t>LSA:</a:t>
            </a:r>
            <a:r>
              <a:rPr lang="en-GB" sz="1400" dirty="0">
                <a:solidFill>
                  <a:srgbClr val="000000"/>
                </a:solidFill>
                <a:effectLst/>
                <a:ea typeface="Calibri" panose="020F0502020204030204" pitchFamily="34" charset="0"/>
                <a:cs typeface="Times New Roman" panose="02020603050405020304" pitchFamily="18" charset="0"/>
              </a:rPr>
              <a:t> For example</a:t>
            </a:r>
            <a:r>
              <a:rPr lang="en-GB" sz="1400" dirty="0">
                <a:solidFill>
                  <a:srgbClr val="C00000"/>
                </a:solidFill>
                <a:effectLst/>
                <a:ea typeface="Calibri" panose="020F0502020204030204" pitchFamily="34" charset="0"/>
                <a:cs typeface="Times New Roman" panose="02020603050405020304" pitchFamily="18" charset="0"/>
              </a:rPr>
              <a:t>, we've got a very autistic little girl who would never cope with going to mainstream class</a:t>
            </a:r>
          </a:p>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Making the change.</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solidFill>
                  <a:srgbClr val="000000"/>
                </a:solidFill>
                <a:effectLst/>
                <a:ea typeface="Calibri" panose="020F0502020204030204" pitchFamily="34" charset="0"/>
                <a:cs typeface="Times New Roman" panose="02020603050405020304" pitchFamily="18" charset="0"/>
              </a:rPr>
              <a:t>LSA:</a:t>
            </a:r>
            <a:r>
              <a:rPr lang="en-GB" sz="1400" dirty="0">
                <a:solidFill>
                  <a:srgbClr val="000000"/>
                </a:solidFill>
                <a:effectLst/>
                <a:ea typeface="Calibri" panose="020F0502020204030204" pitchFamily="34" charset="0"/>
                <a:cs typeface="Times New Roman" panose="02020603050405020304" pitchFamily="18" charset="0"/>
              </a:rPr>
              <a:t> Even though she's very good at a lot of her subjects, just that </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Environment.</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solidFill>
                  <a:srgbClr val="000000"/>
                </a:solidFill>
                <a:effectLst/>
                <a:ea typeface="Calibri" panose="020F0502020204030204" pitchFamily="34" charset="0"/>
                <a:cs typeface="Times New Roman" panose="02020603050405020304" pitchFamily="18" charset="0"/>
              </a:rPr>
              <a:t>LSA:</a:t>
            </a:r>
            <a:r>
              <a:rPr lang="en-GB" sz="1400" dirty="0">
                <a:solidFill>
                  <a:srgbClr val="000000"/>
                </a:solidFill>
                <a:effectLst/>
                <a:ea typeface="Calibri" panose="020F0502020204030204" pitchFamily="34" charset="0"/>
                <a:cs typeface="Times New Roman" panose="02020603050405020304" pitchFamily="18" charset="0"/>
              </a:rPr>
              <a:t> </a:t>
            </a:r>
            <a:r>
              <a:rPr lang="en-GB" sz="1400" dirty="0">
                <a:solidFill>
                  <a:srgbClr val="C00000"/>
                </a:solidFill>
                <a:effectLst/>
                <a:ea typeface="Calibri" panose="020F0502020204030204" pitchFamily="34" charset="0"/>
                <a:cs typeface="Times New Roman" panose="02020603050405020304" pitchFamily="18" charset="0"/>
              </a:rPr>
              <a:t>It's too overwhelming… With all of the other children, and it might be… it's out of her comfort zone completely and she'd never go.</a:t>
            </a:r>
          </a:p>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It's not of benefit. It's just a stressor.</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No, it's not of benefit, and it's a judgment call on staff that you decide those things. And we always try. If it doesn't work one time, then we're, well, let's pause it for a minute and then see…but it's got to think of the child first, really, and what's best for them.</a:t>
            </a:r>
            <a:endParaRPr lang="en-GB" sz="1400" dirty="0">
              <a:effectLst/>
              <a:ea typeface="Calibri" panose="020F0502020204030204" pitchFamily="34" charset="0"/>
              <a:cs typeface="Times New Roman" panose="02020603050405020304" pitchFamily="18" charset="0"/>
            </a:endParaRPr>
          </a:p>
          <a:p>
            <a:pPr marL="0" marR="90170" indent="0" algn="just">
              <a:lnSpc>
                <a:spcPct val="107000"/>
              </a:lnSpc>
              <a:spcAft>
                <a:spcPts val="800"/>
              </a:spcAft>
              <a:buNone/>
            </a:pPr>
            <a:r>
              <a:rPr lang="en-GB" sz="1400" b="1" dirty="0">
                <a:solidFill>
                  <a:srgbClr val="000000"/>
                </a:solidFill>
                <a:effectLst/>
                <a:ea typeface="Calibri" panose="020F0502020204030204" pitchFamily="34" charset="0"/>
                <a:cs typeface="Times New Roman" panose="02020603050405020304" pitchFamily="18" charset="0"/>
              </a:rPr>
              <a:t>LSA:</a:t>
            </a:r>
            <a:r>
              <a:rPr lang="en-GB" sz="1400" dirty="0">
                <a:solidFill>
                  <a:srgbClr val="000000"/>
                </a:solidFill>
                <a:effectLst/>
                <a:ea typeface="Calibri" panose="020F0502020204030204" pitchFamily="34" charset="0"/>
                <a:cs typeface="Times New Roman" panose="02020603050405020304" pitchFamily="18" charset="0"/>
              </a:rPr>
              <a:t> </a:t>
            </a:r>
            <a:r>
              <a:rPr lang="en-GB" sz="1400" dirty="0">
                <a:solidFill>
                  <a:srgbClr val="C00000"/>
                </a:solidFill>
                <a:effectLst/>
                <a:ea typeface="Calibri" panose="020F0502020204030204" pitchFamily="34" charset="0"/>
                <a:cs typeface="Times New Roman" panose="02020603050405020304" pitchFamily="18" charset="0"/>
              </a:rPr>
              <a:t>It's almost failing the child, isn't it?</a:t>
            </a:r>
          </a:p>
          <a:p>
            <a:pPr marL="0" marR="90170" indent="0" algn="just">
              <a:lnSpc>
                <a:spcPct val="107000"/>
              </a:lnSpc>
              <a:spcAft>
                <a:spcPts val="800"/>
              </a:spcAft>
              <a:buNone/>
            </a:pPr>
            <a:r>
              <a:rPr lang="en-GB" sz="1400" b="1" dirty="0">
                <a:effectLst/>
                <a:ea typeface="Calibri" panose="020F0502020204030204" pitchFamily="34" charset="0"/>
                <a:cs typeface="Times New Roman" panose="02020603050405020304" pitchFamily="18" charset="0"/>
              </a:rPr>
              <a:t>RP</a:t>
            </a:r>
            <a:r>
              <a:rPr lang="en-GB" sz="1400" b="1" dirty="0">
                <a:solidFill>
                  <a:srgbClr val="000000"/>
                </a:solidFill>
                <a:effectLst/>
                <a:ea typeface="Calibri" panose="020F0502020204030204" pitchFamily="34" charset="0"/>
                <a:cs typeface="Times New Roman" panose="02020603050405020304" pitchFamily="18" charset="0"/>
              </a:rPr>
              <a:t> manager</a:t>
            </a:r>
            <a:r>
              <a:rPr lang="en-GB" sz="1400" dirty="0">
                <a:solidFill>
                  <a:srgbClr val="000000"/>
                </a:solidFill>
                <a:effectLst/>
                <a:ea typeface="Calibri" panose="020F0502020204030204" pitchFamily="34" charset="0"/>
                <a:cs typeface="Times New Roman" panose="02020603050405020304" pitchFamily="18" charset="0"/>
              </a:rPr>
              <a:t>: Yeah.</a:t>
            </a:r>
            <a:endParaRPr lang="en-GB" sz="1400" dirty="0">
              <a:effectLst/>
              <a:ea typeface="Calibri" panose="020F0502020204030204" pitchFamily="34" charset="0"/>
              <a:cs typeface="Times New Roman" panose="02020603050405020304" pitchFamily="18" charset="0"/>
            </a:endParaRPr>
          </a:p>
          <a:p>
            <a:pPr marL="0" indent="0">
              <a:buNone/>
            </a:pPr>
            <a:endParaRPr lang="en-GB" sz="1100" dirty="0"/>
          </a:p>
        </p:txBody>
      </p:sp>
      <p:sp>
        <p:nvSpPr>
          <p:cNvPr id="4" name="Slide Number Placeholder 3">
            <a:extLst>
              <a:ext uri="{FF2B5EF4-FFF2-40B4-BE49-F238E27FC236}">
                <a16:creationId xmlns:a16="http://schemas.microsoft.com/office/drawing/2014/main" id="{A28D0A68-9506-4BB2-D7BB-31E8973E707A}"/>
              </a:ext>
            </a:extLst>
          </p:cNvPr>
          <p:cNvSpPr>
            <a:spLocks noGrp="1"/>
          </p:cNvSpPr>
          <p:nvPr>
            <p:ph type="sldNum" sz="quarter" idx="12"/>
          </p:nvPr>
        </p:nvSpPr>
        <p:spPr/>
        <p:txBody>
          <a:bodyPr/>
          <a:lstStyle/>
          <a:p>
            <a:fld id="{CCE9FF9F-1395-4290-B546-5BF303C1BB21}" type="slidenum">
              <a:rPr lang="en-GB" smtClean="0"/>
              <a:t>19</a:t>
            </a:fld>
            <a:endParaRPr lang="en-GB"/>
          </a:p>
        </p:txBody>
      </p:sp>
    </p:spTree>
    <p:extLst>
      <p:ext uri="{BB962C8B-B14F-4D97-AF65-F5344CB8AC3E}">
        <p14:creationId xmlns:p14="http://schemas.microsoft.com/office/powerpoint/2010/main" val="3789714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p:cNvSpPr>
            <a:spLocks noGrp="1"/>
          </p:cNvSpPr>
          <p:nvPr>
            <p:ph type="title"/>
          </p:nvPr>
        </p:nvSpPr>
        <p:spPr>
          <a:xfrm>
            <a:off x="294694" y="847546"/>
            <a:ext cx="7375161" cy="864773"/>
          </a:xfrm>
        </p:spPr>
        <p:txBody>
          <a:bodyPr vert="horz" lIns="91440" tIns="45720" rIns="91440" bIns="45720" rtlCol="0" anchor="b">
            <a:normAutofit/>
          </a:bodyPr>
          <a:lstStyle/>
          <a:p>
            <a:pPr algn="ctr" defTabSz="914400"/>
            <a:r>
              <a:rPr lang="en-US" sz="3600" kern="1200" dirty="0">
                <a:solidFill>
                  <a:srgbClr val="C00000"/>
                </a:solidFill>
                <a:latin typeface="+mj-lt"/>
                <a:ea typeface="+mj-ea"/>
                <a:cs typeface="+mj-cs"/>
              </a:rPr>
              <a:t>Aim of presentation</a:t>
            </a:r>
          </a:p>
        </p:txBody>
      </p:sp>
      <p:grpSp>
        <p:nvGrpSpPr>
          <p:cNvPr id="42" name="Group 4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217417" y="0"/>
            <a:ext cx="2926583" cy="2382977"/>
            <a:chOff x="6867015" y="-1"/>
            <a:chExt cx="5324985" cy="3251912"/>
          </a:xfrm>
          <a:solidFill>
            <a:schemeClr val="accent5">
              <a:alpha val="10000"/>
            </a:schemeClr>
          </a:solidFill>
        </p:grpSpPr>
        <p:sp>
          <p:nvSpPr>
            <p:cNvPr id="43" name="Freeform: Shape 4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p:cNvSpPr>
            <a:spLocks noGrp="1"/>
          </p:cNvSpPr>
          <p:nvPr>
            <p:ph type="body" sz="quarter" idx="10"/>
          </p:nvPr>
        </p:nvSpPr>
        <p:spPr>
          <a:xfrm>
            <a:off x="884419" y="2296870"/>
            <a:ext cx="7375161" cy="4156466"/>
          </a:xfrm>
        </p:spPr>
        <p:txBody>
          <a:bodyPr vert="horz" lIns="91440" tIns="45720" rIns="91440" bIns="45720" rtlCol="0">
            <a:normAutofit lnSpcReduction="10000"/>
          </a:bodyPr>
          <a:lstStyle/>
          <a:p>
            <a:pPr indent="-228600" defTabSz="914400"/>
            <a:endParaRPr lang="en-US" sz="1200" dirty="0">
              <a:effectLst/>
            </a:endParaRPr>
          </a:p>
          <a:p>
            <a:pPr indent="-228600" defTabSz="914400"/>
            <a:r>
              <a:rPr lang="en-US" sz="1800" dirty="0">
                <a:effectLst/>
              </a:rPr>
              <a:t>To describe the use of Critical Communicative Methodology (CCM) as a collaborative research approach </a:t>
            </a:r>
            <a:r>
              <a:rPr lang="en-US" sz="1800" dirty="0">
                <a:solidFill>
                  <a:srgbClr val="FF0000"/>
                </a:solidFill>
                <a:effectLst/>
              </a:rPr>
              <a:t>to co-construct knowledge/co-create findings with participants</a:t>
            </a:r>
            <a:r>
              <a:rPr lang="en-US" sz="1800" dirty="0">
                <a:effectLst/>
              </a:rPr>
              <a:t> in a research project aimed to enhance the inclusion of students with special educational needs and/or disabilities (SEND) in three mainstream schools in England</a:t>
            </a:r>
          </a:p>
          <a:p>
            <a:pPr indent="-228600" defTabSz="914400"/>
            <a:endParaRPr lang="en-US" sz="1800" dirty="0"/>
          </a:p>
          <a:p>
            <a:pPr indent="-228600" defTabSz="914400"/>
            <a:r>
              <a:rPr lang="en-US" sz="1800" dirty="0">
                <a:effectLst/>
              </a:rPr>
              <a:t>To discuss how the generation of qualitative findings with the participants led to the </a:t>
            </a:r>
            <a:r>
              <a:rPr lang="en-US" sz="1800" dirty="0">
                <a:solidFill>
                  <a:srgbClr val="FF0000"/>
                </a:solidFill>
                <a:effectLst/>
              </a:rPr>
              <a:t>co-creation of a toolkit </a:t>
            </a:r>
            <a:r>
              <a:rPr lang="en-US" sz="1800" dirty="0">
                <a:effectLst/>
              </a:rPr>
              <a:t>to improve the services schools provide to students with SEND and their families</a:t>
            </a:r>
            <a:endParaRPr lang="en-US" sz="1800" dirty="0"/>
          </a:p>
          <a:p>
            <a:pPr indent="-228600" defTabSz="914400"/>
            <a:endParaRPr lang="en-US" sz="1800" dirty="0"/>
          </a:p>
          <a:p>
            <a:pPr indent="-228600" defTabSz="914400"/>
            <a:r>
              <a:rPr lang="en-US" sz="1800" dirty="0"/>
              <a:t>To</a:t>
            </a:r>
            <a:r>
              <a:rPr lang="en-US" sz="1800" dirty="0">
                <a:effectLst/>
              </a:rPr>
              <a:t> discuss </a:t>
            </a:r>
            <a:r>
              <a:rPr lang="en-US" sz="1800" dirty="0">
                <a:solidFill>
                  <a:srgbClr val="FF0000"/>
                </a:solidFill>
                <a:effectLst/>
              </a:rPr>
              <a:t>how we can do research inclusively </a:t>
            </a:r>
            <a:r>
              <a:rPr lang="en-US" sz="1800" dirty="0">
                <a:effectLst/>
              </a:rPr>
              <a:t>(Nind, 2014) through the use of reflective conversations, communicative focus groups (CFG) and communicative observations</a:t>
            </a:r>
            <a:endParaRPr lang="en-US" sz="1800" dirty="0"/>
          </a:p>
        </p:txBody>
      </p:sp>
      <p:grpSp>
        <p:nvGrpSpPr>
          <p:cNvPr id="48" name="Group 4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174211" cy="2175328"/>
            <a:chOff x="-305" y="-1"/>
            <a:chExt cx="3832880" cy="2876136"/>
          </a:xfrm>
        </p:grpSpPr>
        <p:sp>
          <p:nvSpPr>
            <p:cNvPr id="49" name="Freeform: Shape 4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0390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CB2F3-7947-CA21-8405-F14FCEC1FD2F}"/>
              </a:ext>
            </a:extLst>
          </p:cNvPr>
          <p:cNvSpPr>
            <a:spLocks noGrp="1"/>
          </p:cNvSpPr>
          <p:nvPr>
            <p:ph type="title"/>
          </p:nvPr>
        </p:nvSpPr>
        <p:spPr/>
        <p:txBody>
          <a:bodyPr/>
          <a:lstStyle/>
          <a:p>
            <a:pPr algn="ctr"/>
            <a:r>
              <a:rPr lang="en-GB" sz="3200" dirty="0">
                <a:solidFill>
                  <a:srgbClr val="C00000"/>
                </a:solidFill>
                <a:effectLst/>
                <a:ea typeface="Calibri" panose="020F0502020204030204" pitchFamily="34" charset="0"/>
                <a:cs typeface="Times New Roman" panose="02020603050405020304" pitchFamily="18" charset="0"/>
              </a:rPr>
              <a:t>Step 4: Communicative observations</a:t>
            </a:r>
            <a:br>
              <a:rPr lang="en-GB" sz="1800" dirty="0">
                <a:effectLst/>
                <a:latin typeface="Calibri" panose="020F0502020204030204" pitchFamily="34" charset="0"/>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13504D89-48A9-0659-B7C8-B9D2803B5BF8}"/>
              </a:ext>
            </a:extLst>
          </p:cNvPr>
          <p:cNvSpPr>
            <a:spLocks noGrp="1"/>
          </p:cNvSpPr>
          <p:nvPr>
            <p:ph idx="1"/>
          </p:nvPr>
        </p:nvSpPr>
        <p:spPr>
          <a:xfrm>
            <a:off x="467544" y="1340767"/>
            <a:ext cx="7886700" cy="5015583"/>
          </a:xfrm>
        </p:spPr>
        <p:txBody>
          <a:bodyPr>
            <a:normAutofit/>
          </a:bodyPr>
          <a:lstStyle/>
          <a:p>
            <a:r>
              <a:rPr lang="en-GB" sz="1800" dirty="0">
                <a:ea typeface="Calibri" panose="020F0502020204030204" pitchFamily="34" charset="0"/>
              </a:rPr>
              <a:t>W</a:t>
            </a:r>
            <a:r>
              <a:rPr lang="en-GB" sz="1800" dirty="0">
                <a:effectLst/>
                <a:ea typeface="Calibri" panose="020F0502020204030204" pitchFamily="34" charset="0"/>
              </a:rPr>
              <a:t>e spent two days in each school with the three students to observe and discuss their experiences in both mainstream and resource provision classrooms</a:t>
            </a:r>
          </a:p>
          <a:p>
            <a:endParaRPr lang="en-GB" sz="1800" dirty="0">
              <a:ea typeface="Calibri" panose="020F0502020204030204" pitchFamily="34" charset="0"/>
            </a:endParaRPr>
          </a:p>
          <a:p>
            <a:r>
              <a:rPr lang="en-GB" sz="1800" dirty="0">
                <a:ea typeface="Calibri" panose="020F0502020204030204" pitchFamily="34" charset="0"/>
              </a:rPr>
              <a:t>C</a:t>
            </a:r>
            <a:r>
              <a:rPr lang="en-GB" sz="1800" dirty="0">
                <a:effectLst/>
                <a:ea typeface="Calibri" panose="020F0502020204030204" pitchFamily="34" charset="0"/>
              </a:rPr>
              <a:t>hildren’s preferred communication skills </a:t>
            </a:r>
          </a:p>
          <a:p>
            <a:endParaRPr lang="en-GB" sz="1800" dirty="0">
              <a:ea typeface="Calibri" panose="020F0502020204030204" pitchFamily="34" charset="0"/>
            </a:endParaRPr>
          </a:p>
          <a:p>
            <a:r>
              <a:rPr lang="en-GB" sz="1800" dirty="0">
                <a:ea typeface="Calibri" panose="020F0502020204030204" pitchFamily="34" charset="0"/>
              </a:rPr>
              <a:t>S</a:t>
            </a:r>
            <a:r>
              <a:rPr lang="en-GB" sz="1800" dirty="0">
                <a:effectLst/>
                <a:ea typeface="Calibri" panose="020F0502020204030204" pitchFamily="34" charset="0"/>
              </a:rPr>
              <a:t>tudents’ assent </a:t>
            </a:r>
          </a:p>
          <a:p>
            <a:endParaRPr lang="en-GB" sz="1800" dirty="0">
              <a:ea typeface="Calibri" panose="020F0502020204030204" pitchFamily="34" charset="0"/>
            </a:endParaRPr>
          </a:p>
          <a:p>
            <a:endParaRPr lang="en-GB" sz="1800" dirty="0">
              <a:ea typeface="Calibri" panose="020F0502020204030204" pitchFamily="34" charset="0"/>
            </a:endParaRPr>
          </a:p>
          <a:p>
            <a:endParaRPr lang="en-GB" sz="1800" dirty="0">
              <a:ea typeface="Calibri" panose="020F0502020204030204" pitchFamily="34" charset="0"/>
            </a:endParaRPr>
          </a:p>
          <a:p>
            <a:endParaRPr lang="en-GB" sz="1800" dirty="0">
              <a:ea typeface="Calibri" panose="020F0502020204030204" pitchFamily="34" charset="0"/>
            </a:endParaRPr>
          </a:p>
          <a:p>
            <a:r>
              <a:rPr lang="en-GB" sz="1800" dirty="0">
                <a:ea typeface="Calibri" panose="020F0502020204030204" pitchFamily="34" charset="0"/>
              </a:rPr>
              <a:t>W</a:t>
            </a:r>
            <a:r>
              <a:rPr lang="en-GB" sz="1800" dirty="0">
                <a:effectLst/>
                <a:ea typeface="Calibri" panose="020F0502020204030204" pitchFamily="34" charset="0"/>
              </a:rPr>
              <a:t>e asked </a:t>
            </a:r>
            <a:r>
              <a:rPr lang="en-GB" sz="1800" dirty="0">
                <a:ea typeface="Calibri" panose="020F0502020204030204" pitchFamily="34" charset="0"/>
              </a:rPr>
              <a:t>one child</a:t>
            </a:r>
            <a:r>
              <a:rPr lang="en-GB" sz="1800" dirty="0">
                <a:effectLst/>
                <a:ea typeface="Calibri" panose="020F0502020204030204" pitchFamily="34" charset="0"/>
              </a:rPr>
              <a:t> to take photos or draw the places he liked in school, and we discussed his choices. </a:t>
            </a:r>
          </a:p>
          <a:p>
            <a:pPr marL="0" indent="0">
              <a:buNone/>
            </a:pPr>
            <a:endParaRPr lang="en-GB" sz="1800" dirty="0">
              <a:effectLst/>
              <a:ea typeface="Calibri" panose="020F0502020204030204" pitchFamily="34" charset="0"/>
            </a:endParaRPr>
          </a:p>
          <a:p>
            <a:r>
              <a:rPr lang="en-GB" sz="1800" dirty="0">
                <a:effectLst/>
                <a:ea typeface="Calibri" panose="020F0502020204030204" pitchFamily="34" charset="0"/>
              </a:rPr>
              <a:t>We discussed our interpretations with the school staff during the observations, and in the second CFG and reflective discussions with mothers (</a:t>
            </a:r>
            <a:r>
              <a:rPr lang="en-GB" sz="1800" dirty="0">
                <a:ea typeface="Calibri" panose="020F0502020204030204" pitchFamily="34" charset="0"/>
              </a:rPr>
              <a:t>in</a:t>
            </a:r>
            <a:r>
              <a:rPr lang="en-GB" sz="1800" dirty="0">
                <a:effectLst/>
                <a:ea typeface="Calibri" panose="020F0502020204030204" pitchFamily="34" charset="0"/>
              </a:rPr>
              <a:t> step 6). </a:t>
            </a:r>
            <a:endParaRPr lang="en-GB" dirty="0"/>
          </a:p>
        </p:txBody>
      </p:sp>
      <p:sp>
        <p:nvSpPr>
          <p:cNvPr id="4" name="Slide Number Placeholder 3">
            <a:extLst>
              <a:ext uri="{FF2B5EF4-FFF2-40B4-BE49-F238E27FC236}">
                <a16:creationId xmlns:a16="http://schemas.microsoft.com/office/drawing/2014/main" id="{46B3893C-7E66-299F-566A-FD295D47B169}"/>
              </a:ext>
            </a:extLst>
          </p:cNvPr>
          <p:cNvSpPr>
            <a:spLocks noGrp="1"/>
          </p:cNvSpPr>
          <p:nvPr>
            <p:ph type="sldNum" sz="quarter" idx="12"/>
          </p:nvPr>
        </p:nvSpPr>
        <p:spPr/>
        <p:txBody>
          <a:bodyPr/>
          <a:lstStyle/>
          <a:p>
            <a:fld id="{CCE9FF9F-1395-4290-B546-5BF303C1BB21}" type="slidenum">
              <a:rPr lang="en-GB" smtClean="0"/>
              <a:t>20</a:t>
            </a:fld>
            <a:endParaRPr lang="en-GB"/>
          </a:p>
        </p:txBody>
      </p:sp>
      <p:pic>
        <p:nvPicPr>
          <p:cNvPr id="6" name="Picture 5" descr="A group of people in a classroom">
            <a:extLst>
              <a:ext uri="{FF2B5EF4-FFF2-40B4-BE49-F238E27FC236}">
                <a16:creationId xmlns:a16="http://schemas.microsoft.com/office/drawing/2014/main" id="{60BD869A-9FD6-BB65-E031-698BB318A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2040" y="1852837"/>
            <a:ext cx="3284984" cy="2780928"/>
          </a:xfrm>
          <a:prstGeom prst="rect">
            <a:avLst/>
          </a:prstGeom>
        </p:spPr>
      </p:pic>
    </p:spTree>
    <p:extLst>
      <p:ext uri="{BB962C8B-B14F-4D97-AF65-F5344CB8AC3E}">
        <p14:creationId xmlns:p14="http://schemas.microsoft.com/office/powerpoint/2010/main" val="33627815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DEAC8CD-5BFD-9067-FDA2-773ECBA0ACBF}"/>
              </a:ext>
            </a:extLst>
          </p:cNvPr>
          <p:cNvSpPr>
            <a:spLocks noGrp="1"/>
          </p:cNvSpPr>
          <p:nvPr>
            <p:ph type="title"/>
          </p:nvPr>
        </p:nvSpPr>
        <p:spPr>
          <a:xfrm>
            <a:off x="628650" y="365125"/>
            <a:ext cx="7886700" cy="1325563"/>
          </a:xfrm>
        </p:spPr>
        <p:txBody>
          <a:bodyPr>
            <a:normAutofit/>
          </a:bodyPr>
          <a:lstStyle/>
          <a:p>
            <a:r>
              <a:rPr lang="en-GB" sz="2800" dirty="0">
                <a:solidFill>
                  <a:srgbClr val="C00000"/>
                </a:solidFill>
                <a:effectLst/>
                <a:ea typeface="Calibri" panose="020F0502020204030204" pitchFamily="34" charset="0"/>
                <a:cs typeface="Times New Roman" panose="02020603050405020304" pitchFamily="18" charset="0"/>
              </a:rPr>
              <a:t>Step 5: Exclusionary and transformative practices</a:t>
            </a:r>
            <a:br>
              <a:rPr lang="en-GB" sz="2800" dirty="0">
                <a:effectLst/>
                <a:ea typeface="Calibri" panose="020F0502020204030204" pitchFamily="34" charset="0"/>
                <a:cs typeface="Times New Roman" panose="02020603050405020304" pitchFamily="18" charset="0"/>
              </a:rPr>
            </a:br>
            <a:endParaRPr lang="en-GB" sz="2800"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F688F30-CF0D-11BD-4EDD-DCF58B8B6008}"/>
              </a:ext>
            </a:extLst>
          </p:cNvPr>
          <p:cNvSpPr>
            <a:spLocks noGrp="1"/>
          </p:cNvSpPr>
          <p:nvPr>
            <p:ph idx="1"/>
          </p:nvPr>
        </p:nvSpPr>
        <p:spPr>
          <a:xfrm>
            <a:off x="628650" y="1825625"/>
            <a:ext cx="7886700" cy="4351338"/>
          </a:xfrm>
        </p:spPr>
        <p:txBody>
          <a:bodyPr>
            <a:normAutofit/>
          </a:bodyPr>
          <a:lstStyle/>
          <a:p>
            <a:r>
              <a:rPr lang="en-GB" sz="1900" dirty="0">
                <a:effectLst/>
                <a:latin typeface="Times New Roman" panose="02020603050405020304" pitchFamily="18" charset="0"/>
                <a:ea typeface="Calibri" panose="020F0502020204030204" pitchFamily="34" charset="0"/>
              </a:rPr>
              <a:t>Effective and exclusionary dimensions as well as transformative ones which help to overcome the exclusionary (Gómez et al. 2006)</a:t>
            </a:r>
          </a:p>
          <a:p>
            <a:pPr marL="0" indent="0">
              <a:buNone/>
            </a:pPr>
            <a:endParaRPr lang="en-GB" sz="1900" dirty="0">
              <a:latin typeface="Times New Roman" panose="02020603050405020304" pitchFamily="18" charset="0"/>
            </a:endParaRPr>
          </a:p>
          <a:p>
            <a:r>
              <a:rPr lang="en-GB" sz="1900" dirty="0">
                <a:effectLst/>
                <a:latin typeface="Times New Roman" panose="02020603050405020304" pitchFamily="18" charset="0"/>
                <a:ea typeface="Calibri" panose="020F0502020204030204" pitchFamily="34" charset="0"/>
              </a:rPr>
              <a:t>The main task was to translate the previous generated findings into a draft guidance document with effective practices to respond to the exclusionary ones. </a:t>
            </a:r>
          </a:p>
          <a:p>
            <a:endParaRPr lang="en-GB" sz="1900" dirty="0">
              <a:latin typeface="Times New Roman" panose="02020603050405020304" pitchFamily="18" charset="0"/>
            </a:endParaRPr>
          </a:p>
          <a:p>
            <a:r>
              <a:rPr lang="en-GB" sz="1900" dirty="0">
                <a:latin typeface="Times New Roman" panose="02020603050405020304" pitchFamily="18" charset="0"/>
                <a:ea typeface="Calibri" panose="020F0502020204030204" pitchFamily="34" charset="0"/>
              </a:rPr>
              <a:t>E</a:t>
            </a:r>
            <a:r>
              <a:rPr lang="en-GB" sz="1900" dirty="0">
                <a:effectLst/>
                <a:latin typeface="Times New Roman" panose="02020603050405020304" pitchFamily="18" charset="0"/>
                <a:ea typeface="Calibri" panose="020F0502020204030204" pitchFamily="34" charset="0"/>
              </a:rPr>
              <a:t>ight main themes with effective practices in a </a:t>
            </a:r>
            <a:r>
              <a:rPr lang="en-GB" sz="1900" dirty="0">
                <a:effectLst/>
                <a:latin typeface="Times New Roman" panose="02020603050405020304" pitchFamily="18" charset="0"/>
                <a:ea typeface="Calibri" panose="020F0502020204030204" pitchFamily="34" charset="0"/>
                <a:hlinkClick r:id="rId2" action="ppaction://hlinksldjump"/>
              </a:rPr>
              <a:t>draft guidance document</a:t>
            </a:r>
            <a:r>
              <a:rPr lang="en-GB" sz="1900" dirty="0">
                <a:effectLst/>
                <a:latin typeface="Times New Roman" panose="02020603050405020304" pitchFamily="18" charset="0"/>
                <a:ea typeface="Calibri" panose="020F0502020204030204" pitchFamily="34" charset="0"/>
              </a:rPr>
              <a:t>, which we sent to schools before the second CFG</a:t>
            </a:r>
          </a:p>
          <a:p>
            <a:endParaRPr lang="en-GB" sz="1900" dirty="0">
              <a:latin typeface="Times New Roman" panose="02020603050405020304" pitchFamily="18" charset="0"/>
            </a:endParaRPr>
          </a:p>
          <a:p>
            <a:r>
              <a:rPr lang="en-GB" sz="1900" dirty="0">
                <a:latin typeface="Times New Roman" panose="02020603050405020304" pitchFamily="18" charset="0"/>
                <a:ea typeface="Calibri" panose="020F0502020204030204" pitchFamily="34" charset="0"/>
              </a:rPr>
              <a:t>C</a:t>
            </a:r>
            <a:r>
              <a:rPr lang="en-GB" sz="1900" dirty="0">
                <a:effectLst/>
                <a:latin typeface="Times New Roman" panose="02020603050405020304" pitchFamily="18" charset="0"/>
                <a:ea typeface="Calibri" panose="020F0502020204030204" pitchFamily="34" charset="0"/>
              </a:rPr>
              <a:t>olour coded the effective practices mentioned in each school to compare them across the three schools. This contributed to practice transformation in each school</a:t>
            </a:r>
          </a:p>
          <a:p>
            <a:endParaRPr lang="en-GB" sz="1900" dirty="0">
              <a:latin typeface="Times New Roman" panose="02020603050405020304" pitchFamily="18" charset="0"/>
            </a:endParaRPr>
          </a:p>
          <a:p>
            <a:endParaRPr lang="en-GB" sz="1900" dirty="0"/>
          </a:p>
        </p:txBody>
      </p:sp>
      <p:sp>
        <p:nvSpPr>
          <p:cNvPr id="4" name="Slide Number Placeholder 3">
            <a:extLst>
              <a:ext uri="{FF2B5EF4-FFF2-40B4-BE49-F238E27FC236}">
                <a16:creationId xmlns:a16="http://schemas.microsoft.com/office/drawing/2014/main" id="{F8C591E5-287F-FAD3-A4DF-BE8363E368AD}"/>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21</a:t>
            </a:fld>
            <a:endParaRPr lang="en-GB"/>
          </a:p>
        </p:txBody>
      </p:sp>
    </p:spTree>
    <p:extLst>
      <p:ext uri="{BB962C8B-B14F-4D97-AF65-F5344CB8AC3E}">
        <p14:creationId xmlns:p14="http://schemas.microsoft.com/office/powerpoint/2010/main" val="378760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F5613-2FEC-4D19-7874-D310C22E73BD}"/>
              </a:ext>
            </a:extLst>
          </p:cNvPr>
          <p:cNvSpPr>
            <a:spLocks noGrp="1"/>
          </p:cNvSpPr>
          <p:nvPr>
            <p:ph type="title"/>
          </p:nvPr>
        </p:nvSpPr>
        <p:spPr/>
        <p:txBody>
          <a:bodyPr/>
          <a:lstStyle/>
          <a:p>
            <a:pPr algn="ctr"/>
            <a:r>
              <a:rPr lang="en-GB" sz="2800" dirty="0">
                <a:solidFill>
                  <a:srgbClr val="C00000"/>
                </a:solidFill>
                <a:effectLst/>
                <a:ea typeface="Calibri" panose="020F0502020204030204" pitchFamily="34" charset="0"/>
                <a:cs typeface="Times New Roman" panose="02020603050405020304" pitchFamily="18" charset="0"/>
              </a:rPr>
              <a:t>Step 6: Second round of CFG and reflective conversations with mothers</a:t>
            </a:r>
            <a:br>
              <a:rPr lang="en-GB" sz="1800" dirty="0">
                <a:effectLst/>
                <a:ea typeface="Calibri" panose="020F0502020204030204" pitchFamily="34" charset="0"/>
                <a:cs typeface="Times New Roman" panose="02020603050405020304" pitchFamily="18" charset="0"/>
              </a:rPr>
            </a:br>
            <a:endParaRPr lang="en-GB" dirty="0"/>
          </a:p>
        </p:txBody>
      </p:sp>
      <p:sp>
        <p:nvSpPr>
          <p:cNvPr id="3" name="Content Placeholder 2">
            <a:extLst>
              <a:ext uri="{FF2B5EF4-FFF2-40B4-BE49-F238E27FC236}">
                <a16:creationId xmlns:a16="http://schemas.microsoft.com/office/drawing/2014/main" id="{0D2EA519-AE47-B349-3F2B-1054030E0C45}"/>
              </a:ext>
            </a:extLst>
          </p:cNvPr>
          <p:cNvSpPr>
            <a:spLocks noGrp="1"/>
          </p:cNvSpPr>
          <p:nvPr>
            <p:ph idx="1"/>
          </p:nvPr>
        </p:nvSpPr>
        <p:spPr/>
        <p:txBody>
          <a:bodyPr>
            <a:normAutofit lnSpcReduction="10000"/>
          </a:bodyPr>
          <a:lstStyle/>
          <a:p>
            <a:r>
              <a:rPr lang="en-GB" sz="1800" dirty="0">
                <a:effectLst/>
                <a:latin typeface="Times New Roman" panose="02020603050405020304" pitchFamily="18" charset="0"/>
                <a:ea typeface="Calibri" panose="020F0502020204030204" pitchFamily="34" charset="0"/>
              </a:rPr>
              <a:t>Confirm effective and exclusionary practices with the school participants</a:t>
            </a:r>
          </a:p>
          <a:p>
            <a:endParaRPr lang="en-GB" sz="1800" dirty="0">
              <a:latin typeface="Times New Roman" panose="02020603050405020304" pitchFamily="18" charset="0"/>
            </a:endParaRPr>
          </a:p>
          <a:p>
            <a:r>
              <a:rPr lang="en-GB" sz="1800" dirty="0">
                <a:latin typeface="Times New Roman" panose="02020603050405020304" pitchFamily="18" charset="0"/>
                <a:ea typeface="Calibri" panose="020F0502020204030204" pitchFamily="34" charset="0"/>
              </a:rPr>
              <a:t>D</a:t>
            </a:r>
            <a:r>
              <a:rPr lang="en-GB" sz="1800" dirty="0">
                <a:effectLst/>
                <a:latin typeface="Times New Roman" panose="02020603050405020304" pitchFamily="18" charset="0"/>
                <a:ea typeface="Calibri" panose="020F0502020204030204" pitchFamily="34" charset="0"/>
              </a:rPr>
              <a:t>iscuss the accuracy of researchers’ representation of participants’ practice, to identify missing practices, to explore how similar or different where the practices among the three schools, and to reflect on how, and if, they wanted to transform their practice </a:t>
            </a:r>
          </a:p>
          <a:p>
            <a:endParaRPr lang="en-GB" sz="1800" dirty="0">
              <a:latin typeface="Times New Roman" panose="02020603050405020304" pitchFamily="18" charset="0"/>
            </a:endParaRPr>
          </a:p>
          <a:p>
            <a:r>
              <a:rPr lang="en-GB" sz="1800" dirty="0">
                <a:effectLst/>
                <a:latin typeface="Times New Roman" panose="02020603050405020304" pitchFamily="18" charset="0"/>
                <a:ea typeface="Calibri" panose="020F0502020204030204" pitchFamily="34" charset="0"/>
              </a:rPr>
              <a:t>Explain to mothers how we used their concerns, dilemmas and recommendations to create effective practices for schools </a:t>
            </a:r>
            <a:endParaRPr lang="en-GB" sz="1800" dirty="0">
              <a:latin typeface="Times New Roman" panose="02020603050405020304" pitchFamily="18" charset="0"/>
            </a:endParaRPr>
          </a:p>
          <a:p>
            <a:endParaRPr lang="en-GB" sz="1800" dirty="0">
              <a:effectLst/>
              <a:latin typeface="Times New Roman" panose="02020603050405020304" pitchFamily="18" charset="0"/>
              <a:ea typeface="Calibri" panose="020F0502020204030204" pitchFamily="34" charset="0"/>
            </a:endParaRPr>
          </a:p>
          <a:p>
            <a:r>
              <a:rPr lang="en-GB" sz="1800" dirty="0">
                <a:effectLst/>
                <a:latin typeface="Times New Roman" panose="02020603050405020304" pitchFamily="18" charset="0"/>
                <a:ea typeface="Calibri" panose="020F0502020204030204" pitchFamily="34" charset="0"/>
              </a:rPr>
              <a:t>Finalise the ‘guidance document’</a:t>
            </a:r>
          </a:p>
          <a:p>
            <a:endParaRPr lang="en-GB" sz="1800" dirty="0">
              <a:latin typeface="Times New Roman" panose="02020603050405020304" pitchFamily="18" charset="0"/>
              <a:ea typeface="Calibri" panose="020F0502020204030204" pitchFamily="34" charset="0"/>
            </a:endParaRPr>
          </a:p>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onvert the guidance document into a toolkit by adding practical </a:t>
            </a:r>
            <a:endParaRPr lang="en-GB" sz="1800" dirty="0">
              <a:latin typeface="Times New Roman" panose="02020603050405020304" pitchFamily="18" charset="0"/>
              <a:ea typeface="Calibri" panose="020F0502020204030204" pitchFamily="34" charset="0"/>
            </a:endParaRPr>
          </a:p>
          <a:p>
            <a:pPr marL="0" indent="0">
              <a:buNone/>
            </a:pPr>
            <a:r>
              <a:rPr lang="en-GB" sz="1800" dirty="0">
                <a:latin typeface="Times New Roman" panose="02020603050405020304" pitchFamily="18" charset="0"/>
              </a:rPr>
              <a:t>    examples</a:t>
            </a:r>
            <a:endParaRPr lang="en-GB" dirty="0"/>
          </a:p>
        </p:txBody>
      </p:sp>
      <p:sp>
        <p:nvSpPr>
          <p:cNvPr id="4" name="Slide Number Placeholder 3">
            <a:extLst>
              <a:ext uri="{FF2B5EF4-FFF2-40B4-BE49-F238E27FC236}">
                <a16:creationId xmlns:a16="http://schemas.microsoft.com/office/drawing/2014/main" id="{8F83D1D5-75F3-DA7E-38C9-09CA51FEB21A}"/>
              </a:ext>
            </a:extLst>
          </p:cNvPr>
          <p:cNvSpPr>
            <a:spLocks noGrp="1"/>
          </p:cNvSpPr>
          <p:nvPr>
            <p:ph type="sldNum" sz="quarter" idx="12"/>
          </p:nvPr>
        </p:nvSpPr>
        <p:spPr/>
        <p:txBody>
          <a:bodyPr/>
          <a:lstStyle/>
          <a:p>
            <a:fld id="{CCE9FF9F-1395-4290-B546-5BF303C1BB21}" type="slidenum">
              <a:rPr lang="en-GB" smtClean="0"/>
              <a:t>22</a:t>
            </a:fld>
            <a:endParaRPr lang="en-GB"/>
          </a:p>
        </p:txBody>
      </p:sp>
      <p:pic>
        <p:nvPicPr>
          <p:cNvPr id="5" name="Picture 4" descr="A group of people sitting around a table">
            <a:extLst>
              <a:ext uri="{FF2B5EF4-FFF2-40B4-BE49-F238E27FC236}">
                <a16:creationId xmlns:a16="http://schemas.microsoft.com/office/drawing/2014/main" id="{FAFC63EF-94B4-EE02-4638-35F4812979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2254" y="4581128"/>
            <a:ext cx="1987938" cy="2236431"/>
          </a:xfrm>
          <a:prstGeom prst="rect">
            <a:avLst/>
          </a:prstGeom>
        </p:spPr>
      </p:pic>
    </p:spTree>
    <p:extLst>
      <p:ext uri="{BB962C8B-B14F-4D97-AF65-F5344CB8AC3E}">
        <p14:creationId xmlns:p14="http://schemas.microsoft.com/office/powerpoint/2010/main" val="28467731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8EF8566-BEA6-AB86-6E4A-E91858E4A35A}"/>
              </a:ext>
            </a:extLst>
          </p:cNvPr>
          <p:cNvSpPr>
            <a:spLocks noGrp="1"/>
          </p:cNvSpPr>
          <p:nvPr>
            <p:ph type="title"/>
          </p:nvPr>
        </p:nvSpPr>
        <p:spPr>
          <a:xfrm>
            <a:off x="628650" y="365125"/>
            <a:ext cx="7886700" cy="1325563"/>
          </a:xfrm>
        </p:spPr>
        <p:txBody>
          <a:bodyPr>
            <a:normAutofit/>
          </a:bodyPr>
          <a:lstStyle/>
          <a:p>
            <a:r>
              <a:rPr lang="en-GB" sz="2800" dirty="0">
                <a:solidFill>
                  <a:srgbClr val="C00000"/>
                </a:solidFill>
                <a:effectLst/>
                <a:latin typeface="+mn-lt"/>
                <a:ea typeface="Calibri" panose="020F0502020204030204" pitchFamily="34" charset="0"/>
                <a:cs typeface="Times New Roman" panose="02020603050405020304" pitchFamily="18" charset="0"/>
              </a:rPr>
              <a:t>Step 7: Converting the guidance document into a </a:t>
            </a:r>
            <a:r>
              <a:rPr lang="en-GB" sz="2800" dirty="0">
                <a:solidFill>
                  <a:srgbClr val="C00000"/>
                </a:solidFill>
                <a:effectLst/>
                <a:latin typeface="+mn-lt"/>
                <a:ea typeface="Calibri" panose="020F0502020204030204" pitchFamily="34" charset="0"/>
                <a:cs typeface="Times New Roman" panose="02020603050405020304" pitchFamily="18" charset="0"/>
                <a:hlinkClick r:id="rId2" action="ppaction://hlinksldjump"/>
              </a:rPr>
              <a:t>toolkit</a:t>
            </a:r>
            <a:br>
              <a:rPr lang="en-GB" sz="2800" dirty="0">
                <a:effectLst/>
                <a:latin typeface="Calibri" panose="020F0502020204030204" pitchFamily="34" charset="0"/>
                <a:ea typeface="Calibri" panose="020F0502020204030204" pitchFamily="34" charset="0"/>
                <a:cs typeface="Times New Roman" panose="02020603050405020304" pitchFamily="18" charset="0"/>
              </a:rPr>
            </a:br>
            <a:endParaRPr lang="en-GB" sz="2800" dirty="0"/>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A406F122-251F-FA92-E4B3-A1C94B5518B1}"/>
              </a:ext>
            </a:extLst>
          </p:cNvPr>
          <p:cNvSpPr>
            <a:spLocks noGrp="1"/>
          </p:cNvSpPr>
          <p:nvPr>
            <p:ph idx="1"/>
          </p:nvPr>
        </p:nvSpPr>
        <p:spPr>
          <a:xfrm>
            <a:off x="628650" y="1599025"/>
            <a:ext cx="7886700" cy="4351338"/>
          </a:xfrm>
        </p:spPr>
        <p:txBody>
          <a:bodyPr>
            <a:noAutofit/>
          </a:bodyPr>
          <a:lstStyle/>
          <a:p>
            <a:r>
              <a:rPr lang="en-GB" sz="1600" dirty="0">
                <a:ea typeface="Calibri" panose="020F0502020204030204" pitchFamily="34" charset="0"/>
              </a:rPr>
              <a:t>I</a:t>
            </a:r>
            <a:r>
              <a:rPr lang="en-GB" sz="1600" dirty="0">
                <a:effectLst/>
                <a:ea typeface="Calibri" panose="020F0502020204030204" pitchFamily="34" charset="0"/>
              </a:rPr>
              <a:t>ndividual and group meetings with the resource provision managers, the teachers and the LSA to develop examples of good practice or to finalise examples that were mentioned during the CFG. </a:t>
            </a:r>
          </a:p>
          <a:p>
            <a:endParaRPr lang="en-GB" sz="1600" dirty="0"/>
          </a:p>
          <a:p>
            <a:r>
              <a:rPr lang="en-GB" sz="1600" dirty="0">
                <a:ea typeface="Calibri" panose="020F0502020204030204" pitchFamily="34" charset="0"/>
              </a:rPr>
              <a:t>It</a:t>
            </a:r>
            <a:r>
              <a:rPr lang="en-GB" sz="1600" dirty="0">
                <a:effectLst/>
                <a:ea typeface="Calibri" panose="020F0502020204030204" pitchFamily="34" charset="0"/>
              </a:rPr>
              <a:t> includes the practices that schools need to consider when educating students in both resource provision and mainstream classrooms and practical examples to help readers understand the effective practices. </a:t>
            </a:r>
          </a:p>
          <a:p>
            <a:endParaRPr lang="en-GB" sz="1600" dirty="0">
              <a:ea typeface="Calibri" panose="020F0502020204030204" pitchFamily="34" charset="0"/>
            </a:endParaRPr>
          </a:p>
          <a:p>
            <a:r>
              <a:rPr lang="en-GB" sz="1600" dirty="0">
                <a:ea typeface="Calibri" panose="020F0502020204030204" pitchFamily="34" charset="0"/>
              </a:rPr>
              <a:t>A</a:t>
            </a:r>
            <a:r>
              <a:rPr lang="en-GB" sz="1600" dirty="0">
                <a:effectLst/>
                <a:ea typeface="Calibri" panose="020F0502020204030204" pitchFamily="34" charset="0"/>
              </a:rPr>
              <a:t>ims to improve educators’ learning about resource provision and to increase collaboration among mainstream and resource provision staff, parents and external professionals.</a:t>
            </a:r>
          </a:p>
          <a:p>
            <a:endParaRPr lang="en-GB" sz="1600" dirty="0">
              <a:effectLst/>
              <a:ea typeface="Calibri" panose="020F0502020204030204" pitchFamily="34" charset="0"/>
            </a:endParaRPr>
          </a:p>
          <a:p>
            <a:r>
              <a:rPr lang="en-GB" sz="1600" dirty="0">
                <a:effectLst/>
                <a:ea typeface="Calibri" panose="020F0502020204030204" pitchFamily="34" charset="0"/>
              </a:rPr>
              <a:t> It is intended for use as a tool for all schools with resource provision to evaluate and transform their practice</a:t>
            </a:r>
          </a:p>
          <a:p>
            <a:endParaRPr lang="en-GB" sz="1600" dirty="0"/>
          </a:p>
          <a:p>
            <a:r>
              <a:rPr lang="en-GB" sz="1600" dirty="0">
                <a:ea typeface="Calibri" panose="020F0502020204030204" pitchFamily="34" charset="0"/>
              </a:rPr>
              <a:t>A</a:t>
            </a:r>
            <a:r>
              <a:rPr lang="en-GB" sz="1600" dirty="0">
                <a:effectLst/>
                <a:ea typeface="Calibri" panose="020F0502020204030204" pitchFamily="34" charset="0"/>
              </a:rPr>
              <a:t>n amalgam of research- and practice- based knowledge and an example of how communicative methodologies such as CCM can offer practical tools to support schools in transforming their practice towards more inclusion. </a:t>
            </a:r>
            <a:endParaRPr lang="en-GB" sz="1600" dirty="0"/>
          </a:p>
        </p:txBody>
      </p:sp>
      <p:sp>
        <p:nvSpPr>
          <p:cNvPr id="4" name="Slide Number Placeholder 3">
            <a:extLst>
              <a:ext uri="{FF2B5EF4-FFF2-40B4-BE49-F238E27FC236}">
                <a16:creationId xmlns:a16="http://schemas.microsoft.com/office/drawing/2014/main" id="{F0B86640-96B2-6AC7-2408-2CC7ACA0E6CA}"/>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23</a:t>
            </a:fld>
            <a:endParaRPr lang="en-GB"/>
          </a:p>
        </p:txBody>
      </p:sp>
    </p:spTree>
    <p:extLst>
      <p:ext uri="{BB962C8B-B14F-4D97-AF65-F5344CB8AC3E}">
        <p14:creationId xmlns:p14="http://schemas.microsoft.com/office/powerpoint/2010/main" val="456614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521" y="1"/>
            <a:ext cx="851299"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F0C629-5DE8-48D9-C799-56FB88E05164}"/>
              </a:ext>
            </a:extLst>
          </p:cNvPr>
          <p:cNvSpPr>
            <a:spLocks noGrp="1"/>
          </p:cNvSpPr>
          <p:nvPr>
            <p:ph type="title"/>
          </p:nvPr>
        </p:nvSpPr>
        <p:spPr>
          <a:xfrm>
            <a:off x="628650" y="365125"/>
            <a:ext cx="7886700" cy="1047651"/>
          </a:xfrm>
        </p:spPr>
        <p:txBody>
          <a:bodyPr>
            <a:normAutofit/>
          </a:bodyPr>
          <a:lstStyle/>
          <a:p>
            <a:pPr algn="ctr"/>
            <a:r>
              <a:rPr lang="en-GB" dirty="0">
                <a:solidFill>
                  <a:srgbClr val="C00000"/>
                </a:solidFill>
              </a:rPr>
              <a:t>Conclusions</a:t>
            </a:r>
          </a:p>
        </p:txBody>
      </p:sp>
      <p:sp>
        <p:nvSpPr>
          <p:cNvPr id="13" name="Arc 12">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93647" y="2693652"/>
            <a:ext cx="4083433" cy="3062575"/>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863AF37-9C64-2D42-E31C-81A847313C81}"/>
              </a:ext>
            </a:extLst>
          </p:cNvPr>
          <p:cNvSpPr>
            <a:spLocks noGrp="1"/>
          </p:cNvSpPr>
          <p:nvPr>
            <p:ph idx="1"/>
          </p:nvPr>
        </p:nvSpPr>
        <p:spPr>
          <a:xfrm>
            <a:off x="832627" y="1591879"/>
            <a:ext cx="7886700" cy="4351338"/>
          </a:xfrm>
        </p:spPr>
        <p:txBody>
          <a:bodyPr>
            <a:normAutofit/>
          </a:bodyPr>
          <a:lstStyle/>
          <a:p>
            <a:r>
              <a:rPr lang="en-GB" sz="1900" dirty="0">
                <a:effectLst/>
                <a:latin typeface="Times New Roman" panose="02020603050405020304" pitchFamily="18" charset="0"/>
                <a:ea typeface="Calibri" panose="020F0502020204030204" pitchFamily="34" charset="0"/>
              </a:rPr>
              <a:t>The use of reflective conversations, CFG and communicative observations supported researchers and participants in co-constructing new understandings to enhance inclusive practices in an inclusive way</a:t>
            </a:r>
          </a:p>
          <a:p>
            <a:endParaRPr lang="en-GB" sz="1900" dirty="0">
              <a:latin typeface="Times New Roman" panose="02020603050405020304" pitchFamily="18" charset="0"/>
            </a:endParaRPr>
          </a:p>
          <a:p>
            <a:r>
              <a:rPr lang="en-GB" sz="1900" dirty="0">
                <a:latin typeface="Times New Roman" panose="02020603050405020304" pitchFamily="18" charset="0"/>
                <a:ea typeface="Calibri" panose="020F0502020204030204" pitchFamily="34" charset="0"/>
              </a:rPr>
              <a:t>V</a:t>
            </a:r>
            <a:r>
              <a:rPr lang="en-GB" sz="1900" dirty="0">
                <a:effectLst/>
                <a:latin typeface="Times New Roman" panose="02020603050405020304" pitchFamily="18" charset="0"/>
                <a:ea typeface="Calibri" panose="020F0502020204030204" pitchFamily="34" charset="0"/>
              </a:rPr>
              <a:t>alid reasonings from researchers and participants highlight the impact of the egalitarian dialogue in transforming researchers’ and participants’ understandings (knowledge co-construction)</a:t>
            </a:r>
          </a:p>
          <a:p>
            <a:endParaRPr lang="en-GB" sz="1900" dirty="0">
              <a:latin typeface="Times New Roman" panose="02020603050405020304" pitchFamily="18" charset="0"/>
              <a:ea typeface="Calibri" panose="020F0502020204030204" pitchFamily="34" charset="0"/>
            </a:endParaRPr>
          </a:p>
          <a:p>
            <a:r>
              <a:rPr lang="en-GB" sz="1900" dirty="0">
                <a:latin typeface="Times New Roman" panose="02020603050405020304" pitchFamily="18" charset="0"/>
                <a:ea typeface="Calibri" panose="020F0502020204030204" pitchFamily="34" charset="0"/>
              </a:rPr>
              <a:t>CCM’s unique contribution is the focus on </a:t>
            </a:r>
            <a:r>
              <a:rPr lang="en-GB" sz="1900" dirty="0">
                <a:solidFill>
                  <a:srgbClr val="FF0000"/>
                </a:solidFill>
                <a:latin typeface="Times New Roman" panose="02020603050405020304" pitchFamily="18" charset="0"/>
                <a:ea typeface="Calibri" panose="020F0502020204030204" pitchFamily="34" charset="0"/>
              </a:rPr>
              <a:t>the value of the dialogue and not only on the value of the voice of the participants</a:t>
            </a:r>
          </a:p>
          <a:p>
            <a:endParaRPr lang="en-GB" sz="1900" dirty="0">
              <a:effectLst/>
              <a:latin typeface="Times New Roman" panose="02020603050405020304" pitchFamily="18" charset="0"/>
              <a:ea typeface="Calibri" panose="020F0502020204030204" pitchFamily="34" charset="0"/>
            </a:endParaRPr>
          </a:p>
          <a:p>
            <a:r>
              <a:rPr lang="en-GB" sz="1900" dirty="0">
                <a:effectLst/>
                <a:latin typeface="Times New Roman" panose="02020603050405020304" pitchFamily="18" charset="0"/>
                <a:ea typeface="Calibri" panose="020F0502020204030204" pitchFamily="34" charset="0"/>
              </a:rPr>
              <a:t>Overall, this study showed that CCM has the potential to generate knowledge with the participants in a way that makes them feel that they have the power to decide about their practice and lives </a:t>
            </a:r>
          </a:p>
          <a:p>
            <a:endParaRPr lang="en-GB" sz="1900" dirty="0">
              <a:latin typeface="Times New Roman" panose="02020603050405020304" pitchFamily="18" charset="0"/>
              <a:ea typeface="Calibri" panose="020F0502020204030204" pitchFamily="34" charset="0"/>
            </a:endParaRPr>
          </a:p>
          <a:p>
            <a:endParaRPr lang="en-GB" sz="1900" dirty="0">
              <a:latin typeface="Times New Roman" panose="02020603050405020304" pitchFamily="18" charset="0"/>
            </a:endParaRPr>
          </a:p>
          <a:p>
            <a:endParaRPr lang="en-GB" sz="1900" dirty="0"/>
          </a:p>
        </p:txBody>
      </p:sp>
      <p:sp>
        <p:nvSpPr>
          <p:cNvPr id="4" name="Slide Number Placeholder 3">
            <a:extLst>
              <a:ext uri="{FF2B5EF4-FFF2-40B4-BE49-F238E27FC236}">
                <a16:creationId xmlns:a16="http://schemas.microsoft.com/office/drawing/2014/main" id="{587FAB88-20E9-C320-EC33-BF7D73DA65F2}"/>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24</a:t>
            </a:fld>
            <a:endParaRPr lang="en-GB"/>
          </a:p>
        </p:txBody>
      </p:sp>
    </p:spTree>
    <p:extLst>
      <p:ext uri="{BB962C8B-B14F-4D97-AF65-F5344CB8AC3E}">
        <p14:creationId xmlns:p14="http://schemas.microsoft.com/office/powerpoint/2010/main" val="352484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69C5C5-6AB9-1861-1039-D90CF996F455}"/>
              </a:ext>
            </a:extLst>
          </p:cNvPr>
          <p:cNvSpPr>
            <a:spLocks noGrp="1"/>
          </p:cNvSpPr>
          <p:nvPr>
            <p:ph type="title"/>
          </p:nvPr>
        </p:nvSpPr>
        <p:spPr/>
        <p:txBody>
          <a:bodyPr/>
          <a:lstStyle/>
          <a:p>
            <a:r>
              <a:rPr lang="en-GB" dirty="0"/>
              <a:t>Link to the project’s website for the toolkit</a:t>
            </a:r>
          </a:p>
        </p:txBody>
      </p:sp>
      <p:sp>
        <p:nvSpPr>
          <p:cNvPr id="4" name="Slide Number Placeholder 3">
            <a:extLst>
              <a:ext uri="{FF2B5EF4-FFF2-40B4-BE49-F238E27FC236}">
                <a16:creationId xmlns:a16="http://schemas.microsoft.com/office/drawing/2014/main" id="{10AE14F2-7B71-F388-B3B0-717D8A85226C}"/>
              </a:ext>
            </a:extLst>
          </p:cNvPr>
          <p:cNvSpPr>
            <a:spLocks noGrp="1"/>
          </p:cNvSpPr>
          <p:nvPr>
            <p:ph type="sldNum" sz="quarter" idx="12"/>
          </p:nvPr>
        </p:nvSpPr>
        <p:spPr/>
        <p:txBody>
          <a:bodyPr/>
          <a:lstStyle/>
          <a:p>
            <a:fld id="{CCE9FF9F-1395-4290-B546-5BF303C1BB21}" type="slidenum">
              <a:rPr lang="en-GB" smtClean="0"/>
              <a:t>25</a:t>
            </a:fld>
            <a:endParaRPr lang="en-GB"/>
          </a:p>
        </p:txBody>
      </p:sp>
      <p:pic>
        <p:nvPicPr>
          <p:cNvPr id="1026" name="Picture 2">
            <a:extLst>
              <a:ext uri="{FF2B5EF4-FFF2-40B4-BE49-F238E27FC236}">
                <a16:creationId xmlns:a16="http://schemas.microsoft.com/office/drawing/2014/main" id="{6B45D1FF-9585-796E-288E-6E3A686B27F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96331" y="1825625"/>
            <a:ext cx="435133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013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6FDA1-DC2B-4379-93E7-D357CA550EEA}"/>
              </a:ext>
            </a:extLst>
          </p:cNvPr>
          <p:cNvSpPr>
            <a:spLocks noGrp="1"/>
          </p:cNvSpPr>
          <p:nvPr>
            <p:ph type="title"/>
          </p:nvPr>
        </p:nvSpPr>
        <p:spPr>
          <a:xfrm>
            <a:off x="628650" y="365127"/>
            <a:ext cx="7886700" cy="615602"/>
          </a:xfrm>
        </p:spPr>
        <p:txBody>
          <a:bodyPr/>
          <a:lstStyle/>
          <a:p>
            <a:pPr algn="ctr"/>
            <a:r>
              <a:rPr lang="en-GB" b="1" dirty="0">
                <a:solidFill>
                  <a:srgbClr val="C00000"/>
                </a:solidFill>
              </a:rPr>
              <a:t>References</a:t>
            </a:r>
          </a:p>
        </p:txBody>
      </p:sp>
      <p:sp>
        <p:nvSpPr>
          <p:cNvPr id="3" name="Text Placeholder 2">
            <a:extLst>
              <a:ext uri="{FF2B5EF4-FFF2-40B4-BE49-F238E27FC236}">
                <a16:creationId xmlns:a16="http://schemas.microsoft.com/office/drawing/2014/main" id="{8B96AE61-5080-46DA-A624-3B6FFF0B3E26}"/>
              </a:ext>
            </a:extLst>
          </p:cNvPr>
          <p:cNvSpPr>
            <a:spLocks noGrp="1"/>
          </p:cNvSpPr>
          <p:nvPr>
            <p:ph type="body" sz="quarter" idx="10"/>
          </p:nvPr>
        </p:nvSpPr>
        <p:spPr>
          <a:xfrm>
            <a:off x="467544" y="1124744"/>
            <a:ext cx="8135937" cy="5113139"/>
          </a:xfrm>
        </p:spPr>
        <p:txBody>
          <a:bodyPr>
            <a:normAutofit fontScale="92500" lnSpcReduction="20000"/>
          </a:bodyPr>
          <a:lstStyle/>
          <a:p>
            <a:pPr marL="0" indent="0">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Department for Education. 2015. </a:t>
            </a:r>
            <a:r>
              <a:rPr lang="en-GB" sz="1600" dirty="0"/>
              <a:t>Area guidelines for SEND and alternative provision. Including special schools, alternative provision, specially resourced provision and units. Available at </a:t>
            </a:r>
            <a:r>
              <a:rPr lang="en-GB" sz="1600" dirty="0">
                <a:hlinkClick r:id="rId2" action="ppaction://hlinkfile"/>
              </a:rPr>
              <a:t>file:///C:/Users/vs1d17/OneDrive%20-%20University%20of%20Southampton/Southampton%20School%20of%20Education/Research/Research%20Funding/British%20Academy/BA-Grant/Resourced%20ProvisionUK-Policy%20document.pdf</a:t>
            </a:r>
            <a:r>
              <a:rPr lang="en-GB" sz="1600" dirty="0"/>
              <a:t> Accessed 06 Sep 2022.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Department for Education. 2017.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Special educational needs in England: January 2017 Technical Document</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Available at  </a:t>
            </a:r>
            <a:r>
              <a:rPr lang="en-GB" sz="1800" dirty="0">
                <a:effectLst/>
                <a:latin typeface="Times New Roman" panose="02020603050405020304" pitchFamily="18" charset="0"/>
                <a:ea typeface="Calibri" panose="020F0502020204030204" pitchFamily="34" charset="0"/>
                <a:cs typeface="Times New Roman" panose="02020603050405020304" pitchFamily="18" charset="0"/>
                <a:hlinkClick r:id="rId3"/>
              </a:rPr>
              <a:t>https://assets.publishing.service.gov.uk/government/uploads/system/uploads/attachment_data/file/633035/SFR37_2017_Technical_document.pdf Accessed 06 Sep 2022</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buNone/>
            </a:pP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Gómez, A., </a:t>
            </a:r>
            <a:r>
              <a:rPr lang="en-GB"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Puigvert</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 and </a:t>
            </a:r>
            <a:r>
              <a:rPr lang="en-GB"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Flecha</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R., 2011. Critical communicative methodology: Informing real social transformation through research.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Qualitative Inquiry</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17(3), 235–245.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https://doi.org/10.1177/1077800410397802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err="1">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Puigvert</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L., Christou, M., and Holford, J., 2012. Critical communicative methodology: Including vulnerable voices in research through dialogue.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Cambridge Journal of Education</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42</a:t>
            </a:r>
            <a:r>
              <a:rPr lang="en-GB" sz="1800" dirty="0">
                <a:solidFill>
                  <a:srgbClr val="222222"/>
                </a:solidFill>
                <a:effectLst/>
                <a:latin typeface="Times New Roman" panose="02020603050405020304" pitchFamily="18" charset="0"/>
                <a:ea typeface="Calibri" panose="020F0502020204030204" pitchFamily="34" charset="0"/>
                <a:cs typeface="Times New Roman" panose="02020603050405020304" pitchFamily="18" charset="0"/>
              </a:rPr>
              <a:t>(4), 513-526. </a:t>
            </a:r>
            <a:r>
              <a:rPr lang="en-GB"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5"/>
              </a:rPr>
              <a:t>https://doi.org/10.1080/0305764X.2012.733341</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i="0" dirty="0">
                <a:solidFill>
                  <a:srgbClr val="000000"/>
                </a:solidFill>
                <a:effectLst/>
                <a:latin typeface="Times New Roman" panose="02020603050405020304" pitchFamily="18" charset="0"/>
              </a:rPr>
              <a:t>Strogilos, V </a:t>
            </a:r>
            <a:r>
              <a:rPr lang="en-GB" sz="1800" b="0" i="0" dirty="0">
                <a:solidFill>
                  <a:srgbClr val="000000"/>
                </a:solidFill>
                <a:effectLst/>
                <a:latin typeface="Times New Roman" panose="02020603050405020304" pitchFamily="18" charset="0"/>
              </a:rPr>
              <a:t>&amp; Ward, R. J. (2023). Resourced Provision in Mainstream Schools for Students With Special Educational Needs and/or Disabilities: Inclusive Service or Safe Space? </a:t>
            </a:r>
            <a:r>
              <a:rPr lang="en-GB" sz="1800" b="0" i="1" dirty="0">
                <a:solidFill>
                  <a:srgbClr val="000000"/>
                </a:solidFill>
                <a:effectLst/>
                <a:latin typeface="Times New Roman" panose="02020603050405020304" pitchFamily="18" charset="0"/>
              </a:rPr>
              <a:t>Journals of Research in Special Educational Needs</a:t>
            </a:r>
            <a:r>
              <a:rPr lang="en-GB" sz="1800" b="0" i="0" dirty="0">
                <a:solidFill>
                  <a:srgbClr val="000000"/>
                </a:solidFill>
                <a:effectLst/>
                <a:latin typeface="Times New Roman" panose="02020603050405020304" pitchFamily="18" charset="0"/>
              </a:rPr>
              <a:t>. </a:t>
            </a:r>
            <a:r>
              <a:rPr lang="en-GB" sz="1800" i="0" u="sng" strike="noStrike" dirty="0">
                <a:solidFill>
                  <a:srgbClr val="0000FF"/>
                </a:solidFill>
                <a:effectLst/>
                <a:latin typeface="Times New Roman" panose="02020603050405020304" pitchFamily="18" charset="0"/>
                <a:hlinkClick r:id="rId6"/>
              </a:rPr>
              <a:t>https://doi.org/10.1111/1471-3802.12622</a:t>
            </a:r>
            <a:r>
              <a:rPr lang="en-GB" sz="1800" i="0" dirty="0">
                <a:solidFill>
                  <a:srgbClr val="000000"/>
                </a:solidFill>
                <a:effectLst/>
                <a:latin typeface="Times New Roman" panose="02020603050405020304" pitchFamily="18" charset="0"/>
              </a:rPr>
              <a:t>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Warren, A., Buckingham, K., &amp; Parsons, S. (2020). Everyday experiences of inclusion in Primary resourced provision: the voices of autistic pupils and their teachers.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European Journal of Special Needs Education</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800" i="1" dirty="0">
                <a:effectLst/>
                <a:latin typeface="Times New Roman" panose="02020603050405020304" pitchFamily="18" charset="0"/>
                <a:ea typeface="Calibri" panose="020F0502020204030204" pitchFamily="34" charset="0"/>
                <a:cs typeface="Times New Roman" panose="02020603050405020304" pitchFamily="18" charset="0"/>
              </a:rPr>
              <a:t>36</a:t>
            </a:r>
            <a:r>
              <a:rPr lang="en-GB" sz="1800" dirty="0">
                <a:effectLst/>
                <a:latin typeface="Times New Roman" panose="02020603050405020304" pitchFamily="18" charset="0"/>
                <a:ea typeface="Calibri" panose="020F0502020204030204" pitchFamily="34" charset="0"/>
                <a:cs typeface="Times New Roman" panose="02020603050405020304" pitchFamily="18" charset="0"/>
              </a:rPr>
              <a:t>(5), 803–818. </a:t>
            </a:r>
          </a:p>
          <a:p>
            <a:pPr marL="0" indent="0">
              <a:buNone/>
            </a:pPr>
            <a:endParaRPr lang="en-GB"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7607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6D6306C-ED4F-4AAE-B4A5-EEA6AFAD7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77DED4-F6CB-4D88-ABC3-8195133BCA5F}"/>
              </a:ext>
            </a:extLst>
          </p:cNvPr>
          <p:cNvSpPr>
            <a:spLocks noGrp="1"/>
          </p:cNvSpPr>
          <p:nvPr>
            <p:ph type="title"/>
          </p:nvPr>
        </p:nvSpPr>
        <p:spPr>
          <a:xfrm>
            <a:off x="482600" y="1698171"/>
            <a:ext cx="2001168" cy="4516360"/>
          </a:xfrm>
        </p:spPr>
        <p:txBody>
          <a:bodyPr vert="horz" lIns="91440" tIns="45720" rIns="91440" bIns="45720" rtlCol="0" anchor="t">
            <a:normAutofit/>
          </a:bodyPr>
          <a:lstStyle/>
          <a:p>
            <a:pPr defTabSz="914400"/>
            <a:endParaRPr lang="en-US" sz="31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0EC5361D-F897-4856-B945-0455A365E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25642" y="741074"/>
            <a:ext cx="687472"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508C0C5-2268-42B5-B3C8-4D0899E05F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12651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41ACBDB-38F8-4B34-8183-BD95B4E55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826041" y="-81546"/>
            <a:ext cx="1827638" cy="1032742"/>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Rectangle 15">
            <a:extLst>
              <a:ext uri="{FF2B5EF4-FFF2-40B4-BE49-F238E27FC236}">
                <a16:creationId xmlns:a16="http://schemas.microsoft.com/office/drawing/2014/main" id="{DE00DB52-3455-4E2F-867B-A6D0516E1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909679" y="502817"/>
            <a:ext cx="645368"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17707449-89FE-440F-A490-1001A14488F1}"/>
              </a:ext>
            </a:extLst>
          </p:cNvPr>
          <p:cNvSpPr>
            <a:spLocks noGrp="1"/>
          </p:cNvSpPr>
          <p:nvPr>
            <p:ph type="body" sz="quarter" idx="10"/>
          </p:nvPr>
        </p:nvSpPr>
        <p:spPr>
          <a:xfrm>
            <a:off x="1187624" y="1698170"/>
            <a:ext cx="7473775" cy="4516361"/>
          </a:xfrm>
        </p:spPr>
        <p:txBody>
          <a:bodyPr vert="horz" lIns="91440" tIns="45720" rIns="91440" bIns="45720" rtlCol="0">
            <a:normAutofit/>
          </a:bodyPr>
          <a:lstStyle/>
          <a:p>
            <a:pPr marL="0" indent="-228600" defTabSz="914400"/>
            <a:endParaRPr lang="en-US" sz="1700" dirty="0"/>
          </a:p>
          <a:p>
            <a:pPr marL="0" indent="-228600" defTabSz="914400"/>
            <a:endParaRPr lang="en-US" sz="1700" dirty="0"/>
          </a:p>
          <a:p>
            <a:pPr marL="0" indent="-228600" defTabSz="914400"/>
            <a:endParaRPr lang="en-US" sz="1700" dirty="0"/>
          </a:p>
          <a:p>
            <a:pPr marL="0" indent="-228600" defTabSz="914400"/>
            <a:endParaRPr lang="en-US" sz="1700" dirty="0"/>
          </a:p>
          <a:p>
            <a:pPr marL="0" indent="-228600" defTabSz="914400"/>
            <a:endParaRPr lang="en-US" sz="1700" dirty="0"/>
          </a:p>
          <a:p>
            <a:pPr marL="0" indent="0" algn="ctr" defTabSz="914400">
              <a:buNone/>
            </a:pPr>
            <a:r>
              <a:rPr lang="en-US" sz="3600" dirty="0">
                <a:solidFill>
                  <a:srgbClr val="FF0000"/>
                </a:solidFill>
              </a:rPr>
              <a:t>Thank You!</a:t>
            </a:r>
          </a:p>
        </p:txBody>
      </p:sp>
      <p:sp>
        <p:nvSpPr>
          <p:cNvPr id="18" name="Isosceles Triangle 17">
            <a:extLst>
              <a:ext uri="{FF2B5EF4-FFF2-40B4-BE49-F238E27FC236}">
                <a16:creationId xmlns:a16="http://schemas.microsoft.com/office/drawing/2014/main" id="{9E914C83-E0D8-4953-92D5-169D28CB43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6567" y="6115501"/>
            <a:ext cx="1120885"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Isosceles Triangle 19">
            <a:extLst>
              <a:ext uri="{FF2B5EF4-FFF2-40B4-BE49-F238E27FC236}">
                <a16:creationId xmlns:a16="http://schemas.microsoft.com/office/drawing/2014/main" id="{3512E083-F550-46AF-8490-767ECFD00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75472" y="6453143"/>
            <a:ext cx="611178"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200233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ABAE6-22EB-9F6B-85DE-635B5220B1B3}"/>
              </a:ext>
            </a:extLst>
          </p:cNvPr>
          <p:cNvSpPr>
            <a:spLocks noGrp="1"/>
          </p:cNvSpPr>
          <p:nvPr>
            <p:ph type="title"/>
          </p:nvPr>
        </p:nvSpPr>
        <p:spPr/>
        <p:txBody>
          <a:bodyPr/>
          <a:lstStyle/>
          <a:p>
            <a:pPr algn="ctr"/>
            <a:r>
              <a:rPr lang="en-GB" dirty="0">
                <a:solidFill>
                  <a:srgbClr val="C00000"/>
                </a:solidFill>
                <a:hlinkClick r:id="rId2" action="ppaction://hlinksldjump"/>
              </a:rPr>
              <a:t>Draft guidance document</a:t>
            </a:r>
            <a:endParaRPr lang="en-GB" dirty="0">
              <a:solidFill>
                <a:srgbClr val="C00000"/>
              </a:solidFill>
            </a:endParaRPr>
          </a:p>
        </p:txBody>
      </p:sp>
      <p:sp>
        <p:nvSpPr>
          <p:cNvPr id="3" name="Content Placeholder 2">
            <a:extLst>
              <a:ext uri="{FF2B5EF4-FFF2-40B4-BE49-F238E27FC236}">
                <a16:creationId xmlns:a16="http://schemas.microsoft.com/office/drawing/2014/main" id="{1E696B2D-4B43-2A5A-727F-7F3FBEAF828F}"/>
              </a:ext>
            </a:extLst>
          </p:cNvPr>
          <p:cNvSpPr>
            <a:spLocks noGrp="1"/>
          </p:cNvSpPr>
          <p:nvPr>
            <p:ph sz="half" idx="1"/>
          </p:nvPr>
        </p:nvSpPr>
        <p:spPr/>
        <p:txBody>
          <a:bodyPr>
            <a:normAutofit fontScale="25000" lnSpcReduction="20000"/>
          </a:bodyPr>
          <a:lstStyle/>
          <a:p>
            <a:pPr marL="0" indent="0" algn="ctr">
              <a:buNone/>
            </a:pPr>
            <a:r>
              <a:rPr lang="en-GB" sz="4400" dirty="0"/>
              <a:t>Area 4. Collaboration with parents</a:t>
            </a: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Parents of students in the RPC:</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4a. Collaborate with mainstream teachers, not only staff in the RPC (</a:t>
            </a:r>
            <a:r>
              <a:rPr lang="en-GB"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 parents</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Example: Schools need to create opportunities for parents to meet mainstream teachers e.g. pick up their child from mainstream class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4b. Socialise with all parents in the school, not just parents of the RPC (</a:t>
            </a:r>
            <a:r>
              <a:rPr lang="en-GB"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 parents)</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4c. Are supported to understand their child’s needs and strengths but are asked to offer their expertise (</a:t>
            </a:r>
            <a:r>
              <a:rPr lang="en-GB" sz="4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4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Liss</a:t>
            </a:r>
            <a:r>
              <a:rPr lang="en-GB" sz="4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Junior</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4d. Parents’ expectations are discussed when they are confused and school’s input is realistic (</a:t>
            </a:r>
            <a:r>
              <a:rPr lang="en-GB" sz="4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4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GB" sz="4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Liss</a:t>
            </a:r>
            <a:r>
              <a:rPr lang="en-GB" sz="4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Junior</a:t>
            </a:r>
            <a:r>
              <a:rPr lang="en-GB" sz="4400"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Example: Discuss with parents why more one-to-one support in RP is not always possible (</a:t>
            </a:r>
            <a:r>
              <a:rPr lang="en-GB"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4e. Information is shared online with parents (</a:t>
            </a:r>
            <a:r>
              <a:rPr lang="en-GB" sz="4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GB" sz="4400" dirty="0">
                <a:effectLst/>
                <a:latin typeface="Times New Roman" panose="02020603050405020304" pitchFamily="18" charset="0"/>
                <a:ea typeface="Calibri" panose="020F0502020204030204" pitchFamily="34" charset="0"/>
                <a:cs typeface="Times New Roman" panose="02020603050405020304" pitchFamily="18" charset="0"/>
              </a:rPr>
              <a:t>Example: Share observations of the child via ‘Evidence me’; Videos on how to teach their children</a:t>
            </a:r>
            <a:endParaRPr lang="en-GB" sz="4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a:p>
        </p:txBody>
      </p:sp>
      <p:sp>
        <p:nvSpPr>
          <p:cNvPr id="4" name="Content Placeholder 3">
            <a:extLst>
              <a:ext uri="{FF2B5EF4-FFF2-40B4-BE49-F238E27FC236}">
                <a16:creationId xmlns:a16="http://schemas.microsoft.com/office/drawing/2014/main" id="{8AAD7FF2-359E-CDEC-3E64-497D66C9F9C0}"/>
              </a:ext>
            </a:extLst>
          </p:cNvPr>
          <p:cNvSpPr>
            <a:spLocks noGrp="1"/>
          </p:cNvSpPr>
          <p:nvPr>
            <p:ph sz="half" idx="2"/>
          </p:nvPr>
        </p:nvSpPr>
        <p:spPr/>
        <p:txBody>
          <a:bodyPr>
            <a:normAutofit fontScale="25000" lnSpcReduction="20000"/>
          </a:bodyPr>
          <a:lstStyle/>
          <a:p>
            <a:pPr marL="0" indent="0" algn="ctr">
              <a:buNone/>
            </a:pPr>
            <a:r>
              <a:rPr lang="en-GB" sz="3400" dirty="0"/>
              <a:t>Area 2. In the mainstream classroom</a:t>
            </a:r>
          </a:p>
          <a:p>
            <a:pPr marL="0" indent="0" algn="ctr">
              <a:buNone/>
            </a:pPr>
            <a:endParaRPr lang="en-GB" sz="3400" dirty="0"/>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2a.</a:t>
            </a:r>
            <a:r>
              <a:rPr lang="en-GB" sz="3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When TAs from RPC work in mainstream class</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Bef>
                <a:spcPts val="0"/>
              </a:spcBef>
              <a:buFont typeface="Courier New" panose="02070309020205020404" pitchFamily="49" charset="0"/>
              <a:buChar char="o"/>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Provide support to all children not only to children from RPC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Bef>
                <a:spcPts val="0"/>
              </a:spcBef>
              <a:buFont typeface="Courier New" panose="02070309020205020404" pitchFamily="49" charset="0"/>
              <a:buChar char="o"/>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Do not sit next to the child from RPC for one-to-one all the time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 &amp; </a:t>
            </a:r>
            <a:r>
              <a:rPr lang="en-GB" sz="3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Liss</a:t>
            </a:r>
            <a:r>
              <a:rPr lang="en-GB" sz="3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Junior</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20000"/>
              </a:lnSpc>
              <a:spcBef>
                <a:spcPts val="0"/>
              </a:spcBef>
              <a:buFont typeface="Courier New" panose="02070309020205020404" pitchFamily="49" charset="0"/>
              <a:buChar char="o"/>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Provide behaviour management in line with school’s  policy (</a:t>
            </a:r>
            <a:r>
              <a:rPr lang="en-GB" sz="3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2b. Mainstream staff learn by observing how RP staff work (e.g. communication) with children with LD in mainstream class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2c. Differentiate for all children in the mainstream class, especially in the content of teaching in main subjects and provide stations for individual work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 </a:t>
            </a:r>
            <a:r>
              <a:rPr lang="en-GB" sz="3400" dirty="0" err="1">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Liss</a:t>
            </a:r>
            <a:r>
              <a:rPr lang="en-GB" sz="3400" dirty="0">
                <a:solidFill>
                  <a:srgbClr val="00B050"/>
                </a:solidFill>
                <a:effectLst/>
                <a:latin typeface="Times New Roman" panose="02020603050405020304" pitchFamily="18" charset="0"/>
                <a:ea typeface="Calibri" panose="020F0502020204030204" pitchFamily="34" charset="0"/>
                <a:cs typeface="Times New Roman" panose="02020603050405020304" pitchFamily="18" charset="0"/>
              </a:rPr>
              <a:t> Junior</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3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2d. Augmentative and alternative communication is used in both mainstream and RPC (</a:t>
            </a:r>
            <a:r>
              <a:rPr lang="en-GB" sz="3400" dirty="0">
                <a:solidFill>
                  <a:srgbClr val="00B0F0"/>
                </a:solidFill>
                <a:effectLst/>
                <a:latin typeface="Times New Roman" panose="02020603050405020304" pitchFamily="18" charset="0"/>
                <a:ea typeface="Calibri" panose="020F0502020204030204" pitchFamily="34" charset="0"/>
                <a:cs typeface="Times New Roman" panose="02020603050405020304" pitchFamily="18" charset="0"/>
              </a:rPr>
              <a:t>Ashley Infant</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 Example: IEP, visual timetables</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2e. All students are allocated learning partners, including those from RPC, who change every fortnight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Bef>
                <a:spcPts val="0"/>
              </a:spcBef>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2f. Resources are provided to aid concentration and access to learning when quiet/ concentration needed and are removed when participation is needed (</a:t>
            </a:r>
            <a:r>
              <a:rPr lang="en-GB" sz="3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Stoke Park</a:t>
            </a: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20000"/>
              </a:lnSpc>
              <a:spcBef>
                <a:spcPts val="0"/>
              </a:spcBef>
            </a:pPr>
            <a:endParaRPr lang="en-GB" sz="3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20000"/>
              </a:lnSpc>
              <a:spcBef>
                <a:spcPts val="0"/>
              </a:spcBef>
              <a:buNone/>
            </a:pPr>
            <a:r>
              <a:rPr lang="en-GB" sz="3400" dirty="0">
                <a:effectLst/>
                <a:latin typeface="Times New Roman" panose="02020603050405020304" pitchFamily="18" charset="0"/>
                <a:ea typeface="Calibri" panose="020F0502020204030204" pitchFamily="34" charset="0"/>
                <a:cs typeface="Times New Roman" panose="02020603050405020304" pitchFamily="18" charset="0"/>
              </a:rPr>
              <a:t>Example: Wobble cushion to sit on during carpet time to help with sensory issues, ear defenders when classroom environment is too noisy, separate workstation. Ask the child to remove the ear defenders, or to leave the workstation and come and work with other children</a:t>
            </a:r>
            <a:endParaRPr lang="en-GB" sz="3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GB" dirty="0"/>
          </a:p>
        </p:txBody>
      </p:sp>
      <p:sp>
        <p:nvSpPr>
          <p:cNvPr id="5" name="Slide Number Placeholder 4">
            <a:extLst>
              <a:ext uri="{FF2B5EF4-FFF2-40B4-BE49-F238E27FC236}">
                <a16:creationId xmlns:a16="http://schemas.microsoft.com/office/drawing/2014/main" id="{4318DF5F-D287-B1D1-53BD-774E032B672F}"/>
              </a:ext>
            </a:extLst>
          </p:cNvPr>
          <p:cNvSpPr>
            <a:spLocks noGrp="1"/>
          </p:cNvSpPr>
          <p:nvPr>
            <p:ph type="sldNum" sz="quarter" idx="12"/>
          </p:nvPr>
        </p:nvSpPr>
        <p:spPr/>
        <p:txBody>
          <a:bodyPr/>
          <a:lstStyle/>
          <a:p>
            <a:fld id="{CCE9FF9F-1395-4290-B546-5BF303C1BB21}" type="slidenum">
              <a:rPr lang="en-GB" smtClean="0"/>
              <a:t>28</a:t>
            </a:fld>
            <a:endParaRPr lang="en-GB"/>
          </a:p>
        </p:txBody>
      </p:sp>
    </p:spTree>
    <p:extLst>
      <p:ext uri="{BB962C8B-B14F-4D97-AF65-F5344CB8AC3E}">
        <p14:creationId xmlns:p14="http://schemas.microsoft.com/office/powerpoint/2010/main" val="15373856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E61D-0292-738C-06A4-DAD3CDA4059F}"/>
              </a:ext>
            </a:extLst>
          </p:cNvPr>
          <p:cNvSpPr>
            <a:spLocks noGrp="1"/>
          </p:cNvSpPr>
          <p:nvPr>
            <p:ph type="title"/>
          </p:nvPr>
        </p:nvSpPr>
        <p:spPr/>
        <p:txBody>
          <a:bodyPr/>
          <a:lstStyle/>
          <a:p>
            <a:pPr algn="ctr"/>
            <a:r>
              <a:rPr lang="en-GB" dirty="0">
                <a:solidFill>
                  <a:srgbClr val="C00000"/>
                </a:solidFill>
              </a:rPr>
              <a:t>Effective practice in the toolkit</a:t>
            </a:r>
            <a:endParaRPr lang="en-GB" dirty="0"/>
          </a:p>
        </p:txBody>
      </p:sp>
      <p:pic>
        <p:nvPicPr>
          <p:cNvPr id="6" name="Content Placeholder 5">
            <a:extLst>
              <a:ext uri="{FF2B5EF4-FFF2-40B4-BE49-F238E27FC236}">
                <a16:creationId xmlns:a16="http://schemas.microsoft.com/office/drawing/2014/main" id="{DCB6004E-8FBF-616C-CAB1-80EA2FE165C8}"/>
              </a:ext>
            </a:extLst>
          </p:cNvPr>
          <p:cNvPicPr>
            <a:picLocks noGrp="1" noChangeAspect="1"/>
          </p:cNvPicPr>
          <p:nvPr>
            <p:ph idx="1"/>
          </p:nvPr>
        </p:nvPicPr>
        <p:blipFill>
          <a:blip r:embed="rId2"/>
          <a:stretch>
            <a:fillRect/>
          </a:stretch>
        </p:blipFill>
        <p:spPr>
          <a:xfrm>
            <a:off x="1619672" y="1825624"/>
            <a:ext cx="5350301" cy="4854301"/>
          </a:xfrm>
        </p:spPr>
      </p:pic>
      <p:sp>
        <p:nvSpPr>
          <p:cNvPr id="4" name="Slide Number Placeholder 3">
            <a:extLst>
              <a:ext uri="{FF2B5EF4-FFF2-40B4-BE49-F238E27FC236}">
                <a16:creationId xmlns:a16="http://schemas.microsoft.com/office/drawing/2014/main" id="{079B5E33-0C9C-8CA5-1C00-CD7760E8BD2A}"/>
              </a:ext>
            </a:extLst>
          </p:cNvPr>
          <p:cNvSpPr>
            <a:spLocks noGrp="1"/>
          </p:cNvSpPr>
          <p:nvPr>
            <p:ph type="sldNum" sz="quarter" idx="12"/>
          </p:nvPr>
        </p:nvSpPr>
        <p:spPr/>
        <p:txBody>
          <a:bodyPr/>
          <a:lstStyle/>
          <a:p>
            <a:fld id="{CCE9FF9F-1395-4290-B546-5BF303C1BB21}" type="slidenum">
              <a:rPr lang="en-GB" smtClean="0"/>
              <a:t>29</a:t>
            </a:fld>
            <a:endParaRPr lang="en-GB"/>
          </a:p>
        </p:txBody>
      </p:sp>
    </p:spTree>
    <p:extLst>
      <p:ext uri="{BB962C8B-B14F-4D97-AF65-F5344CB8AC3E}">
        <p14:creationId xmlns:p14="http://schemas.microsoft.com/office/powerpoint/2010/main" val="187928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82600" y="321734"/>
            <a:ext cx="8178799" cy="1135737"/>
          </a:xfrm>
        </p:spPr>
        <p:txBody>
          <a:bodyPr vert="horz" lIns="91440" tIns="45720" rIns="91440" bIns="45720" rtlCol="0" anchor="ctr">
            <a:normAutofit/>
          </a:bodyPr>
          <a:lstStyle/>
          <a:p>
            <a:pPr algn="ctr" defTabSz="914400"/>
            <a:r>
              <a:rPr lang="en-US" altLang="en-US" sz="3600" kern="1200" dirty="0">
                <a:solidFill>
                  <a:srgbClr val="C00000"/>
                </a:solidFill>
                <a:cs typeface="Times New Roman" panose="02020603050405020304" pitchFamily="18" charset="0"/>
              </a:rPr>
              <a:t>Resource provision classrooms (RPC)</a:t>
            </a:r>
            <a:endParaRPr lang="en-US" sz="3600" kern="1200" dirty="0">
              <a:solidFill>
                <a:srgbClr val="C00000"/>
              </a:solidFill>
              <a:cs typeface="Times New Roman" panose="02020603050405020304" pitchFamily="18" charset="0"/>
            </a:endParaRPr>
          </a:p>
        </p:txBody>
      </p:sp>
      <p:sp>
        <p:nvSpPr>
          <p:cNvPr id="3" name="Text Placeholder 2"/>
          <p:cNvSpPr>
            <a:spLocks noGrp="1"/>
          </p:cNvSpPr>
          <p:nvPr>
            <p:ph type="body" sz="quarter" idx="10"/>
          </p:nvPr>
        </p:nvSpPr>
        <p:spPr>
          <a:xfrm>
            <a:off x="331184" y="1779204"/>
            <a:ext cx="5032903" cy="4393982"/>
          </a:xfrm>
        </p:spPr>
        <p:txBody>
          <a:bodyPr vert="horz" lIns="91440" tIns="45720" rIns="91440" bIns="45720" rtlCol="0">
            <a:normAutofit/>
          </a:bodyPr>
          <a:lstStyle/>
          <a:p>
            <a:pPr marL="0" indent="0" defTabSz="914400">
              <a:spcAft>
                <a:spcPts val="0"/>
              </a:spcAft>
              <a:buNone/>
            </a:pPr>
            <a:r>
              <a:rPr lang="en-GB" sz="1600" dirty="0">
                <a:latin typeface="Times New Roman" panose="02020603050405020304" pitchFamily="18" charset="0"/>
                <a:cs typeface="Times New Roman" panose="02020603050405020304" pitchFamily="18" charset="0"/>
              </a:rPr>
              <a:t>Resourced Provisions are where places are reserved at a mainstream school for pupils with a specific type of SEN, taught mainly within mainstream classes, but requiring a base and some specialist facilities around the school. </a:t>
            </a:r>
          </a:p>
          <a:p>
            <a:pPr marL="0" indent="0" defTabSz="914400">
              <a:spcAft>
                <a:spcPts val="0"/>
              </a:spcAft>
              <a:buNone/>
            </a:pPr>
            <a:endParaRPr lang="en-GB" sz="1600" dirty="0">
              <a:latin typeface="Times New Roman" panose="02020603050405020304" pitchFamily="18" charset="0"/>
              <a:cs typeface="Times New Roman" panose="02020603050405020304" pitchFamily="18" charset="0"/>
            </a:endParaRPr>
          </a:p>
          <a:p>
            <a:pPr marL="0" indent="0" defTabSz="914400">
              <a:spcAft>
                <a:spcPts val="0"/>
              </a:spcAft>
              <a:buNone/>
            </a:pPr>
            <a:r>
              <a:rPr lang="en-GB" sz="1600" dirty="0">
                <a:latin typeface="Times New Roman" panose="02020603050405020304" pitchFamily="18" charset="0"/>
                <a:cs typeface="Times New Roman" panose="02020603050405020304" pitchFamily="18" charset="0"/>
              </a:rPr>
              <a:t>Resourced provisions:  </a:t>
            </a:r>
          </a:p>
          <a:p>
            <a:pPr marL="0" indent="0" defTabSz="914400">
              <a:spcAft>
                <a:spcPts val="0"/>
              </a:spcAft>
              <a:buNone/>
            </a:pPr>
            <a:endParaRPr lang="en-GB" sz="1600" dirty="0">
              <a:latin typeface="Times New Roman" panose="02020603050405020304" pitchFamily="18" charset="0"/>
              <a:cs typeface="Times New Roman" panose="02020603050405020304" pitchFamily="18" charset="0"/>
            </a:endParaRPr>
          </a:p>
          <a:p>
            <a:pPr defTabSz="914400">
              <a:spcAft>
                <a:spcPts val="0"/>
              </a:spcAft>
            </a:pPr>
            <a:r>
              <a:rPr lang="en-GB" sz="1600" dirty="0">
                <a:latin typeface="Times New Roman" panose="02020603050405020304" pitchFamily="18" charset="0"/>
                <a:cs typeface="Times New Roman" panose="02020603050405020304" pitchFamily="18" charset="0"/>
              </a:rPr>
              <a:t>receive additional funding from the local authority specifically for the purpose of the provision </a:t>
            </a:r>
          </a:p>
          <a:p>
            <a:pPr defTabSz="914400">
              <a:spcAft>
                <a:spcPts val="0"/>
              </a:spcAft>
            </a:pPr>
            <a:endParaRPr lang="en-GB" sz="1600" dirty="0">
              <a:latin typeface="Times New Roman" panose="02020603050405020304" pitchFamily="18" charset="0"/>
              <a:cs typeface="Times New Roman" panose="02020603050405020304" pitchFamily="18" charset="0"/>
            </a:endParaRPr>
          </a:p>
          <a:p>
            <a:pPr defTabSz="914400">
              <a:spcAft>
                <a:spcPts val="0"/>
              </a:spcAft>
            </a:pPr>
            <a:r>
              <a:rPr lang="en-GB" sz="1600" dirty="0">
                <a:latin typeface="Times New Roman" panose="02020603050405020304" pitchFamily="18" charset="0"/>
                <a:cs typeface="Times New Roman" panose="02020603050405020304" pitchFamily="18" charset="0"/>
              </a:rPr>
              <a:t>provide additional specialist facilities on a mainstream school site for a small number of pupils</a:t>
            </a:r>
          </a:p>
          <a:p>
            <a:pPr marL="0" indent="0" defTabSz="914400">
              <a:spcAft>
                <a:spcPts val="0"/>
              </a:spcAft>
              <a:buNone/>
            </a:pPr>
            <a:endParaRPr lang="en-GB" sz="1600" dirty="0">
              <a:latin typeface="Times New Roman" panose="02020603050405020304" pitchFamily="18" charset="0"/>
              <a:cs typeface="Times New Roman" panose="02020603050405020304" pitchFamily="18" charset="0"/>
            </a:endParaRPr>
          </a:p>
          <a:p>
            <a:pPr defTabSz="914400">
              <a:spcAft>
                <a:spcPts val="0"/>
              </a:spcAft>
            </a:pPr>
            <a:r>
              <a:rPr lang="en-GB" sz="1600" dirty="0">
                <a:latin typeface="Times New Roman" panose="02020603050405020304" pitchFamily="18" charset="0"/>
                <a:cs typeface="Times New Roman" panose="02020603050405020304" pitchFamily="18" charset="0"/>
              </a:rPr>
              <a:t>in RP pupils spend most of their time (usually well over 50% of their timetable) in mainstream classes</a:t>
            </a:r>
          </a:p>
          <a:p>
            <a:pPr defTabSz="914400">
              <a:spcAft>
                <a:spcPts val="0"/>
              </a:spcAft>
            </a:pPr>
            <a:endParaRPr lang="en-GB" sz="1600" dirty="0">
              <a:latin typeface="Times New Roman" panose="02020603050405020304" pitchFamily="18" charset="0"/>
              <a:cs typeface="Times New Roman" panose="02020603050405020304" pitchFamily="18" charset="0"/>
            </a:endParaRPr>
          </a:p>
          <a:p>
            <a:pPr defTabSz="914400">
              <a:spcAft>
                <a:spcPts val="0"/>
              </a:spcAft>
            </a:pPr>
            <a:r>
              <a:rPr lang="en-GB" sz="1600" dirty="0">
                <a:latin typeface="Times New Roman" panose="02020603050405020304" pitchFamily="18" charset="0"/>
                <a:cs typeface="Times New Roman" panose="02020603050405020304" pitchFamily="18" charset="0"/>
              </a:rPr>
              <a:t> are usually for pupils with EHC plans</a:t>
            </a:r>
          </a:p>
          <a:p>
            <a:pPr marL="0" indent="0" defTabSz="914400">
              <a:spcAft>
                <a:spcPts val="0"/>
              </a:spcAft>
              <a:buNone/>
            </a:pPr>
            <a:r>
              <a:rPr lang="en-US" altLang="en-US" sz="1700" dirty="0">
                <a:latin typeface="Times New Roman" panose="02020603050405020304" pitchFamily="18" charset="0"/>
                <a:cs typeface="Times New Roman" panose="02020603050405020304" pitchFamily="18" charset="0"/>
              </a:rPr>
              <a:t>(DfE, 2015; 2017)</a:t>
            </a:r>
          </a:p>
          <a:p>
            <a:pPr marL="0" indent="-228600" defTabSz="914400">
              <a:spcAft>
                <a:spcPts val="0"/>
              </a:spcAft>
            </a:pPr>
            <a:endParaRPr lang="en-US" altLang="en-US" sz="1700" dirty="0">
              <a:latin typeface="Times New Roman" panose="02020603050405020304" pitchFamily="18" charset="0"/>
              <a:cs typeface="Times New Roman" panose="02020603050405020304" pitchFamily="18" charset="0"/>
            </a:endParaRPr>
          </a:p>
          <a:p>
            <a:pPr indent="-228600" defTabSz="914400">
              <a:spcAft>
                <a:spcPts val="0"/>
              </a:spcAft>
            </a:pPr>
            <a:endParaRPr lang="en-US" altLang="en-US" sz="1700" dirty="0">
              <a:latin typeface="Times New Roman" panose="02020603050405020304" pitchFamily="18" charset="0"/>
              <a:cs typeface="Times New Roman" panose="02020603050405020304" pitchFamily="18" charset="0"/>
            </a:endParaRPr>
          </a:p>
          <a:p>
            <a:pPr indent="-228600" defTabSz="914400">
              <a:spcBef>
                <a:spcPts val="1200"/>
              </a:spcBef>
            </a:pPr>
            <a:endParaRPr lang="en-US" altLang="en-US" sz="1700" dirty="0">
              <a:latin typeface="Times New Roman" panose="02020603050405020304" pitchFamily="18" charset="0"/>
              <a:cs typeface="Times New Roman" panose="02020603050405020304" pitchFamily="18" charset="0"/>
            </a:endParaRPr>
          </a:p>
          <a:p>
            <a:pPr marL="0" indent="-228600" defTabSz="914400"/>
            <a:endParaRPr lang="en-US" sz="1700" dirty="0">
              <a:latin typeface="Times New Roman" panose="02020603050405020304" pitchFamily="18" charset="0"/>
              <a:cs typeface="Times New Roman" panose="02020603050405020304" pitchFamily="18" charset="0"/>
            </a:endParaRPr>
          </a:p>
        </p:txBody>
      </p:sp>
      <p:grpSp>
        <p:nvGrpSpPr>
          <p:cNvPr id="11" name="Group 10">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760545" cy="2017580"/>
            <a:chOff x="0" y="4601497"/>
            <a:chExt cx="1014060" cy="2017580"/>
          </a:xfrm>
        </p:grpSpPr>
        <p:sp>
          <p:nvSpPr>
            <p:cNvPr id="12" name="Isosceles Triangle 11">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Image result for disability family"/>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267013" y="3140968"/>
            <a:ext cx="3394386" cy="26618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414467" y="1"/>
            <a:ext cx="729532" cy="1935307"/>
            <a:chOff x="10918968" y="713127"/>
            <a:chExt cx="1273032" cy="2532832"/>
          </a:xfrm>
        </p:grpSpPr>
        <p:sp>
          <p:nvSpPr>
            <p:cNvPr id="16" name="Rectangle 15">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597154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13A6A-05A5-8184-9AC6-2C6217B8AD9A}"/>
              </a:ext>
            </a:extLst>
          </p:cNvPr>
          <p:cNvSpPr>
            <a:spLocks noGrp="1"/>
          </p:cNvSpPr>
          <p:nvPr>
            <p:ph type="title"/>
          </p:nvPr>
        </p:nvSpPr>
        <p:spPr/>
        <p:txBody>
          <a:bodyPr/>
          <a:lstStyle/>
          <a:p>
            <a:pPr algn="ctr"/>
            <a:r>
              <a:rPr lang="en-GB" dirty="0">
                <a:solidFill>
                  <a:srgbClr val="C00000"/>
                </a:solidFill>
              </a:rPr>
              <a:t>Effective practice in the toolkit</a:t>
            </a:r>
          </a:p>
        </p:txBody>
      </p:sp>
      <p:pic>
        <p:nvPicPr>
          <p:cNvPr id="6" name="Content Placeholder 5">
            <a:extLst>
              <a:ext uri="{FF2B5EF4-FFF2-40B4-BE49-F238E27FC236}">
                <a16:creationId xmlns:a16="http://schemas.microsoft.com/office/drawing/2014/main" id="{C9F1BC46-803E-756D-9A62-D8CB30FAFAE2}"/>
              </a:ext>
            </a:extLst>
          </p:cNvPr>
          <p:cNvPicPr>
            <a:picLocks noGrp="1" noChangeAspect="1"/>
          </p:cNvPicPr>
          <p:nvPr>
            <p:ph idx="1"/>
          </p:nvPr>
        </p:nvPicPr>
        <p:blipFill>
          <a:blip r:embed="rId2"/>
          <a:stretch>
            <a:fillRect/>
          </a:stretch>
        </p:blipFill>
        <p:spPr>
          <a:xfrm>
            <a:off x="1576387" y="1839119"/>
            <a:ext cx="5991225" cy="4324350"/>
          </a:xfrm>
        </p:spPr>
      </p:pic>
      <p:sp>
        <p:nvSpPr>
          <p:cNvPr id="4" name="Slide Number Placeholder 3">
            <a:extLst>
              <a:ext uri="{FF2B5EF4-FFF2-40B4-BE49-F238E27FC236}">
                <a16:creationId xmlns:a16="http://schemas.microsoft.com/office/drawing/2014/main" id="{0696C651-0E46-4C7E-4481-B2C49ED0F8DF}"/>
              </a:ext>
            </a:extLst>
          </p:cNvPr>
          <p:cNvSpPr>
            <a:spLocks noGrp="1"/>
          </p:cNvSpPr>
          <p:nvPr>
            <p:ph type="sldNum" sz="quarter" idx="12"/>
          </p:nvPr>
        </p:nvSpPr>
        <p:spPr/>
        <p:txBody>
          <a:bodyPr/>
          <a:lstStyle/>
          <a:p>
            <a:fld id="{CCE9FF9F-1395-4290-B546-5BF303C1BB21}" type="slidenum">
              <a:rPr lang="en-GB" smtClean="0"/>
              <a:t>30</a:t>
            </a:fld>
            <a:endParaRPr lang="en-GB"/>
          </a:p>
        </p:txBody>
      </p:sp>
    </p:spTree>
    <p:extLst>
      <p:ext uri="{BB962C8B-B14F-4D97-AF65-F5344CB8AC3E}">
        <p14:creationId xmlns:p14="http://schemas.microsoft.com/office/powerpoint/2010/main" val="31198342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D2F1E2-A57A-218A-E4A7-92F28EEBF298}"/>
              </a:ext>
            </a:extLst>
          </p:cNvPr>
          <p:cNvSpPr>
            <a:spLocks noGrp="1"/>
          </p:cNvSpPr>
          <p:nvPr>
            <p:ph type="title"/>
          </p:nvPr>
        </p:nvSpPr>
        <p:spPr/>
        <p:txBody>
          <a:bodyPr/>
          <a:lstStyle/>
          <a:p>
            <a:endParaRPr lang="en-GB" dirty="0"/>
          </a:p>
        </p:txBody>
      </p:sp>
      <p:sp>
        <p:nvSpPr>
          <p:cNvPr id="6" name="Text Placeholder 5">
            <a:extLst>
              <a:ext uri="{FF2B5EF4-FFF2-40B4-BE49-F238E27FC236}">
                <a16:creationId xmlns:a16="http://schemas.microsoft.com/office/drawing/2014/main" id="{0F96A3A3-A6D3-3423-BBB1-E4576F0F907B}"/>
              </a:ext>
            </a:extLst>
          </p:cNvPr>
          <p:cNvSpPr>
            <a:spLocks noGrp="1"/>
          </p:cNvSpPr>
          <p:nvPr>
            <p:ph type="body" idx="1"/>
          </p:nvPr>
        </p:nvSpPr>
        <p:spPr>
          <a:xfrm>
            <a:off x="467544" y="6269162"/>
            <a:ext cx="7886700" cy="428403"/>
          </a:xfrm>
        </p:spPr>
        <p:txBody>
          <a:bodyPr/>
          <a:lstStyle/>
          <a:p>
            <a:r>
              <a:rPr lang="en-GB" dirty="0">
                <a:hlinkClick r:id="rId2" action="ppaction://hlinksldjump"/>
              </a:rPr>
              <a:t>Back</a:t>
            </a:r>
            <a:endParaRPr lang="en-GB" dirty="0"/>
          </a:p>
        </p:txBody>
      </p:sp>
      <p:sp>
        <p:nvSpPr>
          <p:cNvPr id="2" name="Slide Number Placeholder 1">
            <a:extLst>
              <a:ext uri="{FF2B5EF4-FFF2-40B4-BE49-F238E27FC236}">
                <a16:creationId xmlns:a16="http://schemas.microsoft.com/office/drawing/2014/main" id="{528BD584-06E2-C663-1CA7-58E506938A08}"/>
              </a:ext>
            </a:extLst>
          </p:cNvPr>
          <p:cNvSpPr>
            <a:spLocks noGrp="1"/>
          </p:cNvSpPr>
          <p:nvPr>
            <p:ph type="sldNum" sz="quarter" idx="12"/>
          </p:nvPr>
        </p:nvSpPr>
        <p:spPr/>
        <p:txBody>
          <a:bodyPr/>
          <a:lstStyle/>
          <a:p>
            <a:fld id="{CCE9FF9F-1395-4290-B546-5BF303C1BB21}" type="slidenum">
              <a:rPr lang="en-GB" smtClean="0"/>
              <a:t>31</a:t>
            </a:fld>
            <a:endParaRPr lang="en-GB"/>
          </a:p>
        </p:txBody>
      </p:sp>
      <p:pic>
        <p:nvPicPr>
          <p:cNvPr id="8" name="Picture 7">
            <a:extLst>
              <a:ext uri="{FF2B5EF4-FFF2-40B4-BE49-F238E27FC236}">
                <a16:creationId xmlns:a16="http://schemas.microsoft.com/office/drawing/2014/main" id="{48D56B6A-290F-C0B8-0C2F-E7FE0F8507BE}"/>
              </a:ext>
            </a:extLst>
          </p:cNvPr>
          <p:cNvPicPr>
            <a:picLocks noChangeAspect="1"/>
          </p:cNvPicPr>
          <p:nvPr/>
        </p:nvPicPr>
        <p:blipFill>
          <a:blip r:embed="rId3"/>
          <a:stretch>
            <a:fillRect/>
          </a:stretch>
        </p:blipFill>
        <p:spPr>
          <a:xfrm>
            <a:off x="265014" y="160435"/>
            <a:ext cx="8604448" cy="6195916"/>
          </a:xfrm>
          <a:prstGeom prst="rect">
            <a:avLst/>
          </a:prstGeom>
        </p:spPr>
      </p:pic>
    </p:spTree>
    <p:extLst>
      <p:ext uri="{BB962C8B-B14F-4D97-AF65-F5344CB8AC3E}">
        <p14:creationId xmlns:p14="http://schemas.microsoft.com/office/powerpoint/2010/main" val="3421363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95536" y="265331"/>
            <a:ext cx="7272808" cy="566617"/>
          </a:xfrm>
        </p:spPr>
        <p:txBody>
          <a:bodyPr vert="horz" lIns="91440" tIns="45720" rIns="91440" bIns="45720" rtlCol="0" anchor="ctr">
            <a:noAutofit/>
          </a:bodyPr>
          <a:lstStyle/>
          <a:p>
            <a:pPr algn="ctr" defTabSz="914400"/>
            <a:br>
              <a:rPr lang="en-US" altLang="en-US" sz="2400" b="1" kern="1200" dirty="0">
                <a:solidFill>
                  <a:schemeClr val="tx1"/>
                </a:solidFill>
                <a:latin typeface="Times New Roman" panose="02020603050405020304" pitchFamily="18" charset="0"/>
                <a:cs typeface="Times New Roman" panose="02020603050405020304" pitchFamily="18" charset="0"/>
              </a:rPr>
            </a:br>
            <a:br>
              <a:rPr lang="en-US" altLang="en-US" sz="2400" b="1" kern="1200" dirty="0">
                <a:solidFill>
                  <a:schemeClr val="tx1"/>
                </a:solidFill>
                <a:latin typeface="Times New Roman" panose="02020603050405020304" pitchFamily="18" charset="0"/>
                <a:cs typeface="Times New Roman" panose="02020603050405020304" pitchFamily="18" charset="0"/>
              </a:rPr>
            </a:br>
            <a:br>
              <a:rPr lang="en-US" altLang="en-US" sz="2400" b="1" kern="1200" dirty="0">
                <a:solidFill>
                  <a:schemeClr val="tx1"/>
                </a:solidFill>
                <a:latin typeface="Times New Roman" panose="02020603050405020304" pitchFamily="18" charset="0"/>
                <a:cs typeface="Times New Roman" panose="02020603050405020304" pitchFamily="18" charset="0"/>
              </a:rPr>
            </a:br>
            <a:br>
              <a:rPr lang="en-US" sz="2400" kern="1200" dirty="0">
                <a:solidFill>
                  <a:schemeClr val="tx1"/>
                </a:solidFill>
                <a:latin typeface="Times New Roman" panose="02020603050405020304" pitchFamily="18" charset="0"/>
                <a:cs typeface="Times New Roman" panose="02020603050405020304" pitchFamily="18" charset="0"/>
              </a:rPr>
            </a:br>
            <a:r>
              <a:rPr lang="en-US" sz="3600" kern="1200" dirty="0">
                <a:solidFill>
                  <a:srgbClr val="C00000"/>
                </a:solidFill>
                <a:cs typeface="Times New Roman" panose="02020603050405020304" pitchFamily="18" charset="0"/>
              </a:rPr>
              <a:t>Aims of the primary research project</a:t>
            </a:r>
          </a:p>
        </p:txBody>
      </p:sp>
      <p:sp>
        <p:nvSpPr>
          <p:cNvPr id="3" name="Text Placeholder 2"/>
          <p:cNvSpPr>
            <a:spLocks noGrp="1"/>
          </p:cNvSpPr>
          <p:nvPr>
            <p:ph type="body" sz="quarter" idx="10"/>
          </p:nvPr>
        </p:nvSpPr>
        <p:spPr>
          <a:xfrm>
            <a:off x="527687" y="1978175"/>
            <a:ext cx="6193630" cy="4187386"/>
          </a:xfrm>
        </p:spPr>
        <p:txBody>
          <a:bodyPr vert="horz" lIns="91440" tIns="45720" rIns="91440" bIns="45720" rtlCol="0">
            <a:normAutofit/>
          </a:bodyPr>
          <a:lstStyle/>
          <a:p>
            <a:pPr>
              <a:lnSpc>
                <a:spcPct val="107000"/>
              </a:lnSpc>
              <a:spcAft>
                <a:spcPts val="800"/>
              </a:spcAft>
              <a:tabLst>
                <a:tab pos="457200" algn="l"/>
              </a:tabLst>
            </a:pPr>
            <a:r>
              <a:rPr lang="en-GB" sz="1800" dirty="0">
                <a:latin typeface="Times New Roman" panose="02020603050405020304" pitchFamily="18" charset="0"/>
                <a:ea typeface="Calibri" panose="020F0502020204030204" pitchFamily="34" charset="0"/>
              </a:rPr>
              <a:t>To </a:t>
            </a:r>
            <a:r>
              <a:rPr lang="en-GB" sz="1800" dirty="0">
                <a:effectLst/>
                <a:latin typeface="Times New Roman" panose="02020603050405020304" pitchFamily="18" charset="0"/>
                <a:ea typeface="Calibri" panose="020F0502020204030204" pitchFamily="34" charset="0"/>
              </a:rPr>
              <a:t>describe and evaluate with the participants</a:t>
            </a:r>
            <a:r>
              <a:rPr lang="en-GB" sz="1800" dirty="0">
                <a:solidFill>
                  <a:srgbClr val="FF0000"/>
                </a:solidFill>
                <a:effectLst/>
                <a:latin typeface="Times New Roman" panose="02020603050405020304" pitchFamily="18" charset="0"/>
                <a:ea typeface="Calibri" panose="020F0502020204030204" pitchFamily="34" charset="0"/>
              </a:rPr>
              <a:t> the effective practices and challenges in educating students with SEND in resource provision and mainstream classrooms</a:t>
            </a:r>
            <a:r>
              <a:rPr lang="en-GB" sz="1800" dirty="0">
                <a:effectLst/>
                <a:latin typeface="Times New Roman" panose="02020603050405020304" pitchFamily="18" charset="0"/>
                <a:ea typeface="Calibri" panose="020F0502020204030204" pitchFamily="34" charset="0"/>
              </a:rPr>
              <a:t>, and </a:t>
            </a:r>
          </a:p>
          <a:p>
            <a:pPr>
              <a:lnSpc>
                <a:spcPct val="107000"/>
              </a:lnSpc>
              <a:spcAft>
                <a:spcPts val="800"/>
              </a:spcAft>
              <a:tabLst>
                <a:tab pos="457200" algn="l"/>
              </a:tabLst>
            </a:pPr>
            <a:endParaRPr lang="en-GB" sz="1800" dirty="0">
              <a:latin typeface="Times New Roman" panose="02020603050405020304" pitchFamily="18" charset="0"/>
              <a:ea typeface="Calibri" panose="020F0502020204030204" pitchFamily="34" charset="0"/>
            </a:endParaRPr>
          </a:p>
          <a:p>
            <a:pPr>
              <a:lnSpc>
                <a:spcPct val="107000"/>
              </a:lnSpc>
              <a:spcAft>
                <a:spcPts val="800"/>
              </a:spcAft>
              <a:tabLst>
                <a:tab pos="457200" algn="l"/>
              </a:tabLst>
            </a:pPr>
            <a:r>
              <a:rPr lang="en-GB" sz="1800" dirty="0">
                <a:effectLst/>
                <a:latin typeface="Times New Roman" panose="02020603050405020304" pitchFamily="18" charset="0"/>
                <a:ea typeface="Calibri" panose="020F0502020204030204" pitchFamily="34" charset="0"/>
              </a:rPr>
              <a:t>To create an online </a:t>
            </a:r>
            <a:r>
              <a:rPr lang="en-GB" sz="1800" dirty="0">
                <a:solidFill>
                  <a:srgbClr val="FF0000"/>
                </a:solidFill>
                <a:effectLst/>
                <a:latin typeface="Times New Roman" panose="02020603050405020304" pitchFamily="18" charset="0"/>
                <a:ea typeface="Calibri" panose="020F0502020204030204" pitchFamily="34" charset="0"/>
              </a:rPr>
              <a:t>guidance document/toolkit </a:t>
            </a:r>
            <a:r>
              <a:rPr lang="en-GB" sz="1800" dirty="0">
                <a:effectLst/>
                <a:latin typeface="Times New Roman" panose="02020603050405020304" pitchFamily="18" charset="0"/>
                <a:ea typeface="Calibri" panose="020F0502020204030204" pitchFamily="34" charset="0"/>
              </a:rPr>
              <a:t>with effective practices that all schools with resource provision could use to improve their inclusive practice. </a:t>
            </a:r>
          </a:p>
          <a:p>
            <a:pPr marL="0" indent="0">
              <a:lnSpc>
                <a:spcPct val="107000"/>
              </a:lnSpc>
              <a:spcAft>
                <a:spcPts val="800"/>
              </a:spcAft>
              <a:buNone/>
              <a:tabLst>
                <a:tab pos="457200" algn="l"/>
              </a:tabLst>
            </a:pPr>
            <a:endParaRPr lang="en-GB" sz="1800" dirty="0">
              <a:latin typeface="Times New Roman" panose="02020603050405020304" pitchFamily="18" charset="0"/>
              <a:ea typeface="Calibri" panose="020F0502020204030204" pitchFamily="34" charset="0"/>
            </a:endParaRPr>
          </a:p>
          <a:p>
            <a:pPr>
              <a:lnSpc>
                <a:spcPct val="107000"/>
              </a:lnSpc>
              <a:spcAft>
                <a:spcPts val="800"/>
              </a:spcAft>
              <a:tabLst>
                <a:tab pos="457200" algn="l"/>
              </a:tabLst>
            </a:pPr>
            <a:r>
              <a:rPr lang="en-GB" sz="1800" dirty="0">
                <a:effectLst/>
                <a:latin typeface="Times New Roman" panose="02020603050405020304" pitchFamily="18" charset="0"/>
                <a:ea typeface="Calibri" panose="020F0502020204030204" pitchFamily="34" charset="0"/>
              </a:rPr>
              <a:t>Participants: 3 schools with resource provision, resource provision managers, teachers, TAs, mothers and students with SEND</a:t>
            </a:r>
            <a:endParaRPr lang="en-US" sz="1700" dirty="0"/>
          </a:p>
          <a:p>
            <a:pPr marL="0" indent="-228600" defTabSz="914400">
              <a:spcBef>
                <a:spcPct val="0"/>
              </a:spcBef>
              <a:defRPr/>
            </a:pPr>
            <a:endParaRPr lang="en-US" sz="1700" dirty="0"/>
          </a:p>
        </p:txBody>
      </p:sp>
      <p:sp>
        <p:nvSpPr>
          <p:cNvPr id="11" name="Isosceles Triangle 1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1" descr="Graphical user interface, application&#10;&#10;Description automatically generated"/>
          <p:cNvPicPr>
            <a:picLocks noChangeAspect="1"/>
          </p:cNvPicPr>
          <p:nvPr/>
        </p:nvPicPr>
        <p:blipFill>
          <a:blip r:embed="rId2">
            <a:extLst>
              <a:ext uri="{28A0092B-C50C-407E-A947-70E740481C1C}">
                <a14:useLocalDpi xmlns:a14="http://schemas.microsoft.com/office/drawing/2010/main" val="0"/>
              </a:ext>
            </a:extLst>
          </a:blip>
          <a:srcRect l="35057" t="35461" r="50000" b="30270"/>
          <a:stretch>
            <a:fillRect/>
          </a:stretch>
        </p:blipFill>
        <p:spPr bwMode="auto">
          <a:xfrm>
            <a:off x="6668527" y="3838258"/>
            <a:ext cx="1992871" cy="243367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15CBE6EC-46EF-45D9-8E16-DCDC5917CA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321040" y="0"/>
            <a:ext cx="822960" cy="1097280"/>
            <a:chOff x="11094720" y="0"/>
            <a:chExt cx="1097280" cy="1097280"/>
          </a:xfrm>
        </p:grpSpPr>
        <p:sp>
          <p:nvSpPr>
            <p:cNvPr id="16" name="Isosceles Triangle 15">
              <a:extLst>
                <a:ext uri="{FF2B5EF4-FFF2-40B4-BE49-F238E27FC236}">
                  <a16:creationId xmlns:a16="http://schemas.microsoft.com/office/drawing/2014/main" id="{DEEDCD65-9740-4F34-BDF1-9C068E0532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1094720" y="0"/>
              <a:ext cx="1097280" cy="1097280"/>
            </a:xfrm>
            <a:prstGeom prst="triangle">
              <a:avLst>
                <a:gd name="adj" fmla="val 10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B3DA7FD-5CC0-46D1-9DFB-5BAF6BE249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189552" y="127618"/>
              <a:ext cx="457894" cy="45789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50566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026EB7E-E4AD-435F-8AE6-8A34EDD8752D}"/>
              </a:ext>
            </a:extLst>
          </p:cNvPr>
          <p:cNvSpPr>
            <a:spLocks noGrp="1"/>
          </p:cNvSpPr>
          <p:nvPr>
            <p:ph type="title"/>
          </p:nvPr>
        </p:nvSpPr>
        <p:spPr>
          <a:xfrm>
            <a:off x="482600" y="321734"/>
            <a:ext cx="8178799" cy="1135737"/>
          </a:xfrm>
        </p:spPr>
        <p:txBody>
          <a:bodyPr>
            <a:normAutofit/>
          </a:bodyPr>
          <a:lstStyle/>
          <a:p>
            <a:pPr algn="ctr"/>
            <a:r>
              <a:rPr lang="en-GB" sz="3600" dirty="0">
                <a:solidFill>
                  <a:srgbClr val="C00000"/>
                </a:solidFill>
                <a:cs typeface="Times New Roman" panose="02020603050405020304" pitchFamily="18" charset="0"/>
              </a:rPr>
              <a:t>The toolkit</a:t>
            </a:r>
          </a:p>
        </p:txBody>
      </p:sp>
      <p:pic>
        <p:nvPicPr>
          <p:cNvPr id="6" name="Content Placeholder 5">
            <a:extLst>
              <a:ext uri="{FF2B5EF4-FFF2-40B4-BE49-F238E27FC236}">
                <a16:creationId xmlns:a16="http://schemas.microsoft.com/office/drawing/2014/main" id="{FED621D4-4825-B67E-61B1-2A5FD5951835}"/>
              </a:ext>
            </a:extLst>
          </p:cNvPr>
          <p:cNvPicPr>
            <a:picLocks noGrp="1" noChangeAspect="1"/>
          </p:cNvPicPr>
          <p:nvPr>
            <p:ph idx="1"/>
          </p:nvPr>
        </p:nvPicPr>
        <p:blipFill>
          <a:blip r:embed="rId2"/>
          <a:stretch>
            <a:fillRect/>
          </a:stretch>
        </p:blipFill>
        <p:spPr>
          <a:xfrm>
            <a:off x="311102" y="1441249"/>
            <a:ext cx="3371170" cy="4719638"/>
          </a:xfrm>
        </p:spPr>
      </p:pic>
      <p:sp>
        <p:nvSpPr>
          <p:cNvPr id="11" name="Rectangle 10">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08801" y="2200695"/>
            <a:ext cx="645368" cy="484026"/>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7400197" y="1502156"/>
            <a:ext cx="2532832" cy="954774"/>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28518" y="5230015"/>
            <a:ext cx="2017580" cy="760545"/>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60240" y="5789405"/>
            <a:ext cx="485578" cy="364184"/>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1201403B-D471-42E0-B001-500231A81742}"/>
              </a:ext>
            </a:extLst>
          </p:cNvPr>
          <p:cNvSpPr>
            <a:spLocks noGrp="1"/>
          </p:cNvSpPr>
          <p:nvPr>
            <p:ph type="sldNum" sz="quarter" idx="12"/>
          </p:nvPr>
        </p:nvSpPr>
        <p:spPr>
          <a:xfrm>
            <a:off x="6603999" y="6356350"/>
            <a:ext cx="2057400" cy="365125"/>
          </a:xfrm>
        </p:spPr>
        <p:txBody>
          <a:bodyPr>
            <a:normAutofit/>
          </a:bodyPr>
          <a:lstStyle/>
          <a:p>
            <a:pPr>
              <a:spcAft>
                <a:spcPts val="600"/>
              </a:spcAft>
            </a:pPr>
            <a:fld id="{CCE9FF9F-1395-4290-B546-5BF303C1BB21}" type="slidenum">
              <a:rPr lang="en-GB" smtClean="0"/>
              <a:pPr>
                <a:spcAft>
                  <a:spcPts val="600"/>
                </a:spcAft>
              </a:pPr>
              <a:t>5</a:t>
            </a:fld>
            <a:endParaRPr lang="en-GB"/>
          </a:p>
        </p:txBody>
      </p:sp>
      <p:pic>
        <p:nvPicPr>
          <p:cNvPr id="8" name="Picture 7">
            <a:extLst>
              <a:ext uri="{FF2B5EF4-FFF2-40B4-BE49-F238E27FC236}">
                <a16:creationId xmlns:a16="http://schemas.microsoft.com/office/drawing/2014/main" id="{90666203-58BB-8C00-EFC0-95BAF21E6DBE}"/>
              </a:ext>
            </a:extLst>
          </p:cNvPr>
          <p:cNvPicPr>
            <a:picLocks noChangeAspect="1"/>
          </p:cNvPicPr>
          <p:nvPr/>
        </p:nvPicPr>
        <p:blipFill>
          <a:blip r:embed="rId3"/>
          <a:stretch>
            <a:fillRect/>
          </a:stretch>
        </p:blipFill>
        <p:spPr>
          <a:xfrm>
            <a:off x="4191087" y="1441249"/>
            <a:ext cx="3860622" cy="4719638"/>
          </a:xfrm>
          <a:prstGeom prst="rect">
            <a:avLst/>
          </a:prstGeom>
        </p:spPr>
      </p:pic>
    </p:spTree>
    <p:extLst>
      <p:ext uri="{BB962C8B-B14F-4D97-AF65-F5344CB8AC3E}">
        <p14:creationId xmlns:p14="http://schemas.microsoft.com/office/powerpoint/2010/main" val="221961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89747-9F56-2D47-E622-35DAB8A07620}"/>
              </a:ext>
            </a:extLst>
          </p:cNvPr>
          <p:cNvSpPr>
            <a:spLocks noGrp="1"/>
          </p:cNvSpPr>
          <p:nvPr>
            <p:ph type="title"/>
          </p:nvPr>
        </p:nvSpPr>
        <p:spPr/>
        <p:txBody>
          <a:bodyPr>
            <a:normAutofit/>
          </a:bodyPr>
          <a:lstStyle/>
          <a:p>
            <a:pPr algn="ctr"/>
            <a:r>
              <a:rPr lang="en-GB" sz="3600" dirty="0">
                <a:solidFill>
                  <a:srgbClr val="C00000"/>
                </a:solidFill>
                <a:hlinkClick r:id="rId2" action="ppaction://hlinksldjump"/>
              </a:rPr>
              <a:t>The toolkit</a:t>
            </a:r>
            <a:endParaRPr lang="en-GB" sz="3600" dirty="0">
              <a:solidFill>
                <a:srgbClr val="C00000"/>
              </a:solidFill>
            </a:endParaRPr>
          </a:p>
        </p:txBody>
      </p:sp>
      <p:pic>
        <p:nvPicPr>
          <p:cNvPr id="6" name="Content Placeholder 5">
            <a:extLst>
              <a:ext uri="{FF2B5EF4-FFF2-40B4-BE49-F238E27FC236}">
                <a16:creationId xmlns:a16="http://schemas.microsoft.com/office/drawing/2014/main" id="{E97B263D-0F3C-D1D1-51BD-C7CFCF8D7FA9}"/>
              </a:ext>
            </a:extLst>
          </p:cNvPr>
          <p:cNvPicPr>
            <a:picLocks noGrp="1" noChangeAspect="1"/>
          </p:cNvPicPr>
          <p:nvPr>
            <p:ph idx="1"/>
          </p:nvPr>
        </p:nvPicPr>
        <p:blipFill>
          <a:blip r:embed="rId3"/>
          <a:stretch>
            <a:fillRect/>
          </a:stretch>
        </p:blipFill>
        <p:spPr>
          <a:xfrm>
            <a:off x="467544" y="1690689"/>
            <a:ext cx="3049191" cy="4351338"/>
          </a:xfrm>
        </p:spPr>
      </p:pic>
      <p:sp>
        <p:nvSpPr>
          <p:cNvPr id="4" name="Slide Number Placeholder 3">
            <a:extLst>
              <a:ext uri="{FF2B5EF4-FFF2-40B4-BE49-F238E27FC236}">
                <a16:creationId xmlns:a16="http://schemas.microsoft.com/office/drawing/2014/main" id="{A6425DD5-B72C-6D32-94A2-DFB0F41CB4E4}"/>
              </a:ext>
            </a:extLst>
          </p:cNvPr>
          <p:cNvSpPr>
            <a:spLocks noGrp="1"/>
          </p:cNvSpPr>
          <p:nvPr>
            <p:ph type="sldNum" sz="quarter" idx="12"/>
          </p:nvPr>
        </p:nvSpPr>
        <p:spPr/>
        <p:txBody>
          <a:bodyPr/>
          <a:lstStyle/>
          <a:p>
            <a:fld id="{CCE9FF9F-1395-4290-B546-5BF303C1BB21}" type="slidenum">
              <a:rPr lang="en-GB" smtClean="0"/>
              <a:t>6</a:t>
            </a:fld>
            <a:endParaRPr lang="en-GB"/>
          </a:p>
        </p:txBody>
      </p:sp>
      <p:pic>
        <p:nvPicPr>
          <p:cNvPr id="8" name="Picture 7">
            <a:extLst>
              <a:ext uri="{FF2B5EF4-FFF2-40B4-BE49-F238E27FC236}">
                <a16:creationId xmlns:a16="http://schemas.microsoft.com/office/drawing/2014/main" id="{0D339818-0893-218B-80B4-CB1BE28EFC92}"/>
              </a:ext>
            </a:extLst>
          </p:cNvPr>
          <p:cNvPicPr>
            <a:picLocks noChangeAspect="1"/>
          </p:cNvPicPr>
          <p:nvPr/>
        </p:nvPicPr>
        <p:blipFill>
          <a:blip r:embed="rId4"/>
          <a:stretch>
            <a:fillRect/>
          </a:stretch>
        </p:blipFill>
        <p:spPr>
          <a:xfrm>
            <a:off x="3775682" y="1556792"/>
            <a:ext cx="3703169" cy="4799559"/>
          </a:xfrm>
          <a:prstGeom prst="rect">
            <a:avLst/>
          </a:prstGeom>
        </p:spPr>
      </p:pic>
    </p:spTree>
    <p:extLst>
      <p:ext uri="{BB962C8B-B14F-4D97-AF65-F5344CB8AC3E}">
        <p14:creationId xmlns:p14="http://schemas.microsoft.com/office/powerpoint/2010/main" val="1007069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13477-E5A9-E8BA-CF20-714756907625}"/>
              </a:ext>
            </a:extLst>
          </p:cNvPr>
          <p:cNvSpPr>
            <a:spLocks noGrp="1"/>
          </p:cNvSpPr>
          <p:nvPr>
            <p:ph type="title"/>
          </p:nvPr>
        </p:nvSpPr>
        <p:spPr/>
        <p:txBody>
          <a:bodyPr>
            <a:normAutofit/>
          </a:bodyPr>
          <a:lstStyle/>
          <a:p>
            <a:pPr algn="ctr"/>
            <a:r>
              <a:rPr lang="en-GB" sz="3600" dirty="0">
                <a:solidFill>
                  <a:srgbClr val="C00000"/>
                </a:solidFill>
              </a:rPr>
              <a:t>The toolkit</a:t>
            </a:r>
          </a:p>
        </p:txBody>
      </p:sp>
      <p:pic>
        <p:nvPicPr>
          <p:cNvPr id="6" name="Content Placeholder 5">
            <a:extLst>
              <a:ext uri="{FF2B5EF4-FFF2-40B4-BE49-F238E27FC236}">
                <a16:creationId xmlns:a16="http://schemas.microsoft.com/office/drawing/2014/main" id="{A76B005B-6DA3-9DE3-863F-2FF56B9CADC5}"/>
              </a:ext>
            </a:extLst>
          </p:cNvPr>
          <p:cNvPicPr>
            <a:picLocks noGrp="1" noChangeAspect="1"/>
          </p:cNvPicPr>
          <p:nvPr>
            <p:ph idx="1"/>
          </p:nvPr>
        </p:nvPicPr>
        <p:blipFill>
          <a:blip r:embed="rId2"/>
          <a:stretch>
            <a:fillRect/>
          </a:stretch>
        </p:blipFill>
        <p:spPr>
          <a:xfrm>
            <a:off x="539552" y="1994404"/>
            <a:ext cx="3233719" cy="4498470"/>
          </a:xfrm>
        </p:spPr>
      </p:pic>
      <p:sp>
        <p:nvSpPr>
          <p:cNvPr id="4" name="Slide Number Placeholder 3">
            <a:extLst>
              <a:ext uri="{FF2B5EF4-FFF2-40B4-BE49-F238E27FC236}">
                <a16:creationId xmlns:a16="http://schemas.microsoft.com/office/drawing/2014/main" id="{5436ADD0-31B8-A970-AC7A-8003CA9CABEF}"/>
              </a:ext>
            </a:extLst>
          </p:cNvPr>
          <p:cNvSpPr>
            <a:spLocks noGrp="1"/>
          </p:cNvSpPr>
          <p:nvPr>
            <p:ph type="sldNum" sz="quarter" idx="12"/>
          </p:nvPr>
        </p:nvSpPr>
        <p:spPr/>
        <p:txBody>
          <a:bodyPr/>
          <a:lstStyle/>
          <a:p>
            <a:fld id="{CCE9FF9F-1395-4290-B546-5BF303C1BB21}" type="slidenum">
              <a:rPr lang="en-GB" smtClean="0"/>
              <a:t>7</a:t>
            </a:fld>
            <a:endParaRPr lang="en-GB"/>
          </a:p>
        </p:txBody>
      </p:sp>
      <p:pic>
        <p:nvPicPr>
          <p:cNvPr id="8" name="Picture 7">
            <a:extLst>
              <a:ext uri="{FF2B5EF4-FFF2-40B4-BE49-F238E27FC236}">
                <a16:creationId xmlns:a16="http://schemas.microsoft.com/office/drawing/2014/main" id="{A80817AB-572A-A624-33F6-3ECD54C6A041}"/>
              </a:ext>
            </a:extLst>
          </p:cNvPr>
          <p:cNvPicPr>
            <a:picLocks noChangeAspect="1"/>
          </p:cNvPicPr>
          <p:nvPr/>
        </p:nvPicPr>
        <p:blipFill>
          <a:blip r:embed="rId3"/>
          <a:stretch>
            <a:fillRect/>
          </a:stretch>
        </p:blipFill>
        <p:spPr>
          <a:xfrm>
            <a:off x="4644008" y="1994404"/>
            <a:ext cx="3753285" cy="4498470"/>
          </a:xfrm>
          <a:prstGeom prst="rect">
            <a:avLst/>
          </a:prstGeom>
        </p:spPr>
      </p:pic>
    </p:spTree>
    <p:extLst>
      <p:ext uri="{BB962C8B-B14F-4D97-AF65-F5344CB8AC3E}">
        <p14:creationId xmlns:p14="http://schemas.microsoft.com/office/powerpoint/2010/main" val="326131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377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 y="0"/>
            <a:ext cx="914377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2" name="Group 2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6397" y="508838"/>
            <a:ext cx="3913467" cy="6239661"/>
            <a:chOff x="-19221" y="251144"/>
            <a:chExt cx="5217958" cy="6239661"/>
          </a:xfrm>
        </p:grpSpPr>
        <p:sp>
          <p:nvSpPr>
            <p:cNvPr id="23" name="Freeform: Shape 2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ED37DD6E-7DD2-9BCE-447D-F905C641C655}"/>
              </a:ext>
            </a:extLst>
          </p:cNvPr>
          <p:cNvSpPr>
            <a:spLocks noGrp="1"/>
          </p:cNvSpPr>
          <p:nvPr>
            <p:ph type="title"/>
          </p:nvPr>
        </p:nvSpPr>
        <p:spPr>
          <a:xfrm>
            <a:off x="480060" y="1243013"/>
            <a:ext cx="2891790" cy="4371974"/>
          </a:xfrm>
        </p:spPr>
        <p:txBody>
          <a:bodyPr>
            <a:normAutofit/>
          </a:bodyPr>
          <a:lstStyle/>
          <a:p>
            <a:r>
              <a:rPr lang="en-GB" sz="3200" b="1" dirty="0">
                <a:solidFill>
                  <a:srgbClr val="C00000"/>
                </a:solidFill>
              </a:rPr>
              <a:t>Critical Communicative Methodology (CCM)</a:t>
            </a:r>
          </a:p>
        </p:txBody>
      </p:sp>
      <p:sp>
        <p:nvSpPr>
          <p:cNvPr id="3" name="Content Placeholder 2">
            <a:extLst>
              <a:ext uri="{FF2B5EF4-FFF2-40B4-BE49-F238E27FC236}">
                <a16:creationId xmlns:a16="http://schemas.microsoft.com/office/drawing/2014/main" id="{C8784C2B-605D-97F0-A1CB-3DD19374DDC9}"/>
              </a:ext>
            </a:extLst>
          </p:cNvPr>
          <p:cNvSpPr>
            <a:spLocks noGrp="1"/>
          </p:cNvSpPr>
          <p:nvPr>
            <p:ph idx="1"/>
          </p:nvPr>
        </p:nvSpPr>
        <p:spPr>
          <a:xfrm>
            <a:off x="4629150" y="804672"/>
            <a:ext cx="3915918" cy="5230368"/>
          </a:xfrm>
        </p:spPr>
        <p:txBody>
          <a:bodyPr anchor="ctr">
            <a:normAutofit/>
          </a:bodyPr>
          <a:lstStyle/>
          <a:p>
            <a:r>
              <a:rPr lang="en-GB" sz="1600" dirty="0">
                <a:solidFill>
                  <a:schemeClr val="tx2"/>
                </a:solidFill>
                <a:effectLst/>
                <a:latin typeface="Times New Roman" panose="02020603050405020304" pitchFamily="18" charset="0"/>
                <a:ea typeface="Calibri" panose="020F0502020204030204" pitchFamily="34" charset="0"/>
              </a:rPr>
              <a:t>Gómez et al. (2011) developed and described critical communication as a methodology with important impact in </a:t>
            </a:r>
            <a:r>
              <a:rPr lang="en-GB" sz="1600" dirty="0">
                <a:solidFill>
                  <a:srgbClr val="FF0000"/>
                </a:solidFill>
                <a:effectLst/>
                <a:latin typeface="Times New Roman" panose="02020603050405020304" pitchFamily="18" charset="0"/>
                <a:ea typeface="Calibri" panose="020F0502020204030204" pitchFamily="34" charset="0"/>
              </a:rPr>
              <a:t>transforming situations of inequality and exclusion based on egalitarian dialogue</a:t>
            </a:r>
          </a:p>
          <a:p>
            <a:endParaRPr lang="en-GB" sz="1600" dirty="0">
              <a:solidFill>
                <a:schemeClr val="tx2"/>
              </a:solidFill>
              <a:latin typeface="Times New Roman" panose="02020603050405020304" pitchFamily="18" charset="0"/>
              <a:ea typeface="Calibri" panose="020F0502020204030204" pitchFamily="34" charset="0"/>
            </a:endParaRPr>
          </a:p>
          <a:p>
            <a:r>
              <a:rPr lang="en-GB" sz="1600" dirty="0">
                <a:solidFill>
                  <a:schemeClr val="tx2"/>
                </a:solidFill>
                <a:latin typeface="Times New Roman" panose="02020603050405020304" pitchFamily="18" charset="0"/>
                <a:ea typeface="Calibri" panose="020F0502020204030204" pitchFamily="34" charset="0"/>
              </a:rPr>
              <a:t>Epistemological position of CCM: T</a:t>
            </a:r>
            <a:r>
              <a:rPr lang="en-GB" sz="1600" dirty="0">
                <a:solidFill>
                  <a:schemeClr val="tx2"/>
                </a:solidFill>
                <a:effectLst/>
                <a:latin typeface="Times New Roman" panose="02020603050405020304" pitchFamily="18" charset="0"/>
                <a:ea typeface="Calibri" panose="020F0502020204030204" pitchFamily="34" charset="0"/>
              </a:rPr>
              <a:t>ransformation of social and educational inequalities </a:t>
            </a:r>
            <a:r>
              <a:rPr lang="en-GB" sz="1600" dirty="0">
                <a:solidFill>
                  <a:srgbClr val="FF0000"/>
                </a:solidFill>
                <a:effectLst/>
                <a:latin typeface="Times New Roman" panose="02020603050405020304" pitchFamily="18" charset="0"/>
                <a:ea typeface="Calibri" panose="020F0502020204030204" pitchFamily="34" charset="0"/>
              </a:rPr>
              <a:t>as a result of research that is based on dialogue </a:t>
            </a:r>
          </a:p>
          <a:p>
            <a:endParaRPr lang="en-GB" sz="1600" dirty="0">
              <a:solidFill>
                <a:schemeClr val="tx2"/>
              </a:solidFill>
              <a:latin typeface="Times New Roman" panose="02020603050405020304" pitchFamily="18" charset="0"/>
              <a:ea typeface="Calibri" panose="020F0502020204030204" pitchFamily="34" charset="0"/>
            </a:endParaRPr>
          </a:p>
          <a:p>
            <a:r>
              <a:rPr lang="en-GB" sz="1600" dirty="0">
                <a:solidFill>
                  <a:schemeClr val="tx2"/>
                </a:solidFill>
                <a:effectLst/>
                <a:latin typeface="Times New Roman" panose="02020603050405020304" pitchFamily="18" charset="0"/>
                <a:ea typeface="Calibri" panose="020F0502020204030204" pitchFamily="34" charset="0"/>
              </a:rPr>
              <a:t>CCM positions dialogue as the basis for </a:t>
            </a:r>
            <a:r>
              <a:rPr lang="en-GB" sz="1600" dirty="0">
                <a:solidFill>
                  <a:srgbClr val="FF0000"/>
                </a:solidFill>
                <a:effectLst/>
                <a:latin typeface="Times New Roman" panose="02020603050405020304" pitchFamily="18" charset="0"/>
                <a:ea typeface="Calibri" panose="020F0502020204030204" pitchFamily="34" charset="0"/>
              </a:rPr>
              <a:t>understanding and explaining social reality to improve the participants’ situation</a:t>
            </a:r>
            <a:r>
              <a:rPr lang="en-GB" sz="1600" dirty="0">
                <a:solidFill>
                  <a:schemeClr val="tx2"/>
                </a:solidFill>
                <a:effectLst/>
                <a:latin typeface="Times New Roman" panose="02020603050405020304" pitchFamily="18" charset="0"/>
                <a:ea typeface="Calibri" panose="020F0502020204030204" pitchFamily="34" charset="0"/>
              </a:rPr>
              <a:t>, especially those belonging to vulnerable groups (Gómez et al. 2011) </a:t>
            </a:r>
          </a:p>
          <a:p>
            <a:endParaRPr lang="en-GB" sz="1600" dirty="0">
              <a:solidFill>
                <a:schemeClr val="tx2"/>
              </a:solidFill>
              <a:latin typeface="Times New Roman" panose="02020603050405020304" pitchFamily="18" charset="0"/>
              <a:ea typeface="Calibri" panose="020F0502020204030204" pitchFamily="34" charset="0"/>
            </a:endParaRPr>
          </a:p>
          <a:p>
            <a:pPr marL="0" indent="0">
              <a:buNone/>
            </a:pPr>
            <a:endParaRPr lang="en-GB" sz="1600" dirty="0">
              <a:solidFill>
                <a:schemeClr val="tx2"/>
              </a:solidFill>
              <a:latin typeface="Times New Roman" panose="02020603050405020304" pitchFamily="18" charset="0"/>
            </a:endParaRPr>
          </a:p>
          <a:p>
            <a:endParaRPr lang="en-GB" sz="1600" dirty="0">
              <a:solidFill>
                <a:schemeClr val="tx2"/>
              </a:solidFill>
            </a:endParaRPr>
          </a:p>
        </p:txBody>
      </p:sp>
      <p:sp>
        <p:nvSpPr>
          <p:cNvPr id="4" name="Slide Number Placeholder 3">
            <a:extLst>
              <a:ext uri="{FF2B5EF4-FFF2-40B4-BE49-F238E27FC236}">
                <a16:creationId xmlns:a16="http://schemas.microsoft.com/office/drawing/2014/main" id="{152707D4-08B0-343F-CA3D-FD01A1B6D067}"/>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8</a:t>
            </a:fld>
            <a:endParaRPr lang="en-GB"/>
          </a:p>
        </p:txBody>
      </p:sp>
    </p:spTree>
    <p:extLst>
      <p:ext uri="{BB962C8B-B14F-4D97-AF65-F5344CB8AC3E}">
        <p14:creationId xmlns:p14="http://schemas.microsoft.com/office/powerpoint/2010/main" val="2665302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8824632"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FA9338F-C029-A5D3-15FD-D0869BB39067}"/>
              </a:ext>
            </a:extLst>
          </p:cNvPr>
          <p:cNvSpPr>
            <a:spLocks noGrp="1"/>
          </p:cNvSpPr>
          <p:nvPr>
            <p:ph type="title"/>
          </p:nvPr>
        </p:nvSpPr>
        <p:spPr>
          <a:xfrm>
            <a:off x="852775" y="609597"/>
            <a:ext cx="7044316" cy="1330841"/>
          </a:xfrm>
        </p:spPr>
        <p:txBody>
          <a:bodyPr>
            <a:normAutofit/>
          </a:bodyPr>
          <a:lstStyle/>
          <a:p>
            <a:pPr algn="ctr"/>
            <a:r>
              <a:rPr lang="en-GB" sz="3600" dirty="0">
                <a:solidFill>
                  <a:srgbClr val="C00000"/>
                </a:solidFill>
              </a:rPr>
              <a:t>Egalitarian dialogue</a:t>
            </a:r>
          </a:p>
        </p:txBody>
      </p:sp>
      <p:sp>
        <p:nvSpPr>
          <p:cNvPr id="3" name="Content Placeholder 2">
            <a:extLst>
              <a:ext uri="{FF2B5EF4-FFF2-40B4-BE49-F238E27FC236}">
                <a16:creationId xmlns:a16="http://schemas.microsoft.com/office/drawing/2014/main" id="{343BC426-8A19-7F96-C14B-686CB19A421D}"/>
              </a:ext>
            </a:extLst>
          </p:cNvPr>
          <p:cNvSpPr>
            <a:spLocks noGrp="1"/>
          </p:cNvSpPr>
          <p:nvPr>
            <p:ph idx="1"/>
          </p:nvPr>
        </p:nvSpPr>
        <p:spPr>
          <a:xfrm>
            <a:off x="852775" y="2198362"/>
            <a:ext cx="7607657" cy="3917773"/>
          </a:xfrm>
        </p:spPr>
        <p:txBody>
          <a:bodyPr>
            <a:noAutofit/>
          </a:bodyPr>
          <a:lstStyle/>
          <a:p>
            <a:r>
              <a:rPr lang="en-GB" sz="1800" dirty="0">
                <a:effectLst/>
                <a:latin typeface="Times New Roman" panose="02020603050405020304" pitchFamily="18" charset="0"/>
                <a:ea typeface="Calibri" panose="020F0502020204030204" pitchFamily="34" charset="0"/>
              </a:rPr>
              <a:t>Contributions are based on the validity of reasoning and not on the position of power held by those making the contributions (</a:t>
            </a:r>
            <a:r>
              <a:rPr lang="en-GB" sz="1800" dirty="0" err="1">
                <a:latin typeface="Times New Roman" panose="02020603050405020304" pitchFamily="18" charset="0"/>
                <a:ea typeface="Calibri" panose="020F0502020204030204" pitchFamily="34" charset="0"/>
              </a:rPr>
              <a:t>Flecha</a:t>
            </a:r>
            <a:r>
              <a:rPr lang="en-GB" sz="1800" dirty="0">
                <a:latin typeface="Times New Roman" panose="02020603050405020304" pitchFamily="18" charset="0"/>
                <a:ea typeface="Calibri" panose="020F0502020204030204" pitchFamily="34" charset="0"/>
              </a:rPr>
              <a:t>, 2000) </a:t>
            </a:r>
            <a:endParaRPr lang="en-GB" sz="1800" dirty="0">
              <a:effectLst/>
              <a:latin typeface="Times New Roman" panose="02020603050405020304" pitchFamily="18" charset="0"/>
              <a:ea typeface="Calibri" panose="020F0502020204030204" pitchFamily="34" charset="0"/>
            </a:endParaRPr>
          </a:p>
          <a:p>
            <a:endParaRPr lang="en-GB" sz="1800" dirty="0"/>
          </a:p>
          <a:p>
            <a:r>
              <a:rPr lang="en-GB" sz="1800" dirty="0">
                <a:latin typeface="Times New Roman" panose="02020603050405020304" pitchFamily="18" charset="0"/>
                <a:ea typeface="Calibri" panose="020F0502020204030204" pitchFamily="34" charset="0"/>
              </a:rPr>
              <a:t>T</a:t>
            </a:r>
            <a:r>
              <a:rPr lang="en-GB" sz="1800" dirty="0">
                <a:effectLst/>
                <a:latin typeface="Times New Roman" panose="02020603050405020304" pitchFamily="18" charset="0"/>
                <a:ea typeface="Calibri" panose="020F0502020204030204" pitchFamily="34" charset="0"/>
              </a:rPr>
              <a:t>he dialogue includes theoretical and research-based knowledge that researchers bring to the conversation and the knowledge that participants bring from their own lifeworld</a:t>
            </a:r>
          </a:p>
          <a:p>
            <a:endParaRPr lang="en-GB" sz="1800" dirty="0">
              <a:latin typeface="Times New Roman" panose="02020603050405020304" pitchFamily="18" charset="0"/>
            </a:endParaRPr>
          </a:p>
          <a:p>
            <a:r>
              <a:rPr lang="en-GB" sz="1800" dirty="0">
                <a:latin typeface="Times New Roman" panose="02020603050405020304" pitchFamily="18" charset="0"/>
                <a:ea typeface="Calibri" panose="020F0502020204030204" pitchFamily="34" charset="0"/>
              </a:rPr>
              <a:t>A</a:t>
            </a:r>
            <a:r>
              <a:rPr lang="en-GB" sz="1800" dirty="0">
                <a:effectLst/>
                <a:latin typeface="Times New Roman" panose="02020603050405020304" pitchFamily="18" charset="0"/>
                <a:ea typeface="Calibri" panose="020F0502020204030204" pitchFamily="34" charset="0"/>
              </a:rPr>
              <a:t>chieve consensus granted on validity claims (Gómez et al. 2011) </a:t>
            </a:r>
          </a:p>
          <a:p>
            <a:endParaRPr lang="en-GB" sz="1800" dirty="0">
              <a:latin typeface="Times New Roman" panose="02020603050405020304" pitchFamily="18" charset="0"/>
            </a:endParaRPr>
          </a:p>
          <a:p>
            <a:r>
              <a:rPr lang="en-GB" sz="1800" dirty="0">
                <a:latin typeface="Times New Roman" panose="02020603050405020304" pitchFamily="18" charset="0"/>
                <a:ea typeface="Calibri" panose="020F0502020204030204" pitchFamily="34" charset="0"/>
              </a:rPr>
              <a:t>C</a:t>
            </a:r>
            <a:r>
              <a:rPr lang="en-GB" sz="1800" dirty="0">
                <a:effectLst/>
                <a:latin typeface="Times New Roman" panose="02020603050405020304" pitchFamily="18" charset="0"/>
                <a:ea typeface="Calibri" panose="020F0502020204030204" pitchFamily="34" charset="0"/>
              </a:rPr>
              <a:t>an lead to personal and social transformation</a:t>
            </a:r>
            <a:endParaRPr lang="en-GB" sz="1800" dirty="0"/>
          </a:p>
        </p:txBody>
      </p:sp>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036218" y="6209414"/>
            <a:ext cx="5107781"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Slide Number Placeholder 3">
            <a:extLst>
              <a:ext uri="{FF2B5EF4-FFF2-40B4-BE49-F238E27FC236}">
                <a16:creationId xmlns:a16="http://schemas.microsoft.com/office/drawing/2014/main" id="{4BCE264C-4E31-C5A9-79EF-50A42E9A325D}"/>
              </a:ext>
            </a:extLst>
          </p:cNvPr>
          <p:cNvSpPr>
            <a:spLocks noGrp="1"/>
          </p:cNvSpPr>
          <p:nvPr>
            <p:ph type="sldNum" sz="quarter" idx="12"/>
          </p:nvPr>
        </p:nvSpPr>
        <p:spPr>
          <a:xfrm>
            <a:off x="6457950" y="6356350"/>
            <a:ext cx="2057400" cy="365125"/>
          </a:xfrm>
        </p:spPr>
        <p:txBody>
          <a:bodyPr>
            <a:normAutofit/>
          </a:bodyPr>
          <a:lstStyle/>
          <a:p>
            <a:pPr>
              <a:spcAft>
                <a:spcPts val="600"/>
              </a:spcAft>
            </a:pPr>
            <a:fld id="{CCE9FF9F-1395-4290-B546-5BF303C1BB21}" type="slidenum">
              <a:rPr lang="en-GB" smtClean="0"/>
              <a:pPr>
                <a:spcAft>
                  <a:spcPts val="600"/>
                </a:spcAft>
              </a:pPr>
              <a:t>9</a:t>
            </a:fld>
            <a:endParaRPr lang="en-GB"/>
          </a:p>
        </p:txBody>
      </p:sp>
    </p:spTree>
    <p:extLst>
      <p:ext uri="{BB962C8B-B14F-4D97-AF65-F5344CB8AC3E}">
        <p14:creationId xmlns:p14="http://schemas.microsoft.com/office/powerpoint/2010/main" val="627422230"/>
      </p:ext>
    </p:extLst>
  </p:cSld>
  <p:clrMapOvr>
    <a:masterClrMapping/>
  </p:clrMapOvr>
</p:sld>
</file>

<file path=ppt/theme/theme1.xml><?xml version="1.0" encoding="utf-8"?>
<a:theme xmlns:a="http://schemas.openxmlformats.org/drawingml/2006/main" name="Title and content">
  <a:themeElements>
    <a:clrScheme name="UoS Brand Colours">
      <a:dk1>
        <a:srgbClr val="231F20"/>
      </a:dk1>
      <a:lt1>
        <a:srgbClr val="FFFFFF"/>
      </a:lt1>
      <a:dk2>
        <a:srgbClr val="005C84"/>
      </a:dk2>
      <a:lt2>
        <a:srgbClr val="495961"/>
      </a:lt2>
      <a:accent1>
        <a:srgbClr val="9FB1BD"/>
      </a:accent1>
      <a:accent2>
        <a:srgbClr val="E73037"/>
      </a:accent2>
      <a:accent3>
        <a:srgbClr val="C1D100"/>
      </a:accent3>
      <a:accent4>
        <a:srgbClr val="8D3970"/>
      </a:accent4>
      <a:accent5>
        <a:srgbClr val="31BFC7"/>
      </a:accent5>
      <a:accent6>
        <a:srgbClr val="EF7D00"/>
      </a:accent6>
      <a:hlink>
        <a:srgbClr val="74C9E5"/>
      </a:hlink>
      <a:folHlink>
        <a:srgbClr val="D5007F"/>
      </a:folHlink>
    </a:clrScheme>
    <a:fontScheme name="UoS Powerpoint Fonts">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ni of Southampton - Powerpoint Template 6 - Normal.pptx [Read-Only]" id="{C22350CB-824D-4353-8267-4CCF972FC07E}" vid="{D9B48D43-A7D4-4B10-8B0E-8877B0F471A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DF824A425AD4847B7077D936B559854" ma:contentTypeVersion="11" ma:contentTypeDescription="Create a new document." ma:contentTypeScope="" ma:versionID="022f71b0ba3a77ba6f2eb1641fb88506">
  <xsd:schema xmlns:xsd="http://www.w3.org/2001/XMLSchema" xmlns:xs="http://www.w3.org/2001/XMLSchema" xmlns:p="http://schemas.microsoft.com/office/2006/metadata/properties" xmlns:ns3="88e24160-3020-48fd-88ef-063e8496bdd3" xmlns:ns4="ca059b5f-7737-4040-a2a4-5cd76d0469b0" targetNamespace="http://schemas.microsoft.com/office/2006/metadata/properties" ma:root="true" ma:fieldsID="12012ba1cb632933980f558163e5fe43" ns3:_="" ns4:_="">
    <xsd:import namespace="88e24160-3020-48fd-88ef-063e8496bdd3"/>
    <xsd:import namespace="ca059b5f-7737-4040-a2a4-5cd76d0469b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e24160-3020-48fd-88ef-063e8496bd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a059b5f-7737-4040-a2a4-5cd76d0469b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EA81E5C-373F-4BA2-837A-D60B8FC7EF1E}">
  <ds:schemaRefs>
    <ds:schemaRef ds:uri="http://purl.org/dc/terms/"/>
    <ds:schemaRef ds:uri="http://purl.org/dc/dcmitype/"/>
    <ds:schemaRef ds:uri="http://schemas.microsoft.com/office/2006/metadata/properties"/>
    <ds:schemaRef ds:uri="http://schemas.microsoft.com/office/2006/documentManagement/types"/>
    <ds:schemaRef ds:uri="http://schemas.microsoft.com/office/infopath/2007/PartnerControls"/>
    <ds:schemaRef ds:uri="88e24160-3020-48fd-88ef-063e8496bdd3"/>
    <ds:schemaRef ds:uri="http://www.w3.org/XML/1998/namespace"/>
    <ds:schemaRef ds:uri="http://schemas.openxmlformats.org/package/2006/metadata/core-properties"/>
    <ds:schemaRef ds:uri="ca059b5f-7737-4040-a2a4-5cd76d0469b0"/>
    <ds:schemaRef ds:uri="http://purl.org/dc/elements/1.1/"/>
  </ds:schemaRefs>
</ds:datastoreItem>
</file>

<file path=customXml/itemProps2.xml><?xml version="1.0" encoding="utf-8"?>
<ds:datastoreItem xmlns:ds="http://schemas.openxmlformats.org/officeDocument/2006/customXml" ds:itemID="{FE189D48-027A-4214-B579-72D71BD0A1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e24160-3020-48fd-88ef-063e8496bdd3"/>
    <ds:schemaRef ds:uri="ca059b5f-7737-4040-a2a4-5cd76d0469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90A15E3-1C04-47FB-952A-F4FA9DC515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45453</TotalTime>
  <Words>3587</Words>
  <Application>Microsoft Office PowerPoint</Application>
  <PresentationFormat>On-screen Show (4:3)</PresentationFormat>
  <Paragraphs>262</Paragraphs>
  <Slides>31</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31</vt:i4>
      </vt:variant>
    </vt:vector>
  </HeadingPairs>
  <TitlesOfParts>
    <vt:vector size="39" baseType="lpstr">
      <vt:lpstr>Arial</vt:lpstr>
      <vt:lpstr>Calibri</vt:lpstr>
      <vt:lpstr>Calibri Light</vt:lpstr>
      <vt:lpstr>Courier New</vt:lpstr>
      <vt:lpstr>Lucida Sans</vt:lpstr>
      <vt:lpstr>Times New Roman</vt:lpstr>
      <vt:lpstr>Title and content</vt:lpstr>
      <vt:lpstr>Office Theme</vt:lpstr>
      <vt:lpstr>Critical Communicative Methodology and Collaborative Research to Enhance the Education and Inclusion of Students With SEND in Mainstream Schools</vt:lpstr>
      <vt:lpstr>Aim of presentation</vt:lpstr>
      <vt:lpstr>Resource provision classrooms (RPC)</vt:lpstr>
      <vt:lpstr>    Aims of the primary research project</vt:lpstr>
      <vt:lpstr>The toolkit</vt:lpstr>
      <vt:lpstr>The toolkit</vt:lpstr>
      <vt:lpstr>The toolkit</vt:lpstr>
      <vt:lpstr>Critical Communicative Methodology (CCM)</vt:lpstr>
      <vt:lpstr>Egalitarian dialogue</vt:lpstr>
      <vt:lpstr>Communicative data collection tools </vt:lpstr>
      <vt:lpstr>Finding participants- Setting the scene</vt:lpstr>
      <vt:lpstr>PowerPoint Presentation</vt:lpstr>
      <vt:lpstr>Step 1: Reflective conversations with resource provision managers and mothers </vt:lpstr>
      <vt:lpstr>Use of academic knowledge</vt:lpstr>
      <vt:lpstr>Transformative element</vt:lpstr>
      <vt:lpstr>Step 2: Preliminary analysis </vt:lpstr>
      <vt:lpstr>Step 3: First round of Communicative Focus Groups </vt:lpstr>
      <vt:lpstr>Example of transformation of practice</vt:lpstr>
      <vt:lpstr>Practitioner’s valid reasoning challenged researchers assumptions</vt:lpstr>
      <vt:lpstr>Step 4: Communicative observations </vt:lpstr>
      <vt:lpstr>Step 5: Exclusionary and transformative practices </vt:lpstr>
      <vt:lpstr>Step 6: Second round of CFG and reflective conversations with mothers </vt:lpstr>
      <vt:lpstr>Step 7: Converting the guidance document into a toolkit </vt:lpstr>
      <vt:lpstr>Conclusions</vt:lpstr>
      <vt:lpstr>Link to the project’s website for the toolkit</vt:lpstr>
      <vt:lpstr>References</vt:lpstr>
      <vt:lpstr>PowerPoint Presentation</vt:lpstr>
      <vt:lpstr>Draft guidance document</vt:lpstr>
      <vt:lpstr>Effective practice in the toolkit</vt:lpstr>
      <vt:lpstr>Effective practice in the toolkit</vt:lpstr>
      <vt:lpstr>PowerPoint Presentation</vt:lpstr>
    </vt:vector>
  </TitlesOfParts>
  <Company>University Of Southampton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GUIDANCE</dc:title>
  <dc:creator>V.Strogilos</dc:creator>
  <cp:lastModifiedBy>Vasilis Strogilos</cp:lastModifiedBy>
  <cp:revision>89</cp:revision>
  <cp:lastPrinted>2022-11-01T10:08:22Z</cp:lastPrinted>
  <dcterms:created xsi:type="dcterms:W3CDTF">2019-01-25T17:10:06Z</dcterms:created>
  <dcterms:modified xsi:type="dcterms:W3CDTF">2023-09-12T18:18:42Z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0x0101000DF824A425AD4847B7077D936B559854</vt:lpwstr>
  </property>
</Properties>
</file>