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74" r:id="rId12"/>
    <p:sldId id="261" r:id="rId13"/>
    <p:sldId id="268" r:id="rId14"/>
    <p:sldId id="269" r:id="rId15"/>
    <p:sldId id="270" r:id="rId16"/>
    <p:sldId id="271" r:id="rId17"/>
    <p:sldId id="272" r:id="rId18"/>
    <p:sldId id="267" r:id="rId19"/>
    <p:sldId id="319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1DE8B9-06CA-7724-410A-850AABA9F483}" name="Daniel Ashton" initials="DA" userId="S::dka1m14@soton.ac.uk::572b9c24-f7dd-473d-b585-bd6f95a142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0FE56-0214-44C6-8422-C8F33C8DB790}" v="2" dt="2024-01-19T11:06:31.065"/>
    <p1510:client id="{5BEC6C10-E9FE-3085-F0E5-8829DC9E6CDF}" v="238" dt="2024-01-19T10:27:25.924"/>
    <p1510:client id="{92493A45-4DE6-BE4A-9329-7021D62A4CE4}" v="89" dt="2024-01-19T10:58:17.474"/>
    <p1510:client id="{A09133E2-7AA5-4343-B0FD-35F40F5C1677}" v="11" dt="2024-01-19T11:01:15.156"/>
    <p1510:client id="{D257CDA2-C2ED-4B5F-810F-239528FDD0DD}" v="2" dt="2024-01-19T10:58:1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shton" userId="S::dka1m14@soton.ac.uk::572b9c24-f7dd-473d-b585-bd6f95a142e3" providerId="AD" clId="Web-{0D00FE56-0214-44C6-8422-C8F33C8DB790}"/>
    <pc:docChg chg="modSld">
      <pc:chgData name="Daniel Ashton" userId="S::dka1m14@soton.ac.uk::572b9c24-f7dd-473d-b585-bd6f95a142e3" providerId="AD" clId="Web-{0D00FE56-0214-44C6-8422-C8F33C8DB790}" dt="2024-01-19T11:06:31.065" v="1" actId="1076"/>
      <pc:docMkLst>
        <pc:docMk/>
      </pc:docMkLst>
      <pc:sldChg chg="modSp">
        <pc:chgData name="Daniel Ashton" userId="S::dka1m14@soton.ac.uk::572b9c24-f7dd-473d-b585-bd6f95a142e3" providerId="AD" clId="Web-{0D00FE56-0214-44C6-8422-C8F33C8DB790}" dt="2024-01-19T11:06:31.065" v="1" actId="1076"/>
        <pc:sldMkLst>
          <pc:docMk/>
          <pc:sldMk cId="3256432717" sldId="268"/>
        </pc:sldMkLst>
        <pc:picChg chg="mod">
          <ac:chgData name="Daniel Ashton" userId="S::dka1m14@soton.ac.uk::572b9c24-f7dd-473d-b585-bd6f95a142e3" providerId="AD" clId="Web-{0D00FE56-0214-44C6-8422-C8F33C8DB790}" dt="2024-01-19T11:06:31.065" v="1" actId="1076"/>
          <ac:picMkLst>
            <pc:docMk/>
            <pc:sldMk cId="3256432717" sldId="268"/>
            <ac:picMk id="4" creationId="{331EA73B-FA2F-9902-F5B8-449667BC0740}"/>
          </ac:picMkLst>
        </pc:picChg>
      </pc:sldChg>
    </pc:docChg>
  </pc:docChgLst>
  <pc:docChgLst>
    <pc:chgData name="Daniel Ashton" userId="572b9c24-f7dd-473d-b585-bd6f95a142e3" providerId="ADAL" clId="{92493A45-4DE6-BE4A-9329-7021D62A4CE4}"/>
    <pc:docChg chg="undo custSel delSld modSld sldOrd">
      <pc:chgData name="Daniel Ashton" userId="572b9c24-f7dd-473d-b585-bd6f95a142e3" providerId="ADAL" clId="{92493A45-4DE6-BE4A-9329-7021D62A4CE4}" dt="2024-01-19T10:58:17.474" v="939" actId="20577"/>
      <pc:docMkLst>
        <pc:docMk/>
      </pc:docMkLst>
      <pc:sldChg chg="modSp mod">
        <pc:chgData name="Daniel Ashton" userId="572b9c24-f7dd-473d-b585-bd6f95a142e3" providerId="ADAL" clId="{92493A45-4DE6-BE4A-9329-7021D62A4CE4}" dt="2024-01-12T14:59:11.738" v="77" actId="255"/>
        <pc:sldMkLst>
          <pc:docMk/>
          <pc:sldMk cId="1347522038" sldId="257"/>
        </pc:sldMkLst>
        <pc:spChg chg="mod">
          <ac:chgData name="Daniel Ashton" userId="572b9c24-f7dd-473d-b585-bd6f95a142e3" providerId="ADAL" clId="{92493A45-4DE6-BE4A-9329-7021D62A4CE4}" dt="2024-01-12T14:59:11.738" v="77" actId="255"/>
          <ac:spMkLst>
            <pc:docMk/>
            <pc:sldMk cId="1347522038" sldId="257"/>
            <ac:spMk id="2" creationId="{02DA93B8-66FE-6614-DB47-E19028B9A051}"/>
          </ac:spMkLst>
        </pc:spChg>
      </pc:sldChg>
      <pc:sldChg chg="addSp delSp modSp mod delCm">
        <pc:chgData name="Daniel Ashton" userId="572b9c24-f7dd-473d-b585-bd6f95a142e3" providerId="ADAL" clId="{92493A45-4DE6-BE4A-9329-7021D62A4CE4}" dt="2024-01-12T14:59:45.524" v="82" actId="478"/>
        <pc:sldMkLst>
          <pc:docMk/>
          <pc:sldMk cId="3570883594" sldId="259"/>
        </pc:sldMkLst>
        <pc:spChg chg="mod">
          <ac:chgData name="Daniel Ashton" userId="572b9c24-f7dd-473d-b585-bd6f95a142e3" providerId="ADAL" clId="{92493A45-4DE6-BE4A-9329-7021D62A4CE4}" dt="2024-01-12T14:59:42.984" v="81" actId="1076"/>
          <ac:spMkLst>
            <pc:docMk/>
            <pc:sldMk cId="3570883594" sldId="259"/>
            <ac:spMk id="6" creationId="{EDB2E028-F4C2-AF9F-7505-EAF1161600D6}"/>
          </ac:spMkLst>
        </pc:spChg>
        <pc:spChg chg="add del">
          <ac:chgData name="Daniel Ashton" userId="572b9c24-f7dd-473d-b585-bd6f95a142e3" providerId="ADAL" clId="{92493A45-4DE6-BE4A-9329-7021D62A4CE4}" dt="2024-01-12T14:59:45.524" v="82" actId="478"/>
          <ac:spMkLst>
            <pc:docMk/>
            <pc:sldMk cId="3570883594" sldId="259"/>
            <ac:spMk id="8" creationId="{78A538BE-A0A6-5DFB-9945-5E4C499052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 Ashton" userId="572b9c24-f7dd-473d-b585-bd6f95a142e3" providerId="ADAL" clId="{92493A45-4DE6-BE4A-9329-7021D62A4CE4}" dt="2024-01-12T14:20:39.868" v="0"/>
              <pc2:cmMkLst xmlns:pc2="http://schemas.microsoft.com/office/powerpoint/2019/9/main/command">
                <pc:docMk/>
                <pc:sldMk cId="3570883594" sldId="259"/>
                <pc2:cmMk id="{5D061E9F-A37E-441B-A150-F0119C037E5B}"/>
              </pc2:cmMkLst>
            </pc226:cmChg>
          </p:ext>
        </pc:extLst>
      </pc:sldChg>
      <pc:sldChg chg="addSp delSp modSp mod">
        <pc:chgData name="Daniel Ashton" userId="572b9c24-f7dd-473d-b585-bd6f95a142e3" providerId="ADAL" clId="{92493A45-4DE6-BE4A-9329-7021D62A4CE4}" dt="2024-01-12T14:24:47.537" v="74" actId="1076"/>
        <pc:sldMkLst>
          <pc:docMk/>
          <pc:sldMk cId="3810830154" sldId="261"/>
        </pc:sldMkLst>
        <pc:spChg chg="add mod">
          <ac:chgData name="Daniel Ashton" userId="572b9c24-f7dd-473d-b585-bd6f95a142e3" providerId="ADAL" clId="{92493A45-4DE6-BE4A-9329-7021D62A4CE4}" dt="2024-01-12T14:22:34.876" v="12"/>
          <ac:spMkLst>
            <pc:docMk/>
            <pc:sldMk cId="3810830154" sldId="261"/>
            <ac:spMk id="9" creationId="{15B9A92F-EB13-8EFE-0921-0D359EB977CB}"/>
          </ac:spMkLst>
        </pc:spChg>
        <pc:spChg chg="add mod">
          <ac:chgData name="Daniel Ashton" userId="572b9c24-f7dd-473d-b585-bd6f95a142e3" providerId="ADAL" clId="{92493A45-4DE6-BE4A-9329-7021D62A4CE4}" dt="2024-01-12T14:24:36.986" v="69" actId="1076"/>
          <ac:spMkLst>
            <pc:docMk/>
            <pc:sldMk cId="3810830154" sldId="261"/>
            <ac:spMk id="12" creationId="{597B9C82-C7AA-45A1-6424-7BD45B4BB33C}"/>
          </ac:spMkLst>
        </pc:spChg>
        <pc:spChg chg="add mod">
          <ac:chgData name="Daniel Ashton" userId="572b9c24-f7dd-473d-b585-bd6f95a142e3" providerId="ADAL" clId="{92493A45-4DE6-BE4A-9329-7021D62A4CE4}" dt="2024-01-12T14:24:44.587" v="73" actId="1076"/>
          <ac:spMkLst>
            <pc:docMk/>
            <pc:sldMk cId="3810830154" sldId="261"/>
            <ac:spMk id="14" creationId="{72C5D4AA-2826-099C-722C-DB4CA3B2927C}"/>
          </ac:spMkLst>
        </pc:spChg>
        <pc:spChg chg="add mod">
          <ac:chgData name="Daniel Ashton" userId="572b9c24-f7dd-473d-b585-bd6f95a142e3" providerId="ADAL" clId="{92493A45-4DE6-BE4A-9329-7021D62A4CE4}" dt="2024-01-12T14:24:40.634" v="71" actId="1076"/>
          <ac:spMkLst>
            <pc:docMk/>
            <pc:sldMk cId="3810830154" sldId="261"/>
            <ac:spMk id="16" creationId="{B7C6FCBE-F613-AB9A-9B59-EE2DF5EFA95F}"/>
          </ac:spMkLst>
        </pc:spChg>
        <pc:spChg chg="add del">
          <ac:chgData name="Daniel Ashton" userId="572b9c24-f7dd-473d-b585-bd6f95a142e3" providerId="ADAL" clId="{92493A45-4DE6-BE4A-9329-7021D62A4CE4}" dt="2024-01-12T14:23:38.822" v="56" actId="22"/>
          <ac:spMkLst>
            <pc:docMk/>
            <pc:sldMk cId="3810830154" sldId="261"/>
            <ac:spMk id="18" creationId="{B5D276BD-704A-7419-A990-240CDE86605C}"/>
          </ac:spMkLst>
        </pc:spChg>
        <pc:picChg chg="mod">
          <ac:chgData name="Daniel Ashton" userId="572b9c24-f7dd-473d-b585-bd6f95a142e3" providerId="ADAL" clId="{92493A45-4DE6-BE4A-9329-7021D62A4CE4}" dt="2024-01-12T14:22:20.021" v="7" actId="14100"/>
          <ac:picMkLst>
            <pc:docMk/>
            <pc:sldMk cId="3810830154" sldId="261"/>
            <ac:picMk id="5" creationId="{199A5279-701F-3CB0-D4AF-AA6F5938C234}"/>
          </ac:picMkLst>
        </pc:picChg>
        <pc:picChg chg="del">
          <ac:chgData name="Daniel Ashton" userId="572b9c24-f7dd-473d-b585-bd6f95a142e3" providerId="ADAL" clId="{92493A45-4DE6-BE4A-9329-7021D62A4CE4}" dt="2024-01-12T14:22:27.394" v="9" actId="478"/>
          <ac:picMkLst>
            <pc:docMk/>
            <pc:sldMk cId="3810830154" sldId="261"/>
            <ac:picMk id="6" creationId="{DECB3058-1071-17A2-B6BA-BC3415AD0970}"/>
          </ac:picMkLst>
        </pc:picChg>
        <pc:picChg chg="mod">
          <ac:chgData name="Daniel Ashton" userId="572b9c24-f7dd-473d-b585-bd6f95a142e3" providerId="ADAL" clId="{92493A45-4DE6-BE4A-9329-7021D62A4CE4}" dt="2024-01-12T14:24:41.882" v="72" actId="1076"/>
          <ac:picMkLst>
            <pc:docMk/>
            <pc:sldMk cId="3810830154" sldId="261"/>
            <ac:picMk id="7" creationId="{685B6776-8229-7771-0C29-E55BBF0BD2F5}"/>
          </ac:picMkLst>
        </pc:picChg>
        <pc:picChg chg="del">
          <ac:chgData name="Daniel Ashton" userId="572b9c24-f7dd-473d-b585-bd6f95a142e3" providerId="ADAL" clId="{92493A45-4DE6-BE4A-9329-7021D62A4CE4}" dt="2024-01-12T14:23:42.220" v="59" actId="478"/>
          <ac:picMkLst>
            <pc:docMk/>
            <pc:sldMk cId="3810830154" sldId="261"/>
            <ac:picMk id="8" creationId="{301886D5-517E-26FA-7F5D-E7318577057C}"/>
          </ac:picMkLst>
        </pc:picChg>
        <pc:picChg chg="add mod">
          <ac:chgData name="Daniel Ashton" userId="572b9c24-f7dd-473d-b585-bd6f95a142e3" providerId="ADAL" clId="{92493A45-4DE6-BE4A-9329-7021D62A4CE4}" dt="2024-01-12T14:24:38.450" v="70" actId="1076"/>
          <ac:picMkLst>
            <pc:docMk/>
            <pc:sldMk cId="3810830154" sldId="261"/>
            <ac:picMk id="10" creationId="{FB08CAC2-A42B-CE2A-4727-F0BFEEFF31B0}"/>
          </ac:picMkLst>
        </pc:picChg>
        <pc:picChg chg="add mod">
          <ac:chgData name="Daniel Ashton" userId="572b9c24-f7dd-473d-b585-bd6f95a142e3" providerId="ADAL" clId="{92493A45-4DE6-BE4A-9329-7021D62A4CE4}" dt="2024-01-12T14:24:47.537" v="74" actId="1076"/>
          <ac:picMkLst>
            <pc:docMk/>
            <pc:sldMk cId="3810830154" sldId="261"/>
            <ac:picMk id="19" creationId="{62926701-305E-B2C8-4F99-A7B6D1581ECE}"/>
          </ac:picMkLst>
        </pc:picChg>
        <pc:picChg chg="mod">
          <ac:chgData name="Daniel Ashton" userId="572b9c24-f7dd-473d-b585-bd6f95a142e3" providerId="ADAL" clId="{92493A45-4DE6-BE4A-9329-7021D62A4CE4}" dt="2024-01-12T14:24:31.248" v="67" actId="1076"/>
          <ac:picMkLst>
            <pc:docMk/>
            <pc:sldMk cId="3810830154" sldId="261"/>
            <ac:picMk id="5122" creationId="{E2C08547-0BAF-3D23-340D-D4FF52421D6C}"/>
          </ac:picMkLst>
        </pc:picChg>
        <pc:picChg chg="mod">
          <ac:chgData name="Daniel Ashton" userId="572b9c24-f7dd-473d-b585-bd6f95a142e3" providerId="ADAL" clId="{92493A45-4DE6-BE4A-9329-7021D62A4CE4}" dt="2024-01-12T14:24:33.583" v="68" actId="1076"/>
          <ac:picMkLst>
            <pc:docMk/>
            <pc:sldMk cId="3810830154" sldId="261"/>
            <ac:picMk id="5124" creationId="{653A6AE6-2659-A624-4098-2C2FB0F351B8}"/>
          </ac:picMkLst>
        </pc:picChg>
        <pc:picChg chg="mod">
          <ac:chgData name="Daniel Ashton" userId="572b9c24-f7dd-473d-b585-bd6f95a142e3" providerId="ADAL" clId="{92493A45-4DE6-BE4A-9329-7021D62A4CE4}" dt="2024-01-12T14:24:27.384" v="65" actId="1076"/>
          <ac:picMkLst>
            <pc:docMk/>
            <pc:sldMk cId="3810830154" sldId="261"/>
            <ac:picMk id="5126" creationId="{636E771D-AB13-AD7C-6DB8-00C004FD592A}"/>
          </ac:picMkLst>
        </pc:picChg>
      </pc:sldChg>
      <pc:sldChg chg="modSp mod">
        <pc:chgData name="Daniel Ashton" userId="572b9c24-f7dd-473d-b585-bd6f95a142e3" providerId="ADAL" clId="{92493A45-4DE6-BE4A-9329-7021D62A4CE4}" dt="2024-01-12T14:41:12.514" v="75" actId="113"/>
        <pc:sldMkLst>
          <pc:docMk/>
          <pc:sldMk cId="1322911740" sldId="263"/>
        </pc:sldMkLst>
        <pc:spChg chg="mod">
          <ac:chgData name="Daniel Ashton" userId="572b9c24-f7dd-473d-b585-bd6f95a142e3" providerId="ADAL" clId="{92493A45-4DE6-BE4A-9329-7021D62A4CE4}" dt="2024-01-12T14:41:12.514" v="75" actId="113"/>
          <ac:spMkLst>
            <pc:docMk/>
            <pc:sldMk cId="1322911740" sldId="263"/>
            <ac:spMk id="6" creationId="{3ACC5427-84AC-C7FF-33CC-AC84C80C75A5}"/>
          </ac:spMkLst>
        </pc:spChg>
      </pc:sldChg>
      <pc:sldChg chg="addSp modSp mod">
        <pc:chgData name="Daniel Ashton" userId="572b9c24-f7dd-473d-b585-bd6f95a142e3" providerId="ADAL" clId="{92493A45-4DE6-BE4A-9329-7021D62A4CE4}" dt="2024-01-19T10:19:21.467" v="936" actId="20577"/>
        <pc:sldMkLst>
          <pc:docMk/>
          <pc:sldMk cId="3235892703" sldId="264"/>
        </pc:sldMkLst>
        <pc:spChg chg="add mod">
          <ac:chgData name="Daniel Ashton" userId="572b9c24-f7dd-473d-b585-bd6f95a142e3" providerId="ADAL" clId="{92493A45-4DE6-BE4A-9329-7021D62A4CE4}" dt="2024-01-12T15:01:57.933" v="110" actId="113"/>
          <ac:spMkLst>
            <pc:docMk/>
            <pc:sldMk cId="3235892703" sldId="264"/>
            <ac:spMk id="5" creationId="{C39F90FA-5909-3628-9787-B966BF8CDEA9}"/>
          </ac:spMkLst>
        </pc:spChg>
        <pc:spChg chg="mod">
          <ac:chgData name="Daniel Ashton" userId="572b9c24-f7dd-473d-b585-bd6f95a142e3" providerId="ADAL" clId="{92493A45-4DE6-BE4A-9329-7021D62A4CE4}" dt="2024-01-19T10:19:21.467" v="936" actId="20577"/>
          <ac:spMkLst>
            <pc:docMk/>
            <pc:sldMk cId="3235892703" sldId="264"/>
            <ac:spMk id="6" creationId="{3ACC5427-84AC-C7FF-33CC-AC84C80C75A5}"/>
          </ac:spMkLst>
        </pc:spChg>
        <pc:picChg chg="add mod">
          <ac:chgData name="Daniel Ashton" userId="572b9c24-f7dd-473d-b585-bd6f95a142e3" providerId="ADAL" clId="{92493A45-4DE6-BE4A-9329-7021D62A4CE4}" dt="2024-01-12T15:01:29.275" v="102" actId="1076"/>
          <ac:picMkLst>
            <pc:docMk/>
            <pc:sldMk cId="3235892703" sldId="264"/>
            <ac:picMk id="7" creationId="{44E0DA2A-DB0A-DB56-706D-FC173B99EEAE}"/>
          </ac:picMkLst>
        </pc:picChg>
        <pc:picChg chg="mod">
          <ac:chgData name="Daniel Ashton" userId="572b9c24-f7dd-473d-b585-bd6f95a142e3" providerId="ADAL" clId="{92493A45-4DE6-BE4A-9329-7021D62A4CE4}" dt="2024-01-12T15:01:20.895" v="100" actId="1076"/>
          <ac:picMkLst>
            <pc:docMk/>
            <pc:sldMk cId="3235892703" sldId="264"/>
            <ac:picMk id="8194" creationId="{7BB6A364-A179-AF3C-52E1-0F08ECFCCDDD}"/>
          </ac:picMkLst>
        </pc:picChg>
        <pc:picChg chg="mod">
          <ac:chgData name="Daniel Ashton" userId="572b9c24-f7dd-473d-b585-bd6f95a142e3" providerId="ADAL" clId="{92493A45-4DE6-BE4A-9329-7021D62A4CE4}" dt="2024-01-12T15:01:19.460" v="99" actId="1076"/>
          <ac:picMkLst>
            <pc:docMk/>
            <pc:sldMk cId="3235892703" sldId="264"/>
            <ac:picMk id="8196" creationId="{7CD3C423-428B-1BA1-9387-DF798214CDDE}"/>
          </ac:picMkLst>
        </pc:picChg>
      </pc:sldChg>
      <pc:sldChg chg="delSp modSp del mod">
        <pc:chgData name="Daniel Ashton" userId="572b9c24-f7dd-473d-b585-bd6f95a142e3" providerId="ADAL" clId="{92493A45-4DE6-BE4A-9329-7021D62A4CE4}" dt="2024-01-12T15:00:15.195" v="89" actId="2696"/>
        <pc:sldMkLst>
          <pc:docMk/>
          <pc:sldMk cId="1903946403" sldId="265"/>
        </pc:sldMkLst>
        <pc:spChg chg="del mod">
          <ac:chgData name="Daniel Ashton" userId="572b9c24-f7dd-473d-b585-bd6f95a142e3" providerId="ADAL" clId="{92493A45-4DE6-BE4A-9329-7021D62A4CE4}" dt="2024-01-12T15:00:12.377" v="87"/>
          <ac:spMkLst>
            <pc:docMk/>
            <pc:sldMk cId="1903946403" sldId="265"/>
            <ac:spMk id="6" creationId="{3ACC5427-84AC-C7FF-33CC-AC84C80C75A5}"/>
          </ac:spMkLst>
        </pc:spChg>
        <pc:picChg chg="del">
          <ac:chgData name="Daniel Ashton" userId="572b9c24-f7dd-473d-b585-bd6f95a142e3" providerId="ADAL" clId="{92493A45-4DE6-BE4A-9329-7021D62A4CE4}" dt="2024-01-12T15:00:11.202" v="85" actId="21"/>
          <ac:picMkLst>
            <pc:docMk/>
            <pc:sldMk cId="1903946403" sldId="265"/>
            <ac:picMk id="9218" creationId="{174039F8-CE7D-AA1F-1DBA-CC1CC424A4CA}"/>
          </ac:picMkLst>
        </pc:picChg>
      </pc:sldChg>
      <pc:sldChg chg="modSp mod">
        <pc:chgData name="Daniel Ashton" userId="572b9c24-f7dd-473d-b585-bd6f95a142e3" providerId="ADAL" clId="{92493A45-4DE6-BE4A-9329-7021D62A4CE4}" dt="2024-01-19T10:58:17.474" v="939" actId="20577"/>
        <pc:sldMkLst>
          <pc:docMk/>
          <pc:sldMk cId="1299832813" sldId="267"/>
        </pc:sldMkLst>
        <pc:spChg chg="mod">
          <ac:chgData name="Daniel Ashton" userId="572b9c24-f7dd-473d-b585-bd6f95a142e3" providerId="ADAL" clId="{92493A45-4DE6-BE4A-9329-7021D62A4CE4}" dt="2024-01-19T10:58:17.474" v="939" actId="20577"/>
          <ac:spMkLst>
            <pc:docMk/>
            <pc:sldMk cId="1299832813" sldId="267"/>
            <ac:spMk id="3" creationId="{98239208-F662-732D-B73E-1C44E4613EF3}"/>
          </ac:spMkLst>
        </pc:spChg>
      </pc:sldChg>
      <pc:sldChg chg="ord">
        <pc:chgData name="Daniel Ashton" userId="572b9c24-f7dd-473d-b585-bd6f95a142e3" providerId="ADAL" clId="{92493A45-4DE6-BE4A-9329-7021D62A4CE4}" dt="2024-01-19T10:28:38.678" v="937" actId="20578"/>
        <pc:sldMkLst>
          <pc:docMk/>
          <pc:sldMk cId="2828056733" sldId="269"/>
        </pc:sldMkLst>
      </pc:sldChg>
      <pc:sldChg chg="modSp mod">
        <pc:chgData name="Daniel Ashton" userId="572b9c24-f7dd-473d-b585-bd6f95a142e3" providerId="ADAL" clId="{92493A45-4DE6-BE4A-9329-7021D62A4CE4}" dt="2024-01-12T15:01:49.148" v="109" actId="113"/>
        <pc:sldMkLst>
          <pc:docMk/>
          <pc:sldMk cId="1701527502" sldId="274"/>
        </pc:sldMkLst>
        <pc:spChg chg="mod">
          <ac:chgData name="Daniel Ashton" userId="572b9c24-f7dd-473d-b585-bd6f95a142e3" providerId="ADAL" clId="{92493A45-4DE6-BE4A-9329-7021D62A4CE4}" dt="2024-01-12T15:01:49.148" v="109" actId="113"/>
          <ac:spMkLst>
            <pc:docMk/>
            <pc:sldMk cId="1701527502" sldId="274"/>
            <ac:spMk id="6" creationId="{3ACC5427-84AC-C7FF-33CC-AC84C80C75A5}"/>
          </ac:spMkLst>
        </pc:spChg>
      </pc:sldChg>
    </pc:docChg>
  </pc:docChgLst>
  <pc:docChgLst>
    <pc:chgData name="Will May" userId="S::wm1u07@soton.ac.uk::ceeaebe4-613a-43bf-90ef-cc05c49dbc1d" providerId="AD" clId="Web-{69B6BDD5-AFEE-6BD7-B815-28905650F88D}"/>
    <pc:docChg chg="addSld modSld sldOrd">
      <pc:chgData name="Will May" userId="S::wm1u07@soton.ac.uk::ceeaebe4-613a-43bf-90ef-cc05c49dbc1d" providerId="AD" clId="Web-{69B6BDD5-AFEE-6BD7-B815-28905650F88D}" dt="2024-01-15T14:17:18.353" v="76"/>
      <pc:docMkLst>
        <pc:docMk/>
      </pc:docMkLst>
      <pc:sldChg chg="addSp modSp">
        <pc:chgData name="Will May" userId="S::wm1u07@soton.ac.uk::ceeaebe4-613a-43bf-90ef-cc05c49dbc1d" providerId="AD" clId="Web-{69B6BDD5-AFEE-6BD7-B815-28905650F88D}" dt="2024-01-15T13:35:07.380" v="21" actId="1076"/>
        <pc:sldMkLst>
          <pc:docMk/>
          <pc:sldMk cId="1103150499" sldId="256"/>
        </pc:sldMkLst>
        <pc:spChg chg="mod">
          <ac:chgData name="Will May" userId="S::wm1u07@soton.ac.uk::ceeaebe4-613a-43bf-90ef-cc05c49dbc1d" providerId="AD" clId="Web-{69B6BDD5-AFEE-6BD7-B815-28905650F88D}" dt="2024-01-15T13:34:25.486" v="7" actId="1076"/>
          <ac:spMkLst>
            <pc:docMk/>
            <pc:sldMk cId="1103150499" sldId="256"/>
            <ac:spMk id="2" creationId="{8218A1FE-2B18-8D6A-6690-E99FDA800D1C}"/>
          </ac:spMkLst>
        </pc:spChg>
        <pc:picChg chg="add mod">
          <ac:chgData name="Will May" userId="S::wm1u07@soton.ac.uk::ceeaebe4-613a-43bf-90ef-cc05c49dbc1d" providerId="AD" clId="Web-{69B6BDD5-AFEE-6BD7-B815-28905650F88D}" dt="2024-01-15T13:34:57.989" v="18" actId="1076"/>
          <ac:picMkLst>
            <pc:docMk/>
            <pc:sldMk cId="1103150499" sldId="256"/>
            <ac:picMk id="4" creationId="{399300A6-100F-7D21-876D-81B7A25E446F}"/>
          </ac:picMkLst>
        </pc:picChg>
        <pc:picChg chg="add mod">
          <ac:chgData name="Will May" userId="S::wm1u07@soton.ac.uk::ceeaebe4-613a-43bf-90ef-cc05c49dbc1d" providerId="AD" clId="Web-{69B6BDD5-AFEE-6BD7-B815-28905650F88D}" dt="2024-01-15T13:35:07.380" v="21" actId="1076"/>
          <ac:picMkLst>
            <pc:docMk/>
            <pc:sldMk cId="1103150499" sldId="256"/>
            <ac:picMk id="5" creationId="{86ADC91B-78E7-B9E4-FAF7-067D078A7655}"/>
          </ac:picMkLst>
        </pc:picChg>
        <pc:picChg chg="add mod">
          <ac:chgData name="Will May" userId="S::wm1u07@soton.ac.uk::ceeaebe4-613a-43bf-90ef-cc05c49dbc1d" providerId="AD" clId="Web-{69B6BDD5-AFEE-6BD7-B815-28905650F88D}" dt="2024-01-15T13:34:50.004" v="15" actId="1076"/>
          <ac:picMkLst>
            <pc:docMk/>
            <pc:sldMk cId="1103150499" sldId="256"/>
            <ac:picMk id="6" creationId="{77E48A86-A91C-3C69-0412-FAFCDC7E975F}"/>
          </ac:picMkLst>
        </pc:picChg>
      </pc:sldChg>
      <pc:sldChg chg="modSp">
        <pc:chgData name="Will May" userId="S::wm1u07@soton.ac.uk::ceeaebe4-613a-43bf-90ef-cc05c49dbc1d" providerId="AD" clId="Web-{69B6BDD5-AFEE-6BD7-B815-28905650F88D}" dt="2024-01-15T13:36:53.621" v="40" actId="20577"/>
        <pc:sldMkLst>
          <pc:docMk/>
          <pc:sldMk cId="1299832813" sldId="267"/>
        </pc:sldMkLst>
        <pc:spChg chg="mod">
          <ac:chgData name="Will May" userId="S::wm1u07@soton.ac.uk::ceeaebe4-613a-43bf-90ef-cc05c49dbc1d" providerId="AD" clId="Web-{69B6BDD5-AFEE-6BD7-B815-28905650F88D}" dt="2024-01-15T13:36:53.621" v="40" actId="20577"/>
          <ac:spMkLst>
            <pc:docMk/>
            <pc:sldMk cId="1299832813" sldId="267"/>
            <ac:spMk id="3" creationId="{98239208-F662-732D-B73E-1C44E4613EF3}"/>
          </ac:spMkLst>
        </pc:spChg>
      </pc:sldChg>
      <pc:sldChg chg="addSp delSp modSp">
        <pc:chgData name="Will May" userId="S::wm1u07@soton.ac.uk::ceeaebe4-613a-43bf-90ef-cc05c49dbc1d" providerId="AD" clId="Web-{69B6BDD5-AFEE-6BD7-B815-28905650F88D}" dt="2024-01-15T14:11:56.216" v="54" actId="1076"/>
        <pc:sldMkLst>
          <pc:docMk/>
          <pc:sldMk cId="2327175299" sldId="273"/>
        </pc:sldMkLst>
        <pc:spChg chg="del mod">
          <ac:chgData name="Will May" userId="S::wm1u07@soton.ac.uk::ceeaebe4-613a-43bf-90ef-cc05c49dbc1d" providerId="AD" clId="Web-{69B6BDD5-AFEE-6BD7-B815-28905650F88D}" dt="2024-01-15T14:10:47.995" v="43"/>
          <ac:spMkLst>
            <pc:docMk/>
            <pc:sldMk cId="2327175299" sldId="273"/>
            <ac:spMk id="3" creationId="{2566C426-6BC1-9214-C7DB-E5F44B5BAE74}"/>
          </ac:spMkLst>
        </pc:spChg>
        <pc:picChg chg="add mod ord modCrop">
          <ac:chgData name="Will May" userId="S::wm1u07@soton.ac.uk::ceeaebe4-613a-43bf-90ef-cc05c49dbc1d" providerId="AD" clId="Web-{69B6BDD5-AFEE-6BD7-B815-28905650F88D}" dt="2024-01-15T14:11:56.216" v="54" actId="1076"/>
          <ac:picMkLst>
            <pc:docMk/>
            <pc:sldMk cId="2327175299" sldId="273"/>
            <ac:picMk id="4" creationId="{B4836104-B40C-F6E7-0EA9-DDD27CBAA9D9}"/>
          </ac:picMkLst>
        </pc:picChg>
      </pc:sldChg>
      <pc:sldChg chg="addSp delSp modSp add replId">
        <pc:chgData name="Will May" userId="S::wm1u07@soton.ac.uk::ceeaebe4-613a-43bf-90ef-cc05c49dbc1d" providerId="AD" clId="Web-{69B6BDD5-AFEE-6BD7-B815-28905650F88D}" dt="2024-01-15T14:16:55.946" v="68"/>
        <pc:sldMkLst>
          <pc:docMk/>
          <pc:sldMk cId="2535255574" sldId="275"/>
        </pc:sldMkLst>
        <pc:spChg chg="mod">
          <ac:chgData name="Will May" userId="S::wm1u07@soton.ac.uk::ceeaebe4-613a-43bf-90ef-cc05c49dbc1d" providerId="AD" clId="Web-{69B6BDD5-AFEE-6BD7-B815-28905650F88D}" dt="2024-01-15T14:16:54.993" v="67" actId="20577"/>
          <ac:spMkLst>
            <pc:docMk/>
            <pc:sldMk cId="2535255574" sldId="275"/>
            <ac:spMk id="2" creationId="{29A1AD84-C911-6DBA-B5B9-D004BF03CC79}"/>
          </ac:spMkLst>
        </pc:spChg>
        <pc:spChg chg="add mod">
          <ac:chgData name="Will May" userId="S::wm1u07@soton.ac.uk::ceeaebe4-613a-43bf-90ef-cc05c49dbc1d" providerId="AD" clId="Web-{69B6BDD5-AFEE-6BD7-B815-28905650F88D}" dt="2024-01-15T14:16:55.946" v="68"/>
          <ac:spMkLst>
            <pc:docMk/>
            <pc:sldMk cId="2535255574" sldId="275"/>
            <ac:spMk id="5" creationId="{62B6D9CD-F6BF-1795-2C55-5C9D7219C415}"/>
          </ac:spMkLst>
        </pc:spChg>
        <pc:picChg chg="del">
          <ac:chgData name="Will May" userId="S::wm1u07@soton.ac.uk::ceeaebe4-613a-43bf-90ef-cc05c49dbc1d" providerId="AD" clId="Web-{69B6BDD5-AFEE-6BD7-B815-28905650F88D}" dt="2024-01-15T14:16:55.946" v="68"/>
          <ac:picMkLst>
            <pc:docMk/>
            <pc:sldMk cId="2535255574" sldId="275"/>
            <ac:picMk id="4" creationId="{46AAFCBD-D9AA-3A82-0B43-DDB0E23C6C9F}"/>
          </ac:picMkLst>
        </pc:picChg>
      </pc:sldChg>
      <pc:sldChg chg="modSp add ord replId">
        <pc:chgData name="Will May" userId="S::wm1u07@soton.ac.uk::ceeaebe4-613a-43bf-90ef-cc05c49dbc1d" providerId="AD" clId="Web-{69B6BDD5-AFEE-6BD7-B815-28905650F88D}" dt="2024-01-15T14:17:18.353" v="76"/>
        <pc:sldMkLst>
          <pc:docMk/>
          <pc:sldMk cId="2192533627" sldId="276"/>
        </pc:sldMkLst>
        <pc:spChg chg="mod">
          <ac:chgData name="Will May" userId="S::wm1u07@soton.ac.uk::ceeaebe4-613a-43bf-90ef-cc05c49dbc1d" providerId="AD" clId="Web-{69B6BDD5-AFEE-6BD7-B815-28905650F88D}" dt="2024-01-15T14:17:03.259" v="75" actId="20577"/>
          <ac:spMkLst>
            <pc:docMk/>
            <pc:sldMk cId="2192533627" sldId="276"/>
            <ac:spMk id="2" creationId="{04FA81CC-1EDF-89EA-C7B7-9B9A7D4AF6EC}"/>
          </ac:spMkLst>
        </pc:spChg>
      </pc:sldChg>
    </pc:docChg>
  </pc:docChgLst>
  <pc:docChgLst>
    <pc:chgData name="Will May" userId="S::wm1u07@soton.ac.uk::ceeaebe4-613a-43bf-90ef-cc05c49dbc1d" providerId="AD" clId="Web-{5BEC6C10-E9FE-3085-F0E5-8829DC9E6CDF}"/>
    <pc:docChg chg="addSld delSld modSld sldOrd">
      <pc:chgData name="Will May" userId="S::wm1u07@soton.ac.uk::ceeaebe4-613a-43bf-90ef-cc05c49dbc1d" providerId="AD" clId="Web-{5BEC6C10-E9FE-3085-F0E5-8829DC9E6CDF}" dt="2024-01-19T10:27:58.144" v="243" actId="1076"/>
      <pc:docMkLst>
        <pc:docMk/>
      </pc:docMkLst>
      <pc:sldChg chg="modSp">
        <pc:chgData name="Will May" userId="S::wm1u07@soton.ac.uk::ceeaebe4-613a-43bf-90ef-cc05c49dbc1d" providerId="AD" clId="Web-{5BEC6C10-E9FE-3085-F0E5-8829DC9E6CDF}" dt="2024-01-19T10:25:53.905" v="235" actId="1076"/>
        <pc:sldMkLst>
          <pc:docMk/>
          <pc:sldMk cId="1347522038" sldId="257"/>
        </pc:sldMkLst>
        <pc:spChg chg="mod">
          <ac:chgData name="Will May" userId="S::wm1u07@soton.ac.uk::ceeaebe4-613a-43bf-90ef-cc05c49dbc1d" providerId="AD" clId="Web-{5BEC6C10-E9FE-3085-F0E5-8829DC9E6CDF}" dt="2024-01-19T10:25:53.905" v="235" actId="1076"/>
          <ac:spMkLst>
            <pc:docMk/>
            <pc:sldMk cId="1347522038" sldId="257"/>
            <ac:spMk id="2" creationId="{02DA93B8-66FE-6614-DB47-E19028B9A051}"/>
          </ac:spMkLst>
        </pc:spChg>
      </pc:sldChg>
      <pc:sldChg chg="modSp">
        <pc:chgData name="Will May" userId="S::wm1u07@soton.ac.uk::ceeaebe4-613a-43bf-90ef-cc05c49dbc1d" providerId="AD" clId="Web-{5BEC6C10-E9FE-3085-F0E5-8829DC9E6CDF}" dt="2024-01-19T09:58:19.856" v="190" actId="20577"/>
        <pc:sldMkLst>
          <pc:docMk/>
          <pc:sldMk cId="1299832813" sldId="267"/>
        </pc:sldMkLst>
        <pc:spChg chg="mod">
          <ac:chgData name="Will May" userId="S::wm1u07@soton.ac.uk::ceeaebe4-613a-43bf-90ef-cc05c49dbc1d" providerId="AD" clId="Web-{5BEC6C10-E9FE-3085-F0E5-8829DC9E6CDF}" dt="2024-01-19T09:58:19.856" v="190" actId="20577"/>
          <ac:spMkLst>
            <pc:docMk/>
            <pc:sldMk cId="1299832813" sldId="267"/>
            <ac:spMk id="3" creationId="{98239208-F662-732D-B73E-1C44E4613EF3}"/>
          </ac:spMkLst>
        </pc:spChg>
      </pc:sldChg>
      <pc:sldChg chg="ord">
        <pc:chgData name="Will May" userId="S::wm1u07@soton.ac.uk::ceeaebe4-613a-43bf-90ef-cc05c49dbc1d" providerId="AD" clId="Web-{5BEC6C10-E9FE-3085-F0E5-8829DC9E6CDF}" dt="2024-01-19T10:27:25.924" v="242"/>
        <pc:sldMkLst>
          <pc:docMk/>
          <pc:sldMk cId="2828056733" sldId="269"/>
        </pc:sldMkLst>
      </pc:sldChg>
      <pc:sldChg chg="addSp delSp modSp add del">
        <pc:chgData name="Will May" userId="S::wm1u07@soton.ac.uk::ceeaebe4-613a-43bf-90ef-cc05c49dbc1d" providerId="AD" clId="Web-{5BEC6C10-E9FE-3085-F0E5-8829DC9E6CDF}" dt="2024-01-19T10:27:23.814" v="241"/>
        <pc:sldMkLst>
          <pc:docMk/>
          <pc:sldMk cId="2327175299" sldId="273"/>
        </pc:sldMkLst>
        <pc:spChg chg="add del mod">
          <ac:chgData name="Will May" userId="S::wm1u07@soton.ac.uk::ceeaebe4-613a-43bf-90ef-cc05c49dbc1d" providerId="AD" clId="Web-{5BEC6C10-E9FE-3085-F0E5-8829DC9E6CDF}" dt="2024-01-19T10:22:27.711" v="203"/>
          <ac:spMkLst>
            <pc:docMk/>
            <pc:sldMk cId="2327175299" sldId="273"/>
            <ac:spMk id="6" creationId="{65DA5CA3-0FBB-5697-C44B-94E383A40A4A}"/>
          </ac:spMkLst>
        </pc:spChg>
        <pc:spChg chg="add mod">
          <ac:chgData name="Will May" userId="S::wm1u07@soton.ac.uk::ceeaebe4-613a-43bf-90ef-cc05c49dbc1d" providerId="AD" clId="Web-{5BEC6C10-E9FE-3085-F0E5-8829DC9E6CDF}" dt="2024-01-19T10:24:00.277" v="210" actId="20577"/>
          <ac:spMkLst>
            <pc:docMk/>
            <pc:sldMk cId="2327175299" sldId="273"/>
            <ac:spMk id="9" creationId="{C11CA9C9-7255-F810-338D-6EDD6AD01565}"/>
          </ac:spMkLst>
        </pc:spChg>
        <pc:picChg chg="add mod modCrop">
          <ac:chgData name="Will May" userId="S::wm1u07@soton.ac.uk::ceeaebe4-613a-43bf-90ef-cc05c49dbc1d" providerId="AD" clId="Web-{5BEC6C10-E9FE-3085-F0E5-8829DC9E6CDF}" dt="2024-01-19T10:00:36.491" v="201" actId="1076"/>
          <ac:picMkLst>
            <pc:docMk/>
            <pc:sldMk cId="2327175299" sldId="273"/>
            <ac:picMk id="3" creationId="{5A401115-0A65-C774-E0A6-D63BC46FB85C}"/>
          </ac:picMkLst>
        </pc:picChg>
        <pc:picChg chg="del mod modCrop">
          <ac:chgData name="Will May" userId="S::wm1u07@soton.ac.uk::ceeaebe4-613a-43bf-90ef-cc05c49dbc1d" providerId="AD" clId="Web-{5BEC6C10-E9FE-3085-F0E5-8829DC9E6CDF}" dt="2024-01-19T10:22:25.618" v="202"/>
          <ac:picMkLst>
            <pc:docMk/>
            <pc:sldMk cId="2327175299" sldId="273"/>
            <ac:picMk id="4" creationId="{B4836104-B40C-F6E7-0EA9-DDD27CBAA9D9}"/>
          </ac:picMkLst>
        </pc:picChg>
        <pc:picChg chg="add del mod ord">
          <ac:chgData name="Will May" userId="S::wm1u07@soton.ac.uk::ceeaebe4-613a-43bf-90ef-cc05c49dbc1d" providerId="AD" clId="Web-{5BEC6C10-E9FE-3085-F0E5-8829DC9E6CDF}" dt="2024-01-19T10:23:48.792" v="204"/>
          <ac:picMkLst>
            <pc:docMk/>
            <pc:sldMk cId="2327175299" sldId="273"/>
            <ac:picMk id="7" creationId="{9E20BEF6-3BF6-E11E-D6DA-1F90BCF276A8}"/>
          </ac:picMkLst>
        </pc:picChg>
      </pc:sldChg>
      <pc:sldChg chg="addSp delSp modSp mod setBg">
        <pc:chgData name="Will May" userId="S::wm1u07@soton.ac.uk::ceeaebe4-613a-43bf-90ef-cc05c49dbc1d" providerId="AD" clId="Web-{5BEC6C10-E9FE-3085-F0E5-8829DC9E6CDF}" dt="2024-01-19T09:55:41.423" v="73"/>
        <pc:sldMkLst>
          <pc:docMk/>
          <pc:sldMk cId="2535255574" sldId="275"/>
        </pc:sldMkLst>
        <pc:spChg chg="mo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2" creationId="{29A1AD84-C911-6DBA-B5B9-D004BF03CC79}"/>
          </ac:spMkLst>
        </pc:spChg>
        <pc:spChg chg="del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5" creationId="{62B6D9CD-F6BF-1795-2C55-5C9D7219C415}"/>
          </ac:spMkLst>
        </pc:spChg>
        <pc:spChg chg="ad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11" creationId="{17115F77-2FAE-4CA7-9A7F-10D5F2C8F831}"/>
          </ac:spMkLst>
        </pc:spChg>
        <pc:spChg chg="ad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13" creationId="{5CD4C046-A04C-46CC-AFA3-6B0621F628C8}"/>
          </ac:spMkLst>
        </pc:spChg>
        <pc:spChg chg="ad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15" creationId="{25D5C296-F4B1-4AE5-8EEB-9FEB7ED17780}"/>
          </ac:spMkLst>
        </pc:spChg>
        <pc:spChg chg="ad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17" creationId="{9C1ACE66-194D-48C4-A14A-6933B35283F6}"/>
          </ac:spMkLst>
        </pc:spChg>
        <pc:spChg chg="add">
          <ac:chgData name="Will May" userId="S::wm1u07@soton.ac.uk::ceeaebe4-613a-43bf-90ef-cc05c49dbc1d" providerId="AD" clId="Web-{5BEC6C10-E9FE-3085-F0E5-8829DC9E6CDF}" dt="2024-01-19T09:55:41.423" v="73"/>
          <ac:spMkLst>
            <pc:docMk/>
            <pc:sldMk cId="2535255574" sldId="275"/>
            <ac:spMk id="19" creationId="{025B886A-7ED1-4B77-819B-76ACBEFB07D0}"/>
          </ac:spMkLst>
        </pc:spChg>
        <pc:picChg chg="add">
          <ac:chgData name="Will May" userId="S::wm1u07@soton.ac.uk::ceeaebe4-613a-43bf-90ef-cc05c49dbc1d" providerId="AD" clId="Web-{5BEC6C10-E9FE-3085-F0E5-8829DC9E6CDF}" dt="2024-01-19T09:55:41.423" v="73"/>
          <ac:picMkLst>
            <pc:docMk/>
            <pc:sldMk cId="2535255574" sldId="275"/>
            <ac:picMk id="7" creationId="{2659DA0B-8B69-2C24-72E0-DB91333EFA69}"/>
          </ac:picMkLst>
        </pc:picChg>
      </pc:sldChg>
      <pc:sldChg chg="addSp modSp">
        <pc:chgData name="Will May" userId="S::wm1u07@soton.ac.uk::ceeaebe4-613a-43bf-90ef-cc05c49dbc1d" providerId="AD" clId="Web-{5BEC6C10-E9FE-3085-F0E5-8829DC9E6CDF}" dt="2024-01-19T10:24:54.122" v="219" actId="20577"/>
        <pc:sldMkLst>
          <pc:docMk/>
          <pc:sldMk cId="2192533627" sldId="276"/>
        </pc:sldMkLst>
        <pc:spChg chg="mod">
          <ac:chgData name="Will May" userId="S::wm1u07@soton.ac.uk::ceeaebe4-613a-43bf-90ef-cc05c49dbc1d" providerId="AD" clId="Web-{5BEC6C10-E9FE-3085-F0E5-8829DC9E6CDF}" dt="2024-01-19T10:24:54.122" v="219" actId="20577"/>
          <ac:spMkLst>
            <pc:docMk/>
            <pc:sldMk cId="2192533627" sldId="276"/>
            <ac:spMk id="2" creationId="{04FA81CC-1EDF-89EA-C7B7-9B9A7D4AF6EC}"/>
          </ac:spMkLst>
        </pc:spChg>
        <pc:spChg chg="mod">
          <ac:chgData name="Will May" userId="S::wm1u07@soton.ac.uk::ceeaebe4-613a-43bf-90ef-cc05c49dbc1d" providerId="AD" clId="Web-{5BEC6C10-E9FE-3085-F0E5-8829DC9E6CDF}" dt="2024-01-19T09:51:47.501" v="60" actId="14100"/>
          <ac:spMkLst>
            <pc:docMk/>
            <pc:sldMk cId="2192533627" sldId="276"/>
            <ac:spMk id="5" creationId="{816C198B-1132-70E9-0DBF-B49F5DDF5172}"/>
          </ac:spMkLst>
        </pc:spChg>
        <pc:picChg chg="add mod modCrop">
          <ac:chgData name="Will May" userId="S::wm1u07@soton.ac.uk::ceeaebe4-613a-43bf-90ef-cc05c49dbc1d" providerId="AD" clId="Web-{5BEC6C10-E9FE-3085-F0E5-8829DC9E6CDF}" dt="2024-01-19T09:55:32.360" v="72" actId="14100"/>
          <ac:picMkLst>
            <pc:docMk/>
            <pc:sldMk cId="2192533627" sldId="276"/>
            <ac:picMk id="3" creationId="{67D2BAA5-1F12-2F9F-576C-97E4F7553C67}"/>
          </ac:picMkLst>
        </pc:picChg>
      </pc:sldChg>
      <pc:sldChg chg="addSp modSp add">
        <pc:chgData name="Will May" userId="S::wm1u07@soton.ac.uk::ceeaebe4-613a-43bf-90ef-cc05c49dbc1d" providerId="AD" clId="Web-{5BEC6C10-E9FE-3085-F0E5-8829DC9E6CDF}" dt="2024-01-19T10:27:58.144" v="243" actId="1076"/>
        <pc:sldMkLst>
          <pc:docMk/>
          <pc:sldMk cId="2523295078" sldId="319"/>
        </pc:sldMkLst>
        <pc:spChg chg="add mod">
          <ac:chgData name="Will May" userId="S::wm1u07@soton.ac.uk::ceeaebe4-613a-43bf-90ef-cc05c49dbc1d" providerId="AD" clId="Web-{5BEC6C10-E9FE-3085-F0E5-8829DC9E6CDF}" dt="2024-01-19T10:24:46.544" v="218" actId="1076"/>
          <ac:spMkLst>
            <pc:docMk/>
            <pc:sldMk cId="2523295078" sldId="319"/>
            <ac:spMk id="33" creationId="{58E5E12A-DB4B-5563-47DD-23CDA21B694A}"/>
          </ac:spMkLst>
        </pc:spChg>
        <pc:graphicFrameChg chg="mod">
          <ac:chgData name="Will May" userId="S::wm1u07@soton.ac.uk::ceeaebe4-613a-43bf-90ef-cc05c49dbc1d" providerId="AD" clId="Web-{5BEC6C10-E9FE-3085-F0E5-8829DC9E6CDF}" dt="2024-01-19T10:27:58.144" v="243" actId="1076"/>
          <ac:graphicFrameMkLst>
            <pc:docMk/>
            <pc:sldMk cId="2523295078" sldId="319"/>
            <ac:graphicFrameMk id="4" creationId="{60322BF1-823D-4092-DF8D-4685B96F1CDC}"/>
          </ac:graphicFrameMkLst>
        </pc:graphicFrameChg>
      </pc:sldChg>
    </pc:docChg>
  </pc:docChgLst>
  <pc:docChgLst>
    <pc:chgData name="Aiysha Jahan" userId="S::aj1m17@soton.ac.uk::0820c51d-780f-4187-b186-72926079a6c2" providerId="AD" clId="Web-{30C6B71F-9B43-DEB4-1756-059762522882}"/>
    <pc:docChg chg="modSld">
      <pc:chgData name="Aiysha Jahan" userId="S::aj1m17@soton.ac.uk::0820c51d-780f-4187-b186-72926079a6c2" providerId="AD" clId="Web-{30C6B71F-9B43-DEB4-1756-059762522882}" dt="2024-01-10T13:53:45.318" v="0" actId="1076"/>
      <pc:docMkLst>
        <pc:docMk/>
      </pc:docMkLst>
      <pc:sldChg chg="modSp">
        <pc:chgData name="Aiysha Jahan" userId="S::aj1m17@soton.ac.uk::0820c51d-780f-4187-b186-72926079a6c2" providerId="AD" clId="Web-{30C6B71F-9B43-DEB4-1756-059762522882}" dt="2024-01-10T13:53:45.318" v="0" actId="1076"/>
        <pc:sldMkLst>
          <pc:docMk/>
          <pc:sldMk cId="3570883594" sldId="259"/>
        </pc:sldMkLst>
        <pc:spChg chg="mod">
          <ac:chgData name="Aiysha Jahan" userId="S::aj1m17@soton.ac.uk::0820c51d-780f-4187-b186-72926079a6c2" providerId="AD" clId="Web-{30C6B71F-9B43-DEB4-1756-059762522882}" dt="2024-01-10T13:53:45.318" v="0" actId="1076"/>
          <ac:spMkLst>
            <pc:docMk/>
            <pc:sldMk cId="3570883594" sldId="259"/>
            <ac:spMk id="8" creationId="{78A538BE-A0A6-5DFB-9945-5E4C499052BF}"/>
          </ac:spMkLst>
        </pc:spChg>
      </pc:sldChg>
    </pc:docChg>
  </pc:docChgLst>
  <pc:docChgLst>
    <pc:chgData name="Will May" userId="S::wm1u07@soton.ac.uk::ceeaebe4-613a-43bf-90ef-cc05c49dbc1d" providerId="AD" clId="Web-{A09133E2-7AA5-4343-B0FD-35F40F5C1677}"/>
    <pc:docChg chg="addSld delSld modSld">
      <pc:chgData name="Will May" userId="S::wm1u07@soton.ac.uk::ceeaebe4-613a-43bf-90ef-cc05c49dbc1d" providerId="AD" clId="Web-{A09133E2-7AA5-4343-B0FD-35F40F5C1677}" dt="2024-01-19T11:01:15.156" v="9"/>
      <pc:docMkLst>
        <pc:docMk/>
      </pc:docMkLst>
      <pc:sldChg chg="addSp delSp modSp">
        <pc:chgData name="Will May" userId="S::wm1u07@soton.ac.uk::ceeaebe4-613a-43bf-90ef-cc05c49dbc1d" providerId="AD" clId="Web-{A09133E2-7AA5-4343-B0FD-35F40F5C1677}" dt="2024-01-19T11:01:15.156" v="9"/>
        <pc:sldMkLst>
          <pc:docMk/>
          <pc:sldMk cId="1701527502" sldId="274"/>
        </pc:sldMkLst>
        <pc:picChg chg="add del mod modCrop">
          <ac:chgData name="Will May" userId="S::wm1u07@soton.ac.uk::ceeaebe4-613a-43bf-90ef-cc05c49dbc1d" providerId="AD" clId="Web-{A09133E2-7AA5-4343-B0FD-35F40F5C1677}" dt="2024-01-19T11:01:15.156" v="9"/>
          <ac:picMkLst>
            <pc:docMk/>
            <pc:sldMk cId="1701527502" sldId="274"/>
            <ac:picMk id="5" creationId="{4D2175CA-A359-5BF2-C4D1-0A6F3967FA75}"/>
          </ac:picMkLst>
        </pc:picChg>
      </pc:sldChg>
      <pc:sldChg chg="add del">
        <pc:chgData name="Will May" userId="S::wm1u07@soton.ac.uk::ceeaebe4-613a-43bf-90ef-cc05c49dbc1d" providerId="AD" clId="Web-{A09133E2-7AA5-4343-B0FD-35F40F5C1677}" dt="2024-01-19T10:59:30.059" v="1"/>
        <pc:sldMkLst>
          <pc:docMk/>
          <pc:sldMk cId="339037115" sldId="358"/>
        </pc:sldMkLst>
      </pc:sldChg>
      <pc:sldMasterChg chg="addSldLayout delSldLayout">
        <pc:chgData name="Will May" userId="S::wm1u07@soton.ac.uk::ceeaebe4-613a-43bf-90ef-cc05c49dbc1d" providerId="AD" clId="Web-{A09133E2-7AA5-4343-B0FD-35F40F5C1677}" dt="2024-01-19T10:59:30.059" v="1"/>
        <pc:sldMasterMkLst>
          <pc:docMk/>
          <pc:sldMasterMk cId="0" sldId="2147483840"/>
        </pc:sldMasterMkLst>
        <pc:sldLayoutChg chg="add del">
          <pc:chgData name="Will May" userId="S::wm1u07@soton.ac.uk::ceeaebe4-613a-43bf-90ef-cc05c49dbc1d" providerId="AD" clId="Web-{A09133E2-7AA5-4343-B0FD-35F40F5C1677}" dt="2024-01-19T10:59:30.059" v="1"/>
          <pc:sldLayoutMkLst>
            <pc:docMk/>
            <pc:sldMasterMk cId="0" sldId="2147483840"/>
            <pc:sldLayoutMk cId="1205260250" sldId="2147483852"/>
          </pc:sldLayoutMkLst>
        </pc:sldLayoutChg>
      </pc:sldMasterChg>
    </pc:docChg>
  </pc:docChgLst>
  <pc:docChgLst>
    <pc:chgData name="Daniel Ashton" userId="S::dka1m14@soton.ac.uk::572b9c24-f7dd-473d-b585-bd6f95a142e3" providerId="AD" clId="Web-{F8285FF7-2DFF-4BFD-9E3C-3B392FDFE624}"/>
    <pc:docChg chg="modSld">
      <pc:chgData name="Daniel Ashton" userId="S::dka1m14@soton.ac.uk::572b9c24-f7dd-473d-b585-bd6f95a142e3" providerId="AD" clId="Web-{F8285FF7-2DFF-4BFD-9E3C-3B392FDFE624}" dt="2024-01-12T14:19:54.298" v="11" actId="20577"/>
      <pc:docMkLst>
        <pc:docMk/>
      </pc:docMkLst>
      <pc:sldChg chg="modSp">
        <pc:chgData name="Daniel Ashton" userId="S::dka1m14@soton.ac.uk::572b9c24-f7dd-473d-b585-bd6f95a142e3" providerId="AD" clId="Web-{F8285FF7-2DFF-4BFD-9E3C-3B392FDFE624}" dt="2024-01-12T14:19:19.905" v="1" actId="20577"/>
        <pc:sldMkLst>
          <pc:docMk/>
          <pc:sldMk cId="289139846" sldId="260"/>
        </pc:sldMkLst>
        <pc:spChg chg="mod">
          <ac:chgData name="Daniel Ashton" userId="S::dka1m14@soton.ac.uk::572b9c24-f7dd-473d-b585-bd6f95a142e3" providerId="AD" clId="Web-{F8285FF7-2DFF-4BFD-9E3C-3B392FDFE624}" dt="2024-01-12T14:19:19.905" v="1" actId="20577"/>
          <ac:spMkLst>
            <pc:docMk/>
            <pc:sldMk cId="289139846" sldId="260"/>
            <ac:spMk id="6" creationId="{3ACC5427-84AC-C7FF-33CC-AC84C80C75A5}"/>
          </ac:spMkLst>
        </pc:spChg>
      </pc:sldChg>
      <pc:sldChg chg="modSp">
        <pc:chgData name="Daniel Ashton" userId="S::dka1m14@soton.ac.uk::572b9c24-f7dd-473d-b585-bd6f95a142e3" providerId="AD" clId="Web-{F8285FF7-2DFF-4BFD-9E3C-3B392FDFE624}" dt="2024-01-12T14:19:11.655" v="0" actId="20577"/>
        <pc:sldMkLst>
          <pc:docMk/>
          <pc:sldMk cId="1322911740" sldId="263"/>
        </pc:sldMkLst>
        <pc:spChg chg="mod">
          <ac:chgData name="Daniel Ashton" userId="S::dka1m14@soton.ac.uk::572b9c24-f7dd-473d-b585-bd6f95a142e3" providerId="AD" clId="Web-{F8285FF7-2DFF-4BFD-9E3C-3B392FDFE624}" dt="2024-01-12T14:19:11.655" v="0" actId="20577"/>
          <ac:spMkLst>
            <pc:docMk/>
            <pc:sldMk cId="1322911740" sldId="263"/>
            <ac:spMk id="6" creationId="{3ACC5427-84AC-C7FF-33CC-AC84C80C75A5}"/>
          </ac:spMkLst>
        </pc:spChg>
      </pc:sldChg>
      <pc:sldChg chg="modSp">
        <pc:chgData name="Daniel Ashton" userId="S::dka1m14@soton.ac.uk::572b9c24-f7dd-473d-b585-bd6f95a142e3" providerId="AD" clId="Web-{F8285FF7-2DFF-4BFD-9E3C-3B392FDFE624}" dt="2024-01-12T14:19:54.298" v="11" actId="20577"/>
        <pc:sldMkLst>
          <pc:docMk/>
          <pc:sldMk cId="3235892703" sldId="264"/>
        </pc:sldMkLst>
        <pc:spChg chg="mod">
          <ac:chgData name="Daniel Ashton" userId="S::dka1m14@soton.ac.uk::572b9c24-f7dd-473d-b585-bd6f95a142e3" providerId="AD" clId="Web-{F8285FF7-2DFF-4BFD-9E3C-3B392FDFE624}" dt="2024-01-12T14:19:54.298" v="11" actId="20577"/>
          <ac:spMkLst>
            <pc:docMk/>
            <pc:sldMk cId="3235892703" sldId="264"/>
            <ac:spMk id="6" creationId="{3ACC5427-84AC-C7FF-33CC-AC84C80C75A5}"/>
          </ac:spMkLst>
        </pc:spChg>
      </pc:sldChg>
    </pc:docChg>
  </pc:docChgLst>
  <pc:docChgLst>
    <pc:chgData name="Daniel Ashton" userId="S::dka1m14@soton.ac.uk::572b9c24-f7dd-473d-b585-bd6f95a142e3" providerId="AD" clId="Web-{0C69FE4A-92EA-4416-9865-36E9B68A507C}"/>
    <pc:docChg chg="mod">
      <pc:chgData name="Daniel Ashton" userId="S::dka1m14@soton.ac.uk::572b9c24-f7dd-473d-b585-bd6f95a142e3" providerId="AD" clId="Web-{0C69FE4A-92EA-4416-9865-36E9B68A507C}" dt="2024-01-10T13:56:40.088" v="1"/>
      <pc:docMkLst>
        <pc:docMk/>
      </pc:docMkLst>
      <pc:sldChg chg="addCm">
        <pc:chgData name="Daniel Ashton" userId="S::dka1m14@soton.ac.uk::572b9c24-f7dd-473d-b585-bd6f95a142e3" providerId="AD" clId="Web-{0C69FE4A-92EA-4416-9865-36E9B68A507C}" dt="2024-01-10T13:56:40.088" v="1"/>
        <pc:sldMkLst>
          <pc:docMk/>
          <pc:sldMk cId="357088359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Ashton" userId="S::dka1m14@soton.ac.uk::572b9c24-f7dd-473d-b585-bd6f95a142e3" providerId="AD" clId="Web-{0C69FE4A-92EA-4416-9865-36E9B68A507C}" dt="2024-01-10T13:56:40.088" v="1"/>
              <pc2:cmMkLst xmlns:pc2="http://schemas.microsoft.com/office/powerpoint/2019/9/main/command">
                <pc:docMk/>
                <pc:sldMk cId="3570883594" sldId="259"/>
                <pc2:cmMk id="{5D061E9F-A37E-441B-A150-F0119C037E5B}"/>
              </pc2:cmMkLst>
            </pc226:cmChg>
          </p:ext>
        </pc:extLst>
      </pc:sldChg>
    </pc:docChg>
  </pc:docChgLst>
  <pc:docChgLst>
    <pc:chgData name="Will May" userId="S::wm1u07@soton.ac.uk::ceeaebe4-613a-43bf-90ef-cc05c49dbc1d" providerId="AD" clId="Web-{D257CDA2-C2ED-4B5F-810F-239528FDD0DD}"/>
    <pc:docChg chg="addSld delSld">
      <pc:chgData name="Will May" userId="S::wm1u07@soton.ac.uk::ceeaebe4-613a-43bf-90ef-cc05c49dbc1d" providerId="AD" clId="Web-{D257CDA2-C2ED-4B5F-810F-239528FDD0DD}" dt="2024-01-19T10:58:11.488" v="1"/>
      <pc:docMkLst>
        <pc:docMk/>
      </pc:docMkLst>
      <pc:sldChg chg="add del">
        <pc:chgData name="Will May" userId="S::wm1u07@soton.ac.uk::ceeaebe4-613a-43bf-90ef-cc05c49dbc1d" providerId="AD" clId="Web-{D257CDA2-C2ED-4B5F-810F-239528FDD0DD}" dt="2024-01-19T10:58:11.488" v="1"/>
        <pc:sldMkLst>
          <pc:docMk/>
          <pc:sldMk cId="339037115" sldId="358"/>
        </pc:sldMkLst>
      </pc:sldChg>
      <pc:sldMasterChg chg="addSldLayout delSldLayout">
        <pc:chgData name="Will May" userId="S::wm1u07@soton.ac.uk::ceeaebe4-613a-43bf-90ef-cc05c49dbc1d" providerId="AD" clId="Web-{D257CDA2-C2ED-4B5F-810F-239528FDD0DD}" dt="2024-01-19T10:58:11.488" v="1"/>
        <pc:sldMasterMkLst>
          <pc:docMk/>
          <pc:sldMasterMk cId="0" sldId="2147483840"/>
        </pc:sldMasterMkLst>
        <pc:sldLayoutChg chg="add del">
          <pc:chgData name="Will May" userId="S::wm1u07@soton.ac.uk::ceeaebe4-613a-43bf-90ef-cc05c49dbc1d" providerId="AD" clId="Web-{D257CDA2-C2ED-4B5F-810F-239528FDD0DD}" dt="2024-01-19T10:58:11.488" v="1"/>
          <pc:sldLayoutMkLst>
            <pc:docMk/>
            <pc:sldMasterMk cId="0" sldId="2147483840"/>
            <pc:sldLayoutMk cId="3888108236" sldId="214748385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25126-4849-4D97-BF43-A5379C8EDFD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A3DAE74-7C5F-4DB2-8B4E-C741118692A9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How can local government support you?</a:t>
          </a:r>
        </a:p>
      </dgm:t>
    </dgm:pt>
    <dgm:pt modelId="{B97E2CBA-B083-4BBF-BD99-CD2C21117F13}" type="parTrans" cxnId="{41482CCF-AF21-4CE4-9773-7EDACAADFE68}">
      <dgm:prSet/>
      <dgm:spPr/>
      <dgm:t>
        <a:bodyPr/>
        <a:lstStyle/>
        <a:p>
          <a:endParaRPr lang="en-GB"/>
        </a:p>
      </dgm:t>
    </dgm:pt>
    <dgm:pt modelId="{56D991E4-5B37-403F-AFF1-B0EA044BF2F3}" type="sibTrans" cxnId="{41482CCF-AF21-4CE4-9773-7EDACAADFE68}">
      <dgm:prSet/>
      <dgm:spPr/>
      <dgm:t>
        <a:bodyPr/>
        <a:lstStyle/>
        <a:p>
          <a:endParaRPr lang="en-GB"/>
        </a:p>
      </dgm:t>
    </dgm:pt>
    <dgm:pt modelId="{6430BCAD-7621-4957-AD31-5CD89435C114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Recognise their power as gatekeepers</a:t>
          </a:r>
        </a:p>
      </dgm:t>
    </dgm:pt>
    <dgm:pt modelId="{A428071A-8D19-4F25-8C76-092C98E0778F}" type="parTrans" cxnId="{D92C4F76-D281-427E-B593-4DB5CF6CDA43}">
      <dgm:prSet/>
      <dgm:spPr/>
      <dgm:t>
        <a:bodyPr/>
        <a:lstStyle/>
        <a:p>
          <a:endParaRPr lang="en-GB"/>
        </a:p>
      </dgm:t>
    </dgm:pt>
    <dgm:pt modelId="{DB49F433-05E9-40EC-8487-F08578B061E7}" type="sibTrans" cxnId="{D92C4F76-D281-427E-B593-4DB5CF6CDA43}">
      <dgm:prSet/>
      <dgm:spPr/>
      <dgm:t>
        <a:bodyPr/>
        <a:lstStyle/>
        <a:p>
          <a:endParaRPr lang="en-GB"/>
        </a:p>
      </dgm:t>
    </dgm:pt>
    <dgm:pt modelId="{AC5E0650-2B3B-4869-8721-5CF3D87D8897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Training</a:t>
          </a:r>
        </a:p>
      </dgm:t>
    </dgm:pt>
    <dgm:pt modelId="{AF4029F5-5243-4959-BD9A-38DAC7C43CC9}" type="sibTrans" cxnId="{0958E2E4-CF49-47BF-8314-D7572E966FDD}">
      <dgm:prSet/>
      <dgm:spPr/>
      <dgm:t>
        <a:bodyPr/>
        <a:lstStyle/>
        <a:p>
          <a:endParaRPr lang="en-GB"/>
        </a:p>
      </dgm:t>
    </dgm:pt>
    <dgm:pt modelId="{B176119B-CFF0-4B16-A57A-F041F8EAEE71}" type="parTrans" cxnId="{0958E2E4-CF49-47BF-8314-D7572E966FDD}">
      <dgm:prSet/>
      <dgm:spPr/>
      <dgm:t>
        <a:bodyPr/>
        <a:lstStyle/>
        <a:p>
          <a:endParaRPr lang="en-GB"/>
        </a:p>
      </dgm:t>
    </dgm:pt>
    <dgm:pt modelId="{528923AD-E0E7-4AE7-809E-9E9FA9CDAEBE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Work with us and offer opportunities for consultation</a:t>
          </a:r>
        </a:p>
      </dgm:t>
    </dgm:pt>
    <dgm:pt modelId="{ECB660F6-8023-491E-8175-9CCB5B9D8444}" type="parTrans" cxnId="{DBCA06C6-DD59-4A6C-AE42-9F465615E5D2}">
      <dgm:prSet/>
      <dgm:spPr/>
      <dgm:t>
        <a:bodyPr/>
        <a:lstStyle/>
        <a:p>
          <a:endParaRPr lang="en-GB"/>
        </a:p>
      </dgm:t>
    </dgm:pt>
    <dgm:pt modelId="{64FD796D-E417-443C-AED2-BB556B2E8358}" type="sibTrans" cxnId="{DBCA06C6-DD59-4A6C-AE42-9F465615E5D2}">
      <dgm:prSet/>
      <dgm:spPr/>
      <dgm:t>
        <a:bodyPr/>
        <a:lstStyle/>
        <a:p>
          <a:endParaRPr lang="en-GB"/>
        </a:p>
      </dgm:t>
    </dgm:pt>
    <dgm:pt modelId="{7FDF4EF4-0CF4-4BA7-A25C-4A3CAE633E23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Setting up as self-employed</a:t>
          </a:r>
        </a:p>
      </dgm:t>
    </dgm:pt>
    <dgm:pt modelId="{CAAD237E-C564-4DC7-9708-B4484D0FAD76}" type="parTrans" cxnId="{E028A6CD-4C22-49E3-9BFF-94630F300DBB}">
      <dgm:prSet/>
      <dgm:spPr/>
      <dgm:t>
        <a:bodyPr/>
        <a:lstStyle/>
        <a:p>
          <a:endParaRPr lang="en-GB"/>
        </a:p>
      </dgm:t>
    </dgm:pt>
    <dgm:pt modelId="{AC23C703-0E47-4B7B-B167-536008562F02}" type="sibTrans" cxnId="{E028A6CD-4C22-49E3-9BFF-94630F300DBB}">
      <dgm:prSet/>
      <dgm:spPr/>
      <dgm:t>
        <a:bodyPr/>
        <a:lstStyle/>
        <a:p>
          <a:endParaRPr lang="en-GB"/>
        </a:p>
      </dgm:t>
    </dgm:pt>
    <dgm:pt modelId="{AEF5E8E5-F273-4294-948F-403644129BF8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Tax</a:t>
          </a:r>
        </a:p>
      </dgm:t>
    </dgm:pt>
    <dgm:pt modelId="{14EF6B11-E088-47CB-854D-1E37B9F8CDCC}" type="parTrans" cxnId="{95B3AAEC-873C-46B5-A243-88A7782A7472}">
      <dgm:prSet/>
      <dgm:spPr/>
      <dgm:t>
        <a:bodyPr/>
        <a:lstStyle/>
        <a:p>
          <a:endParaRPr lang="en-GB"/>
        </a:p>
      </dgm:t>
    </dgm:pt>
    <dgm:pt modelId="{B2825A04-FE9B-4329-B9BF-98683BE289BF}" type="sibTrans" cxnId="{95B3AAEC-873C-46B5-A243-88A7782A7472}">
      <dgm:prSet/>
      <dgm:spPr/>
      <dgm:t>
        <a:bodyPr/>
        <a:lstStyle/>
        <a:p>
          <a:endParaRPr lang="en-GB"/>
        </a:p>
      </dgm:t>
    </dgm:pt>
    <dgm:pt modelId="{70299932-8EC8-4C3C-AB42-A0DED7E2230D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Invoicing</a:t>
          </a:r>
        </a:p>
      </dgm:t>
    </dgm:pt>
    <dgm:pt modelId="{D93A90A1-B62D-4E4B-85D4-CCCC0F5957A5}" type="parTrans" cxnId="{A2A754AA-C196-4665-9248-1076694E4AD0}">
      <dgm:prSet/>
      <dgm:spPr/>
      <dgm:t>
        <a:bodyPr/>
        <a:lstStyle/>
        <a:p>
          <a:endParaRPr lang="en-GB"/>
        </a:p>
      </dgm:t>
    </dgm:pt>
    <dgm:pt modelId="{98BD3208-BD80-43A4-A676-FFF285140FA8}" type="sibTrans" cxnId="{A2A754AA-C196-4665-9248-1076694E4AD0}">
      <dgm:prSet/>
      <dgm:spPr/>
      <dgm:t>
        <a:bodyPr/>
        <a:lstStyle/>
        <a:p>
          <a:endParaRPr lang="en-GB"/>
        </a:p>
      </dgm:t>
    </dgm:pt>
    <dgm:pt modelId="{993764BB-A62E-4DF6-BCC0-95B219FDB5A5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Leadership</a:t>
          </a:r>
        </a:p>
      </dgm:t>
    </dgm:pt>
    <dgm:pt modelId="{450787CA-7253-41B3-A11F-C486954B35BA}" type="parTrans" cxnId="{58FFE2D2-5667-4915-9BFE-1EA312FBADF3}">
      <dgm:prSet/>
      <dgm:spPr/>
      <dgm:t>
        <a:bodyPr/>
        <a:lstStyle/>
        <a:p>
          <a:endParaRPr lang="en-GB"/>
        </a:p>
      </dgm:t>
    </dgm:pt>
    <dgm:pt modelId="{55D10C59-31A9-4CDA-9A47-AE840EE9A441}" type="sibTrans" cxnId="{58FFE2D2-5667-4915-9BFE-1EA312FBADF3}">
      <dgm:prSet/>
      <dgm:spPr/>
      <dgm:t>
        <a:bodyPr/>
        <a:lstStyle/>
        <a:p>
          <a:endParaRPr lang="en-GB"/>
        </a:p>
      </dgm:t>
    </dgm:pt>
    <dgm:pt modelId="{F9E2F20F-45B4-40C5-BB28-02D4F16FBE12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Finance</a:t>
          </a:r>
        </a:p>
      </dgm:t>
    </dgm:pt>
    <dgm:pt modelId="{45204D72-6583-403D-9718-9E2067990CD7}" type="parTrans" cxnId="{D942A606-D45F-45D5-B53B-B436AD444925}">
      <dgm:prSet/>
      <dgm:spPr/>
      <dgm:t>
        <a:bodyPr/>
        <a:lstStyle/>
        <a:p>
          <a:endParaRPr lang="en-GB"/>
        </a:p>
      </dgm:t>
    </dgm:pt>
    <dgm:pt modelId="{946D1F86-259D-49F1-8F21-1672EBC6E1DE}" type="sibTrans" cxnId="{D942A606-D45F-45D5-B53B-B436AD444925}">
      <dgm:prSet/>
      <dgm:spPr/>
      <dgm:t>
        <a:bodyPr/>
        <a:lstStyle/>
        <a:p>
          <a:endParaRPr lang="en-GB"/>
        </a:p>
      </dgm:t>
    </dgm:pt>
    <dgm:pt modelId="{049C8AFC-C12A-4717-A264-85D8615DA872}" type="pres">
      <dgm:prSet presAssocID="{5E525126-4849-4D97-BF43-A5379C8EDF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BF86C-72AF-43C0-9AE1-ED70268675F3}" type="pres">
      <dgm:prSet presAssocID="{6A3DAE74-7C5F-4DB2-8B4E-C741118692A9}" presName="root1" presStyleCnt="0"/>
      <dgm:spPr/>
    </dgm:pt>
    <dgm:pt modelId="{2496E5E2-4783-45FF-89EE-2A5F2B6C0869}" type="pres">
      <dgm:prSet presAssocID="{6A3DAE74-7C5F-4DB2-8B4E-C741118692A9}" presName="LevelOneTextNode" presStyleLbl="node0" presStyleIdx="0" presStyleCnt="1">
        <dgm:presLayoutVars>
          <dgm:chPref val="3"/>
        </dgm:presLayoutVars>
      </dgm:prSet>
      <dgm:spPr/>
    </dgm:pt>
    <dgm:pt modelId="{63F4C82A-794E-40B2-8C22-B11665AC9959}" type="pres">
      <dgm:prSet presAssocID="{6A3DAE74-7C5F-4DB2-8B4E-C741118692A9}" presName="level2hierChild" presStyleCnt="0"/>
      <dgm:spPr/>
    </dgm:pt>
    <dgm:pt modelId="{5812D6EB-7768-470D-92EB-BA042DE09514}" type="pres">
      <dgm:prSet presAssocID="{B176119B-CFF0-4B16-A57A-F041F8EAEE71}" presName="conn2-1" presStyleLbl="parChTrans1D2" presStyleIdx="0" presStyleCnt="3"/>
      <dgm:spPr/>
    </dgm:pt>
    <dgm:pt modelId="{F7C451CE-C384-4BE4-9968-7B6DF8213A0B}" type="pres">
      <dgm:prSet presAssocID="{B176119B-CFF0-4B16-A57A-F041F8EAEE71}" presName="connTx" presStyleLbl="parChTrans1D2" presStyleIdx="0" presStyleCnt="3"/>
      <dgm:spPr/>
    </dgm:pt>
    <dgm:pt modelId="{BCE9026D-45ED-466D-BFB3-9F528E374816}" type="pres">
      <dgm:prSet presAssocID="{AC5E0650-2B3B-4869-8721-5CF3D87D8897}" presName="root2" presStyleCnt="0"/>
      <dgm:spPr/>
    </dgm:pt>
    <dgm:pt modelId="{62D97AEC-9159-4029-9D5C-863FDCAED9A1}" type="pres">
      <dgm:prSet presAssocID="{AC5E0650-2B3B-4869-8721-5CF3D87D8897}" presName="LevelTwoTextNode" presStyleLbl="node2" presStyleIdx="0" presStyleCnt="3">
        <dgm:presLayoutVars>
          <dgm:chPref val="3"/>
        </dgm:presLayoutVars>
      </dgm:prSet>
      <dgm:spPr/>
    </dgm:pt>
    <dgm:pt modelId="{BBE7EBCE-594D-4851-BBA6-A2B16297664F}" type="pres">
      <dgm:prSet presAssocID="{AC5E0650-2B3B-4869-8721-5CF3D87D8897}" presName="level3hierChild" presStyleCnt="0"/>
      <dgm:spPr/>
    </dgm:pt>
    <dgm:pt modelId="{F54F2178-FF04-4FFB-8B97-F22DE1A3A586}" type="pres">
      <dgm:prSet presAssocID="{45204D72-6583-403D-9718-9E2067990CD7}" presName="conn2-1" presStyleLbl="parChTrans1D3" presStyleIdx="0" presStyleCnt="5"/>
      <dgm:spPr/>
    </dgm:pt>
    <dgm:pt modelId="{C188FE4E-0C93-4350-9649-8BFE09A6957B}" type="pres">
      <dgm:prSet presAssocID="{45204D72-6583-403D-9718-9E2067990CD7}" presName="connTx" presStyleLbl="parChTrans1D3" presStyleIdx="0" presStyleCnt="5"/>
      <dgm:spPr/>
    </dgm:pt>
    <dgm:pt modelId="{AAF46924-9DE0-4D38-9DC3-B147F002E3D6}" type="pres">
      <dgm:prSet presAssocID="{F9E2F20F-45B4-40C5-BB28-02D4F16FBE12}" presName="root2" presStyleCnt="0"/>
      <dgm:spPr/>
    </dgm:pt>
    <dgm:pt modelId="{39375676-C2AE-40DC-B186-DD39A5F33932}" type="pres">
      <dgm:prSet presAssocID="{F9E2F20F-45B4-40C5-BB28-02D4F16FBE12}" presName="LevelTwoTextNode" presStyleLbl="node3" presStyleIdx="0" presStyleCnt="5" custScaleY="52046">
        <dgm:presLayoutVars>
          <dgm:chPref val="3"/>
        </dgm:presLayoutVars>
      </dgm:prSet>
      <dgm:spPr/>
    </dgm:pt>
    <dgm:pt modelId="{40B34AB8-9A8B-4677-91C1-254CCFCBB3F8}" type="pres">
      <dgm:prSet presAssocID="{F9E2F20F-45B4-40C5-BB28-02D4F16FBE12}" presName="level3hierChild" presStyleCnt="0"/>
      <dgm:spPr/>
    </dgm:pt>
    <dgm:pt modelId="{5E4D8ED4-ABE9-4BB3-9130-CFA9B94CB826}" type="pres">
      <dgm:prSet presAssocID="{CAAD237E-C564-4DC7-9708-B4484D0FAD76}" presName="conn2-1" presStyleLbl="parChTrans1D3" presStyleIdx="1" presStyleCnt="5"/>
      <dgm:spPr/>
    </dgm:pt>
    <dgm:pt modelId="{5F7D0571-5486-40B4-A8A9-C0851A06A9BD}" type="pres">
      <dgm:prSet presAssocID="{CAAD237E-C564-4DC7-9708-B4484D0FAD76}" presName="connTx" presStyleLbl="parChTrans1D3" presStyleIdx="1" presStyleCnt="5"/>
      <dgm:spPr/>
    </dgm:pt>
    <dgm:pt modelId="{75363608-0B17-4F11-84BC-3B2B1545DA6E}" type="pres">
      <dgm:prSet presAssocID="{7FDF4EF4-0CF4-4BA7-A25C-4A3CAE633E23}" presName="root2" presStyleCnt="0"/>
      <dgm:spPr/>
    </dgm:pt>
    <dgm:pt modelId="{0C10B4D9-034D-4DB0-98BC-32DBC3ABD369}" type="pres">
      <dgm:prSet presAssocID="{7FDF4EF4-0CF4-4BA7-A25C-4A3CAE633E23}" presName="LevelTwoTextNode" presStyleLbl="node3" presStyleIdx="1" presStyleCnt="5" custScaleY="52046">
        <dgm:presLayoutVars>
          <dgm:chPref val="3"/>
        </dgm:presLayoutVars>
      </dgm:prSet>
      <dgm:spPr/>
    </dgm:pt>
    <dgm:pt modelId="{83ABC4D7-E602-4D58-98A0-48CA7E92DBF4}" type="pres">
      <dgm:prSet presAssocID="{7FDF4EF4-0CF4-4BA7-A25C-4A3CAE633E23}" presName="level3hierChild" presStyleCnt="0"/>
      <dgm:spPr/>
    </dgm:pt>
    <dgm:pt modelId="{ECE09ADC-9D9B-4A58-ACDB-3542E7DFFA40}" type="pres">
      <dgm:prSet presAssocID="{14EF6B11-E088-47CB-854D-1E37B9F8CDCC}" presName="conn2-1" presStyleLbl="parChTrans1D3" presStyleIdx="2" presStyleCnt="5"/>
      <dgm:spPr/>
    </dgm:pt>
    <dgm:pt modelId="{C4A435B2-8156-4904-A7F7-1398689102C7}" type="pres">
      <dgm:prSet presAssocID="{14EF6B11-E088-47CB-854D-1E37B9F8CDCC}" presName="connTx" presStyleLbl="parChTrans1D3" presStyleIdx="2" presStyleCnt="5"/>
      <dgm:spPr/>
    </dgm:pt>
    <dgm:pt modelId="{AD62DD71-D9D8-4B0A-89F4-344D375DBBF8}" type="pres">
      <dgm:prSet presAssocID="{AEF5E8E5-F273-4294-948F-403644129BF8}" presName="root2" presStyleCnt="0"/>
      <dgm:spPr/>
    </dgm:pt>
    <dgm:pt modelId="{1990B1AC-6874-4675-BBE8-86003750406B}" type="pres">
      <dgm:prSet presAssocID="{AEF5E8E5-F273-4294-948F-403644129BF8}" presName="LevelTwoTextNode" presStyleLbl="node3" presStyleIdx="2" presStyleCnt="5" custScaleY="52046">
        <dgm:presLayoutVars>
          <dgm:chPref val="3"/>
        </dgm:presLayoutVars>
      </dgm:prSet>
      <dgm:spPr/>
    </dgm:pt>
    <dgm:pt modelId="{E88D4107-B140-41C6-BBCD-C74D3440E8D5}" type="pres">
      <dgm:prSet presAssocID="{AEF5E8E5-F273-4294-948F-403644129BF8}" presName="level3hierChild" presStyleCnt="0"/>
      <dgm:spPr/>
    </dgm:pt>
    <dgm:pt modelId="{237897E6-AD24-47E9-8800-AFF6CC4D89B1}" type="pres">
      <dgm:prSet presAssocID="{D93A90A1-B62D-4E4B-85D4-CCCC0F5957A5}" presName="conn2-1" presStyleLbl="parChTrans1D3" presStyleIdx="3" presStyleCnt="5"/>
      <dgm:spPr/>
    </dgm:pt>
    <dgm:pt modelId="{DEE46BEC-B4C3-44DD-9459-2BE3D5CB5DD3}" type="pres">
      <dgm:prSet presAssocID="{D93A90A1-B62D-4E4B-85D4-CCCC0F5957A5}" presName="connTx" presStyleLbl="parChTrans1D3" presStyleIdx="3" presStyleCnt="5"/>
      <dgm:spPr/>
    </dgm:pt>
    <dgm:pt modelId="{5F5BC7DF-3A38-45B7-AFB5-63E11884DB19}" type="pres">
      <dgm:prSet presAssocID="{70299932-8EC8-4C3C-AB42-A0DED7E2230D}" presName="root2" presStyleCnt="0"/>
      <dgm:spPr/>
    </dgm:pt>
    <dgm:pt modelId="{980396E3-7C69-4160-A00F-F31E983C553C}" type="pres">
      <dgm:prSet presAssocID="{70299932-8EC8-4C3C-AB42-A0DED7E2230D}" presName="LevelTwoTextNode" presStyleLbl="node3" presStyleIdx="3" presStyleCnt="5" custScaleY="52046">
        <dgm:presLayoutVars>
          <dgm:chPref val="3"/>
        </dgm:presLayoutVars>
      </dgm:prSet>
      <dgm:spPr/>
    </dgm:pt>
    <dgm:pt modelId="{6A4C367A-A4D4-43FA-9A76-4FEF90DC0000}" type="pres">
      <dgm:prSet presAssocID="{70299932-8EC8-4C3C-AB42-A0DED7E2230D}" presName="level3hierChild" presStyleCnt="0"/>
      <dgm:spPr/>
    </dgm:pt>
    <dgm:pt modelId="{1B7C13A5-25F8-4887-8259-EEE270B4742C}" type="pres">
      <dgm:prSet presAssocID="{450787CA-7253-41B3-A11F-C486954B35BA}" presName="conn2-1" presStyleLbl="parChTrans1D3" presStyleIdx="4" presStyleCnt="5"/>
      <dgm:spPr/>
    </dgm:pt>
    <dgm:pt modelId="{49B7D942-C098-4ADE-BBA2-27524D230B97}" type="pres">
      <dgm:prSet presAssocID="{450787CA-7253-41B3-A11F-C486954B35BA}" presName="connTx" presStyleLbl="parChTrans1D3" presStyleIdx="4" presStyleCnt="5"/>
      <dgm:spPr/>
    </dgm:pt>
    <dgm:pt modelId="{6AD8DEE4-7FCA-4900-A62D-1EB0F32D8CDD}" type="pres">
      <dgm:prSet presAssocID="{993764BB-A62E-4DF6-BCC0-95B219FDB5A5}" presName="root2" presStyleCnt="0"/>
      <dgm:spPr/>
    </dgm:pt>
    <dgm:pt modelId="{FBDCBC59-6ED7-4448-B81A-886370A66204}" type="pres">
      <dgm:prSet presAssocID="{993764BB-A62E-4DF6-BCC0-95B219FDB5A5}" presName="LevelTwoTextNode" presStyleLbl="node3" presStyleIdx="4" presStyleCnt="5" custScaleY="52046">
        <dgm:presLayoutVars>
          <dgm:chPref val="3"/>
        </dgm:presLayoutVars>
      </dgm:prSet>
      <dgm:spPr/>
    </dgm:pt>
    <dgm:pt modelId="{11E49745-45C4-4E51-9457-26DC89A7F308}" type="pres">
      <dgm:prSet presAssocID="{993764BB-A62E-4DF6-BCC0-95B219FDB5A5}" presName="level3hierChild" presStyleCnt="0"/>
      <dgm:spPr/>
    </dgm:pt>
    <dgm:pt modelId="{D60A2E2A-BE60-45A8-9928-E654FEB66848}" type="pres">
      <dgm:prSet presAssocID="{A428071A-8D19-4F25-8C76-092C98E0778F}" presName="conn2-1" presStyleLbl="parChTrans1D2" presStyleIdx="1" presStyleCnt="3"/>
      <dgm:spPr/>
    </dgm:pt>
    <dgm:pt modelId="{C21D6C73-FC63-4CF0-8969-146267AD58D2}" type="pres">
      <dgm:prSet presAssocID="{A428071A-8D19-4F25-8C76-092C98E0778F}" presName="connTx" presStyleLbl="parChTrans1D2" presStyleIdx="1" presStyleCnt="3"/>
      <dgm:spPr/>
    </dgm:pt>
    <dgm:pt modelId="{9C90819B-257B-4ABC-B7AE-C7F772FCA0D9}" type="pres">
      <dgm:prSet presAssocID="{6430BCAD-7621-4957-AD31-5CD89435C114}" presName="root2" presStyleCnt="0"/>
      <dgm:spPr/>
    </dgm:pt>
    <dgm:pt modelId="{3E7B3AEA-B426-47FB-B90E-8CAB95EB274C}" type="pres">
      <dgm:prSet presAssocID="{6430BCAD-7621-4957-AD31-5CD89435C114}" presName="LevelTwoTextNode" presStyleLbl="node2" presStyleIdx="1" presStyleCnt="3">
        <dgm:presLayoutVars>
          <dgm:chPref val="3"/>
        </dgm:presLayoutVars>
      </dgm:prSet>
      <dgm:spPr/>
    </dgm:pt>
    <dgm:pt modelId="{7370B3B7-7788-414A-A548-547D27570BDC}" type="pres">
      <dgm:prSet presAssocID="{6430BCAD-7621-4957-AD31-5CD89435C114}" presName="level3hierChild" presStyleCnt="0"/>
      <dgm:spPr/>
    </dgm:pt>
    <dgm:pt modelId="{A3AC8F48-FD7F-4B81-AB40-20CF86DF4A67}" type="pres">
      <dgm:prSet presAssocID="{ECB660F6-8023-491E-8175-9CCB5B9D8444}" presName="conn2-1" presStyleLbl="parChTrans1D2" presStyleIdx="2" presStyleCnt="3"/>
      <dgm:spPr/>
    </dgm:pt>
    <dgm:pt modelId="{855F4EB0-AF89-42D8-8A46-B2A899E9576A}" type="pres">
      <dgm:prSet presAssocID="{ECB660F6-8023-491E-8175-9CCB5B9D8444}" presName="connTx" presStyleLbl="parChTrans1D2" presStyleIdx="2" presStyleCnt="3"/>
      <dgm:spPr/>
    </dgm:pt>
    <dgm:pt modelId="{6D7EC1D7-A7C6-4CCA-BE79-BAE656E17F75}" type="pres">
      <dgm:prSet presAssocID="{528923AD-E0E7-4AE7-809E-9E9FA9CDAEBE}" presName="root2" presStyleCnt="0"/>
      <dgm:spPr/>
    </dgm:pt>
    <dgm:pt modelId="{2832524B-439A-4C56-8FCD-3BEF97C456F0}" type="pres">
      <dgm:prSet presAssocID="{528923AD-E0E7-4AE7-809E-9E9FA9CDAEBE}" presName="LevelTwoTextNode" presStyleLbl="node2" presStyleIdx="2" presStyleCnt="3">
        <dgm:presLayoutVars>
          <dgm:chPref val="3"/>
        </dgm:presLayoutVars>
      </dgm:prSet>
      <dgm:spPr/>
    </dgm:pt>
    <dgm:pt modelId="{E4188D97-F26E-4538-A83E-26F7FB674EE7}" type="pres">
      <dgm:prSet presAssocID="{528923AD-E0E7-4AE7-809E-9E9FA9CDAEBE}" presName="level3hierChild" presStyleCnt="0"/>
      <dgm:spPr/>
    </dgm:pt>
  </dgm:ptLst>
  <dgm:cxnLst>
    <dgm:cxn modelId="{D942A606-D45F-45D5-B53B-B436AD444925}" srcId="{AC5E0650-2B3B-4869-8721-5CF3D87D8897}" destId="{F9E2F20F-45B4-40C5-BB28-02D4F16FBE12}" srcOrd="0" destOrd="0" parTransId="{45204D72-6583-403D-9718-9E2067990CD7}" sibTransId="{946D1F86-259D-49F1-8F21-1672EBC6E1DE}"/>
    <dgm:cxn modelId="{BFD7F707-6205-4DC8-9CE3-77CE2F4CF1CC}" type="presOf" srcId="{AEF5E8E5-F273-4294-948F-403644129BF8}" destId="{1990B1AC-6874-4675-BBE8-86003750406B}" srcOrd="0" destOrd="0" presId="urn:microsoft.com/office/officeart/2005/8/layout/hierarchy2"/>
    <dgm:cxn modelId="{A9CD4715-DC19-4518-A8B6-0B69F64F5886}" type="presOf" srcId="{F9E2F20F-45B4-40C5-BB28-02D4F16FBE12}" destId="{39375676-C2AE-40DC-B186-DD39A5F33932}" srcOrd="0" destOrd="0" presId="urn:microsoft.com/office/officeart/2005/8/layout/hierarchy2"/>
    <dgm:cxn modelId="{FAB4DC2C-6442-431B-ADEB-0EAE990A6FBC}" type="presOf" srcId="{5E525126-4849-4D97-BF43-A5379C8EDFDE}" destId="{049C8AFC-C12A-4717-A264-85D8615DA872}" srcOrd="0" destOrd="0" presId="urn:microsoft.com/office/officeart/2005/8/layout/hierarchy2"/>
    <dgm:cxn modelId="{4A7C5C2F-0267-482D-9788-005B1B67593D}" type="presOf" srcId="{993764BB-A62E-4DF6-BCC0-95B219FDB5A5}" destId="{FBDCBC59-6ED7-4448-B81A-886370A66204}" srcOrd="0" destOrd="0" presId="urn:microsoft.com/office/officeart/2005/8/layout/hierarchy2"/>
    <dgm:cxn modelId="{73035F33-DFB4-4F5E-B191-B2CB1DA4B915}" type="presOf" srcId="{A428071A-8D19-4F25-8C76-092C98E0778F}" destId="{D60A2E2A-BE60-45A8-9928-E654FEB66848}" srcOrd="0" destOrd="0" presId="urn:microsoft.com/office/officeart/2005/8/layout/hierarchy2"/>
    <dgm:cxn modelId="{C40D3043-8F50-44F9-9D8E-0525ADDBBDC2}" type="presOf" srcId="{D93A90A1-B62D-4E4B-85D4-CCCC0F5957A5}" destId="{237897E6-AD24-47E9-8800-AFF6CC4D89B1}" srcOrd="0" destOrd="0" presId="urn:microsoft.com/office/officeart/2005/8/layout/hierarchy2"/>
    <dgm:cxn modelId="{5D7D254E-D176-4FDD-A01D-39CA791C86A5}" type="presOf" srcId="{B176119B-CFF0-4B16-A57A-F041F8EAEE71}" destId="{F7C451CE-C384-4BE4-9968-7B6DF8213A0B}" srcOrd="1" destOrd="0" presId="urn:microsoft.com/office/officeart/2005/8/layout/hierarchy2"/>
    <dgm:cxn modelId="{9266AC4E-6F8C-4E39-8B77-4CBCCA345ABF}" type="presOf" srcId="{528923AD-E0E7-4AE7-809E-9E9FA9CDAEBE}" destId="{2832524B-439A-4C56-8FCD-3BEF97C456F0}" srcOrd="0" destOrd="0" presId="urn:microsoft.com/office/officeart/2005/8/layout/hierarchy2"/>
    <dgm:cxn modelId="{003B916F-9007-49E7-A12A-9FB2800837E7}" type="presOf" srcId="{B176119B-CFF0-4B16-A57A-F041F8EAEE71}" destId="{5812D6EB-7768-470D-92EB-BA042DE09514}" srcOrd="0" destOrd="0" presId="urn:microsoft.com/office/officeart/2005/8/layout/hierarchy2"/>
    <dgm:cxn modelId="{380BC151-6378-43C1-9F18-ED789C82BD46}" type="presOf" srcId="{6430BCAD-7621-4957-AD31-5CD89435C114}" destId="{3E7B3AEA-B426-47FB-B90E-8CAB95EB274C}" srcOrd="0" destOrd="0" presId="urn:microsoft.com/office/officeart/2005/8/layout/hierarchy2"/>
    <dgm:cxn modelId="{4AEF3852-ECC6-4F7F-85AD-A71C19905EB5}" type="presOf" srcId="{A428071A-8D19-4F25-8C76-092C98E0778F}" destId="{C21D6C73-FC63-4CF0-8969-146267AD58D2}" srcOrd="1" destOrd="0" presId="urn:microsoft.com/office/officeart/2005/8/layout/hierarchy2"/>
    <dgm:cxn modelId="{4C691173-49AB-4E14-BF48-7721B70D6FA8}" type="presOf" srcId="{D93A90A1-B62D-4E4B-85D4-CCCC0F5957A5}" destId="{DEE46BEC-B4C3-44DD-9459-2BE3D5CB5DD3}" srcOrd="1" destOrd="0" presId="urn:microsoft.com/office/officeart/2005/8/layout/hierarchy2"/>
    <dgm:cxn modelId="{D92C4F76-D281-427E-B593-4DB5CF6CDA43}" srcId="{6A3DAE74-7C5F-4DB2-8B4E-C741118692A9}" destId="{6430BCAD-7621-4957-AD31-5CD89435C114}" srcOrd="1" destOrd="0" parTransId="{A428071A-8D19-4F25-8C76-092C98E0778F}" sibTransId="{DB49F433-05E9-40EC-8487-F08578B061E7}"/>
    <dgm:cxn modelId="{51BA5982-E0CE-413D-BD0D-420EB4B5E6B1}" type="presOf" srcId="{6A3DAE74-7C5F-4DB2-8B4E-C741118692A9}" destId="{2496E5E2-4783-45FF-89EE-2A5F2B6C0869}" srcOrd="0" destOrd="0" presId="urn:microsoft.com/office/officeart/2005/8/layout/hierarchy2"/>
    <dgm:cxn modelId="{DD726A91-11FD-4FD3-9CA0-F8B1932329FA}" type="presOf" srcId="{450787CA-7253-41B3-A11F-C486954B35BA}" destId="{1B7C13A5-25F8-4887-8259-EEE270B4742C}" srcOrd="0" destOrd="0" presId="urn:microsoft.com/office/officeart/2005/8/layout/hierarchy2"/>
    <dgm:cxn modelId="{A57BF09B-DA32-428C-A690-962755FD09F0}" type="presOf" srcId="{CAAD237E-C564-4DC7-9708-B4484D0FAD76}" destId="{5F7D0571-5486-40B4-A8A9-C0851A06A9BD}" srcOrd="1" destOrd="0" presId="urn:microsoft.com/office/officeart/2005/8/layout/hierarchy2"/>
    <dgm:cxn modelId="{C63C68A2-6316-426D-A3DF-E84E8B5824C3}" type="presOf" srcId="{ECB660F6-8023-491E-8175-9CCB5B9D8444}" destId="{A3AC8F48-FD7F-4B81-AB40-20CF86DF4A67}" srcOrd="0" destOrd="0" presId="urn:microsoft.com/office/officeart/2005/8/layout/hierarchy2"/>
    <dgm:cxn modelId="{A2A754AA-C196-4665-9248-1076694E4AD0}" srcId="{AC5E0650-2B3B-4869-8721-5CF3D87D8897}" destId="{70299932-8EC8-4C3C-AB42-A0DED7E2230D}" srcOrd="3" destOrd="0" parTransId="{D93A90A1-B62D-4E4B-85D4-CCCC0F5957A5}" sibTransId="{98BD3208-BD80-43A4-A676-FFF285140FA8}"/>
    <dgm:cxn modelId="{C92096AE-AAD6-45C4-BA21-1E9BF4A21645}" type="presOf" srcId="{14EF6B11-E088-47CB-854D-1E37B9F8CDCC}" destId="{C4A435B2-8156-4904-A7F7-1398689102C7}" srcOrd="1" destOrd="0" presId="urn:microsoft.com/office/officeart/2005/8/layout/hierarchy2"/>
    <dgm:cxn modelId="{12DE3BB4-FDA4-4EFA-A07F-0AAC0C8B1B3E}" type="presOf" srcId="{AC5E0650-2B3B-4869-8721-5CF3D87D8897}" destId="{62D97AEC-9159-4029-9D5C-863FDCAED9A1}" srcOrd="0" destOrd="0" presId="urn:microsoft.com/office/officeart/2005/8/layout/hierarchy2"/>
    <dgm:cxn modelId="{16474DBF-6DAA-436C-8444-2A1528914AEA}" type="presOf" srcId="{45204D72-6583-403D-9718-9E2067990CD7}" destId="{F54F2178-FF04-4FFB-8B97-F22DE1A3A586}" srcOrd="0" destOrd="0" presId="urn:microsoft.com/office/officeart/2005/8/layout/hierarchy2"/>
    <dgm:cxn modelId="{DBCA06C6-DD59-4A6C-AE42-9F465615E5D2}" srcId="{6A3DAE74-7C5F-4DB2-8B4E-C741118692A9}" destId="{528923AD-E0E7-4AE7-809E-9E9FA9CDAEBE}" srcOrd="2" destOrd="0" parTransId="{ECB660F6-8023-491E-8175-9CCB5B9D8444}" sibTransId="{64FD796D-E417-443C-AED2-BB556B2E8358}"/>
    <dgm:cxn modelId="{7B3A4AC8-E369-43EC-B226-207FE1883F1C}" type="presOf" srcId="{14EF6B11-E088-47CB-854D-1E37B9F8CDCC}" destId="{ECE09ADC-9D9B-4A58-ACDB-3542E7DFFA40}" srcOrd="0" destOrd="0" presId="urn:microsoft.com/office/officeart/2005/8/layout/hierarchy2"/>
    <dgm:cxn modelId="{129664CD-94DC-4CB1-8813-3FD954FBD0A3}" type="presOf" srcId="{70299932-8EC8-4C3C-AB42-A0DED7E2230D}" destId="{980396E3-7C69-4160-A00F-F31E983C553C}" srcOrd="0" destOrd="0" presId="urn:microsoft.com/office/officeart/2005/8/layout/hierarchy2"/>
    <dgm:cxn modelId="{E028A6CD-4C22-49E3-9BFF-94630F300DBB}" srcId="{AC5E0650-2B3B-4869-8721-5CF3D87D8897}" destId="{7FDF4EF4-0CF4-4BA7-A25C-4A3CAE633E23}" srcOrd="1" destOrd="0" parTransId="{CAAD237E-C564-4DC7-9708-B4484D0FAD76}" sibTransId="{AC23C703-0E47-4B7B-B167-536008562F02}"/>
    <dgm:cxn modelId="{41482CCF-AF21-4CE4-9773-7EDACAADFE68}" srcId="{5E525126-4849-4D97-BF43-A5379C8EDFDE}" destId="{6A3DAE74-7C5F-4DB2-8B4E-C741118692A9}" srcOrd="0" destOrd="0" parTransId="{B97E2CBA-B083-4BBF-BD99-CD2C21117F13}" sibTransId="{56D991E4-5B37-403F-AFF1-B0EA044BF2F3}"/>
    <dgm:cxn modelId="{58FFE2D2-5667-4915-9BFE-1EA312FBADF3}" srcId="{AC5E0650-2B3B-4869-8721-5CF3D87D8897}" destId="{993764BB-A62E-4DF6-BCC0-95B219FDB5A5}" srcOrd="4" destOrd="0" parTransId="{450787CA-7253-41B3-A11F-C486954B35BA}" sibTransId="{55D10C59-31A9-4CDA-9A47-AE840EE9A441}"/>
    <dgm:cxn modelId="{B7B9ACDE-3052-4377-92BD-727A1FC8D07F}" type="presOf" srcId="{450787CA-7253-41B3-A11F-C486954B35BA}" destId="{49B7D942-C098-4ADE-BBA2-27524D230B97}" srcOrd="1" destOrd="0" presId="urn:microsoft.com/office/officeart/2005/8/layout/hierarchy2"/>
    <dgm:cxn modelId="{10E63FE1-F74C-42C0-8400-739AC30D24AB}" type="presOf" srcId="{CAAD237E-C564-4DC7-9708-B4484D0FAD76}" destId="{5E4D8ED4-ABE9-4BB3-9130-CFA9B94CB826}" srcOrd="0" destOrd="0" presId="urn:microsoft.com/office/officeart/2005/8/layout/hierarchy2"/>
    <dgm:cxn modelId="{0958E2E4-CF49-47BF-8314-D7572E966FDD}" srcId="{6A3DAE74-7C5F-4DB2-8B4E-C741118692A9}" destId="{AC5E0650-2B3B-4869-8721-5CF3D87D8897}" srcOrd="0" destOrd="0" parTransId="{B176119B-CFF0-4B16-A57A-F041F8EAEE71}" sibTransId="{AF4029F5-5243-4959-BD9A-38DAC7C43CC9}"/>
    <dgm:cxn modelId="{570A86E7-670D-4E88-BA91-5C3DC6D131EF}" type="presOf" srcId="{7FDF4EF4-0CF4-4BA7-A25C-4A3CAE633E23}" destId="{0C10B4D9-034D-4DB0-98BC-32DBC3ABD369}" srcOrd="0" destOrd="0" presId="urn:microsoft.com/office/officeart/2005/8/layout/hierarchy2"/>
    <dgm:cxn modelId="{95B3AAEC-873C-46B5-A243-88A7782A7472}" srcId="{AC5E0650-2B3B-4869-8721-5CF3D87D8897}" destId="{AEF5E8E5-F273-4294-948F-403644129BF8}" srcOrd="2" destOrd="0" parTransId="{14EF6B11-E088-47CB-854D-1E37B9F8CDCC}" sibTransId="{B2825A04-FE9B-4329-B9BF-98683BE289BF}"/>
    <dgm:cxn modelId="{E57F49EF-D4B2-4A96-90ED-E603C5E35657}" type="presOf" srcId="{45204D72-6583-403D-9718-9E2067990CD7}" destId="{C188FE4E-0C93-4350-9649-8BFE09A6957B}" srcOrd="1" destOrd="0" presId="urn:microsoft.com/office/officeart/2005/8/layout/hierarchy2"/>
    <dgm:cxn modelId="{95C098EF-E1F0-42E1-AD51-187BB355AF7C}" type="presOf" srcId="{ECB660F6-8023-491E-8175-9CCB5B9D8444}" destId="{855F4EB0-AF89-42D8-8A46-B2A899E9576A}" srcOrd="1" destOrd="0" presId="urn:microsoft.com/office/officeart/2005/8/layout/hierarchy2"/>
    <dgm:cxn modelId="{2EA02C8A-E87B-4222-A5FB-E8D1E6BEA803}" type="presParOf" srcId="{049C8AFC-C12A-4717-A264-85D8615DA872}" destId="{B07BF86C-72AF-43C0-9AE1-ED70268675F3}" srcOrd="0" destOrd="0" presId="urn:microsoft.com/office/officeart/2005/8/layout/hierarchy2"/>
    <dgm:cxn modelId="{9771DCF0-8506-4F7F-8ECE-AB94B695192B}" type="presParOf" srcId="{B07BF86C-72AF-43C0-9AE1-ED70268675F3}" destId="{2496E5E2-4783-45FF-89EE-2A5F2B6C0869}" srcOrd="0" destOrd="0" presId="urn:microsoft.com/office/officeart/2005/8/layout/hierarchy2"/>
    <dgm:cxn modelId="{68299B12-DDC0-4E29-B66B-6019584C5962}" type="presParOf" srcId="{B07BF86C-72AF-43C0-9AE1-ED70268675F3}" destId="{63F4C82A-794E-40B2-8C22-B11665AC9959}" srcOrd="1" destOrd="0" presId="urn:microsoft.com/office/officeart/2005/8/layout/hierarchy2"/>
    <dgm:cxn modelId="{CD922159-58F3-4C14-8B87-9B53A34F66F4}" type="presParOf" srcId="{63F4C82A-794E-40B2-8C22-B11665AC9959}" destId="{5812D6EB-7768-470D-92EB-BA042DE09514}" srcOrd="0" destOrd="0" presId="urn:microsoft.com/office/officeart/2005/8/layout/hierarchy2"/>
    <dgm:cxn modelId="{87EDA6E8-8ED7-400E-847F-E2D6F95C28D1}" type="presParOf" srcId="{5812D6EB-7768-470D-92EB-BA042DE09514}" destId="{F7C451CE-C384-4BE4-9968-7B6DF8213A0B}" srcOrd="0" destOrd="0" presId="urn:microsoft.com/office/officeart/2005/8/layout/hierarchy2"/>
    <dgm:cxn modelId="{0CD0C27D-32FD-4DAA-9C20-5112D01AE67C}" type="presParOf" srcId="{63F4C82A-794E-40B2-8C22-B11665AC9959}" destId="{BCE9026D-45ED-466D-BFB3-9F528E374816}" srcOrd="1" destOrd="0" presId="urn:microsoft.com/office/officeart/2005/8/layout/hierarchy2"/>
    <dgm:cxn modelId="{F38E9F4F-4047-44F8-B57B-BC7AF7A43250}" type="presParOf" srcId="{BCE9026D-45ED-466D-BFB3-9F528E374816}" destId="{62D97AEC-9159-4029-9D5C-863FDCAED9A1}" srcOrd="0" destOrd="0" presId="urn:microsoft.com/office/officeart/2005/8/layout/hierarchy2"/>
    <dgm:cxn modelId="{FB9300A8-65FC-4D44-A4A6-E6A2FBE956CD}" type="presParOf" srcId="{BCE9026D-45ED-466D-BFB3-9F528E374816}" destId="{BBE7EBCE-594D-4851-BBA6-A2B16297664F}" srcOrd="1" destOrd="0" presId="urn:microsoft.com/office/officeart/2005/8/layout/hierarchy2"/>
    <dgm:cxn modelId="{B66A3747-D05C-49C9-9872-01B4E942DE8F}" type="presParOf" srcId="{BBE7EBCE-594D-4851-BBA6-A2B16297664F}" destId="{F54F2178-FF04-4FFB-8B97-F22DE1A3A586}" srcOrd="0" destOrd="0" presId="urn:microsoft.com/office/officeart/2005/8/layout/hierarchy2"/>
    <dgm:cxn modelId="{386E9BC9-49D8-4E08-99D4-40B39530898A}" type="presParOf" srcId="{F54F2178-FF04-4FFB-8B97-F22DE1A3A586}" destId="{C188FE4E-0C93-4350-9649-8BFE09A6957B}" srcOrd="0" destOrd="0" presId="urn:microsoft.com/office/officeart/2005/8/layout/hierarchy2"/>
    <dgm:cxn modelId="{2D0853AA-93AB-4A7F-89AB-D5049DFE1736}" type="presParOf" srcId="{BBE7EBCE-594D-4851-BBA6-A2B16297664F}" destId="{AAF46924-9DE0-4D38-9DC3-B147F002E3D6}" srcOrd="1" destOrd="0" presId="urn:microsoft.com/office/officeart/2005/8/layout/hierarchy2"/>
    <dgm:cxn modelId="{D77835B8-444E-4FD3-9E99-769F2C73700A}" type="presParOf" srcId="{AAF46924-9DE0-4D38-9DC3-B147F002E3D6}" destId="{39375676-C2AE-40DC-B186-DD39A5F33932}" srcOrd="0" destOrd="0" presId="urn:microsoft.com/office/officeart/2005/8/layout/hierarchy2"/>
    <dgm:cxn modelId="{240A5587-EE3D-4679-AAF3-D783DAEDF688}" type="presParOf" srcId="{AAF46924-9DE0-4D38-9DC3-B147F002E3D6}" destId="{40B34AB8-9A8B-4677-91C1-254CCFCBB3F8}" srcOrd="1" destOrd="0" presId="urn:microsoft.com/office/officeart/2005/8/layout/hierarchy2"/>
    <dgm:cxn modelId="{43009221-7D30-4D2F-8957-9204335FC383}" type="presParOf" srcId="{BBE7EBCE-594D-4851-BBA6-A2B16297664F}" destId="{5E4D8ED4-ABE9-4BB3-9130-CFA9B94CB826}" srcOrd="2" destOrd="0" presId="urn:microsoft.com/office/officeart/2005/8/layout/hierarchy2"/>
    <dgm:cxn modelId="{971970B9-C314-410D-8E97-998A56310304}" type="presParOf" srcId="{5E4D8ED4-ABE9-4BB3-9130-CFA9B94CB826}" destId="{5F7D0571-5486-40B4-A8A9-C0851A06A9BD}" srcOrd="0" destOrd="0" presId="urn:microsoft.com/office/officeart/2005/8/layout/hierarchy2"/>
    <dgm:cxn modelId="{B97E46D3-F56E-4AE7-A9B0-5B895516C728}" type="presParOf" srcId="{BBE7EBCE-594D-4851-BBA6-A2B16297664F}" destId="{75363608-0B17-4F11-84BC-3B2B1545DA6E}" srcOrd="3" destOrd="0" presId="urn:microsoft.com/office/officeart/2005/8/layout/hierarchy2"/>
    <dgm:cxn modelId="{269E296C-1553-4003-ABC2-A091F4C34E7E}" type="presParOf" srcId="{75363608-0B17-4F11-84BC-3B2B1545DA6E}" destId="{0C10B4D9-034D-4DB0-98BC-32DBC3ABD369}" srcOrd="0" destOrd="0" presId="urn:microsoft.com/office/officeart/2005/8/layout/hierarchy2"/>
    <dgm:cxn modelId="{52D10017-5EA6-471D-945E-EF9DDB2587A4}" type="presParOf" srcId="{75363608-0B17-4F11-84BC-3B2B1545DA6E}" destId="{83ABC4D7-E602-4D58-98A0-48CA7E92DBF4}" srcOrd="1" destOrd="0" presId="urn:microsoft.com/office/officeart/2005/8/layout/hierarchy2"/>
    <dgm:cxn modelId="{49540EE2-6329-46DC-91C3-0750B0DF9F2F}" type="presParOf" srcId="{BBE7EBCE-594D-4851-BBA6-A2B16297664F}" destId="{ECE09ADC-9D9B-4A58-ACDB-3542E7DFFA40}" srcOrd="4" destOrd="0" presId="urn:microsoft.com/office/officeart/2005/8/layout/hierarchy2"/>
    <dgm:cxn modelId="{6316A4E6-59E2-425B-8908-27B9F7281D73}" type="presParOf" srcId="{ECE09ADC-9D9B-4A58-ACDB-3542E7DFFA40}" destId="{C4A435B2-8156-4904-A7F7-1398689102C7}" srcOrd="0" destOrd="0" presId="urn:microsoft.com/office/officeart/2005/8/layout/hierarchy2"/>
    <dgm:cxn modelId="{180C1999-8BB8-485C-97D7-7FEB115908F0}" type="presParOf" srcId="{BBE7EBCE-594D-4851-BBA6-A2B16297664F}" destId="{AD62DD71-D9D8-4B0A-89F4-344D375DBBF8}" srcOrd="5" destOrd="0" presId="urn:microsoft.com/office/officeart/2005/8/layout/hierarchy2"/>
    <dgm:cxn modelId="{4F3E94F9-C355-4637-9612-EBA07228AB15}" type="presParOf" srcId="{AD62DD71-D9D8-4B0A-89F4-344D375DBBF8}" destId="{1990B1AC-6874-4675-BBE8-86003750406B}" srcOrd="0" destOrd="0" presId="urn:microsoft.com/office/officeart/2005/8/layout/hierarchy2"/>
    <dgm:cxn modelId="{83331B70-6FB6-47EC-BF19-F5593421BE9C}" type="presParOf" srcId="{AD62DD71-D9D8-4B0A-89F4-344D375DBBF8}" destId="{E88D4107-B140-41C6-BBCD-C74D3440E8D5}" srcOrd="1" destOrd="0" presId="urn:microsoft.com/office/officeart/2005/8/layout/hierarchy2"/>
    <dgm:cxn modelId="{94CF96BA-2CBD-4F39-8489-11651A4E48B8}" type="presParOf" srcId="{BBE7EBCE-594D-4851-BBA6-A2B16297664F}" destId="{237897E6-AD24-47E9-8800-AFF6CC4D89B1}" srcOrd="6" destOrd="0" presId="urn:microsoft.com/office/officeart/2005/8/layout/hierarchy2"/>
    <dgm:cxn modelId="{98697625-29DA-4426-BF28-E90F2CD6A9E2}" type="presParOf" srcId="{237897E6-AD24-47E9-8800-AFF6CC4D89B1}" destId="{DEE46BEC-B4C3-44DD-9459-2BE3D5CB5DD3}" srcOrd="0" destOrd="0" presId="urn:microsoft.com/office/officeart/2005/8/layout/hierarchy2"/>
    <dgm:cxn modelId="{9A521D06-3226-4BB9-88F6-8B0FCC6706FF}" type="presParOf" srcId="{BBE7EBCE-594D-4851-BBA6-A2B16297664F}" destId="{5F5BC7DF-3A38-45B7-AFB5-63E11884DB19}" srcOrd="7" destOrd="0" presId="urn:microsoft.com/office/officeart/2005/8/layout/hierarchy2"/>
    <dgm:cxn modelId="{A987B6B5-83EE-46ED-8968-CAC7C448C61F}" type="presParOf" srcId="{5F5BC7DF-3A38-45B7-AFB5-63E11884DB19}" destId="{980396E3-7C69-4160-A00F-F31E983C553C}" srcOrd="0" destOrd="0" presId="urn:microsoft.com/office/officeart/2005/8/layout/hierarchy2"/>
    <dgm:cxn modelId="{7B3550D8-DAC1-458B-BD56-A73E471B3221}" type="presParOf" srcId="{5F5BC7DF-3A38-45B7-AFB5-63E11884DB19}" destId="{6A4C367A-A4D4-43FA-9A76-4FEF90DC0000}" srcOrd="1" destOrd="0" presId="urn:microsoft.com/office/officeart/2005/8/layout/hierarchy2"/>
    <dgm:cxn modelId="{66C347E0-F208-4B5F-9FA9-49329AF9A9BB}" type="presParOf" srcId="{BBE7EBCE-594D-4851-BBA6-A2B16297664F}" destId="{1B7C13A5-25F8-4887-8259-EEE270B4742C}" srcOrd="8" destOrd="0" presId="urn:microsoft.com/office/officeart/2005/8/layout/hierarchy2"/>
    <dgm:cxn modelId="{F30F3810-68BC-47C6-AE5E-FD7949B3CCB3}" type="presParOf" srcId="{1B7C13A5-25F8-4887-8259-EEE270B4742C}" destId="{49B7D942-C098-4ADE-BBA2-27524D230B97}" srcOrd="0" destOrd="0" presId="urn:microsoft.com/office/officeart/2005/8/layout/hierarchy2"/>
    <dgm:cxn modelId="{58F9F145-A4A8-47C3-8E77-1AF1E4B9AF16}" type="presParOf" srcId="{BBE7EBCE-594D-4851-BBA6-A2B16297664F}" destId="{6AD8DEE4-7FCA-4900-A62D-1EB0F32D8CDD}" srcOrd="9" destOrd="0" presId="urn:microsoft.com/office/officeart/2005/8/layout/hierarchy2"/>
    <dgm:cxn modelId="{BE9DF1B5-CE3A-4D3E-82F2-EA64FE2D28E7}" type="presParOf" srcId="{6AD8DEE4-7FCA-4900-A62D-1EB0F32D8CDD}" destId="{FBDCBC59-6ED7-4448-B81A-886370A66204}" srcOrd="0" destOrd="0" presId="urn:microsoft.com/office/officeart/2005/8/layout/hierarchy2"/>
    <dgm:cxn modelId="{D498EED0-F7EA-41C0-BEB1-F88B74D9DCB3}" type="presParOf" srcId="{6AD8DEE4-7FCA-4900-A62D-1EB0F32D8CDD}" destId="{11E49745-45C4-4E51-9457-26DC89A7F308}" srcOrd="1" destOrd="0" presId="urn:microsoft.com/office/officeart/2005/8/layout/hierarchy2"/>
    <dgm:cxn modelId="{79FC303B-CD3E-42DF-BCF1-2A7281138994}" type="presParOf" srcId="{63F4C82A-794E-40B2-8C22-B11665AC9959}" destId="{D60A2E2A-BE60-45A8-9928-E654FEB66848}" srcOrd="2" destOrd="0" presId="urn:microsoft.com/office/officeart/2005/8/layout/hierarchy2"/>
    <dgm:cxn modelId="{74155F96-4563-4E41-AE50-98046A43BE24}" type="presParOf" srcId="{D60A2E2A-BE60-45A8-9928-E654FEB66848}" destId="{C21D6C73-FC63-4CF0-8969-146267AD58D2}" srcOrd="0" destOrd="0" presId="urn:microsoft.com/office/officeart/2005/8/layout/hierarchy2"/>
    <dgm:cxn modelId="{85408113-AAE2-4868-B428-6370C2145EA9}" type="presParOf" srcId="{63F4C82A-794E-40B2-8C22-B11665AC9959}" destId="{9C90819B-257B-4ABC-B7AE-C7F772FCA0D9}" srcOrd="3" destOrd="0" presId="urn:microsoft.com/office/officeart/2005/8/layout/hierarchy2"/>
    <dgm:cxn modelId="{C6E5B801-066F-42B3-A040-C538BA7EC3A4}" type="presParOf" srcId="{9C90819B-257B-4ABC-B7AE-C7F772FCA0D9}" destId="{3E7B3AEA-B426-47FB-B90E-8CAB95EB274C}" srcOrd="0" destOrd="0" presId="urn:microsoft.com/office/officeart/2005/8/layout/hierarchy2"/>
    <dgm:cxn modelId="{8A7C23A0-D49F-4039-B5F8-8C4E4C085EE0}" type="presParOf" srcId="{9C90819B-257B-4ABC-B7AE-C7F772FCA0D9}" destId="{7370B3B7-7788-414A-A548-547D27570BDC}" srcOrd="1" destOrd="0" presId="urn:microsoft.com/office/officeart/2005/8/layout/hierarchy2"/>
    <dgm:cxn modelId="{0A1AB539-5F4A-4BA3-9462-48A91D5E5A1B}" type="presParOf" srcId="{63F4C82A-794E-40B2-8C22-B11665AC9959}" destId="{A3AC8F48-FD7F-4B81-AB40-20CF86DF4A67}" srcOrd="4" destOrd="0" presId="urn:microsoft.com/office/officeart/2005/8/layout/hierarchy2"/>
    <dgm:cxn modelId="{05877367-0099-42FB-B8F1-F2F1A794A08E}" type="presParOf" srcId="{A3AC8F48-FD7F-4B81-AB40-20CF86DF4A67}" destId="{855F4EB0-AF89-42D8-8A46-B2A899E9576A}" srcOrd="0" destOrd="0" presId="urn:microsoft.com/office/officeart/2005/8/layout/hierarchy2"/>
    <dgm:cxn modelId="{469E88D2-9E70-405E-A57D-EA9DFFDE85BD}" type="presParOf" srcId="{63F4C82A-794E-40B2-8C22-B11665AC9959}" destId="{6D7EC1D7-A7C6-4CCA-BE79-BAE656E17F75}" srcOrd="5" destOrd="0" presId="urn:microsoft.com/office/officeart/2005/8/layout/hierarchy2"/>
    <dgm:cxn modelId="{93505E01-33E1-40C8-9CB5-12D0EB9A6679}" type="presParOf" srcId="{6D7EC1D7-A7C6-4CCA-BE79-BAE656E17F75}" destId="{2832524B-439A-4C56-8FCD-3BEF97C456F0}" srcOrd="0" destOrd="0" presId="urn:microsoft.com/office/officeart/2005/8/layout/hierarchy2"/>
    <dgm:cxn modelId="{53825BF8-8349-49DA-AEEF-279C68B5C306}" type="presParOf" srcId="{6D7EC1D7-A7C6-4CCA-BE79-BAE656E17F75}" destId="{E4188D97-F26E-4538-A83E-26F7FB674EE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25126-4849-4D97-BF43-A5379C8EDFDE}" type="doc">
      <dgm:prSet loTypeId="urn:microsoft.com/office/officeart/2005/8/layout/radial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6A3DAE74-7C5F-4DB2-8B4E-C741118692A9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What deters you from working with us?</a:t>
          </a:r>
        </a:p>
      </dgm:t>
    </dgm:pt>
    <dgm:pt modelId="{B97E2CBA-B083-4BBF-BD99-CD2C21117F13}" type="parTrans" cxnId="{41482CCF-AF21-4CE4-9773-7EDACAADFE68}">
      <dgm:prSet/>
      <dgm:spPr/>
      <dgm:t>
        <a:bodyPr/>
        <a:lstStyle/>
        <a:p>
          <a:endParaRPr lang="en-GB"/>
        </a:p>
      </dgm:t>
    </dgm:pt>
    <dgm:pt modelId="{56D991E4-5B37-403F-AFF1-B0EA044BF2F3}" type="sibTrans" cxnId="{41482CCF-AF21-4CE4-9773-7EDACAADFE68}">
      <dgm:prSet/>
      <dgm:spPr/>
      <dgm:t>
        <a:bodyPr/>
        <a:lstStyle/>
        <a:p>
          <a:endParaRPr lang="en-GB"/>
        </a:p>
      </dgm:t>
    </dgm:pt>
    <dgm:pt modelId="{F40E1904-7FE9-49A3-87A1-F3C781908DC6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Seems complicated / inaccessible</a:t>
          </a:r>
        </a:p>
      </dgm:t>
    </dgm:pt>
    <dgm:pt modelId="{9CCE7172-4C5A-4062-A175-875C2317370F}" type="parTrans" cxnId="{6FD1A4B7-5B6F-4534-94DD-A81D6CF50635}">
      <dgm:prSet/>
      <dgm:spPr/>
      <dgm:t>
        <a:bodyPr/>
        <a:lstStyle/>
        <a:p>
          <a:endParaRPr lang="en-GB"/>
        </a:p>
      </dgm:t>
    </dgm:pt>
    <dgm:pt modelId="{1DA03A84-3F95-43C4-8C1C-72E65A848069}" type="sibTrans" cxnId="{6FD1A4B7-5B6F-4534-94DD-A81D6CF50635}">
      <dgm:prSet/>
      <dgm:spPr/>
      <dgm:t>
        <a:bodyPr/>
        <a:lstStyle/>
        <a:p>
          <a:endParaRPr lang="en-GB"/>
        </a:p>
      </dgm:t>
    </dgm:pt>
    <dgm:pt modelId="{858D5D4F-EDFB-4BB8-828E-BB3B5A00D1CF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Opportunities not always run well</a:t>
          </a:r>
        </a:p>
      </dgm:t>
    </dgm:pt>
    <dgm:pt modelId="{B7CFF234-65FD-4F6C-ACA9-64506B4BA474}" type="parTrans" cxnId="{FD2F9E81-352E-483F-848E-7B1F83522594}">
      <dgm:prSet/>
      <dgm:spPr/>
      <dgm:t>
        <a:bodyPr/>
        <a:lstStyle/>
        <a:p>
          <a:endParaRPr lang="en-GB"/>
        </a:p>
      </dgm:t>
    </dgm:pt>
    <dgm:pt modelId="{11CD663D-BAF6-4403-8980-B4DB1016AE53}" type="sibTrans" cxnId="{FD2F9E81-352E-483F-848E-7B1F83522594}">
      <dgm:prSet/>
      <dgm:spPr/>
      <dgm:t>
        <a:bodyPr/>
        <a:lstStyle/>
        <a:p>
          <a:endParaRPr lang="en-GB"/>
        </a:p>
      </dgm:t>
    </dgm:pt>
    <dgm:pt modelId="{0D0667AB-5335-40E6-A554-185B8B3FA9B9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Lack of access to opportunities</a:t>
          </a:r>
        </a:p>
      </dgm:t>
    </dgm:pt>
    <dgm:pt modelId="{1B64D42E-EF54-4166-A793-748D71CC0EF5}" type="parTrans" cxnId="{2FC82915-E1FF-4B26-B3D5-5E522717D192}">
      <dgm:prSet/>
      <dgm:spPr/>
      <dgm:t>
        <a:bodyPr/>
        <a:lstStyle/>
        <a:p>
          <a:endParaRPr lang="en-GB"/>
        </a:p>
      </dgm:t>
    </dgm:pt>
    <dgm:pt modelId="{BEC25323-28AD-4E05-BC81-2D8C417F1B1E}" type="sibTrans" cxnId="{2FC82915-E1FF-4B26-B3D5-5E522717D192}">
      <dgm:prSet/>
      <dgm:spPr/>
      <dgm:t>
        <a:bodyPr/>
        <a:lstStyle/>
        <a:p>
          <a:endParaRPr lang="en-GB"/>
        </a:p>
      </dgm:t>
    </dgm:pt>
    <dgm:pt modelId="{35827B59-A195-428F-AFBD-8992A01645BE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Unrealistic expectations</a:t>
          </a:r>
        </a:p>
      </dgm:t>
    </dgm:pt>
    <dgm:pt modelId="{CEAD40D7-7CF2-42EB-9522-A6078E9F6BA1}" type="parTrans" cxnId="{17D9F425-F9CF-49EA-823B-239D000CD3E1}">
      <dgm:prSet/>
      <dgm:spPr/>
      <dgm:t>
        <a:bodyPr/>
        <a:lstStyle/>
        <a:p>
          <a:endParaRPr lang="en-GB"/>
        </a:p>
      </dgm:t>
    </dgm:pt>
    <dgm:pt modelId="{007A0441-9330-41E6-8AFC-DC83EFEFA34C}" type="sibTrans" cxnId="{17D9F425-F9CF-49EA-823B-239D000CD3E1}">
      <dgm:prSet/>
      <dgm:spPr/>
      <dgm:t>
        <a:bodyPr/>
        <a:lstStyle/>
        <a:p>
          <a:endParaRPr lang="en-GB"/>
        </a:p>
      </dgm:t>
    </dgm:pt>
    <dgm:pt modelId="{2169B2AC-AB6B-4286-B534-C180B80B0AFC}" type="pres">
      <dgm:prSet presAssocID="{5E525126-4849-4D97-BF43-A5379C8EDF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25A9E0-A1BB-4454-8636-7D6E4234A8D1}" type="pres">
      <dgm:prSet presAssocID="{6A3DAE74-7C5F-4DB2-8B4E-C741118692A9}" presName="centerShape" presStyleLbl="node0" presStyleIdx="0" presStyleCnt="1" custScaleX="130610" custScaleY="127422"/>
      <dgm:spPr/>
    </dgm:pt>
    <dgm:pt modelId="{8F8570CE-B8F3-4B03-B46C-88CBD728FDB3}" type="pres">
      <dgm:prSet presAssocID="{9CCE7172-4C5A-4062-A175-875C2317370F}" presName="Name9" presStyleLbl="parChTrans1D2" presStyleIdx="0" presStyleCnt="4"/>
      <dgm:spPr/>
    </dgm:pt>
    <dgm:pt modelId="{C18528B4-B67C-4B31-8290-273E37974CC2}" type="pres">
      <dgm:prSet presAssocID="{9CCE7172-4C5A-4062-A175-875C2317370F}" presName="connTx" presStyleLbl="parChTrans1D2" presStyleIdx="0" presStyleCnt="4"/>
      <dgm:spPr/>
    </dgm:pt>
    <dgm:pt modelId="{2F972C7C-F310-47D9-9240-5EC49592D929}" type="pres">
      <dgm:prSet presAssocID="{F40E1904-7FE9-49A3-87A1-F3C781908DC6}" presName="node" presStyleLbl="node1" presStyleIdx="0" presStyleCnt="4" custScaleX="124162" custScaleY="106336" custRadScaleRad="100649">
        <dgm:presLayoutVars>
          <dgm:bulletEnabled val="1"/>
        </dgm:presLayoutVars>
      </dgm:prSet>
      <dgm:spPr>
        <a:prstGeom prst="ellipse">
          <a:avLst/>
        </a:prstGeom>
      </dgm:spPr>
    </dgm:pt>
    <dgm:pt modelId="{A7253D9F-1F9D-430E-B02A-B3AED83E4480}" type="pres">
      <dgm:prSet presAssocID="{1B64D42E-EF54-4166-A793-748D71CC0EF5}" presName="Name9" presStyleLbl="parChTrans1D2" presStyleIdx="1" presStyleCnt="4"/>
      <dgm:spPr/>
    </dgm:pt>
    <dgm:pt modelId="{2F6D370B-E2C0-4A32-8F28-32BD18C3CE1E}" type="pres">
      <dgm:prSet presAssocID="{1B64D42E-EF54-4166-A793-748D71CC0EF5}" presName="connTx" presStyleLbl="parChTrans1D2" presStyleIdx="1" presStyleCnt="4"/>
      <dgm:spPr/>
    </dgm:pt>
    <dgm:pt modelId="{DA4234E8-8B5D-431B-A492-F6DD382AB9A0}" type="pres">
      <dgm:prSet presAssocID="{0D0667AB-5335-40E6-A554-185B8B3FA9B9}" presName="node" presStyleLbl="node1" presStyleIdx="1" presStyleCnt="4" custScaleX="135806" custScaleY="106336" custRadScaleRad="104108" custRadScaleInc="2654">
        <dgm:presLayoutVars>
          <dgm:bulletEnabled val="1"/>
        </dgm:presLayoutVars>
      </dgm:prSet>
      <dgm:spPr/>
    </dgm:pt>
    <dgm:pt modelId="{5AA5B06C-3474-4735-9267-48DD1E271D07}" type="pres">
      <dgm:prSet presAssocID="{B7CFF234-65FD-4F6C-ACA9-64506B4BA474}" presName="Name9" presStyleLbl="parChTrans1D2" presStyleIdx="2" presStyleCnt="4"/>
      <dgm:spPr/>
    </dgm:pt>
    <dgm:pt modelId="{32840E85-AD1A-4ED7-8F06-FD84C6EFED20}" type="pres">
      <dgm:prSet presAssocID="{B7CFF234-65FD-4F6C-ACA9-64506B4BA474}" presName="connTx" presStyleLbl="parChTrans1D2" presStyleIdx="2" presStyleCnt="4"/>
      <dgm:spPr/>
    </dgm:pt>
    <dgm:pt modelId="{49C9115D-A059-4422-8038-7171A45F6C3D}" type="pres">
      <dgm:prSet presAssocID="{858D5D4F-EDFB-4BB8-828E-BB3B5A00D1CF}" presName="node" presStyleLbl="node1" presStyleIdx="2" presStyleCnt="4" custScaleX="135573" custScaleY="106336">
        <dgm:presLayoutVars>
          <dgm:bulletEnabled val="1"/>
        </dgm:presLayoutVars>
      </dgm:prSet>
      <dgm:spPr/>
    </dgm:pt>
    <dgm:pt modelId="{AC4F809D-8A05-4963-B6E7-7D8534252D86}" type="pres">
      <dgm:prSet presAssocID="{CEAD40D7-7CF2-42EB-9522-A6078E9F6BA1}" presName="Name9" presStyleLbl="parChTrans1D2" presStyleIdx="3" presStyleCnt="4"/>
      <dgm:spPr/>
    </dgm:pt>
    <dgm:pt modelId="{2628CDE0-1B4E-4627-AE8B-D6E02A630047}" type="pres">
      <dgm:prSet presAssocID="{CEAD40D7-7CF2-42EB-9522-A6078E9F6BA1}" presName="connTx" presStyleLbl="parChTrans1D2" presStyleIdx="3" presStyleCnt="4"/>
      <dgm:spPr/>
    </dgm:pt>
    <dgm:pt modelId="{D1D0D6D0-0860-404D-B184-D4140689B981}" type="pres">
      <dgm:prSet presAssocID="{35827B59-A195-428F-AFBD-8992A01645BE}" presName="node" presStyleLbl="node1" presStyleIdx="3" presStyleCnt="4" custScaleX="128709" custScaleY="106336">
        <dgm:presLayoutVars>
          <dgm:bulletEnabled val="1"/>
        </dgm:presLayoutVars>
      </dgm:prSet>
      <dgm:spPr/>
    </dgm:pt>
  </dgm:ptLst>
  <dgm:cxnLst>
    <dgm:cxn modelId="{C2D97C13-A102-4FDC-870B-2B07CDCDB81B}" type="presOf" srcId="{1B64D42E-EF54-4166-A793-748D71CC0EF5}" destId="{2F6D370B-E2C0-4A32-8F28-32BD18C3CE1E}" srcOrd="1" destOrd="0" presId="urn:microsoft.com/office/officeart/2005/8/layout/radial1"/>
    <dgm:cxn modelId="{2FC82915-E1FF-4B26-B3D5-5E522717D192}" srcId="{6A3DAE74-7C5F-4DB2-8B4E-C741118692A9}" destId="{0D0667AB-5335-40E6-A554-185B8B3FA9B9}" srcOrd="1" destOrd="0" parTransId="{1B64D42E-EF54-4166-A793-748D71CC0EF5}" sibTransId="{BEC25323-28AD-4E05-BC81-2D8C417F1B1E}"/>
    <dgm:cxn modelId="{17D9F425-F9CF-49EA-823B-239D000CD3E1}" srcId="{6A3DAE74-7C5F-4DB2-8B4E-C741118692A9}" destId="{35827B59-A195-428F-AFBD-8992A01645BE}" srcOrd="3" destOrd="0" parTransId="{CEAD40D7-7CF2-42EB-9522-A6078E9F6BA1}" sibTransId="{007A0441-9330-41E6-8AFC-DC83EFEFA34C}"/>
    <dgm:cxn modelId="{8B37E52E-C655-4E82-8D08-2EAAC6FA9DC3}" type="presOf" srcId="{9CCE7172-4C5A-4062-A175-875C2317370F}" destId="{C18528B4-B67C-4B31-8290-273E37974CC2}" srcOrd="1" destOrd="0" presId="urn:microsoft.com/office/officeart/2005/8/layout/radial1"/>
    <dgm:cxn modelId="{E46A4938-6835-4D7D-8498-D512CC7735B0}" type="presOf" srcId="{0D0667AB-5335-40E6-A554-185B8B3FA9B9}" destId="{DA4234E8-8B5D-431B-A492-F6DD382AB9A0}" srcOrd="0" destOrd="0" presId="urn:microsoft.com/office/officeart/2005/8/layout/radial1"/>
    <dgm:cxn modelId="{CB88C945-9E98-4A97-BFFD-9A2A1ADCBBAF}" type="presOf" srcId="{5E525126-4849-4D97-BF43-A5379C8EDFDE}" destId="{2169B2AC-AB6B-4286-B534-C180B80B0AFC}" srcOrd="0" destOrd="0" presId="urn:microsoft.com/office/officeart/2005/8/layout/radial1"/>
    <dgm:cxn modelId="{347C4E48-E73A-4409-AEE9-1572712F21A1}" type="presOf" srcId="{1B64D42E-EF54-4166-A793-748D71CC0EF5}" destId="{A7253D9F-1F9D-430E-B02A-B3AED83E4480}" srcOrd="0" destOrd="0" presId="urn:microsoft.com/office/officeart/2005/8/layout/radial1"/>
    <dgm:cxn modelId="{36BF7D71-012B-4A85-A7F1-0FB047A0449F}" type="presOf" srcId="{858D5D4F-EDFB-4BB8-828E-BB3B5A00D1CF}" destId="{49C9115D-A059-4422-8038-7171A45F6C3D}" srcOrd="0" destOrd="0" presId="urn:microsoft.com/office/officeart/2005/8/layout/radial1"/>
    <dgm:cxn modelId="{5B55317B-9FE9-424C-B6A5-1C1E4E8DE911}" type="presOf" srcId="{CEAD40D7-7CF2-42EB-9522-A6078E9F6BA1}" destId="{AC4F809D-8A05-4963-B6E7-7D8534252D86}" srcOrd="0" destOrd="0" presId="urn:microsoft.com/office/officeart/2005/8/layout/radial1"/>
    <dgm:cxn modelId="{FD2F9E81-352E-483F-848E-7B1F83522594}" srcId="{6A3DAE74-7C5F-4DB2-8B4E-C741118692A9}" destId="{858D5D4F-EDFB-4BB8-828E-BB3B5A00D1CF}" srcOrd="2" destOrd="0" parTransId="{B7CFF234-65FD-4F6C-ACA9-64506B4BA474}" sibTransId="{11CD663D-BAF6-4403-8980-B4DB1016AE53}"/>
    <dgm:cxn modelId="{55BFC38A-9C38-4174-B5EC-A0095283F24C}" type="presOf" srcId="{B7CFF234-65FD-4F6C-ACA9-64506B4BA474}" destId="{5AA5B06C-3474-4735-9267-48DD1E271D07}" srcOrd="0" destOrd="0" presId="urn:microsoft.com/office/officeart/2005/8/layout/radial1"/>
    <dgm:cxn modelId="{1210039E-9893-4696-BBBA-226718951B8D}" type="presOf" srcId="{6A3DAE74-7C5F-4DB2-8B4E-C741118692A9}" destId="{0C25A9E0-A1BB-4454-8636-7D6E4234A8D1}" srcOrd="0" destOrd="0" presId="urn:microsoft.com/office/officeart/2005/8/layout/radial1"/>
    <dgm:cxn modelId="{6FD1A4B7-5B6F-4534-94DD-A81D6CF50635}" srcId="{6A3DAE74-7C5F-4DB2-8B4E-C741118692A9}" destId="{F40E1904-7FE9-49A3-87A1-F3C781908DC6}" srcOrd="0" destOrd="0" parTransId="{9CCE7172-4C5A-4062-A175-875C2317370F}" sibTransId="{1DA03A84-3F95-43C4-8C1C-72E65A848069}"/>
    <dgm:cxn modelId="{4A9253B8-6E46-4183-A63C-854AA3172E64}" type="presOf" srcId="{CEAD40D7-7CF2-42EB-9522-A6078E9F6BA1}" destId="{2628CDE0-1B4E-4627-AE8B-D6E02A630047}" srcOrd="1" destOrd="0" presId="urn:microsoft.com/office/officeart/2005/8/layout/radial1"/>
    <dgm:cxn modelId="{119125C3-F126-4F57-A7B3-A78A98736773}" type="presOf" srcId="{F40E1904-7FE9-49A3-87A1-F3C781908DC6}" destId="{2F972C7C-F310-47D9-9240-5EC49592D929}" srcOrd="0" destOrd="0" presId="urn:microsoft.com/office/officeart/2005/8/layout/radial1"/>
    <dgm:cxn modelId="{41482CCF-AF21-4CE4-9773-7EDACAADFE68}" srcId="{5E525126-4849-4D97-BF43-A5379C8EDFDE}" destId="{6A3DAE74-7C5F-4DB2-8B4E-C741118692A9}" srcOrd="0" destOrd="0" parTransId="{B97E2CBA-B083-4BBF-BD99-CD2C21117F13}" sibTransId="{56D991E4-5B37-403F-AFF1-B0EA044BF2F3}"/>
    <dgm:cxn modelId="{54EC69E4-E39C-4EB0-AD65-A914084CCCC0}" type="presOf" srcId="{9CCE7172-4C5A-4062-A175-875C2317370F}" destId="{8F8570CE-B8F3-4B03-B46C-88CBD728FDB3}" srcOrd="0" destOrd="0" presId="urn:microsoft.com/office/officeart/2005/8/layout/radial1"/>
    <dgm:cxn modelId="{AFB1FCEF-69A5-40E9-8F10-7BC74A2143C9}" type="presOf" srcId="{35827B59-A195-428F-AFBD-8992A01645BE}" destId="{D1D0D6D0-0860-404D-B184-D4140689B981}" srcOrd="0" destOrd="0" presId="urn:microsoft.com/office/officeart/2005/8/layout/radial1"/>
    <dgm:cxn modelId="{00C86EFC-60E7-4379-848C-AA7315239673}" type="presOf" srcId="{B7CFF234-65FD-4F6C-ACA9-64506B4BA474}" destId="{32840E85-AD1A-4ED7-8F06-FD84C6EFED20}" srcOrd="1" destOrd="0" presId="urn:microsoft.com/office/officeart/2005/8/layout/radial1"/>
    <dgm:cxn modelId="{830601C9-CBD5-454D-AC0B-6F97D052A0FE}" type="presParOf" srcId="{2169B2AC-AB6B-4286-B534-C180B80B0AFC}" destId="{0C25A9E0-A1BB-4454-8636-7D6E4234A8D1}" srcOrd="0" destOrd="0" presId="urn:microsoft.com/office/officeart/2005/8/layout/radial1"/>
    <dgm:cxn modelId="{9135EDB8-A339-4951-B4F3-2120BDE8AA6D}" type="presParOf" srcId="{2169B2AC-AB6B-4286-B534-C180B80B0AFC}" destId="{8F8570CE-B8F3-4B03-B46C-88CBD728FDB3}" srcOrd="1" destOrd="0" presId="urn:microsoft.com/office/officeart/2005/8/layout/radial1"/>
    <dgm:cxn modelId="{18D29563-CEA1-49D9-B101-AF08F226A613}" type="presParOf" srcId="{8F8570CE-B8F3-4B03-B46C-88CBD728FDB3}" destId="{C18528B4-B67C-4B31-8290-273E37974CC2}" srcOrd="0" destOrd="0" presId="urn:microsoft.com/office/officeart/2005/8/layout/radial1"/>
    <dgm:cxn modelId="{ADE92170-78F8-4BC6-86C8-C6BC17D7D424}" type="presParOf" srcId="{2169B2AC-AB6B-4286-B534-C180B80B0AFC}" destId="{2F972C7C-F310-47D9-9240-5EC49592D929}" srcOrd="2" destOrd="0" presId="urn:microsoft.com/office/officeart/2005/8/layout/radial1"/>
    <dgm:cxn modelId="{7145C305-B156-4F83-A2D5-A6837EE07226}" type="presParOf" srcId="{2169B2AC-AB6B-4286-B534-C180B80B0AFC}" destId="{A7253D9F-1F9D-430E-B02A-B3AED83E4480}" srcOrd="3" destOrd="0" presId="urn:microsoft.com/office/officeart/2005/8/layout/radial1"/>
    <dgm:cxn modelId="{849B73B0-4637-4429-987E-AC2B5209175A}" type="presParOf" srcId="{A7253D9F-1F9D-430E-B02A-B3AED83E4480}" destId="{2F6D370B-E2C0-4A32-8F28-32BD18C3CE1E}" srcOrd="0" destOrd="0" presId="urn:microsoft.com/office/officeart/2005/8/layout/radial1"/>
    <dgm:cxn modelId="{78605224-6581-418A-B103-5D408D080E6B}" type="presParOf" srcId="{2169B2AC-AB6B-4286-B534-C180B80B0AFC}" destId="{DA4234E8-8B5D-431B-A492-F6DD382AB9A0}" srcOrd="4" destOrd="0" presId="urn:microsoft.com/office/officeart/2005/8/layout/radial1"/>
    <dgm:cxn modelId="{D76B0B45-A072-4371-AB9F-E425FC18FD14}" type="presParOf" srcId="{2169B2AC-AB6B-4286-B534-C180B80B0AFC}" destId="{5AA5B06C-3474-4735-9267-48DD1E271D07}" srcOrd="5" destOrd="0" presId="urn:microsoft.com/office/officeart/2005/8/layout/radial1"/>
    <dgm:cxn modelId="{FC786C15-422C-43AB-8EB1-FDCBD05FF7E0}" type="presParOf" srcId="{5AA5B06C-3474-4735-9267-48DD1E271D07}" destId="{32840E85-AD1A-4ED7-8F06-FD84C6EFED20}" srcOrd="0" destOrd="0" presId="urn:microsoft.com/office/officeart/2005/8/layout/radial1"/>
    <dgm:cxn modelId="{8FCB6586-AFBD-4808-9D7D-1C84B512B51B}" type="presParOf" srcId="{2169B2AC-AB6B-4286-B534-C180B80B0AFC}" destId="{49C9115D-A059-4422-8038-7171A45F6C3D}" srcOrd="6" destOrd="0" presId="urn:microsoft.com/office/officeart/2005/8/layout/radial1"/>
    <dgm:cxn modelId="{9AFBAD02-0798-437F-B3CF-99132800D375}" type="presParOf" srcId="{2169B2AC-AB6B-4286-B534-C180B80B0AFC}" destId="{AC4F809D-8A05-4963-B6E7-7D8534252D86}" srcOrd="7" destOrd="0" presId="urn:microsoft.com/office/officeart/2005/8/layout/radial1"/>
    <dgm:cxn modelId="{614FFDEE-267D-498A-9571-62314342A85F}" type="presParOf" srcId="{AC4F809D-8A05-4963-B6E7-7D8534252D86}" destId="{2628CDE0-1B4E-4627-AE8B-D6E02A630047}" srcOrd="0" destOrd="0" presId="urn:microsoft.com/office/officeart/2005/8/layout/radial1"/>
    <dgm:cxn modelId="{655AA6E3-7C4B-4B2E-8821-BCBB9CEE5CC7}" type="presParOf" srcId="{2169B2AC-AB6B-4286-B534-C180B80B0AFC}" destId="{D1D0D6D0-0860-404D-B184-D4140689B98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25126-4849-4D97-BF43-A5379C8EDFDE}" type="doc">
      <dgm:prSet loTypeId="urn:microsoft.com/office/officeart/2005/8/layout/radial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A3DAE74-7C5F-4DB2-8B4E-C741118692A9}">
      <dgm:prSet phldrT="[Text]"/>
      <dgm:spPr/>
      <dgm:t>
        <a:bodyPr/>
        <a:lstStyle/>
        <a:p>
          <a:r>
            <a:rPr lang="en-GB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How can we work better with you?</a:t>
          </a:r>
        </a:p>
      </dgm:t>
    </dgm:pt>
    <dgm:pt modelId="{B97E2CBA-B083-4BBF-BD99-CD2C21117F13}" type="parTrans" cxnId="{41482CCF-AF21-4CE4-9773-7EDACAADFE68}">
      <dgm:prSet/>
      <dgm:spPr/>
      <dgm:t>
        <a:bodyPr/>
        <a:lstStyle/>
        <a:p>
          <a:endParaRPr lang="en-GB"/>
        </a:p>
      </dgm:t>
    </dgm:pt>
    <dgm:pt modelId="{56D991E4-5B37-403F-AFF1-B0EA044BF2F3}" type="sibTrans" cxnId="{41482CCF-AF21-4CE4-9773-7EDACAADFE68}">
      <dgm:prSet/>
      <dgm:spPr/>
      <dgm:t>
        <a:bodyPr/>
        <a:lstStyle/>
        <a:p>
          <a:endParaRPr lang="en-GB"/>
        </a:p>
      </dgm:t>
    </dgm:pt>
    <dgm:pt modelId="{F40E1904-7FE9-49A3-87A1-F3C781908DC6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Fair pay</a:t>
          </a:r>
        </a:p>
      </dgm:t>
    </dgm:pt>
    <dgm:pt modelId="{9CCE7172-4C5A-4062-A175-875C2317370F}" type="parTrans" cxnId="{6FD1A4B7-5B6F-4534-94DD-A81D6CF50635}">
      <dgm:prSet/>
      <dgm:spPr/>
      <dgm:t>
        <a:bodyPr/>
        <a:lstStyle/>
        <a:p>
          <a:endParaRPr lang="en-GB"/>
        </a:p>
      </dgm:t>
    </dgm:pt>
    <dgm:pt modelId="{1DA03A84-3F95-43C4-8C1C-72E65A848069}" type="sibTrans" cxnId="{6FD1A4B7-5B6F-4534-94DD-A81D6CF50635}">
      <dgm:prSet/>
      <dgm:spPr/>
      <dgm:t>
        <a:bodyPr/>
        <a:lstStyle/>
        <a:p>
          <a:endParaRPr lang="en-GB"/>
        </a:p>
      </dgm:t>
    </dgm:pt>
    <dgm:pt modelId="{6430BCAD-7621-4957-AD31-5CD89435C114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Building and nurturing relationships</a:t>
          </a:r>
        </a:p>
      </dgm:t>
    </dgm:pt>
    <dgm:pt modelId="{A428071A-8D19-4F25-8C76-092C98E0778F}" type="parTrans" cxnId="{D92C4F76-D281-427E-B593-4DB5CF6CDA43}">
      <dgm:prSet/>
      <dgm:spPr/>
      <dgm:t>
        <a:bodyPr/>
        <a:lstStyle/>
        <a:p>
          <a:endParaRPr lang="en-GB"/>
        </a:p>
      </dgm:t>
    </dgm:pt>
    <dgm:pt modelId="{DB49F433-05E9-40EC-8487-F08578B061E7}" type="sibTrans" cxnId="{D92C4F76-D281-427E-B593-4DB5CF6CDA43}">
      <dgm:prSet/>
      <dgm:spPr/>
      <dgm:t>
        <a:bodyPr/>
        <a:lstStyle/>
        <a:p>
          <a:endParaRPr lang="en-GB"/>
        </a:p>
      </dgm:t>
    </dgm:pt>
    <dgm:pt modelId="{AC5E0650-2B3B-4869-8721-5CF3D87D8897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Consultation</a:t>
          </a:r>
        </a:p>
      </dgm:t>
    </dgm:pt>
    <dgm:pt modelId="{B176119B-CFF0-4B16-A57A-F041F8EAEE71}" type="parTrans" cxnId="{0958E2E4-CF49-47BF-8314-D7572E966FDD}">
      <dgm:prSet/>
      <dgm:spPr/>
      <dgm:t>
        <a:bodyPr/>
        <a:lstStyle/>
        <a:p>
          <a:endParaRPr lang="en-GB"/>
        </a:p>
      </dgm:t>
    </dgm:pt>
    <dgm:pt modelId="{AF4029F5-5243-4959-BD9A-38DAC7C43CC9}" type="sibTrans" cxnId="{0958E2E4-CF49-47BF-8314-D7572E966FDD}">
      <dgm:prSet/>
      <dgm:spPr/>
      <dgm:t>
        <a:bodyPr/>
        <a:lstStyle/>
        <a:p>
          <a:endParaRPr lang="en-GB"/>
        </a:p>
      </dgm:t>
    </dgm:pt>
    <dgm:pt modelId="{858D5D4F-EDFB-4BB8-828E-BB3B5A00D1CF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Streamlining application process</a:t>
          </a:r>
        </a:p>
      </dgm:t>
    </dgm:pt>
    <dgm:pt modelId="{B7CFF234-65FD-4F6C-ACA9-64506B4BA474}" type="parTrans" cxnId="{FD2F9E81-352E-483F-848E-7B1F83522594}">
      <dgm:prSet/>
      <dgm:spPr/>
      <dgm:t>
        <a:bodyPr/>
        <a:lstStyle/>
        <a:p>
          <a:endParaRPr lang="en-GB"/>
        </a:p>
      </dgm:t>
    </dgm:pt>
    <dgm:pt modelId="{11CD663D-BAF6-4403-8980-B4DB1016AE53}" type="sibTrans" cxnId="{FD2F9E81-352E-483F-848E-7B1F83522594}">
      <dgm:prSet/>
      <dgm:spPr/>
      <dgm:t>
        <a:bodyPr/>
        <a:lstStyle/>
        <a:p>
          <a:endParaRPr lang="en-GB"/>
        </a:p>
      </dgm:t>
    </dgm:pt>
    <dgm:pt modelId="{E3111B67-5004-45BF-849C-C7593F4B4451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Realistic timelines and expectations</a:t>
          </a:r>
        </a:p>
      </dgm:t>
    </dgm:pt>
    <dgm:pt modelId="{89873513-940E-4C64-93EE-831B4EEA671E}" type="parTrans" cxnId="{D81DD1EB-F109-4674-9E1B-E77EC31D96E0}">
      <dgm:prSet/>
      <dgm:spPr/>
      <dgm:t>
        <a:bodyPr/>
        <a:lstStyle/>
        <a:p>
          <a:endParaRPr lang="en-GB"/>
        </a:p>
      </dgm:t>
    </dgm:pt>
    <dgm:pt modelId="{6295DC7F-68F4-483A-9BA9-ED47EA297A73}" type="sibTrans" cxnId="{D81DD1EB-F109-4674-9E1B-E77EC31D96E0}">
      <dgm:prSet/>
      <dgm:spPr/>
      <dgm:t>
        <a:bodyPr/>
        <a:lstStyle/>
        <a:p>
          <a:endParaRPr lang="en-GB"/>
        </a:p>
      </dgm:t>
    </dgm:pt>
    <dgm:pt modelId="{7F4D1B9B-FD89-4F0E-A1AD-21B14AF10AB3}">
      <dgm:prSet phldrT="[Text]" custT="1"/>
      <dgm:spPr/>
      <dgm:t>
        <a:bodyPr/>
        <a:lstStyle/>
        <a:p>
          <a:r>
            <a:rPr lang="en-GB" sz="1800" b="0">
              <a:latin typeface="Cambria" panose="02040503050406030204" pitchFamily="18" charset="0"/>
              <a:ea typeface="Cambria" panose="02040503050406030204" pitchFamily="18" charset="0"/>
            </a:rPr>
            <a:t>Co-design opportunities</a:t>
          </a:r>
          <a:endParaRPr lang="en-GB" sz="1700" b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81A423-B5B6-4697-A71D-EEF34A3AC72B}" type="parTrans" cxnId="{B93D4848-5936-419C-9871-7C778F6B9232}">
      <dgm:prSet/>
      <dgm:spPr/>
      <dgm:t>
        <a:bodyPr/>
        <a:lstStyle/>
        <a:p>
          <a:endParaRPr lang="en-GB"/>
        </a:p>
      </dgm:t>
    </dgm:pt>
    <dgm:pt modelId="{46974F80-51A5-4719-BFA8-750DE2F73A06}" type="sibTrans" cxnId="{B93D4848-5936-419C-9871-7C778F6B9232}">
      <dgm:prSet/>
      <dgm:spPr/>
      <dgm:t>
        <a:bodyPr/>
        <a:lstStyle/>
        <a:p>
          <a:endParaRPr lang="en-GB"/>
        </a:p>
      </dgm:t>
    </dgm:pt>
    <dgm:pt modelId="{2169B2AC-AB6B-4286-B534-C180B80B0AFC}" type="pres">
      <dgm:prSet presAssocID="{5E525126-4849-4D97-BF43-A5379C8EDF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25A9E0-A1BB-4454-8636-7D6E4234A8D1}" type="pres">
      <dgm:prSet presAssocID="{6A3DAE74-7C5F-4DB2-8B4E-C741118692A9}" presName="centerShape" presStyleLbl="node0" presStyleIdx="0" presStyleCnt="1" custScaleX="126439" custScaleY="123736"/>
      <dgm:spPr/>
    </dgm:pt>
    <dgm:pt modelId="{8F8570CE-B8F3-4B03-B46C-88CBD728FDB3}" type="pres">
      <dgm:prSet presAssocID="{9CCE7172-4C5A-4062-A175-875C2317370F}" presName="Name9" presStyleLbl="parChTrans1D2" presStyleIdx="0" presStyleCnt="6"/>
      <dgm:spPr/>
    </dgm:pt>
    <dgm:pt modelId="{C18528B4-B67C-4B31-8290-273E37974CC2}" type="pres">
      <dgm:prSet presAssocID="{9CCE7172-4C5A-4062-A175-875C2317370F}" presName="connTx" presStyleLbl="parChTrans1D2" presStyleIdx="0" presStyleCnt="6"/>
      <dgm:spPr/>
    </dgm:pt>
    <dgm:pt modelId="{2F972C7C-F310-47D9-9240-5EC49592D929}" type="pres">
      <dgm:prSet presAssocID="{F40E1904-7FE9-49A3-87A1-F3C781908DC6}" presName="node" presStyleLbl="node1" presStyleIdx="0" presStyleCnt="6" custScaleX="106336" custScaleY="106336">
        <dgm:presLayoutVars>
          <dgm:bulletEnabled val="1"/>
        </dgm:presLayoutVars>
      </dgm:prSet>
      <dgm:spPr/>
    </dgm:pt>
    <dgm:pt modelId="{4E60C6F4-542B-4D78-A11B-1ED9501B54CE}" type="pres">
      <dgm:prSet presAssocID="{B176119B-CFF0-4B16-A57A-F041F8EAEE71}" presName="Name9" presStyleLbl="parChTrans1D2" presStyleIdx="1" presStyleCnt="6"/>
      <dgm:spPr/>
    </dgm:pt>
    <dgm:pt modelId="{84CBEDCE-8DC6-4BCC-86BE-74DE89671703}" type="pres">
      <dgm:prSet presAssocID="{B176119B-CFF0-4B16-A57A-F041F8EAEE71}" presName="connTx" presStyleLbl="parChTrans1D2" presStyleIdx="1" presStyleCnt="6"/>
      <dgm:spPr/>
    </dgm:pt>
    <dgm:pt modelId="{D5231FAA-F143-4276-A864-685F0EADC290}" type="pres">
      <dgm:prSet presAssocID="{AC5E0650-2B3B-4869-8721-5CF3D87D8897}" presName="node" presStyleLbl="node1" presStyleIdx="1" presStyleCnt="6" custScaleX="106336" custScaleY="106336">
        <dgm:presLayoutVars>
          <dgm:bulletEnabled val="1"/>
        </dgm:presLayoutVars>
      </dgm:prSet>
      <dgm:spPr/>
    </dgm:pt>
    <dgm:pt modelId="{12E2C634-7F01-4FA8-87B9-2BCD88D9279D}" type="pres">
      <dgm:prSet presAssocID="{A428071A-8D19-4F25-8C76-092C98E0778F}" presName="Name9" presStyleLbl="parChTrans1D2" presStyleIdx="2" presStyleCnt="6"/>
      <dgm:spPr/>
    </dgm:pt>
    <dgm:pt modelId="{E79B5C2A-BDED-4D42-AEE3-41FCB64AF3EC}" type="pres">
      <dgm:prSet presAssocID="{A428071A-8D19-4F25-8C76-092C98E0778F}" presName="connTx" presStyleLbl="parChTrans1D2" presStyleIdx="2" presStyleCnt="6"/>
      <dgm:spPr/>
    </dgm:pt>
    <dgm:pt modelId="{482D8292-0FDC-4D8D-B4E2-516B4C05CCA8}" type="pres">
      <dgm:prSet presAssocID="{6430BCAD-7621-4957-AD31-5CD89435C114}" presName="node" presStyleLbl="node1" presStyleIdx="2" presStyleCnt="6" custScaleX="106336" custScaleY="106336">
        <dgm:presLayoutVars>
          <dgm:bulletEnabled val="1"/>
        </dgm:presLayoutVars>
      </dgm:prSet>
      <dgm:spPr/>
    </dgm:pt>
    <dgm:pt modelId="{5AA5B06C-3474-4735-9267-48DD1E271D07}" type="pres">
      <dgm:prSet presAssocID="{B7CFF234-65FD-4F6C-ACA9-64506B4BA474}" presName="Name9" presStyleLbl="parChTrans1D2" presStyleIdx="3" presStyleCnt="6"/>
      <dgm:spPr/>
    </dgm:pt>
    <dgm:pt modelId="{32840E85-AD1A-4ED7-8F06-FD84C6EFED20}" type="pres">
      <dgm:prSet presAssocID="{B7CFF234-65FD-4F6C-ACA9-64506B4BA474}" presName="connTx" presStyleLbl="parChTrans1D2" presStyleIdx="3" presStyleCnt="6"/>
      <dgm:spPr/>
    </dgm:pt>
    <dgm:pt modelId="{49C9115D-A059-4422-8038-7171A45F6C3D}" type="pres">
      <dgm:prSet presAssocID="{858D5D4F-EDFB-4BB8-828E-BB3B5A00D1CF}" presName="node" presStyleLbl="node1" presStyleIdx="3" presStyleCnt="6" custScaleX="106336" custScaleY="106336">
        <dgm:presLayoutVars>
          <dgm:bulletEnabled val="1"/>
        </dgm:presLayoutVars>
      </dgm:prSet>
      <dgm:spPr/>
    </dgm:pt>
    <dgm:pt modelId="{BB374E33-7C0F-43E3-91AA-FAC853177440}" type="pres">
      <dgm:prSet presAssocID="{89873513-940E-4C64-93EE-831B4EEA671E}" presName="Name9" presStyleLbl="parChTrans1D2" presStyleIdx="4" presStyleCnt="6"/>
      <dgm:spPr/>
    </dgm:pt>
    <dgm:pt modelId="{A14543D5-5BF3-4807-B7C2-DAD58EB4A75D}" type="pres">
      <dgm:prSet presAssocID="{89873513-940E-4C64-93EE-831B4EEA671E}" presName="connTx" presStyleLbl="parChTrans1D2" presStyleIdx="4" presStyleCnt="6"/>
      <dgm:spPr/>
    </dgm:pt>
    <dgm:pt modelId="{51451BD6-DA1E-48D3-952C-C87C8170B74E}" type="pres">
      <dgm:prSet presAssocID="{E3111B67-5004-45BF-849C-C7593F4B4451}" presName="node" presStyleLbl="node1" presStyleIdx="4" presStyleCnt="6" custScaleX="106336" custScaleY="106336">
        <dgm:presLayoutVars>
          <dgm:bulletEnabled val="1"/>
        </dgm:presLayoutVars>
      </dgm:prSet>
      <dgm:spPr/>
    </dgm:pt>
    <dgm:pt modelId="{F6F8283D-5658-41A0-BB1E-A74743AD307A}" type="pres">
      <dgm:prSet presAssocID="{FA81A423-B5B6-4697-A71D-EEF34A3AC72B}" presName="Name9" presStyleLbl="parChTrans1D2" presStyleIdx="5" presStyleCnt="6"/>
      <dgm:spPr/>
    </dgm:pt>
    <dgm:pt modelId="{F1A5EB25-1631-4DE0-B4B7-E46AB71C8233}" type="pres">
      <dgm:prSet presAssocID="{FA81A423-B5B6-4697-A71D-EEF34A3AC72B}" presName="connTx" presStyleLbl="parChTrans1D2" presStyleIdx="5" presStyleCnt="6"/>
      <dgm:spPr/>
    </dgm:pt>
    <dgm:pt modelId="{204F57D3-ADED-490E-9C13-A38011A0FE98}" type="pres">
      <dgm:prSet presAssocID="{7F4D1B9B-FD89-4F0E-A1AD-21B14AF10AB3}" presName="node" presStyleLbl="node1" presStyleIdx="5" presStyleCnt="6" custScaleX="106336" custScaleY="106336">
        <dgm:presLayoutVars>
          <dgm:bulletEnabled val="1"/>
        </dgm:presLayoutVars>
      </dgm:prSet>
      <dgm:spPr/>
    </dgm:pt>
  </dgm:ptLst>
  <dgm:cxnLst>
    <dgm:cxn modelId="{D566EF03-2348-4EE0-9EF6-88F6136A9243}" type="presOf" srcId="{A428071A-8D19-4F25-8C76-092C98E0778F}" destId="{12E2C634-7F01-4FA8-87B9-2BCD88D9279D}" srcOrd="0" destOrd="0" presId="urn:microsoft.com/office/officeart/2005/8/layout/radial1"/>
    <dgm:cxn modelId="{8B37E52E-C655-4E82-8D08-2EAAC6FA9DC3}" type="presOf" srcId="{9CCE7172-4C5A-4062-A175-875C2317370F}" destId="{C18528B4-B67C-4B31-8290-273E37974CC2}" srcOrd="1" destOrd="0" presId="urn:microsoft.com/office/officeart/2005/8/layout/radial1"/>
    <dgm:cxn modelId="{B9E57137-3287-4EA6-B5B2-53A92802189E}" type="presOf" srcId="{6430BCAD-7621-4957-AD31-5CD89435C114}" destId="{482D8292-0FDC-4D8D-B4E2-516B4C05CCA8}" srcOrd="0" destOrd="0" presId="urn:microsoft.com/office/officeart/2005/8/layout/radial1"/>
    <dgm:cxn modelId="{7C6B2344-8820-4460-A3ED-83AAEF7CC9BF}" type="presOf" srcId="{B176119B-CFF0-4B16-A57A-F041F8EAEE71}" destId="{4E60C6F4-542B-4D78-A11B-1ED9501B54CE}" srcOrd="0" destOrd="0" presId="urn:microsoft.com/office/officeart/2005/8/layout/radial1"/>
    <dgm:cxn modelId="{CB88C945-9E98-4A97-BFFD-9A2A1ADCBBAF}" type="presOf" srcId="{5E525126-4849-4D97-BF43-A5379C8EDFDE}" destId="{2169B2AC-AB6B-4286-B534-C180B80B0AFC}" srcOrd="0" destOrd="0" presId="urn:microsoft.com/office/officeart/2005/8/layout/radial1"/>
    <dgm:cxn modelId="{B93D4848-5936-419C-9871-7C778F6B9232}" srcId="{6A3DAE74-7C5F-4DB2-8B4E-C741118692A9}" destId="{7F4D1B9B-FD89-4F0E-A1AD-21B14AF10AB3}" srcOrd="5" destOrd="0" parTransId="{FA81A423-B5B6-4697-A71D-EEF34A3AC72B}" sibTransId="{46974F80-51A5-4719-BFA8-750DE2F73A06}"/>
    <dgm:cxn modelId="{4BB1CE50-80CB-4BFF-A6DB-9480C98BA353}" type="presOf" srcId="{FA81A423-B5B6-4697-A71D-EEF34A3AC72B}" destId="{F1A5EB25-1631-4DE0-B4B7-E46AB71C8233}" srcOrd="1" destOrd="0" presId="urn:microsoft.com/office/officeart/2005/8/layout/radial1"/>
    <dgm:cxn modelId="{36BF7D71-012B-4A85-A7F1-0FB047A0449F}" type="presOf" srcId="{858D5D4F-EDFB-4BB8-828E-BB3B5A00D1CF}" destId="{49C9115D-A059-4422-8038-7171A45F6C3D}" srcOrd="0" destOrd="0" presId="urn:microsoft.com/office/officeart/2005/8/layout/radial1"/>
    <dgm:cxn modelId="{D92C4F76-D281-427E-B593-4DB5CF6CDA43}" srcId="{6A3DAE74-7C5F-4DB2-8B4E-C741118692A9}" destId="{6430BCAD-7621-4957-AD31-5CD89435C114}" srcOrd="2" destOrd="0" parTransId="{A428071A-8D19-4F25-8C76-092C98E0778F}" sibTransId="{DB49F433-05E9-40EC-8487-F08578B061E7}"/>
    <dgm:cxn modelId="{3023CD79-7669-4D97-A83A-AA02694C758D}" type="presOf" srcId="{7F4D1B9B-FD89-4F0E-A1AD-21B14AF10AB3}" destId="{204F57D3-ADED-490E-9C13-A38011A0FE98}" srcOrd="0" destOrd="0" presId="urn:microsoft.com/office/officeart/2005/8/layout/radial1"/>
    <dgm:cxn modelId="{FD2F9E81-352E-483F-848E-7B1F83522594}" srcId="{6A3DAE74-7C5F-4DB2-8B4E-C741118692A9}" destId="{858D5D4F-EDFB-4BB8-828E-BB3B5A00D1CF}" srcOrd="3" destOrd="0" parTransId="{B7CFF234-65FD-4F6C-ACA9-64506B4BA474}" sibTransId="{11CD663D-BAF6-4403-8980-B4DB1016AE53}"/>
    <dgm:cxn modelId="{55BFC38A-9C38-4174-B5EC-A0095283F24C}" type="presOf" srcId="{B7CFF234-65FD-4F6C-ACA9-64506B4BA474}" destId="{5AA5B06C-3474-4735-9267-48DD1E271D07}" srcOrd="0" destOrd="0" presId="urn:microsoft.com/office/officeart/2005/8/layout/radial1"/>
    <dgm:cxn modelId="{1210039E-9893-4696-BBBA-226718951B8D}" type="presOf" srcId="{6A3DAE74-7C5F-4DB2-8B4E-C741118692A9}" destId="{0C25A9E0-A1BB-4454-8636-7D6E4234A8D1}" srcOrd="0" destOrd="0" presId="urn:microsoft.com/office/officeart/2005/8/layout/radial1"/>
    <dgm:cxn modelId="{7AA8B8A0-F45D-4C97-A8A9-29FBCF247B36}" type="presOf" srcId="{FA81A423-B5B6-4697-A71D-EEF34A3AC72B}" destId="{F6F8283D-5658-41A0-BB1E-A74743AD307A}" srcOrd="0" destOrd="0" presId="urn:microsoft.com/office/officeart/2005/8/layout/radial1"/>
    <dgm:cxn modelId="{5967A1A4-705E-4C43-A56F-DEFBA92D0679}" type="presOf" srcId="{A428071A-8D19-4F25-8C76-092C98E0778F}" destId="{E79B5C2A-BDED-4D42-AEE3-41FCB64AF3EC}" srcOrd="1" destOrd="0" presId="urn:microsoft.com/office/officeart/2005/8/layout/radial1"/>
    <dgm:cxn modelId="{258805AC-EF05-46AF-A1CA-040E2A6919B2}" type="presOf" srcId="{89873513-940E-4C64-93EE-831B4EEA671E}" destId="{A14543D5-5BF3-4807-B7C2-DAD58EB4A75D}" srcOrd="1" destOrd="0" presId="urn:microsoft.com/office/officeart/2005/8/layout/radial1"/>
    <dgm:cxn modelId="{6FD1A4B7-5B6F-4534-94DD-A81D6CF50635}" srcId="{6A3DAE74-7C5F-4DB2-8B4E-C741118692A9}" destId="{F40E1904-7FE9-49A3-87A1-F3C781908DC6}" srcOrd="0" destOrd="0" parTransId="{9CCE7172-4C5A-4062-A175-875C2317370F}" sibTransId="{1DA03A84-3F95-43C4-8C1C-72E65A848069}"/>
    <dgm:cxn modelId="{119125C3-F126-4F57-A7B3-A78A98736773}" type="presOf" srcId="{F40E1904-7FE9-49A3-87A1-F3C781908DC6}" destId="{2F972C7C-F310-47D9-9240-5EC49592D929}" srcOrd="0" destOrd="0" presId="urn:microsoft.com/office/officeart/2005/8/layout/radial1"/>
    <dgm:cxn modelId="{2BDB87C3-AF64-4FB3-9B1A-23F50C8E28C6}" type="presOf" srcId="{AC5E0650-2B3B-4869-8721-5CF3D87D8897}" destId="{D5231FAA-F143-4276-A864-685F0EADC290}" srcOrd="0" destOrd="0" presId="urn:microsoft.com/office/officeart/2005/8/layout/radial1"/>
    <dgm:cxn modelId="{BB566CC5-402B-4D6E-B088-74DCEFA2430B}" type="presOf" srcId="{E3111B67-5004-45BF-849C-C7593F4B4451}" destId="{51451BD6-DA1E-48D3-952C-C87C8170B74E}" srcOrd="0" destOrd="0" presId="urn:microsoft.com/office/officeart/2005/8/layout/radial1"/>
    <dgm:cxn modelId="{31231ACC-647B-4BA7-B3B2-3E095F3A6DCB}" type="presOf" srcId="{B176119B-CFF0-4B16-A57A-F041F8EAEE71}" destId="{84CBEDCE-8DC6-4BCC-86BE-74DE89671703}" srcOrd="1" destOrd="0" presId="urn:microsoft.com/office/officeart/2005/8/layout/radial1"/>
    <dgm:cxn modelId="{41482CCF-AF21-4CE4-9773-7EDACAADFE68}" srcId="{5E525126-4849-4D97-BF43-A5379C8EDFDE}" destId="{6A3DAE74-7C5F-4DB2-8B4E-C741118692A9}" srcOrd="0" destOrd="0" parTransId="{B97E2CBA-B083-4BBF-BD99-CD2C21117F13}" sibTransId="{56D991E4-5B37-403F-AFF1-B0EA044BF2F3}"/>
    <dgm:cxn modelId="{54EC69E4-E39C-4EB0-AD65-A914084CCCC0}" type="presOf" srcId="{9CCE7172-4C5A-4062-A175-875C2317370F}" destId="{8F8570CE-B8F3-4B03-B46C-88CBD728FDB3}" srcOrd="0" destOrd="0" presId="urn:microsoft.com/office/officeart/2005/8/layout/radial1"/>
    <dgm:cxn modelId="{0958E2E4-CF49-47BF-8314-D7572E966FDD}" srcId="{6A3DAE74-7C5F-4DB2-8B4E-C741118692A9}" destId="{AC5E0650-2B3B-4869-8721-5CF3D87D8897}" srcOrd="1" destOrd="0" parTransId="{B176119B-CFF0-4B16-A57A-F041F8EAEE71}" sibTransId="{AF4029F5-5243-4959-BD9A-38DAC7C43CC9}"/>
    <dgm:cxn modelId="{D81DD1EB-F109-4674-9E1B-E77EC31D96E0}" srcId="{6A3DAE74-7C5F-4DB2-8B4E-C741118692A9}" destId="{E3111B67-5004-45BF-849C-C7593F4B4451}" srcOrd="4" destOrd="0" parTransId="{89873513-940E-4C64-93EE-831B4EEA671E}" sibTransId="{6295DC7F-68F4-483A-9BA9-ED47EA297A73}"/>
    <dgm:cxn modelId="{DB6DC2EC-2330-4770-8157-392E056C6608}" type="presOf" srcId="{89873513-940E-4C64-93EE-831B4EEA671E}" destId="{BB374E33-7C0F-43E3-91AA-FAC853177440}" srcOrd="0" destOrd="0" presId="urn:microsoft.com/office/officeart/2005/8/layout/radial1"/>
    <dgm:cxn modelId="{00C86EFC-60E7-4379-848C-AA7315239673}" type="presOf" srcId="{B7CFF234-65FD-4F6C-ACA9-64506B4BA474}" destId="{32840E85-AD1A-4ED7-8F06-FD84C6EFED20}" srcOrd="1" destOrd="0" presId="urn:microsoft.com/office/officeart/2005/8/layout/radial1"/>
    <dgm:cxn modelId="{830601C9-CBD5-454D-AC0B-6F97D052A0FE}" type="presParOf" srcId="{2169B2AC-AB6B-4286-B534-C180B80B0AFC}" destId="{0C25A9E0-A1BB-4454-8636-7D6E4234A8D1}" srcOrd="0" destOrd="0" presId="urn:microsoft.com/office/officeart/2005/8/layout/radial1"/>
    <dgm:cxn modelId="{9135EDB8-A339-4951-B4F3-2120BDE8AA6D}" type="presParOf" srcId="{2169B2AC-AB6B-4286-B534-C180B80B0AFC}" destId="{8F8570CE-B8F3-4B03-B46C-88CBD728FDB3}" srcOrd="1" destOrd="0" presId="urn:microsoft.com/office/officeart/2005/8/layout/radial1"/>
    <dgm:cxn modelId="{18D29563-CEA1-49D9-B101-AF08F226A613}" type="presParOf" srcId="{8F8570CE-B8F3-4B03-B46C-88CBD728FDB3}" destId="{C18528B4-B67C-4B31-8290-273E37974CC2}" srcOrd="0" destOrd="0" presId="urn:microsoft.com/office/officeart/2005/8/layout/radial1"/>
    <dgm:cxn modelId="{ADE92170-78F8-4BC6-86C8-C6BC17D7D424}" type="presParOf" srcId="{2169B2AC-AB6B-4286-B534-C180B80B0AFC}" destId="{2F972C7C-F310-47D9-9240-5EC49592D929}" srcOrd="2" destOrd="0" presId="urn:microsoft.com/office/officeart/2005/8/layout/radial1"/>
    <dgm:cxn modelId="{9CD06B5F-DC9D-4519-9C22-3CDBD103BD68}" type="presParOf" srcId="{2169B2AC-AB6B-4286-B534-C180B80B0AFC}" destId="{4E60C6F4-542B-4D78-A11B-1ED9501B54CE}" srcOrd="3" destOrd="0" presId="urn:microsoft.com/office/officeart/2005/8/layout/radial1"/>
    <dgm:cxn modelId="{CBBAC4F2-400A-47C2-B106-7276697EC508}" type="presParOf" srcId="{4E60C6F4-542B-4D78-A11B-1ED9501B54CE}" destId="{84CBEDCE-8DC6-4BCC-86BE-74DE89671703}" srcOrd="0" destOrd="0" presId="urn:microsoft.com/office/officeart/2005/8/layout/radial1"/>
    <dgm:cxn modelId="{FC0A962E-F97D-47EF-9709-5004EBDC5A10}" type="presParOf" srcId="{2169B2AC-AB6B-4286-B534-C180B80B0AFC}" destId="{D5231FAA-F143-4276-A864-685F0EADC290}" srcOrd="4" destOrd="0" presId="urn:microsoft.com/office/officeart/2005/8/layout/radial1"/>
    <dgm:cxn modelId="{34191310-6243-440F-A032-761385AB5BE0}" type="presParOf" srcId="{2169B2AC-AB6B-4286-B534-C180B80B0AFC}" destId="{12E2C634-7F01-4FA8-87B9-2BCD88D9279D}" srcOrd="5" destOrd="0" presId="urn:microsoft.com/office/officeart/2005/8/layout/radial1"/>
    <dgm:cxn modelId="{7EE51E94-BFB0-4084-ADBE-AD9926BCBAFF}" type="presParOf" srcId="{12E2C634-7F01-4FA8-87B9-2BCD88D9279D}" destId="{E79B5C2A-BDED-4D42-AEE3-41FCB64AF3EC}" srcOrd="0" destOrd="0" presId="urn:microsoft.com/office/officeart/2005/8/layout/radial1"/>
    <dgm:cxn modelId="{867F81B8-5F6B-4B65-B719-4CF8F134DA8E}" type="presParOf" srcId="{2169B2AC-AB6B-4286-B534-C180B80B0AFC}" destId="{482D8292-0FDC-4D8D-B4E2-516B4C05CCA8}" srcOrd="6" destOrd="0" presId="urn:microsoft.com/office/officeart/2005/8/layout/radial1"/>
    <dgm:cxn modelId="{D76B0B45-A072-4371-AB9F-E425FC18FD14}" type="presParOf" srcId="{2169B2AC-AB6B-4286-B534-C180B80B0AFC}" destId="{5AA5B06C-3474-4735-9267-48DD1E271D07}" srcOrd="7" destOrd="0" presId="urn:microsoft.com/office/officeart/2005/8/layout/radial1"/>
    <dgm:cxn modelId="{FC786C15-422C-43AB-8EB1-FDCBD05FF7E0}" type="presParOf" srcId="{5AA5B06C-3474-4735-9267-48DD1E271D07}" destId="{32840E85-AD1A-4ED7-8F06-FD84C6EFED20}" srcOrd="0" destOrd="0" presId="urn:microsoft.com/office/officeart/2005/8/layout/radial1"/>
    <dgm:cxn modelId="{8FCB6586-AFBD-4808-9D7D-1C84B512B51B}" type="presParOf" srcId="{2169B2AC-AB6B-4286-B534-C180B80B0AFC}" destId="{49C9115D-A059-4422-8038-7171A45F6C3D}" srcOrd="8" destOrd="0" presId="urn:microsoft.com/office/officeart/2005/8/layout/radial1"/>
    <dgm:cxn modelId="{00F12EC8-361F-4921-90D4-6147AB00EB28}" type="presParOf" srcId="{2169B2AC-AB6B-4286-B534-C180B80B0AFC}" destId="{BB374E33-7C0F-43E3-91AA-FAC853177440}" srcOrd="9" destOrd="0" presId="urn:microsoft.com/office/officeart/2005/8/layout/radial1"/>
    <dgm:cxn modelId="{CAA5455E-D735-4B21-AD1E-9AAD51DB36D9}" type="presParOf" srcId="{BB374E33-7C0F-43E3-91AA-FAC853177440}" destId="{A14543D5-5BF3-4807-B7C2-DAD58EB4A75D}" srcOrd="0" destOrd="0" presId="urn:microsoft.com/office/officeart/2005/8/layout/radial1"/>
    <dgm:cxn modelId="{BC8E9BD2-6C90-4D8F-84EF-5099AC15E11C}" type="presParOf" srcId="{2169B2AC-AB6B-4286-B534-C180B80B0AFC}" destId="{51451BD6-DA1E-48D3-952C-C87C8170B74E}" srcOrd="10" destOrd="0" presId="urn:microsoft.com/office/officeart/2005/8/layout/radial1"/>
    <dgm:cxn modelId="{B1473565-80B4-4F37-A819-16F558A20CB6}" type="presParOf" srcId="{2169B2AC-AB6B-4286-B534-C180B80B0AFC}" destId="{F6F8283D-5658-41A0-BB1E-A74743AD307A}" srcOrd="11" destOrd="0" presId="urn:microsoft.com/office/officeart/2005/8/layout/radial1"/>
    <dgm:cxn modelId="{416814D2-3F58-4ED2-8DE4-67EB0D8E333B}" type="presParOf" srcId="{F6F8283D-5658-41A0-BB1E-A74743AD307A}" destId="{F1A5EB25-1631-4DE0-B4B7-E46AB71C8233}" srcOrd="0" destOrd="0" presId="urn:microsoft.com/office/officeart/2005/8/layout/radial1"/>
    <dgm:cxn modelId="{6C5C5F81-749A-4238-A152-C4A2DF53F384}" type="presParOf" srcId="{2169B2AC-AB6B-4286-B534-C180B80B0AFC}" destId="{204F57D3-ADED-490E-9C13-A38011A0FE9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25126-4849-4D97-BF43-A5379C8EDFD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3DAE74-7C5F-4DB2-8B4E-C741118692A9}">
      <dgm:prSet phldrT="[Text]"/>
      <dgm:spPr/>
      <dgm:t>
        <a:bodyPr/>
        <a:lstStyle/>
        <a:p>
          <a:r>
            <a:rPr lang="en-GB" b="1">
              <a:latin typeface="Cambria" panose="02040503050406030204" pitchFamily="18" charset="0"/>
              <a:ea typeface="Cambria" panose="02040503050406030204" pitchFamily="18" charset="0"/>
            </a:rPr>
            <a:t>How can we help you navigate complex systems?</a:t>
          </a:r>
        </a:p>
      </dgm:t>
    </dgm:pt>
    <dgm:pt modelId="{B97E2CBA-B083-4BBF-BD99-CD2C21117F13}" type="parTrans" cxnId="{41482CCF-AF21-4CE4-9773-7EDACAADFE68}">
      <dgm:prSet/>
      <dgm:spPr/>
      <dgm:t>
        <a:bodyPr/>
        <a:lstStyle/>
        <a:p>
          <a:endParaRPr lang="en-GB"/>
        </a:p>
      </dgm:t>
    </dgm:pt>
    <dgm:pt modelId="{56D991E4-5B37-403F-AFF1-B0EA044BF2F3}" type="sibTrans" cxnId="{41482CCF-AF21-4CE4-9773-7EDACAADFE68}">
      <dgm:prSet/>
      <dgm:spPr/>
      <dgm:t>
        <a:bodyPr/>
        <a:lstStyle/>
        <a:p>
          <a:endParaRPr lang="en-GB"/>
        </a:p>
      </dgm:t>
    </dgm:pt>
    <dgm:pt modelId="{F40E1904-7FE9-49A3-87A1-F3C781908DC6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How-to guide</a:t>
          </a:r>
        </a:p>
      </dgm:t>
    </dgm:pt>
    <dgm:pt modelId="{9CCE7172-4C5A-4062-A175-875C2317370F}" type="parTrans" cxnId="{6FD1A4B7-5B6F-4534-94DD-A81D6CF50635}">
      <dgm:prSet/>
      <dgm:spPr/>
      <dgm:t>
        <a:bodyPr/>
        <a:lstStyle/>
        <a:p>
          <a:endParaRPr lang="en-GB"/>
        </a:p>
      </dgm:t>
    </dgm:pt>
    <dgm:pt modelId="{1DA03A84-3F95-43C4-8C1C-72E65A848069}" type="sibTrans" cxnId="{6FD1A4B7-5B6F-4534-94DD-A81D6CF50635}">
      <dgm:prSet/>
      <dgm:spPr/>
      <dgm:t>
        <a:bodyPr/>
        <a:lstStyle/>
        <a:p>
          <a:endParaRPr lang="en-GB"/>
        </a:p>
      </dgm:t>
    </dgm:pt>
    <dgm:pt modelId="{AC5E0650-2B3B-4869-8721-5CF3D87D8897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Open-space forums</a:t>
          </a:r>
        </a:p>
      </dgm:t>
    </dgm:pt>
    <dgm:pt modelId="{B176119B-CFF0-4B16-A57A-F041F8EAEE71}" type="parTrans" cxnId="{0958E2E4-CF49-47BF-8314-D7572E966FDD}">
      <dgm:prSet/>
      <dgm:spPr/>
      <dgm:t>
        <a:bodyPr/>
        <a:lstStyle/>
        <a:p>
          <a:endParaRPr lang="en-GB"/>
        </a:p>
      </dgm:t>
    </dgm:pt>
    <dgm:pt modelId="{AF4029F5-5243-4959-BD9A-38DAC7C43CC9}" type="sibTrans" cxnId="{0958E2E4-CF49-47BF-8314-D7572E966FDD}">
      <dgm:prSet/>
      <dgm:spPr/>
      <dgm:t>
        <a:bodyPr/>
        <a:lstStyle/>
        <a:p>
          <a:endParaRPr lang="en-GB"/>
        </a:p>
      </dgm:t>
    </dgm:pt>
    <dgm:pt modelId="{858D5D4F-EDFB-4BB8-828E-BB3B5A00D1CF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Mailing lists</a:t>
          </a:r>
        </a:p>
      </dgm:t>
    </dgm:pt>
    <dgm:pt modelId="{B7CFF234-65FD-4F6C-ACA9-64506B4BA474}" type="parTrans" cxnId="{FD2F9E81-352E-483F-848E-7B1F83522594}">
      <dgm:prSet/>
      <dgm:spPr/>
      <dgm:t>
        <a:bodyPr/>
        <a:lstStyle/>
        <a:p>
          <a:endParaRPr lang="en-GB"/>
        </a:p>
      </dgm:t>
    </dgm:pt>
    <dgm:pt modelId="{11CD663D-BAF6-4403-8980-B4DB1016AE53}" type="sibTrans" cxnId="{FD2F9E81-352E-483F-848E-7B1F83522594}">
      <dgm:prSet/>
      <dgm:spPr/>
      <dgm:t>
        <a:bodyPr/>
        <a:lstStyle/>
        <a:p>
          <a:endParaRPr lang="en-GB"/>
        </a:p>
      </dgm:t>
    </dgm:pt>
    <dgm:pt modelId="{E3111B67-5004-45BF-849C-C7593F4B4451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Website / portal</a:t>
          </a:r>
        </a:p>
      </dgm:t>
    </dgm:pt>
    <dgm:pt modelId="{89873513-940E-4C64-93EE-831B4EEA671E}" type="parTrans" cxnId="{D81DD1EB-F109-4674-9E1B-E77EC31D96E0}">
      <dgm:prSet/>
      <dgm:spPr/>
      <dgm:t>
        <a:bodyPr/>
        <a:lstStyle/>
        <a:p>
          <a:endParaRPr lang="en-GB"/>
        </a:p>
      </dgm:t>
    </dgm:pt>
    <dgm:pt modelId="{6295DC7F-68F4-483A-9BA9-ED47EA297A73}" type="sibTrans" cxnId="{D81DD1EB-F109-4674-9E1B-E77EC31D96E0}">
      <dgm:prSet/>
      <dgm:spPr/>
      <dgm:t>
        <a:bodyPr/>
        <a:lstStyle/>
        <a:p>
          <a:endParaRPr lang="en-GB"/>
        </a:p>
      </dgm:t>
    </dgm:pt>
    <dgm:pt modelId="{DE4A847E-0791-4699-8A6D-7C724B47E352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Roadmaps</a:t>
          </a:r>
        </a:p>
      </dgm:t>
    </dgm:pt>
    <dgm:pt modelId="{15D965A2-A646-493C-9D52-125C50E35445}" type="parTrans" cxnId="{8BDDA467-E239-4FB8-AD78-45D48DAF7350}">
      <dgm:prSet/>
      <dgm:spPr/>
      <dgm:t>
        <a:bodyPr/>
        <a:lstStyle/>
        <a:p>
          <a:endParaRPr lang="en-GB"/>
        </a:p>
      </dgm:t>
    </dgm:pt>
    <dgm:pt modelId="{07CA2C28-52D1-4A40-BDCF-A12173765D87}" type="sibTrans" cxnId="{8BDDA467-E239-4FB8-AD78-45D48DAF7350}">
      <dgm:prSet/>
      <dgm:spPr/>
      <dgm:t>
        <a:bodyPr/>
        <a:lstStyle/>
        <a:p>
          <a:endParaRPr lang="en-GB"/>
        </a:p>
      </dgm:t>
    </dgm:pt>
    <dgm:pt modelId="{9A85230E-EC82-4DCD-81A5-48075B13EEA2}">
      <dgm:prSet phldrT="[Text]"/>
      <dgm:spPr/>
      <dgm:t>
        <a:bodyPr/>
        <a:lstStyle/>
        <a:p>
          <a:r>
            <a:rPr lang="en-GB" b="0">
              <a:latin typeface="Cambria" panose="02040503050406030204" pitchFamily="18" charset="0"/>
              <a:ea typeface="Cambria" panose="02040503050406030204" pitchFamily="18" charset="0"/>
            </a:rPr>
            <a:t>Named point-of-contact</a:t>
          </a:r>
        </a:p>
      </dgm:t>
    </dgm:pt>
    <dgm:pt modelId="{CF2710DD-80CC-405F-9482-0CE02ED70224}" type="parTrans" cxnId="{8838F6ED-A759-4DD8-85A3-E7A9FC7935DE}">
      <dgm:prSet/>
      <dgm:spPr/>
      <dgm:t>
        <a:bodyPr/>
        <a:lstStyle/>
        <a:p>
          <a:endParaRPr lang="en-GB"/>
        </a:p>
      </dgm:t>
    </dgm:pt>
    <dgm:pt modelId="{D1D09682-7A22-4558-B489-B87A2D5814F5}" type="sibTrans" cxnId="{8838F6ED-A759-4DD8-85A3-E7A9FC7935DE}">
      <dgm:prSet/>
      <dgm:spPr/>
      <dgm:t>
        <a:bodyPr/>
        <a:lstStyle/>
        <a:p>
          <a:endParaRPr lang="en-GB"/>
        </a:p>
      </dgm:t>
    </dgm:pt>
    <dgm:pt modelId="{2169B2AC-AB6B-4286-B534-C180B80B0AFC}" type="pres">
      <dgm:prSet presAssocID="{5E525126-4849-4D97-BF43-A5379C8EDF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25A9E0-A1BB-4454-8636-7D6E4234A8D1}" type="pres">
      <dgm:prSet presAssocID="{6A3DAE74-7C5F-4DB2-8B4E-C741118692A9}" presName="centerShape" presStyleLbl="node0" presStyleIdx="0" presStyleCnt="1" custScaleX="117741" custScaleY="113644"/>
      <dgm:spPr/>
    </dgm:pt>
    <dgm:pt modelId="{8F8570CE-B8F3-4B03-B46C-88CBD728FDB3}" type="pres">
      <dgm:prSet presAssocID="{9CCE7172-4C5A-4062-A175-875C2317370F}" presName="Name9" presStyleLbl="parChTrans1D2" presStyleIdx="0" presStyleCnt="6"/>
      <dgm:spPr/>
    </dgm:pt>
    <dgm:pt modelId="{C18528B4-B67C-4B31-8290-273E37974CC2}" type="pres">
      <dgm:prSet presAssocID="{9CCE7172-4C5A-4062-A175-875C2317370F}" presName="connTx" presStyleLbl="parChTrans1D2" presStyleIdx="0" presStyleCnt="6"/>
      <dgm:spPr/>
    </dgm:pt>
    <dgm:pt modelId="{2F972C7C-F310-47D9-9240-5EC49592D929}" type="pres">
      <dgm:prSet presAssocID="{F40E1904-7FE9-49A3-87A1-F3C781908DC6}" presName="node" presStyleLbl="node1" presStyleIdx="0" presStyleCnt="6" custRadScaleInc="0">
        <dgm:presLayoutVars>
          <dgm:bulletEnabled val="1"/>
        </dgm:presLayoutVars>
      </dgm:prSet>
      <dgm:spPr/>
    </dgm:pt>
    <dgm:pt modelId="{4E60C6F4-542B-4D78-A11B-1ED9501B54CE}" type="pres">
      <dgm:prSet presAssocID="{B176119B-CFF0-4B16-A57A-F041F8EAEE71}" presName="Name9" presStyleLbl="parChTrans1D2" presStyleIdx="1" presStyleCnt="6"/>
      <dgm:spPr/>
    </dgm:pt>
    <dgm:pt modelId="{84CBEDCE-8DC6-4BCC-86BE-74DE89671703}" type="pres">
      <dgm:prSet presAssocID="{B176119B-CFF0-4B16-A57A-F041F8EAEE71}" presName="connTx" presStyleLbl="parChTrans1D2" presStyleIdx="1" presStyleCnt="6"/>
      <dgm:spPr/>
    </dgm:pt>
    <dgm:pt modelId="{D5231FAA-F143-4276-A864-685F0EADC290}" type="pres">
      <dgm:prSet presAssocID="{AC5E0650-2B3B-4869-8721-5CF3D87D8897}" presName="node" presStyleLbl="node1" presStyleIdx="1" presStyleCnt="6">
        <dgm:presLayoutVars>
          <dgm:bulletEnabled val="1"/>
        </dgm:presLayoutVars>
      </dgm:prSet>
      <dgm:spPr/>
    </dgm:pt>
    <dgm:pt modelId="{5AA5B06C-3474-4735-9267-48DD1E271D07}" type="pres">
      <dgm:prSet presAssocID="{B7CFF234-65FD-4F6C-ACA9-64506B4BA474}" presName="Name9" presStyleLbl="parChTrans1D2" presStyleIdx="2" presStyleCnt="6"/>
      <dgm:spPr/>
    </dgm:pt>
    <dgm:pt modelId="{32840E85-AD1A-4ED7-8F06-FD84C6EFED20}" type="pres">
      <dgm:prSet presAssocID="{B7CFF234-65FD-4F6C-ACA9-64506B4BA474}" presName="connTx" presStyleLbl="parChTrans1D2" presStyleIdx="2" presStyleCnt="6"/>
      <dgm:spPr/>
    </dgm:pt>
    <dgm:pt modelId="{49C9115D-A059-4422-8038-7171A45F6C3D}" type="pres">
      <dgm:prSet presAssocID="{858D5D4F-EDFB-4BB8-828E-BB3B5A00D1CF}" presName="node" presStyleLbl="node1" presStyleIdx="2" presStyleCnt="6">
        <dgm:presLayoutVars>
          <dgm:bulletEnabled val="1"/>
        </dgm:presLayoutVars>
      </dgm:prSet>
      <dgm:spPr/>
    </dgm:pt>
    <dgm:pt modelId="{97A9D644-6339-4489-93A2-F570008FD9E3}" type="pres">
      <dgm:prSet presAssocID="{15D965A2-A646-493C-9D52-125C50E35445}" presName="Name9" presStyleLbl="parChTrans1D2" presStyleIdx="3" presStyleCnt="6"/>
      <dgm:spPr/>
    </dgm:pt>
    <dgm:pt modelId="{AF320F55-6426-4FA8-A11C-EFAF2BCAB1F4}" type="pres">
      <dgm:prSet presAssocID="{15D965A2-A646-493C-9D52-125C50E35445}" presName="connTx" presStyleLbl="parChTrans1D2" presStyleIdx="3" presStyleCnt="6"/>
      <dgm:spPr/>
    </dgm:pt>
    <dgm:pt modelId="{05CCA703-DACD-4675-A7C5-B6EC0F89FFA3}" type="pres">
      <dgm:prSet presAssocID="{DE4A847E-0791-4699-8A6D-7C724B47E352}" presName="node" presStyleLbl="node1" presStyleIdx="3" presStyleCnt="6">
        <dgm:presLayoutVars>
          <dgm:bulletEnabled val="1"/>
        </dgm:presLayoutVars>
      </dgm:prSet>
      <dgm:spPr/>
    </dgm:pt>
    <dgm:pt modelId="{BB374E33-7C0F-43E3-91AA-FAC853177440}" type="pres">
      <dgm:prSet presAssocID="{89873513-940E-4C64-93EE-831B4EEA671E}" presName="Name9" presStyleLbl="parChTrans1D2" presStyleIdx="4" presStyleCnt="6"/>
      <dgm:spPr/>
    </dgm:pt>
    <dgm:pt modelId="{A14543D5-5BF3-4807-B7C2-DAD58EB4A75D}" type="pres">
      <dgm:prSet presAssocID="{89873513-940E-4C64-93EE-831B4EEA671E}" presName="connTx" presStyleLbl="parChTrans1D2" presStyleIdx="4" presStyleCnt="6"/>
      <dgm:spPr/>
    </dgm:pt>
    <dgm:pt modelId="{51451BD6-DA1E-48D3-952C-C87C8170B74E}" type="pres">
      <dgm:prSet presAssocID="{E3111B67-5004-45BF-849C-C7593F4B4451}" presName="node" presStyleLbl="node1" presStyleIdx="4" presStyleCnt="6">
        <dgm:presLayoutVars>
          <dgm:bulletEnabled val="1"/>
        </dgm:presLayoutVars>
      </dgm:prSet>
      <dgm:spPr/>
    </dgm:pt>
    <dgm:pt modelId="{A4B7D3A1-A83E-425A-A0FD-E9D2905658AE}" type="pres">
      <dgm:prSet presAssocID="{CF2710DD-80CC-405F-9482-0CE02ED70224}" presName="Name9" presStyleLbl="parChTrans1D2" presStyleIdx="5" presStyleCnt="6"/>
      <dgm:spPr/>
    </dgm:pt>
    <dgm:pt modelId="{E9ADC6B3-AE8D-4A51-B1C9-3941998696A5}" type="pres">
      <dgm:prSet presAssocID="{CF2710DD-80CC-405F-9482-0CE02ED70224}" presName="connTx" presStyleLbl="parChTrans1D2" presStyleIdx="5" presStyleCnt="6"/>
      <dgm:spPr/>
    </dgm:pt>
    <dgm:pt modelId="{8E83FF38-BA94-4654-AF85-A92B6B57021D}" type="pres">
      <dgm:prSet presAssocID="{9A85230E-EC82-4DCD-81A5-48075B13EEA2}" presName="node" presStyleLbl="node1" presStyleIdx="5" presStyleCnt="6">
        <dgm:presLayoutVars>
          <dgm:bulletEnabled val="1"/>
        </dgm:presLayoutVars>
      </dgm:prSet>
      <dgm:spPr/>
    </dgm:pt>
  </dgm:ptLst>
  <dgm:cxnLst>
    <dgm:cxn modelId="{8B37E52E-C655-4E82-8D08-2EAAC6FA9DC3}" type="presOf" srcId="{9CCE7172-4C5A-4062-A175-875C2317370F}" destId="{C18528B4-B67C-4B31-8290-273E37974CC2}" srcOrd="1" destOrd="0" presId="urn:microsoft.com/office/officeart/2005/8/layout/radial1"/>
    <dgm:cxn modelId="{7C6B2344-8820-4460-A3ED-83AAEF7CC9BF}" type="presOf" srcId="{B176119B-CFF0-4B16-A57A-F041F8EAEE71}" destId="{4E60C6F4-542B-4D78-A11B-1ED9501B54CE}" srcOrd="0" destOrd="0" presId="urn:microsoft.com/office/officeart/2005/8/layout/radial1"/>
    <dgm:cxn modelId="{08FC6F64-68BC-4D09-A63B-2839F498F2E2}" type="presOf" srcId="{9A85230E-EC82-4DCD-81A5-48075B13EEA2}" destId="{8E83FF38-BA94-4654-AF85-A92B6B57021D}" srcOrd="0" destOrd="0" presId="urn:microsoft.com/office/officeart/2005/8/layout/radial1"/>
    <dgm:cxn modelId="{CB88C945-9E98-4A97-BFFD-9A2A1ADCBBAF}" type="presOf" srcId="{5E525126-4849-4D97-BF43-A5379C8EDFDE}" destId="{2169B2AC-AB6B-4286-B534-C180B80B0AFC}" srcOrd="0" destOrd="0" presId="urn:microsoft.com/office/officeart/2005/8/layout/radial1"/>
    <dgm:cxn modelId="{8BDDA467-E239-4FB8-AD78-45D48DAF7350}" srcId="{6A3DAE74-7C5F-4DB2-8B4E-C741118692A9}" destId="{DE4A847E-0791-4699-8A6D-7C724B47E352}" srcOrd="3" destOrd="0" parTransId="{15D965A2-A646-493C-9D52-125C50E35445}" sibTransId="{07CA2C28-52D1-4A40-BDCF-A12173765D87}"/>
    <dgm:cxn modelId="{544FA64D-1E3D-461F-8C99-CD0F8E94E242}" type="presOf" srcId="{15D965A2-A646-493C-9D52-125C50E35445}" destId="{97A9D644-6339-4489-93A2-F570008FD9E3}" srcOrd="0" destOrd="0" presId="urn:microsoft.com/office/officeart/2005/8/layout/radial1"/>
    <dgm:cxn modelId="{EFBFA570-3425-4773-8A4A-6F1B74C491E6}" type="presOf" srcId="{DE4A847E-0791-4699-8A6D-7C724B47E352}" destId="{05CCA703-DACD-4675-A7C5-B6EC0F89FFA3}" srcOrd="0" destOrd="0" presId="urn:microsoft.com/office/officeart/2005/8/layout/radial1"/>
    <dgm:cxn modelId="{36BF7D71-012B-4A85-A7F1-0FB047A0449F}" type="presOf" srcId="{858D5D4F-EDFB-4BB8-828E-BB3B5A00D1CF}" destId="{49C9115D-A059-4422-8038-7171A45F6C3D}" srcOrd="0" destOrd="0" presId="urn:microsoft.com/office/officeart/2005/8/layout/radial1"/>
    <dgm:cxn modelId="{E3299956-7552-4FC8-A204-3D5967B28F95}" type="presOf" srcId="{CF2710DD-80CC-405F-9482-0CE02ED70224}" destId="{E9ADC6B3-AE8D-4A51-B1C9-3941998696A5}" srcOrd="1" destOrd="0" presId="urn:microsoft.com/office/officeart/2005/8/layout/radial1"/>
    <dgm:cxn modelId="{3C591B7C-A6AA-42D2-A7DB-978DAE56CE4D}" type="presOf" srcId="{CF2710DD-80CC-405F-9482-0CE02ED70224}" destId="{A4B7D3A1-A83E-425A-A0FD-E9D2905658AE}" srcOrd="0" destOrd="0" presId="urn:microsoft.com/office/officeart/2005/8/layout/radial1"/>
    <dgm:cxn modelId="{FD2F9E81-352E-483F-848E-7B1F83522594}" srcId="{6A3DAE74-7C5F-4DB2-8B4E-C741118692A9}" destId="{858D5D4F-EDFB-4BB8-828E-BB3B5A00D1CF}" srcOrd="2" destOrd="0" parTransId="{B7CFF234-65FD-4F6C-ACA9-64506B4BA474}" sibTransId="{11CD663D-BAF6-4403-8980-B4DB1016AE53}"/>
    <dgm:cxn modelId="{55BFC38A-9C38-4174-B5EC-A0095283F24C}" type="presOf" srcId="{B7CFF234-65FD-4F6C-ACA9-64506B4BA474}" destId="{5AA5B06C-3474-4735-9267-48DD1E271D07}" srcOrd="0" destOrd="0" presId="urn:microsoft.com/office/officeart/2005/8/layout/radial1"/>
    <dgm:cxn modelId="{1210039E-9893-4696-BBBA-226718951B8D}" type="presOf" srcId="{6A3DAE74-7C5F-4DB2-8B4E-C741118692A9}" destId="{0C25A9E0-A1BB-4454-8636-7D6E4234A8D1}" srcOrd="0" destOrd="0" presId="urn:microsoft.com/office/officeart/2005/8/layout/radial1"/>
    <dgm:cxn modelId="{258805AC-EF05-46AF-A1CA-040E2A6919B2}" type="presOf" srcId="{89873513-940E-4C64-93EE-831B4EEA671E}" destId="{A14543D5-5BF3-4807-B7C2-DAD58EB4A75D}" srcOrd="1" destOrd="0" presId="urn:microsoft.com/office/officeart/2005/8/layout/radial1"/>
    <dgm:cxn modelId="{6FD1A4B7-5B6F-4534-94DD-A81D6CF50635}" srcId="{6A3DAE74-7C5F-4DB2-8B4E-C741118692A9}" destId="{F40E1904-7FE9-49A3-87A1-F3C781908DC6}" srcOrd="0" destOrd="0" parTransId="{9CCE7172-4C5A-4062-A175-875C2317370F}" sibTransId="{1DA03A84-3F95-43C4-8C1C-72E65A848069}"/>
    <dgm:cxn modelId="{119125C3-F126-4F57-A7B3-A78A98736773}" type="presOf" srcId="{F40E1904-7FE9-49A3-87A1-F3C781908DC6}" destId="{2F972C7C-F310-47D9-9240-5EC49592D929}" srcOrd="0" destOrd="0" presId="urn:microsoft.com/office/officeart/2005/8/layout/radial1"/>
    <dgm:cxn modelId="{2BDB87C3-AF64-4FB3-9B1A-23F50C8E28C6}" type="presOf" srcId="{AC5E0650-2B3B-4869-8721-5CF3D87D8897}" destId="{D5231FAA-F143-4276-A864-685F0EADC290}" srcOrd="0" destOrd="0" presId="urn:microsoft.com/office/officeart/2005/8/layout/radial1"/>
    <dgm:cxn modelId="{BB566CC5-402B-4D6E-B088-74DCEFA2430B}" type="presOf" srcId="{E3111B67-5004-45BF-849C-C7593F4B4451}" destId="{51451BD6-DA1E-48D3-952C-C87C8170B74E}" srcOrd="0" destOrd="0" presId="urn:microsoft.com/office/officeart/2005/8/layout/radial1"/>
    <dgm:cxn modelId="{31231ACC-647B-4BA7-B3B2-3E095F3A6DCB}" type="presOf" srcId="{B176119B-CFF0-4B16-A57A-F041F8EAEE71}" destId="{84CBEDCE-8DC6-4BCC-86BE-74DE89671703}" srcOrd="1" destOrd="0" presId="urn:microsoft.com/office/officeart/2005/8/layout/radial1"/>
    <dgm:cxn modelId="{41482CCF-AF21-4CE4-9773-7EDACAADFE68}" srcId="{5E525126-4849-4D97-BF43-A5379C8EDFDE}" destId="{6A3DAE74-7C5F-4DB2-8B4E-C741118692A9}" srcOrd="0" destOrd="0" parTransId="{B97E2CBA-B083-4BBF-BD99-CD2C21117F13}" sibTransId="{56D991E4-5B37-403F-AFF1-B0EA044BF2F3}"/>
    <dgm:cxn modelId="{F27581D3-DF1D-4176-BC62-335410FA13FD}" type="presOf" srcId="{15D965A2-A646-493C-9D52-125C50E35445}" destId="{AF320F55-6426-4FA8-A11C-EFAF2BCAB1F4}" srcOrd="1" destOrd="0" presId="urn:microsoft.com/office/officeart/2005/8/layout/radial1"/>
    <dgm:cxn modelId="{54EC69E4-E39C-4EB0-AD65-A914084CCCC0}" type="presOf" srcId="{9CCE7172-4C5A-4062-A175-875C2317370F}" destId="{8F8570CE-B8F3-4B03-B46C-88CBD728FDB3}" srcOrd="0" destOrd="0" presId="urn:microsoft.com/office/officeart/2005/8/layout/radial1"/>
    <dgm:cxn modelId="{0958E2E4-CF49-47BF-8314-D7572E966FDD}" srcId="{6A3DAE74-7C5F-4DB2-8B4E-C741118692A9}" destId="{AC5E0650-2B3B-4869-8721-5CF3D87D8897}" srcOrd="1" destOrd="0" parTransId="{B176119B-CFF0-4B16-A57A-F041F8EAEE71}" sibTransId="{AF4029F5-5243-4959-BD9A-38DAC7C43CC9}"/>
    <dgm:cxn modelId="{D81DD1EB-F109-4674-9E1B-E77EC31D96E0}" srcId="{6A3DAE74-7C5F-4DB2-8B4E-C741118692A9}" destId="{E3111B67-5004-45BF-849C-C7593F4B4451}" srcOrd="4" destOrd="0" parTransId="{89873513-940E-4C64-93EE-831B4EEA671E}" sibTransId="{6295DC7F-68F4-483A-9BA9-ED47EA297A73}"/>
    <dgm:cxn modelId="{DB6DC2EC-2330-4770-8157-392E056C6608}" type="presOf" srcId="{89873513-940E-4C64-93EE-831B4EEA671E}" destId="{BB374E33-7C0F-43E3-91AA-FAC853177440}" srcOrd="0" destOrd="0" presId="urn:microsoft.com/office/officeart/2005/8/layout/radial1"/>
    <dgm:cxn modelId="{8838F6ED-A759-4DD8-85A3-E7A9FC7935DE}" srcId="{6A3DAE74-7C5F-4DB2-8B4E-C741118692A9}" destId="{9A85230E-EC82-4DCD-81A5-48075B13EEA2}" srcOrd="5" destOrd="0" parTransId="{CF2710DD-80CC-405F-9482-0CE02ED70224}" sibTransId="{D1D09682-7A22-4558-B489-B87A2D5814F5}"/>
    <dgm:cxn modelId="{00C86EFC-60E7-4379-848C-AA7315239673}" type="presOf" srcId="{B7CFF234-65FD-4F6C-ACA9-64506B4BA474}" destId="{32840E85-AD1A-4ED7-8F06-FD84C6EFED20}" srcOrd="1" destOrd="0" presId="urn:microsoft.com/office/officeart/2005/8/layout/radial1"/>
    <dgm:cxn modelId="{830601C9-CBD5-454D-AC0B-6F97D052A0FE}" type="presParOf" srcId="{2169B2AC-AB6B-4286-B534-C180B80B0AFC}" destId="{0C25A9E0-A1BB-4454-8636-7D6E4234A8D1}" srcOrd="0" destOrd="0" presId="urn:microsoft.com/office/officeart/2005/8/layout/radial1"/>
    <dgm:cxn modelId="{9135EDB8-A339-4951-B4F3-2120BDE8AA6D}" type="presParOf" srcId="{2169B2AC-AB6B-4286-B534-C180B80B0AFC}" destId="{8F8570CE-B8F3-4B03-B46C-88CBD728FDB3}" srcOrd="1" destOrd="0" presId="urn:microsoft.com/office/officeart/2005/8/layout/radial1"/>
    <dgm:cxn modelId="{18D29563-CEA1-49D9-B101-AF08F226A613}" type="presParOf" srcId="{8F8570CE-B8F3-4B03-B46C-88CBD728FDB3}" destId="{C18528B4-B67C-4B31-8290-273E37974CC2}" srcOrd="0" destOrd="0" presId="urn:microsoft.com/office/officeart/2005/8/layout/radial1"/>
    <dgm:cxn modelId="{ADE92170-78F8-4BC6-86C8-C6BC17D7D424}" type="presParOf" srcId="{2169B2AC-AB6B-4286-B534-C180B80B0AFC}" destId="{2F972C7C-F310-47D9-9240-5EC49592D929}" srcOrd="2" destOrd="0" presId="urn:microsoft.com/office/officeart/2005/8/layout/radial1"/>
    <dgm:cxn modelId="{9CD06B5F-DC9D-4519-9C22-3CDBD103BD68}" type="presParOf" srcId="{2169B2AC-AB6B-4286-B534-C180B80B0AFC}" destId="{4E60C6F4-542B-4D78-A11B-1ED9501B54CE}" srcOrd="3" destOrd="0" presId="urn:microsoft.com/office/officeart/2005/8/layout/radial1"/>
    <dgm:cxn modelId="{CBBAC4F2-400A-47C2-B106-7276697EC508}" type="presParOf" srcId="{4E60C6F4-542B-4D78-A11B-1ED9501B54CE}" destId="{84CBEDCE-8DC6-4BCC-86BE-74DE89671703}" srcOrd="0" destOrd="0" presId="urn:microsoft.com/office/officeart/2005/8/layout/radial1"/>
    <dgm:cxn modelId="{FC0A962E-F97D-47EF-9709-5004EBDC5A10}" type="presParOf" srcId="{2169B2AC-AB6B-4286-B534-C180B80B0AFC}" destId="{D5231FAA-F143-4276-A864-685F0EADC290}" srcOrd="4" destOrd="0" presId="urn:microsoft.com/office/officeart/2005/8/layout/radial1"/>
    <dgm:cxn modelId="{D76B0B45-A072-4371-AB9F-E425FC18FD14}" type="presParOf" srcId="{2169B2AC-AB6B-4286-B534-C180B80B0AFC}" destId="{5AA5B06C-3474-4735-9267-48DD1E271D07}" srcOrd="5" destOrd="0" presId="urn:microsoft.com/office/officeart/2005/8/layout/radial1"/>
    <dgm:cxn modelId="{FC786C15-422C-43AB-8EB1-FDCBD05FF7E0}" type="presParOf" srcId="{5AA5B06C-3474-4735-9267-48DD1E271D07}" destId="{32840E85-AD1A-4ED7-8F06-FD84C6EFED20}" srcOrd="0" destOrd="0" presId="urn:microsoft.com/office/officeart/2005/8/layout/radial1"/>
    <dgm:cxn modelId="{8FCB6586-AFBD-4808-9D7D-1C84B512B51B}" type="presParOf" srcId="{2169B2AC-AB6B-4286-B534-C180B80B0AFC}" destId="{49C9115D-A059-4422-8038-7171A45F6C3D}" srcOrd="6" destOrd="0" presId="urn:microsoft.com/office/officeart/2005/8/layout/radial1"/>
    <dgm:cxn modelId="{E5E7B7AA-FDFE-4EB1-BCF4-5291D4A455E7}" type="presParOf" srcId="{2169B2AC-AB6B-4286-B534-C180B80B0AFC}" destId="{97A9D644-6339-4489-93A2-F570008FD9E3}" srcOrd="7" destOrd="0" presId="urn:microsoft.com/office/officeart/2005/8/layout/radial1"/>
    <dgm:cxn modelId="{14A7778A-271B-42D1-B195-96FE3427DADA}" type="presParOf" srcId="{97A9D644-6339-4489-93A2-F570008FD9E3}" destId="{AF320F55-6426-4FA8-A11C-EFAF2BCAB1F4}" srcOrd="0" destOrd="0" presId="urn:microsoft.com/office/officeart/2005/8/layout/radial1"/>
    <dgm:cxn modelId="{EBA17FF2-7A21-4460-8ED1-762C04622528}" type="presParOf" srcId="{2169B2AC-AB6B-4286-B534-C180B80B0AFC}" destId="{05CCA703-DACD-4675-A7C5-B6EC0F89FFA3}" srcOrd="8" destOrd="0" presId="urn:microsoft.com/office/officeart/2005/8/layout/radial1"/>
    <dgm:cxn modelId="{00F12EC8-361F-4921-90D4-6147AB00EB28}" type="presParOf" srcId="{2169B2AC-AB6B-4286-B534-C180B80B0AFC}" destId="{BB374E33-7C0F-43E3-91AA-FAC853177440}" srcOrd="9" destOrd="0" presId="urn:microsoft.com/office/officeart/2005/8/layout/radial1"/>
    <dgm:cxn modelId="{CAA5455E-D735-4B21-AD1E-9AAD51DB36D9}" type="presParOf" srcId="{BB374E33-7C0F-43E3-91AA-FAC853177440}" destId="{A14543D5-5BF3-4807-B7C2-DAD58EB4A75D}" srcOrd="0" destOrd="0" presId="urn:microsoft.com/office/officeart/2005/8/layout/radial1"/>
    <dgm:cxn modelId="{BC8E9BD2-6C90-4D8F-84EF-5099AC15E11C}" type="presParOf" srcId="{2169B2AC-AB6B-4286-B534-C180B80B0AFC}" destId="{51451BD6-DA1E-48D3-952C-C87C8170B74E}" srcOrd="10" destOrd="0" presId="urn:microsoft.com/office/officeart/2005/8/layout/radial1"/>
    <dgm:cxn modelId="{3324F526-3D48-4AE9-9A64-AA76229F9389}" type="presParOf" srcId="{2169B2AC-AB6B-4286-B534-C180B80B0AFC}" destId="{A4B7D3A1-A83E-425A-A0FD-E9D2905658AE}" srcOrd="11" destOrd="0" presId="urn:microsoft.com/office/officeart/2005/8/layout/radial1"/>
    <dgm:cxn modelId="{5EAF53F8-A95B-4F1D-AD1C-045B789CEFA2}" type="presParOf" srcId="{A4B7D3A1-A83E-425A-A0FD-E9D2905658AE}" destId="{E9ADC6B3-AE8D-4A51-B1C9-3941998696A5}" srcOrd="0" destOrd="0" presId="urn:microsoft.com/office/officeart/2005/8/layout/radial1"/>
    <dgm:cxn modelId="{DDA1ADB3-AFBD-48EF-988D-2AB44D664332}" type="presParOf" srcId="{2169B2AC-AB6B-4286-B534-C180B80B0AFC}" destId="{8E83FF38-BA94-4654-AF85-A92B6B57021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4FB1B-1037-4C97-A9ED-80250605D176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13FA199-E486-44CF-9409-1FCB04597E2B}">
      <dgm:prSet phldrT="[Text]"/>
      <dgm:spPr/>
      <dgm:t>
        <a:bodyPr/>
        <a:lstStyle/>
        <a:p>
          <a:endParaRPr lang="en-GB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B6BE20-345B-4E3B-A7F0-4BC9E5BCF762}" type="parTrans" cxnId="{B9F4B23E-A31C-4870-9B5B-D858ECED5C8B}">
      <dgm:prSet/>
      <dgm:spPr/>
      <dgm:t>
        <a:bodyPr/>
        <a:lstStyle/>
        <a:p>
          <a:endParaRPr lang="en-GB"/>
        </a:p>
      </dgm:t>
    </dgm:pt>
    <dgm:pt modelId="{C2AF830C-A546-4646-A0ED-E8732569EE01}" type="sibTrans" cxnId="{B9F4B23E-A31C-4870-9B5B-D858ECED5C8B}">
      <dgm:prSet/>
      <dgm:spPr/>
      <dgm:t>
        <a:bodyPr/>
        <a:lstStyle/>
        <a:p>
          <a:endParaRPr lang="en-GB"/>
        </a:p>
      </dgm:t>
    </dgm:pt>
    <dgm:pt modelId="{CEAC550E-6341-46F1-BF02-1B9AADFE0A59}">
      <dgm:prSet phldrT="[Text]"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Exhibition in Portsmouth Guildhall (July 2024)</a:t>
          </a:r>
        </a:p>
      </dgm:t>
    </dgm:pt>
    <dgm:pt modelId="{663148E4-12B2-42A1-B9BE-D66D078508C1}" type="parTrans" cxnId="{B3E7368E-498C-4C3D-A693-A3A030A950B1}">
      <dgm:prSet/>
      <dgm:spPr/>
      <dgm:t>
        <a:bodyPr/>
        <a:lstStyle/>
        <a:p>
          <a:endParaRPr lang="en-GB"/>
        </a:p>
      </dgm:t>
    </dgm:pt>
    <dgm:pt modelId="{9EF28FEF-9AAB-48AE-B001-D793C006AE41}" type="sibTrans" cxnId="{B3E7368E-498C-4C3D-A693-A3A030A950B1}">
      <dgm:prSet/>
      <dgm:spPr/>
      <dgm:t>
        <a:bodyPr/>
        <a:lstStyle/>
        <a:p>
          <a:endParaRPr lang="en-GB"/>
        </a:p>
      </dgm:t>
    </dgm:pt>
    <dgm:pt modelId="{ADD081D4-83D8-4B20-8386-298F0F0C8C2A}">
      <dgm:prSet phldrT="[Text]"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Policy brief and ‘think-kit’ on building LGO creative networks    </a:t>
          </a:r>
        </a:p>
      </dgm:t>
    </dgm:pt>
    <dgm:pt modelId="{D15DCD16-DA93-480E-9558-D81968253B61}" type="parTrans" cxnId="{00E4B8D1-0FDE-4314-9FD3-E1C29F66BC50}">
      <dgm:prSet/>
      <dgm:spPr/>
      <dgm:t>
        <a:bodyPr/>
        <a:lstStyle/>
        <a:p>
          <a:endParaRPr lang="en-GB"/>
        </a:p>
      </dgm:t>
    </dgm:pt>
    <dgm:pt modelId="{41C39B1B-B52D-4D63-BC0A-6773A8959CCA}" type="sibTrans" cxnId="{00E4B8D1-0FDE-4314-9FD3-E1C29F66BC50}">
      <dgm:prSet/>
      <dgm:spPr/>
      <dgm:t>
        <a:bodyPr/>
        <a:lstStyle/>
        <a:p>
          <a:endParaRPr lang="en-GB"/>
        </a:p>
      </dgm:t>
    </dgm:pt>
    <dgm:pt modelId="{B4DA9B5C-CEA4-47B8-9E64-CF5600D69DDA}">
      <dgm:prSet phldrT="[Text]"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Developing South Asian writers’ network with mentoring and anthology</a:t>
          </a:r>
        </a:p>
      </dgm:t>
    </dgm:pt>
    <dgm:pt modelId="{08E8E792-D4D2-41E8-BC20-6606FEEDAA0F}" type="sibTrans" cxnId="{11BCA83A-2D61-46B9-A40B-526A883E8D20}">
      <dgm:prSet/>
      <dgm:spPr/>
      <dgm:t>
        <a:bodyPr/>
        <a:lstStyle/>
        <a:p>
          <a:endParaRPr lang="en-GB"/>
        </a:p>
      </dgm:t>
    </dgm:pt>
    <dgm:pt modelId="{902A3FB7-4E6D-4449-A2A5-AD2B26E75043}" type="parTrans" cxnId="{11BCA83A-2D61-46B9-A40B-526A883E8D20}">
      <dgm:prSet/>
      <dgm:spPr/>
      <dgm:t>
        <a:bodyPr/>
        <a:lstStyle/>
        <a:p>
          <a:endParaRPr lang="en-GB"/>
        </a:p>
      </dgm:t>
    </dgm:pt>
    <dgm:pt modelId="{1B593F3A-AAED-486D-BCDC-551DB96EF4C2}">
      <dgm:prSet/>
      <dgm:spPr/>
      <dgm:t>
        <a:bodyPr/>
        <a:lstStyle/>
        <a:p>
          <a:r>
            <a:rPr lang="en-GB">
              <a:latin typeface="Cambria" panose="02040503050406030204" pitchFamily="18" charset="0"/>
              <a:ea typeface="Cambria" panose="02040503050406030204" pitchFamily="18" charset="0"/>
            </a:rPr>
            <a:t>Showcase of creative works on Friday January 26th</a:t>
          </a:r>
        </a:p>
      </dgm:t>
    </dgm:pt>
    <dgm:pt modelId="{FB518201-46C3-421F-B3B9-4B481E359161}" type="parTrans" cxnId="{B21D258C-3C9F-4C77-A083-C00BB2A9F2E9}">
      <dgm:prSet/>
      <dgm:spPr/>
      <dgm:t>
        <a:bodyPr/>
        <a:lstStyle/>
        <a:p>
          <a:endParaRPr lang="en-GB"/>
        </a:p>
      </dgm:t>
    </dgm:pt>
    <dgm:pt modelId="{D9FF7FB7-C569-47E6-B0D0-8D919FADF252}" type="sibTrans" cxnId="{B21D258C-3C9F-4C77-A083-C00BB2A9F2E9}">
      <dgm:prSet/>
      <dgm:spPr/>
      <dgm:t>
        <a:bodyPr/>
        <a:lstStyle/>
        <a:p>
          <a:endParaRPr lang="en-GB"/>
        </a:p>
      </dgm:t>
    </dgm:pt>
    <dgm:pt modelId="{7E64016C-4798-4011-8C81-7737A8807055}" type="pres">
      <dgm:prSet presAssocID="{5444FB1B-1037-4C97-A9ED-80250605D176}" presName="theList" presStyleCnt="0">
        <dgm:presLayoutVars>
          <dgm:dir/>
          <dgm:animLvl val="lvl"/>
          <dgm:resizeHandles val="exact"/>
        </dgm:presLayoutVars>
      </dgm:prSet>
      <dgm:spPr/>
    </dgm:pt>
    <dgm:pt modelId="{E1429B5D-1DBD-4C3E-AECB-94A1C668F90C}" type="pres">
      <dgm:prSet presAssocID="{F13FA199-E486-44CF-9409-1FCB04597E2B}" presName="compNode" presStyleCnt="0"/>
      <dgm:spPr/>
    </dgm:pt>
    <dgm:pt modelId="{C4822216-953A-418B-BA23-CF8E98368C6F}" type="pres">
      <dgm:prSet presAssocID="{F13FA199-E486-44CF-9409-1FCB04597E2B}" presName="aNode" presStyleLbl="bgShp" presStyleIdx="0" presStyleCnt="1" custLinFactNeighborY="-18802"/>
      <dgm:spPr/>
    </dgm:pt>
    <dgm:pt modelId="{F8D59C9B-EC83-401C-A732-EE91FA093919}" type="pres">
      <dgm:prSet presAssocID="{F13FA199-E486-44CF-9409-1FCB04597E2B}" presName="textNode" presStyleLbl="bgShp" presStyleIdx="0" presStyleCnt="1"/>
      <dgm:spPr/>
    </dgm:pt>
    <dgm:pt modelId="{F87F760F-2BCD-4DE1-9DAF-FB165FAB6928}" type="pres">
      <dgm:prSet presAssocID="{F13FA199-E486-44CF-9409-1FCB04597E2B}" presName="compChildNode" presStyleCnt="0"/>
      <dgm:spPr/>
    </dgm:pt>
    <dgm:pt modelId="{3C1E65A0-B00F-4087-95A2-4B7E769E298F}" type="pres">
      <dgm:prSet presAssocID="{F13FA199-E486-44CF-9409-1FCB04597E2B}" presName="theInnerList" presStyleCnt="0"/>
      <dgm:spPr/>
    </dgm:pt>
    <dgm:pt modelId="{99B520E3-25DB-413F-A800-60606C705CF8}" type="pres">
      <dgm:prSet presAssocID="{1B593F3A-AAED-486D-BCDC-551DB96EF4C2}" presName="childNode" presStyleLbl="node1" presStyleIdx="0" presStyleCnt="4">
        <dgm:presLayoutVars>
          <dgm:bulletEnabled val="1"/>
        </dgm:presLayoutVars>
      </dgm:prSet>
      <dgm:spPr/>
    </dgm:pt>
    <dgm:pt modelId="{CEF5673B-3E4D-4C07-A2BA-F9AFDC54C980}" type="pres">
      <dgm:prSet presAssocID="{1B593F3A-AAED-486D-BCDC-551DB96EF4C2}" presName="aSpace2" presStyleCnt="0"/>
      <dgm:spPr/>
    </dgm:pt>
    <dgm:pt modelId="{B0F5CFA0-824A-4630-9A25-BEA4AABAE6D4}" type="pres">
      <dgm:prSet presAssocID="{ADD081D4-83D8-4B20-8386-298F0F0C8C2A}" presName="childNode" presStyleLbl="node1" presStyleIdx="1" presStyleCnt="4">
        <dgm:presLayoutVars>
          <dgm:bulletEnabled val="1"/>
        </dgm:presLayoutVars>
      </dgm:prSet>
      <dgm:spPr/>
    </dgm:pt>
    <dgm:pt modelId="{CA585D1D-277E-40F7-AD0D-6157D0FBFA0D}" type="pres">
      <dgm:prSet presAssocID="{ADD081D4-83D8-4B20-8386-298F0F0C8C2A}" presName="aSpace2" presStyleCnt="0"/>
      <dgm:spPr/>
    </dgm:pt>
    <dgm:pt modelId="{4321D8EA-2728-4434-A548-59489F7335C3}" type="pres">
      <dgm:prSet presAssocID="{CEAC550E-6341-46F1-BF02-1B9AADFE0A59}" presName="childNode" presStyleLbl="node1" presStyleIdx="2" presStyleCnt="4" custLinFactY="95822" custLinFactNeighborX="0" custLinFactNeighborY="100000">
        <dgm:presLayoutVars>
          <dgm:bulletEnabled val="1"/>
        </dgm:presLayoutVars>
      </dgm:prSet>
      <dgm:spPr/>
    </dgm:pt>
    <dgm:pt modelId="{CA76827B-ED03-42EF-9DCC-453BC48AEE25}" type="pres">
      <dgm:prSet presAssocID="{CEAC550E-6341-46F1-BF02-1B9AADFE0A59}" presName="aSpace2" presStyleCnt="0"/>
      <dgm:spPr/>
    </dgm:pt>
    <dgm:pt modelId="{C149BB67-C19E-44A5-80DA-4C0933AA08CE}" type="pres">
      <dgm:prSet presAssocID="{B4DA9B5C-CEA4-47B8-9E64-CF5600D69DDA}" presName="childNode" presStyleLbl="node1" presStyleIdx="3" presStyleCnt="4" custLinFactY="-100000" custLinFactNeighborX="0" custLinFactNeighborY="-133865">
        <dgm:presLayoutVars>
          <dgm:bulletEnabled val="1"/>
        </dgm:presLayoutVars>
      </dgm:prSet>
      <dgm:spPr/>
    </dgm:pt>
  </dgm:ptLst>
  <dgm:cxnLst>
    <dgm:cxn modelId="{39157112-86B6-4871-814A-960F09E7A417}" type="presOf" srcId="{1B593F3A-AAED-486D-BCDC-551DB96EF4C2}" destId="{99B520E3-25DB-413F-A800-60606C705CF8}" srcOrd="0" destOrd="0" presId="urn:microsoft.com/office/officeart/2005/8/layout/lProcess2"/>
    <dgm:cxn modelId="{EC3D8812-8733-481F-9709-C57853908677}" type="presOf" srcId="{ADD081D4-83D8-4B20-8386-298F0F0C8C2A}" destId="{B0F5CFA0-824A-4630-9A25-BEA4AABAE6D4}" srcOrd="0" destOrd="0" presId="urn:microsoft.com/office/officeart/2005/8/layout/lProcess2"/>
    <dgm:cxn modelId="{11BCA83A-2D61-46B9-A40B-526A883E8D20}" srcId="{F13FA199-E486-44CF-9409-1FCB04597E2B}" destId="{B4DA9B5C-CEA4-47B8-9E64-CF5600D69DDA}" srcOrd="3" destOrd="0" parTransId="{902A3FB7-4E6D-4449-A2A5-AD2B26E75043}" sibTransId="{08E8E792-D4D2-41E8-BC20-6606FEEDAA0F}"/>
    <dgm:cxn modelId="{B9F4B23E-A31C-4870-9B5B-D858ECED5C8B}" srcId="{5444FB1B-1037-4C97-A9ED-80250605D176}" destId="{F13FA199-E486-44CF-9409-1FCB04597E2B}" srcOrd="0" destOrd="0" parTransId="{65B6BE20-345B-4E3B-A7F0-4BC9E5BCF762}" sibTransId="{C2AF830C-A546-4646-A0ED-E8732569EE01}"/>
    <dgm:cxn modelId="{D3B1B269-ED94-479C-A48E-DB7F12C14B2C}" type="presOf" srcId="{F13FA199-E486-44CF-9409-1FCB04597E2B}" destId="{F8D59C9B-EC83-401C-A732-EE91FA093919}" srcOrd="1" destOrd="0" presId="urn:microsoft.com/office/officeart/2005/8/layout/lProcess2"/>
    <dgm:cxn modelId="{E505B554-4246-4D0E-8DE5-D95661E962B2}" type="presOf" srcId="{B4DA9B5C-CEA4-47B8-9E64-CF5600D69DDA}" destId="{C149BB67-C19E-44A5-80DA-4C0933AA08CE}" srcOrd="0" destOrd="0" presId="urn:microsoft.com/office/officeart/2005/8/layout/lProcess2"/>
    <dgm:cxn modelId="{B21D258C-3C9F-4C77-A083-C00BB2A9F2E9}" srcId="{F13FA199-E486-44CF-9409-1FCB04597E2B}" destId="{1B593F3A-AAED-486D-BCDC-551DB96EF4C2}" srcOrd="0" destOrd="0" parTransId="{FB518201-46C3-421F-B3B9-4B481E359161}" sibTransId="{D9FF7FB7-C569-47E6-B0D0-8D919FADF252}"/>
    <dgm:cxn modelId="{B3E7368E-498C-4C3D-A693-A3A030A950B1}" srcId="{F13FA199-E486-44CF-9409-1FCB04597E2B}" destId="{CEAC550E-6341-46F1-BF02-1B9AADFE0A59}" srcOrd="2" destOrd="0" parTransId="{663148E4-12B2-42A1-B9BE-D66D078508C1}" sibTransId="{9EF28FEF-9AAB-48AE-B001-D793C006AE41}"/>
    <dgm:cxn modelId="{BCE10990-FDDD-4433-B57A-7AB7A079C6A6}" type="presOf" srcId="{5444FB1B-1037-4C97-A9ED-80250605D176}" destId="{7E64016C-4798-4011-8C81-7737A8807055}" srcOrd="0" destOrd="0" presId="urn:microsoft.com/office/officeart/2005/8/layout/lProcess2"/>
    <dgm:cxn modelId="{00E4B8D1-0FDE-4314-9FD3-E1C29F66BC50}" srcId="{F13FA199-E486-44CF-9409-1FCB04597E2B}" destId="{ADD081D4-83D8-4B20-8386-298F0F0C8C2A}" srcOrd="1" destOrd="0" parTransId="{D15DCD16-DA93-480E-9558-D81968253B61}" sibTransId="{41C39B1B-B52D-4D63-BC0A-6773A8959CCA}"/>
    <dgm:cxn modelId="{0711DBD1-9484-4C91-9D9A-E4B8B3D2B6A5}" type="presOf" srcId="{CEAC550E-6341-46F1-BF02-1B9AADFE0A59}" destId="{4321D8EA-2728-4434-A548-59489F7335C3}" srcOrd="0" destOrd="0" presId="urn:microsoft.com/office/officeart/2005/8/layout/lProcess2"/>
    <dgm:cxn modelId="{8544B4D7-B370-4FBF-B4B8-B52209C50D41}" type="presOf" srcId="{F13FA199-E486-44CF-9409-1FCB04597E2B}" destId="{C4822216-953A-418B-BA23-CF8E98368C6F}" srcOrd="0" destOrd="0" presId="urn:microsoft.com/office/officeart/2005/8/layout/lProcess2"/>
    <dgm:cxn modelId="{3F11B3FC-48E9-4824-ABFE-6451BDE4368F}" type="presParOf" srcId="{7E64016C-4798-4011-8C81-7737A8807055}" destId="{E1429B5D-1DBD-4C3E-AECB-94A1C668F90C}" srcOrd="0" destOrd="0" presId="urn:microsoft.com/office/officeart/2005/8/layout/lProcess2"/>
    <dgm:cxn modelId="{8ED4BAC4-D9D1-443F-9165-DA67EB719304}" type="presParOf" srcId="{E1429B5D-1DBD-4C3E-AECB-94A1C668F90C}" destId="{C4822216-953A-418B-BA23-CF8E98368C6F}" srcOrd="0" destOrd="0" presId="urn:microsoft.com/office/officeart/2005/8/layout/lProcess2"/>
    <dgm:cxn modelId="{3AB757CA-865B-46D2-9E3B-FB8B885AAD22}" type="presParOf" srcId="{E1429B5D-1DBD-4C3E-AECB-94A1C668F90C}" destId="{F8D59C9B-EC83-401C-A732-EE91FA093919}" srcOrd="1" destOrd="0" presId="urn:microsoft.com/office/officeart/2005/8/layout/lProcess2"/>
    <dgm:cxn modelId="{047613AB-6AF0-47C0-A2D6-B377E971CDEB}" type="presParOf" srcId="{E1429B5D-1DBD-4C3E-AECB-94A1C668F90C}" destId="{F87F760F-2BCD-4DE1-9DAF-FB165FAB6928}" srcOrd="2" destOrd="0" presId="urn:microsoft.com/office/officeart/2005/8/layout/lProcess2"/>
    <dgm:cxn modelId="{28A9148A-AED8-45F2-A66E-54EF766B2104}" type="presParOf" srcId="{F87F760F-2BCD-4DE1-9DAF-FB165FAB6928}" destId="{3C1E65A0-B00F-4087-95A2-4B7E769E298F}" srcOrd="0" destOrd="0" presId="urn:microsoft.com/office/officeart/2005/8/layout/lProcess2"/>
    <dgm:cxn modelId="{930E2E3E-983A-4443-8DB4-479B5AE1F7F8}" type="presParOf" srcId="{3C1E65A0-B00F-4087-95A2-4B7E769E298F}" destId="{99B520E3-25DB-413F-A800-60606C705CF8}" srcOrd="0" destOrd="0" presId="urn:microsoft.com/office/officeart/2005/8/layout/lProcess2"/>
    <dgm:cxn modelId="{6A0BFE40-72E9-40E2-8570-E027A6BB2046}" type="presParOf" srcId="{3C1E65A0-B00F-4087-95A2-4B7E769E298F}" destId="{CEF5673B-3E4D-4C07-A2BA-F9AFDC54C980}" srcOrd="1" destOrd="0" presId="urn:microsoft.com/office/officeart/2005/8/layout/lProcess2"/>
    <dgm:cxn modelId="{4E954FE3-9F90-4DFC-B97C-53026779A972}" type="presParOf" srcId="{3C1E65A0-B00F-4087-95A2-4B7E769E298F}" destId="{B0F5CFA0-824A-4630-9A25-BEA4AABAE6D4}" srcOrd="2" destOrd="0" presId="urn:microsoft.com/office/officeart/2005/8/layout/lProcess2"/>
    <dgm:cxn modelId="{4EA4A9EB-D162-49CD-A023-66690C748038}" type="presParOf" srcId="{3C1E65A0-B00F-4087-95A2-4B7E769E298F}" destId="{CA585D1D-277E-40F7-AD0D-6157D0FBFA0D}" srcOrd="3" destOrd="0" presId="urn:microsoft.com/office/officeart/2005/8/layout/lProcess2"/>
    <dgm:cxn modelId="{ABF17752-E351-4D65-B3E5-4C8945283D88}" type="presParOf" srcId="{3C1E65A0-B00F-4087-95A2-4B7E769E298F}" destId="{4321D8EA-2728-4434-A548-59489F7335C3}" srcOrd="4" destOrd="0" presId="urn:microsoft.com/office/officeart/2005/8/layout/lProcess2"/>
    <dgm:cxn modelId="{321BC3A8-56A2-420B-A80D-170C466A16EA}" type="presParOf" srcId="{3C1E65A0-B00F-4087-95A2-4B7E769E298F}" destId="{CA76827B-ED03-42EF-9DCC-453BC48AEE25}" srcOrd="5" destOrd="0" presId="urn:microsoft.com/office/officeart/2005/8/layout/lProcess2"/>
    <dgm:cxn modelId="{4BEB5F52-2395-4D0F-A759-6D57398BFFCA}" type="presParOf" srcId="{3C1E65A0-B00F-4087-95A2-4B7E769E298F}" destId="{C149BB67-C19E-44A5-80DA-4C0933AA08C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E5E2-4783-45FF-89EE-2A5F2B6C0869}">
      <dsp:nvSpPr>
        <dsp:cNvPr id="0" name=""/>
        <dsp:cNvSpPr/>
      </dsp:nvSpPr>
      <dsp:spPr>
        <a:xfrm>
          <a:off x="1954" y="2851916"/>
          <a:ext cx="2013223" cy="100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How can local government support you?</a:t>
          </a:r>
        </a:p>
      </dsp:txBody>
      <dsp:txXfrm>
        <a:off x="31437" y="2881399"/>
        <a:ext cx="1954257" cy="947645"/>
      </dsp:txXfrm>
    </dsp:sp>
    <dsp:sp modelId="{5812D6EB-7768-470D-92EB-BA042DE09514}">
      <dsp:nvSpPr>
        <dsp:cNvPr id="0" name=""/>
        <dsp:cNvSpPr/>
      </dsp:nvSpPr>
      <dsp:spPr>
        <a:xfrm rot="18289469">
          <a:off x="1712745" y="2760248"/>
          <a:ext cx="1410155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410155" y="1617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82568" y="2741166"/>
        <a:ext cx="70507" cy="70507"/>
      </dsp:txXfrm>
    </dsp:sp>
    <dsp:sp modelId="{62D97AEC-9159-4029-9D5C-863FDCAED9A1}">
      <dsp:nvSpPr>
        <dsp:cNvPr id="0" name=""/>
        <dsp:cNvSpPr/>
      </dsp:nvSpPr>
      <dsp:spPr>
        <a:xfrm>
          <a:off x="2820467" y="1694312"/>
          <a:ext cx="2013223" cy="100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Training</a:t>
          </a:r>
        </a:p>
      </dsp:txBody>
      <dsp:txXfrm>
        <a:off x="2849950" y="1723795"/>
        <a:ext cx="1954257" cy="947645"/>
      </dsp:txXfrm>
    </dsp:sp>
    <dsp:sp modelId="{F54F2178-FF04-4FFB-8B97-F22DE1A3A586}">
      <dsp:nvSpPr>
        <dsp:cNvPr id="0" name=""/>
        <dsp:cNvSpPr/>
      </dsp:nvSpPr>
      <dsp:spPr>
        <a:xfrm rot="18049232">
          <a:off x="4450458" y="1506553"/>
          <a:ext cx="1571754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571754" y="1617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97042" y="1483431"/>
        <a:ext cx="78587" cy="78587"/>
      </dsp:txXfrm>
    </dsp:sp>
    <dsp:sp modelId="{39375676-C2AE-40DC-B186-DD39A5F33932}">
      <dsp:nvSpPr>
        <dsp:cNvPr id="0" name=""/>
        <dsp:cNvSpPr/>
      </dsp:nvSpPr>
      <dsp:spPr>
        <a:xfrm>
          <a:off x="5638980" y="585882"/>
          <a:ext cx="2013223" cy="523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Finance</a:t>
          </a:r>
        </a:p>
      </dsp:txBody>
      <dsp:txXfrm>
        <a:off x="5654325" y="601227"/>
        <a:ext cx="1982533" cy="493211"/>
      </dsp:txXfrm>
    </dsp:sp>
    <dsp:sp modelId="{5E4D8ED4-ABE9-4BB3-9130-CFA9B94CB826}">
      <dsp:nvSpPr>
        <dsp:cNvPr id="0" name=""/>
        <dsp:cNvSpPr/>
      </dsp:nvSpPr>
      <dsp:spPr>
        <a:xfrm rot="19202068">
          <a:off x="4710985" y="1844000"/>
          <a:ext cx="1050700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050700" y="1617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10068" y="1833904"/>
        <a:ext cx="52535" cy="52535"/>
      </dsp:txXfrm>
    </dsp:sp>
    <dsp:sp modelId="{0C10B4D9-034D-4DB0-98BC-32DBC3ABD369}">
      <dsp:nvSpPr>
        <dsp:cNvPr id="0" name=""/>
        <dsp:cNvSpPr/>
      </dsp:nvSpPr>
      <dsp:spPr>
        <a:xfrm>
          <a:off x="5638980" y="1260775"/>
          <a:ext cx="2013223" cy="523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Setting up as self-employed</a:t>
          </a:r>
        </a:p>
      </dsp:txBody>
      <dsp:txXfrm>
        <a:off x="5654325" y="1276120"/>
        <a:ext cx="1982533" cy="493211"/>
      </dsp:txXfrm>
    </dsp:sp>
    <dsp:sp modelId="{ECE09ADC-9D9B-4A58-ACDB-3542E7DFFA40}">
      <dsp:nvSpPr>
        <dsp:cNvPr id="0" name=""/>
        <dsp:cNvSpPr/>
      </dsp:nvSpPr>
      <dsp:spPr>
        <a:xfrm>
          <a:off x="4833691" y="2181446"/>
          <a:ext cx="805289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805289" y="1617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16203" y="2177486"/>
        <a:ext cx="40264" cy="40264"/>
      </dsp:txXfrm>
    </dsp:sp>
    <dsp:sp modelId="{1990B1AC-6874-4675-BBE8-86003750406B}">
      <dsp:nvSpPr>
        <dsp:cNvPr id="0" name=""/>
        <dsp:cNvSpPr/>
      </dsp:nvSpPr>
      <dsp:spPr>
        <a:xfrm>
          <a:off x="5638980" y="1935668"/>
          <a:ext cx="2013223" cy="523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Tax</a:t>
          </a:r>
        </a:p>
      </dsp:txBody>
      <dsp:txXfrm>
        <a:off x="5654325" y="1951013"/>
        <a:ext cx="1982533" cy="493211"/>
      </dsp:txXfrm>
    </dsp:sp>
    <dsp:sp modelId="{237897E6-AD24-47E9-8800-AFF6CC4D89B1}">
      <dsp:nvSpPr>
        <dsp:cNvPr id="0" name=""/>
        <dsp:cNvSpPr/>
      </dsp:nvSpPr>
      <dsp:spPr>
        <a:xfrm rot="2397932">
          <a:off x="4710985" y="2518893"/>
          <a:ext cx="1050700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050700" y="1617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10068" y="2508797"/>
        <a:ext cx="52535" cy="52535"/>
      </dsp:txXfrm>
    </dsp:sp>
    <dsp:sp modelId="{980396E3-7C69-4160-A00F-F31E983C553C}">
      <dsp:nvSpPr>
        <dsp:cNvPr id="0" name=""/>
        <dsp:cNvSpPr/>
      </dsp:nvSpPr>
      <dsp:spPr>
        <a:xfrm>
          <a:off x="5638980" y="2610561"/>
          <a:ext cx="2013223" cy="523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Invoicing</a:t>
          </a:r>
        </a:p>
      </dsp:txBody>
      <dsp:txXfrm>
        <a:off x="5654325" y="2625906"/>
        <a:ext cx="1982533" cy="493211"/>
      </dsp:txXfrm>
    </dsp:sp>
    <dsp:sp modelId="{1B7C13A5-25F8-4887-8259-EEE270B4742C}">
      <dsp:nvSpPr>
        <dsp:cNvPr id="0" name=""/>
        <dsp:cNvSpPr/>
      </dsp:nvSpPr>
      <dsp:spPr>
        <a:xfrm rot="3550768">
          <a:off x="4450458" y="2856339"/>
          <a:ext cx="1571754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571754" y="1617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97042" y="2833217"/>
        <a:ext cx="78587" cy="78587"/>
      </dsp:txXfrm>
    </dsp:sp>
    <dsp:sp modelId="{FBDCBC59-6ED7-4448-B81A-886370A66204}">
      <dsp:nvSpPr>
        <dsp:cNvPr id="0" name=""/>
        <dsp:cNvSpPr/>
      </dsp:nvSpPr>
      <dsp:spPr>
        <a:xfrm>
          <a:off x="5638980" y="3285454"/>
          <a:ext cx="2013223" cy="523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Leadership</a:t>
          </a:r>
        </a:p>
      </dsp:txBody>
      <dsp:txXfrm>
        <a:off x="5654325" y="3300799"/>
        <a:ext cx="1982533" cy="493211"/>
      </dsp:txXfrm>
    </dsp:sp>
    <dsp:sp modelId="{D60A2E2A-BE60-45A8-9928-E654FEB66848}">
      <dsp:nvSpPr>
        <dsp:cNvPr id="0" name=""/>
        <dsp:cNvSpPr/>
      </dsp:nvSpPr>
      <dsp:spPr>
        <a:xfrm>
          <a:off x="2015178" y="3339050"/>
          <a:ext cx="805289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805289" y="1617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97690" y="3335090"/>
        <a:ext cx="40264" cy="40264"/>
      </dsp:txXfrm>
    </dsp:sp>
    <dsp:sp modelId="{3E7B3AEA-B426-47FB-B90E-8CAB95EB274C}">
      <dsp:nvSpPr>
        <dsp:cNvPr id="0" name=""/>
        <dsp:cNvSpPr/>
      </dsp:nvSpPr>
      <dsp:spPr>
        <a:xfrm>
          <a:off x="2820467" y="2851916"/>
          <a:ext cx="2013223" cy="100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Recognise their power as gatekeepers</a:t>
          </a:r>
        </a:p>
      </dsp:txBody>
      <dsp:txXfrm>
        <a:off x="2849950" y="2881399"/>
        <a:ext cx="1954257" cy="947645"/>
      </dsp:txXfrm>
    </dsp:sp>
    <dsp:sp modelId="{A3AC8F48-FD7F-4B81-AB40-20CF86DF4A67}">
      <dsp:nvSpPr>
        <dsp:cNvPr id="0" name=""/>
        <dsp:cNvSpPr/>
      </dsp:nvSpPr>
      <dsp:spPr>
        <a:xfrm rot="3310531">
          <a:off x="1712745" y="3917852"/>
          <a:ext cx="1410155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410155" y="16171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82568" y="3898770"/>
        <a:ext cx="70507" cy="70507"/>
      </dsp:txXfrm>
    </dsp:sp>
    <dsp:sp modelId="{2832524B-439A-4C56-8FCD-3BEF97C456F0}">
      <dsp:nvSpPr>
        <dsp:cNvPr id="0" name=""/>
        <dsp:cNvSpPr/>
      </dsp:nvSpPr>
      <dsp:spPr>
        <a:xfrm>
          <a:off x="2820467" y="4009520"/>
          <a:ext cx="2013223" cy="100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ambria" panose="02040503050406030204" pitchFamily="18" charset="0"/>
              <a:ea typeface="Cambria" panose="02040503050406030204" pitchFamily="18" charset="0"/>
            </a:rPr>
            <a:t>Work with us and offer opportunities for consultation</a:t>
          </a:r>
        </a:p>
      </dsp:txBody>
      <dsp:txXfrm>
        <a:off x="2849950" y="4039003"/>
        <a:ext cx="1954257" cy="947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A9E0-A1BB-4454-8636-7D6E4234A8D1}">
      <dsp:nvSpPr>
        <dsp:cNvPr id="0" name=""/>
        <dsp:cNvSpPr/>
      </dsp:nvSpPr>
      <dsp:spPr>
        <a:xfrm>
          <a:off x="3780911" y="1862154"/>
          <a:ext cx="2064736" cy="2014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Cambria" panose="02040503050406030204" pitchFamily="18" charset="0"/>
              <a:ea typeface="Cambria" panose="02040503050406030204" pitchFamily="18" charset="0"/>
            </a:rPr>
            <a:t>What deters you from working with us?</a:t>
          </a:r>
        </a:p>
      </dsp:txBody>
      <dsp:txXfrm>
        <a:off x="4083285" y="2157147"/>
        <a:ext cx="1459988" cy="1424353"/>
      </dsp:txXfrm>
    </dsp:sp>
    <dsp:sp modelId="{8F8570CE-B8F3-4B03-B46C-88CBD728FDB3}">
      <dsp:nvSpPr>
        <dsp:cNvPr id="0" name=""/>
        <dsp:cNvSpPr/>
      </dsp:nvSpPr>
      <dsp:spPr>
        <a:xfrm rot="16200000">
          <a:off x="4707990" y="1742171"/>
          <a:ext cx="21057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210577" y="14693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08014" y="1751601"/>
        <a:ext cx="10528" cy="10528"/>
      </dsp:txXfrm>
    </dsp:sp>
    <dsp:sp modelId="{2F972C7C-F310-47D9-9240-5EC49592D929}">
      <dsp:nvSpPr>
        <dsp:cNvPr id="0" name=""/>
        <dsp:cNvSpPr/>
      </dsp:nvSpPr>
      <dsp:spPr>
        <a:xfrm>
          <a:off x="3831877" y="-29426"/>
          <a:ext cx="1962803" cy="16810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Seems complicated / inaccessible</a:t>
          </a:r>
        </a:p>
      </dsp:txBody>
      <dsp:txXfrm>
        <a:off x="4119323" y="216751"/>
        <a:ext cx="1387911" cy="1188648"/>
      </dsp:txXfrm>
    </dsp:sp>
    <dsp:sp modelId="{A7253D9F-1F9D-430E-B02A-B3AED83E4480}">
      <dsp:nvSpPr>
        <dsp:cNvPr id="0" name=""/>
        <dsp:cNvSpPr/>
      </dsp:nvSpPr>
      <dsp:spPr>
        <a:xfrm rot="71658">
          <a:off x="5845407" y="2876534"/>
          <a:ext cx="37153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37153" y="14693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63055" y="2890299"/>
        <a:ext cx="1857" cy="1857"/>
      </dsp:txXfrm>
    </dsp:sp>
    <dsp:sp modelId="{DA4234E8-8B5D-431B-A492-F6DD382AB9A0}">
      <dsp:nvSpPr>
        <dsp:cNvPr id="0" name=""/>
        <dsp:cNvSpPr/>
      </dsp:nvSpPr>
      <dsp:spPr>
        <a:xfrm>
          <a:off x="5882177" y="2073484"/>
          <a:ext cx="2146876" cy="16810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Lack of access to opportunities</a:t>
          </a:r>
        </a:p>
      </dsp:txBody>
      <dsp:txXfrm>
        <a:off x="6196580" y="2319661"/>
        <a:ext cx="1518070" cy="1188648"/>
      </dsp:txXfrm>
    </dsp:sp>
    <dsp:sp modelId="{5AA5B06C-3474-4735-9267-48DD1E271D07}">
      <dsp:nvSpPr>
        <dsp:cNvPr id="0" name=""/>
        <dsp:cNvSpPr/>
      </dsp:nvSpPr>
      <dsp:spPr>
        <a:xfrm rot="5400000">
          <a:off x="4707990" y="3967088"/>
          <a:ext cx="210577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210577" y="14693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08014" y="3976517"/>
        <a:ext cx="10528" cy="10528"/>
      </dsp:txXfrm>
    </dsp:sp>
    <dsp:sp modelId="{49C9115D-A059-4422-8038-7171A45F6C3D}">
      <dsp:nvSpPr>
        <dsp:cNvPr id="0" name=""/>
        <dsp:cNvSpPr/>
      </dsp:nvSpPr>
      <dsp:spPr>
        <a:xfrm>
          <a:off x="3741682" y="4087071"/>
          <a:ext cx="2143193" cy="16810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Opportunities not always run well</a:t>
          </a:r>
        </a:p>
      </dsp:txBody>
      <dsp:txXfrm>
        <a:off x="4055545" y="4333248"/>
        <a:ext cx="1515467" cy="1188648"/>
      </dsp:txXfrm>
    </dsp:sp>
    <dsp:sp modelId="{AC4F809D-8A05-4963-B6E7-7D8534252D86}">
      <dsp:nvSpPr>
        <dsp:cNvPr id="0" name=""/>
        <dsp:cNvSpPr/>
      </dsp:nvSpPr>
      <dsp:spPr>
        <a:xfrm rot="10800000">
          <a:off x="3772372" y="2854630"/>
          <a:ext cx="8538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8538" y="14693"/>
              </a:lnTo>
            </a:path>
          </a:pathLst>
        </a:custGeom>
        <a:noFill/>
        <a:ln w="1079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776428" y="2869110"/>
        <a:ext cx="426" cy="426"/>
      </dsp:txXfrm>
    </dsp:sp>
    <dsp:sp modelId="{D1D0D6D0-0860-404D-B184-D4140689B981}">
      <dsp:nvSpPr>
        <dsp:cNvPr id="0" name=""/>
        <dsp:cNvSpPr/>
      </dsp:nvSpPr>
      <dsp:spPr>
        <a:xfrm>
          <a:off x="1737688" y="2028822"/>
          <a:ext cx="2034684" cy="16810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Unrealistic expectations</a:t>
          </a:r>
        </a:p>
      </dsp:txBody>
      <dsp:txXfrm>
        <a:off x="2035661" y="2274999"/>
        <a:ext cx="1438738" cy="1188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A9E0-A1BB-4454-8636-7D6E4234A8D1}">
      <dsp:nvSpPr>
        <dsp:cNvPr id="0" name=""/>
        <dsp:cNvSpPr/>
      </dsp:nvSpPr>
      <dsp:spPr>
        <a:xfrm>
          <a:off x="3737737" y="2228876"/>
          <a:ext cx="2354324" cy="23039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How can we work better with you?</a:t>
          </a:r>
        </a:p>
      </dsp:txBody>
      <dsp:txXfrm>
        <a:off x="4082520" y="2566288"/>
        <a:ext cx="1664758" cy="1629169"/>
      </dsp:txXfrm>
    </dsp:sp>
    <dsp:sp modelId="{8F8570CE-B8F3-4B03-B46C-88CBD728FDB3}">
      <dsp:nvSpPr>
        <dsp:cNvPr id="0" name=""/>
        <dsp:cNvSpPr/>
      </dsp:nvSpPr>
      <dsp:spPr>
        <a:xfrm rot="16200000">
          <a:off x="4773349" y="2070277"/>
          <a:ext cx="283100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83100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07822" y="2080248"/>
        <a:ext cx="14155" cy="14155"/>
      </dsp:txXfrm>
    </dsp:sp>
    <dsp:sp modelId="{2F972C7C-F310-47D9-9240-5EC49592D929}">
      <dsp:nvSpPr>
        <dsp:cNvPr id="0" name=""/>
        <dsp:cNvSpPr/>
      </dsp:nvSpPr>
      <dsp:spPr>
        <a:xfrm>
          <a:off x="3924899" y="-34226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Fair pay</a:t>
          </a:r>
        </a:p>
      </dsp:txBody>
      <dsp:txXfrm>
        <a:off x="4214863" y="255738"/>
        <a:ext cx="1400073" cy="1400073"/>
      </dsp:txXfrm>
    </dsp:sp>
    <dsp:sp modelId="{4E60C6F4-542B-4D78-A11B-1ED9501B54CE}">
      <dsp:nvSpPr>
        <dsp:cNvPr id="0" name=""/>
        <dsp:cNvSpPr/>
      </dsp:nvSpPr>
      <dsp:spPr>
        <a:xfrm rot="19800000">
          <a:off x="5911060" y="2712371"/>
          <a:ext cx="26438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64381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36641" y="2722810"/>
        <a:ext cx="13219" cy="13219"/>
      </dsp:txXfrm>
    </dsp:sp>
    <dsp:sp modelId="{D5231FAA-F143-4276-A864-685F0EADC290}">
      <dsp:nvSpPr>
        <dsp:cNvPr id="0" name=""/>
        <dsp:cNvSpPr/>
      </dsp:nvSpPr>
      <dsp:spPr>
        <a:xfrm>
          <a:off x="6025096" y="1178323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Consultation</a:t>
          </a:r>
        </a:p>
      </dsp:txBody>
      <dsp:txXfrm>
        <a:off x="6315060" y="1468287"/>
        <a:ext cx="1400073" cy="1400073"/>
      </dsp:txXfrm>
    </dsp:sp>
    <dsp:sp modelId="{12E2C634-7F01-4FA8-87B9-2BCD88D9279D}">
      <dsp:nvSpPr>
        <dsp:cNvPr id="0" name=""/>
        <dsp:cNvSpPr/>
      </dsp:nvSpPr>
      <dsp:spPr>
        <a:xfrm rot="1800000">
          <a:off x="5911060" y="4015278"/>
          <a:ext cx="26438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64381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36641" y="4025717"/>
        <a:ext cx="13219" cy="13219"/>
      </dsp:txXfrm>
    </dsp:sp>
    <dsp:sp modelId="{482D8292-0FDC-4D8D-B4E2-516B4C05CCA8}">
      <dsp:nvSpPr>
        <dsp:cNvPr id="0" name=""/>
        <dsp:cNvSpPr/>
      </dsp:nvSpPr>
      <dsp:spPr>
        <a:xfrm>
          <a:off x="6025096" y="3603421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Building and nurturing relationships</a:t>
          </a:r>
        </a:p>
      </dsp:txBody>
      <dsp:txXfrm>
        <a:off x="6315060" y="3893385"/>
        <a:ext cx="1400073" cy="1400073"/>
      </dsp:txXfrm>
    </dsp:sp>
    <dsp:sp modelId="{5AA5B06C-3474-4735-9267-48DD1E271D07}">
      <dsp:nvSpPr>
        <dsp:cNvPr id="0" name=""/>
        <dsp:cNvSpPr/>
      </dsp:nvSpPr>
      <dsp:spPr>
        <a:xfrm rot="5400000">
          <a:off x="4773349" y="4657372"/>
          <a:ext cx="283100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83100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07822" y="4667343"/>
        <a:ext cx="14155" cy="14155"/>
      </dsp:txXfrm>
    </dsp:sp>
    <dsp:sp modelId="{49C9115D-A059-4422-8038-7171A45F6C3D}">
      <dsp:nvSpPr>
        <dsp:cNvPr id="0" name=""/>
        <dsp:cNvSpPr/>
      </dsp:nvSpPr>
      <dsp:spPr>
        <a:xfrm>
          <a:off x="3924899" y="4815971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Streamlining application process</a:t>
          </a:r>
        </a:p>
      </dsp:txBody>
      <dsp:txXfrm>
        <a:off x="4214863" y="5105935"/>
        <a:ext cx="1400073" cy="1400073"/>
      </dsp:txXfrm>
    </dsp:sp>
    <dsp:sp modelId="{BB374E33-7C0F-43E3-91AA-FAC853177440}">
      <dsp:nvSpPr>
        <dsp:cNvPr id="0" name=""/>
        <dsp:cNvSpPr/>
      </dsp:nvSpPr>
      <dsp:spPr>
        <a:xfrm rot="9000000">
          <a:off x="3654358" y="4015278"/>
          <a:ext cx="26438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64381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779939" y="4025717"/>
        <a:ext cx="13219" cy="13219"/>
      </dsp:txXfrm>
    </dsp:sp>
    <dsp:sp modelId="{51451BD6-DA1E-48D3-952C-C87C8170B74E}">
      <dsp:nvSpPr>
        <dsp:cNvPr id="0" name=""/>
        <dsp:cNvSpPr/>
      </dsp:nvSpPr>
      <dsp:spPr>
        <a:xfrm>
          <a:off x="1824702" y="3603421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Realistic timelines and expectations</a:t>
          </a:r>
        </a:p>
      </dsp:txBody>
      <dsp:txXfrm>
        <a:off x="2114666" y="3893385"/>
        <a:ext cx="1400073" cy="1400073"/>
      </dsp:txXfrm>
    </dsp:sp>
    <dsp:sp modelId="{F6F8283D-5658-41A0-BB1E-A74743AD307A}">
      <dsp:nvSpPr>
        <dsp:cNvPr id="0" name=""/>
        <dsp:cNvSpPr/>
      </dsp:nvSpPr>
      <dsp:spPr>
        <a:xfrm rot="12600000">
          <a:off x="3654358" y="2712371"/>
          <a:ext cx="26438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64381" y="17048"/>
              </a:lnTo>
            </a:path>
          </a:pathLst>
        </a:custGeom>
        <a:noFill/>
        <a:ln w="1079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779939" y="2722810"/>
        <a:ext cx="13219" cy="13219"/>
      </dsp:txXfrm>
    </dsp:sp>
    <dsp:sp modelId="{204F57D3-ADED-490E-9C13-A38011A0FE98}">
      <dsp:nvSpPr>
        <dsp:cNvPr id="0" name=""/>
        <dsp:cNvSpPr/>
      </dsp:nvSpPr>
      <dsp:spPr>
        <a:xfrm>
          <a:off x="1824702" y="1178323"/>
          <a:ext cx="1980001" cy="198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Cambria" panose="02040503050406030204" pitchFamily="18" charset="0"/>
              <a:ea typeface="Cambria" panose="02040503050406030204" pitchFamily="18" charset="0"/>
            </a:rPr>
            <a:t>Co-design opportunities</a:t>
          </a:r>
          <a:endParaRPr lang="en-GB" sz="1700" b="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14666" y="1468287"/>
        <a:ext cx="1400073" cy="1400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A9E0-A1BB-4454-8636-7D6E4234A8D1}">
      <dsp:nvSpPr>
        <dsp:cNvPr id="0" name=""/>
        <dsp:cNvSpPr/>
      </dsp:nvSpPr>
      <dsp:spPr>
        <a:xfrm>
          <a:off x="3629943" y="2323232"/>
          <a:ext cx="2191540" cy="2115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latin typeface="Cambria" panose="02040503050406030204" pitchFamily="18" charset="0"/>
              <a:ea typeface="Cambria" panose="02040503050406030204" pitchFamily="18" charset="0"/>
            </a:rPr>
            <a:t>How can we help you navigate complex systems?</a:t>
          </a:r>
        </a:p>
      </dsp:txBody>
      <dsp:txXfrm>
        <a:off x="3950887" y="2633008"/>
        <a:ext cx="1549652" cy="1495730"/>
      </dsp:txXfrm>
    </dsp:sp>
    <dsp:sp modelId="{8F8570CE-B8F3-4B03-B46C-88CBD728FDB3}">
      <dsp:nvSpPr>
        <dsp:cNvPr id="0" name=""/>
        <dsp:cNvSpPr/>
      </dsp:nvSpPr>
      <dsp:spPr>
        <a:xfrm rot="16200000">
          <a:off x="4508362" y="2088156"/>
          <a:ext cx="434703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34703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14846" y="2095012"/>
        <a:ext cx="21735" cy="21735"/>
      </dsp:txXfrm>
    </dsp:sp>
    <dsp:sp modelId="{2F972C7C-F310-47D9-9240-5EC49592D929}">
      <dsp:nvSpPr>
        <dsp:cNvPr id="0" name=""/>
        <dsp:cNvSpPr/>
      </dsp:nvSpPr>
      <dsp:spPr>
        <a:xfrm>
          <a:off x="3795052" y="27205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How-to guide</a:t>
          </a:r>
        </a:p>
      </dsp:txBody>
      <dsp:txXfrm>
        <a:off x="4067636" y="299789"/>
        <a:ext cx="1316155" cy="1316155"/>
      </dsp:txXfrm>
    </dsp:sp>
    <dsp:sp modelId="{4E60C6F4-542B-4D78-A11B-1ED9501B54CE}">
      <dsp:nvSpPr>
        <dsp:cNvPr id="0" name=""/>
        <dsp:cNvSpPr/>
      </dsp:nvSpPr>
      <dsp:spPr>
        <a:xfrm rot="19800000">
          <a:off x="5638860" y="2718599"/>
          <a:ext cx="40649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06492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31943" y="2726161"/>
        <a:ext cx="20324" cy="20324"/>
      </dsp:txXfrm>
    </dsp:sp>
    <dsp:sp modelId="{D5231FAA-F143-4276-A864-685F0EADC290}">
      <dsp:nvSpPr>
        <dsp:cNvPr id="0" name=""/>
        <dsp:cNvSpPr/>
      </dsp:nvSpPr>
      <dsp:spPr>
        <a:xfrm>
          <a:off x="5893437" y="1238708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Open-space forums</a:t>
          </a:r>
        </a:p>
      </dsp:txBody>
      <dsp:txXfrm>
        <a:off x="6166021" y="1511292"/>
        <a:ext cx="1316155" cy="1316155"/>
      </dsp:txXfrm>
    </dsp:sp>
    <dsp:sp modelId="{5AA5B06C-3474-4735-9267-48DD1E271D07}">
      <dsp:nvSpPr>
        <dsp:cNvPr id="0" name=""/>
        <dsp:cNvSpPr/>
      </dsp:nvSpPr>
      <dsp:spPr>
        <a:xfrm rot="1800000">
          <a:off x="5638860" y="4007698"/>
          <a:ext cx="40649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06492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31943" y="4015260"/>
        <a:ext cx="20324" cy="20324"/>
      </dsp:txXfrm>
    </dsp:sp>
    <dsp:sp modelId="{49C9115D-A059-4422-8038-7171A45F6C3D}">
      <dsp:nvSpPr>
        <dsp:cNvPr id="0" name=""/>
        <dsp:cNvSpPr/>
      </dsp:nvSpPr>
      <dsp:spPr>
        <a:xfrm>
          <a:off x="5893437" y="3661715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Mailing lists</a:t>
          </a:r>
        </a:p>
      </dsp:txBody>
      <dsp:txXfrm>
        <a:off x="6166021" y="3934299"/>
        <a:ext cx="1316155" cy="1316155"/>
      </dsp:txXfrm>
    </dsp:sp>
    <dsp:sp modelId="{97A9D644-6339-4489-93A2-F570008FD9E3}">
      <dsp:nvSpPr>
        <dsp:cNvPr id="0" name=""/>
        <dsp:cNvSpPr/>
      </dsp:nvSpPr>
      <dsp:spPr>
        <a:xfrm rot="5400000">
          <a:off x="4508362" y="4638142"/>
          <a:ext cx="434703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34703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14846" y="4644998"/>
        <a:ext cx="21735" cy="21735"/>
      </dsp:txXfrm>
    </dsp:sp>
    <dsp:sp modelId="{05CCA703-DACD-4675-A7C5-B6EC0F89FFA3}">
      <dsp:nvSpPr>
        <dsp:cNvPr id="0" name=""/>
        <dsp:cNvSpPr/>
      </dsp:nvSpPr>
      <dsp:spPr>
        <a:xfrm>
          <a:off x="3795052" y="4873218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Roadmaps</a:t>
          </a:r>
        </a:p>
      </dsp:txBody>
      <dsp:txXfrm>
        <a:off x="4067636" y="5145802"/>
        <a:ext cx="1316155" cy="1316155"/>
      </dsp:txXfrm>
    </dsp:sp>
    <dsp:sp modelId="{BB374E33-7C0F-43E3-91AA-FAC853177440}">
      <dsp:nvSpPr>
        <dsp:cNvPr id="0" name=""/>
        <dsp:cNvSpPr/>
      </dsp:nvSpPr>
      <dsp:spPr>
        <a:xfrm rot="9000000">
          <a:off x="3406075" y="4007698"/>
          <a:ext cx="40649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06492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599159" y="4015260"/>
        <a:ext cx="20324" cy="20324"/>
      </dsp:txXfrm>
    </dsp:sp>
    <dsp:sp modelId="{51451BD6-DA1E-48D3-952C-C87C8170B74E}">
      <dsp:nvSpPr>
        <dsp:cNvPr id="0" name=""/>
        <dsp:cNvSpPr/>
      </dsp:nvSpPr>
      <dsp:spPr>
        <a:xfrm>
          <a:off x="1696667" y="3661715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Website / portal</a:t>
          </a:r>
        </a:p>
      </dsp:txBody>
      <dsp:txXfrm>
        <a:off x="1969251" y="3934299"/>
        <a:ext cx="1316155" cy="1316155"/>
      </dsp:txXfrm>
    </dsp:sp>
    <dsp:sp modelId="{A4B7D3A1-A83E-425A-A0FD-E9D2905658AE}">
      <dsp:nvSpPr>
        <dsp:cNvPr id="0" name=""/>
        <dsp:cNvSpPr/>
      </dsp:nvSpPr>
      <dsp:spPr>
        <a:xfrm rot="12600000">
          <a:off x="3406075" y="2718599"/>
          <a:ext cx="40649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06492" y="177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599159" y="2726161"/>
        <a:ext cx="20324" cy="20324"/>
      </dsp:txXfrm>
    </dsp:sp>
    <dsp:sp modelId="{8E83FF38-BA94-4654-AF85-A92B6B57021D}">
      <dsp:nvSpPr>
        <dsp:cNvPr id="0" name=""/>
        <dsp:cNvSpPr/>
      </dsp:nvSpPr>
      <dsp:spPr>
        <a:xfrm>
          <a:off x="1696667" y="1238708"/>
          <a:ext cx="1861323" cy="1861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>
              <a:latin typeface="Cambria" panose="02040503050406030204" pitchFamily="18" charset="0"/>
              <a:ea typeface="Cambria" panose="02040503050406030204" pitchFamily="18" charset="0"/>
            </a:rPr>
            <a:t>Named point-of-contact</a:t>
          </a:r>
        </a:p>
      </dsp:txBody>
      <dsp:txXfrm>
        <a:off x="1969251" y="1511292"/>
        <a:ext cx="1316155" cy="1316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2216-953A-418B-BA23-CF8E98368C6F}">
      <dsp:nvSpPr>
        <dsp:cNvPr id="0" name=""/>
        <dsp:cNvSpPr/>
      </dsp:nvSpPr>
      <dsp:spPr>
        <a:xfrm>
          <a:off x="0" y="0"/>
          <a:ext cx="7828547" cy="45334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0"/>
        <a:ext cx="7828547" cy="1360049"/>
      </dsp:txXfrm>
    </dsp:sp>
    <dsp:sp modelId="{99B520E3-25DB-413F-A800-60606C705CF8}">
      <dsp:nvSpPr>
        <dsp:cNvPr id="0" name=""/>
        <dsp:cNvSpPr/>
      </dsp:nvSpPr>
      <dsp:spPr>
        <a:xfrm>
          <a:off x="782854" y="1360160"/>
          <a:ext cx="6262837" cy="6604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mbria" panose="02040503050406030204" pitchFamily="18" charset="0"/>
              <a:ea typeface="Cambria" panose="02040503050406030204" pitchFamily="18" charset="0"/>
            </a:rPr>
            <a:t>Showcase of creative works on Friday January 26th</a:t>
          </a:r>
        </a:p>
      </dsp:txBody>
      <dsp:txXfrm>
        <a:off x="802197" y="1379503"/>
        <a:ext cx="6224151" cy="621748"/>
      </dsp:txXfrm>
    </dsp:sp>
    <dsp:sp modelId="{B0F5CFA0-824A-4630-9A25-BEA4AABAE6D4}">
      <dsp:nvSpPr>
        <dsp:cNvPr id="0" name=""/>
        <dsp:cNvSpPr/>
      </dsp:nvSpPr>
      <dsp:spPr>
        <a:xfrm>
          <a:off x="782854" y="2122199"/>
          <a:ext cx="6262837" cy="6604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mbria" panose="02040503050406030204" pitchFamily="18" charset="0"/>
              <a:ea typeface="Cambria" panose="02040503050406030204" pitchFamily="18" charset="0"/>
            </a:rPr>
            <a:t>Policy brief and ‘think-kit’ on building LGO creative networks    </a:t>
          </a:r>
        </a:p>
      </dsp:txBody>
      <dsp:txXfrm>
        <a:off x="802197" y="2141542"/>
        <a:ext cx="6224151" cy="621748"/>
      </dsp:txXfrm>
    </dsp:sp>
    <dsp:sp modelId="{4321D8EA-2728-4434-A548-59489F7335C3}">
      <dsp:nvSpPr>
        <dsp:cNvPr id="0" name=""/>
        <dsp:cNvSpPr/>
      </dsp:nvSpPr>
      <dsp:spPr>
        <a:xfrm>
          <a:off x="782854" y="3618685"/>
          <a:ext cx="6262837" cy="6604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mbria" panose="02040503050406030204" pitchFamily="18" charset="0"/>
              <a:ea typeface="Cambria" panose="02040503050406030204" pitchFamily="18" charset="0"/>
            </a:rPr>
            <a:t>Exhibition in Portsmouth Guildhall (July 2024)</a:t>
          </a:r>
        </a:p>
      </dsp:txBody>
      <dsp:txXfrm>
        <a:off x="802197" y="3638028"/>
        <a:ext cx="6224151" cy="621748"/>
      </dsp:txXfrm>
    </dsp:sp>
    <dsp:sp modelId="{C149BB67-C19E-44A5-80DA-4C0933AA08CE}">
      <dsp:nvSpPr>
        <dsp:cNvPr id="0" name=""/>
        <dsp:cNvSpPr/>
      </dsp:nvSpPr>
      <dsp:spPr>
        <a:xfrm>
          <a:off x="782854" y="2849830"/>
          <a:ext cx="6262837" cy="660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mbria" panose="02040503050406030204" pitchFamily="18" charset="0"/>
              <a:ea typeface="Cambria" panose="02040503050406030204" pitchFamily="18" charset="0"/>
            </a:rPr>
            <a:t>Developing South Asian writers’ network with mentoring and anthology</a:t>
          </a:r>
        </a:p>
      </dsp:txBody>
      <dsp:txXfrm>
        <a:off x="802197" y="2869173"/>
        <a:ext cx="6224151" cy="62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k.ashton@soton.ac.uk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w.may@soton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a.jahan@soton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ur03.safelinks.protection.outlook.com/?url=https%3A%2F%2Fdrive.google.com%2Ffile%2Fd%2F1_feVf_QX-pfBmVHFcVNmi1VBWlkUIFPd%2Fview%3Fusp%3Dsharing&amp;data=05%7C02%7CW.May%40soton.ac.uk%7C80697bd27bfb4df1e2c908dc1834f2ba%7C4a5378f929f44d3ebe89669d03ada9d8%7C0%7C0%7C638411862890563420%7CUnknown%7CTWFpbGZsb3d8eyJWIjoiMC4wLjAwMDAiLCJQIjoiV2luMzIiLCJBTiI6Ik1haWwiLCJXVCI6Mn0%3D%7C3000%7C%7C%7C&amp;sdata=Sjk%2BhZl%2ByN%2BRHQS6JF4fKFYjUVuCp3hMtf9bW0abbGk%3D&amp;reserved=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towns.co.uk/tcer-mapping" TargetMode="External"/><Relationship Id="rId7" Type="http://schemas.openxmlformats.org/officeDocument/2006/relationships/hyperlink" Target="https://www.local.gov.uk/topics/culture-tourism-leisure-and-sport/commission-culture-and-local-govern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assets.kpmg.com/content/dam/kpmg/uk/pdf/2020/01/nmw-youth-rates.pdf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A1FE-2B18-8D6A-6690-E99FDA800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79" y="352517"/>
            <a:ext cx="8338782" cy="3255264"/>
          </a:xfrm>
        </p:spPr>
        <p:txBody>
          <a:bodyPr>
            <a:normAutofit fontScale="90000"/>
          </a:bodyPr>
          <a:lstStyle/>
          <a:p>
            <a:r>
              <a:rPr lang="en-GB" sz="2400" b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Diversifying Capacities: Understanding and developing creative communities, connectivity and capacities </a:t>
            </a:r>
            <a:b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May, Professor Modern and Contemporary Literature, University of Southampton (</a:t>
            </a:r>
            <a:r>
              <a:rPr lang="en-GB" sz="1800" u="sng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w.may@soton.ac.uk</a:t>
            </a: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Ashton, Professor of Cultural and Creative Industries, University of Southampton (</a:t>
            </a:r>
            <a:r>
              <a:rPr lang="en-GB" sz="1800" u="sng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d.k.ashton@soton.ac.uk</a:t>
            </a: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Aiysha Jahan, Postdoctoral Fellow in Creative Industries, University of Southampton (</a:t>
            </a:r>
            <a:r>
              <a:rPr lang="en-GB" sz="1800" u="sng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a.jahan@soton.ac.uk</a:t>
            </a:r>
            <a: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en-GB" sz="180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>
              <a:latin typeface="Corbel" panose="020B0503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ADE6F-1A9E-8E16-A683-A55DDA2A5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848922"/>
            <a:ext cx="8108731" cy="914400"/>
          </a:xfrm>
        </p:spPr>
        <p:txBody>
          <a:bodyPr>
            <a:normAutofit/>
          </a:bodyPr>
          <a:lstStyle/>
          <a:p>
            <a:r>
              <a:rPr lang="en-GB" sz="180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Networks of Practice</a:t>
            </a:r>
            <a:br>
              <a:rPr lang="en-GB" sz="180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Solent University</a:t>
            </a:r>
            <a:br>
              <a:rPr lang="en-GB" sz="1800" u="sng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 19th January 2024</a:t>
            </a:r>
          </a:p>
          <a:p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4" name="Picture 3" descr="Professor Daniel Ashton | University of Southampton">
            <a:extLst>
              <a:ext uri="{FF2B5EF4-FFF2-40B4-BE49-F238E27FC236}">
                <a16:creationId xmlns:a16="http://schemas.microsoft.com/office/drawing/2014/main" id="{399300A6-100F-7D21-876D-81B7A25E4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951" y="2924503"/>
            <a:ext cx="1810408" cy="1810408"/>
          </a:xfrm>
          <a:prstGeom prst="rect">
            <a:avLst/>
          </a:prstGeom>
        </p:spPr>
      </p:pic>
      <p:pic>
        <p:nvPicPr>
          <p:cNvPr id="5" name="Picture 4" descr="Doctor Aiysha Jahan">
            <a:extLst>
              <a:ext uri="{FF2B5EF4-FFF2-40B4-BE49-F238E27FC236}">
                <a16:creationId xmlns:a16="http://schemas.microsoft.com/office/drawing/2014/main" id="{86ADC91B-78E7-B9E4-FAF7-067D078A7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504" y="2924503"/>
            <a:ext cx="1810407" cy="1810408"/>
          </a:xfrm>
          <a:prstGeom prst="rect">
            <a:avLst/>
          </a:prstGeom>
        </p:spPr>
      </p:pic>
      <p:pic>
        <p:nvPicPr>
          <p:cNvPr id="6" name="Picture 5" descr="Professor Will May">
            <a:extLst>
              <a:ext uri="{FF2B5EF4-FFF2-40B4-BE49-F238E27FC236}">
                <a16:creationId xmlns:a16="http://schemas.microsoft.com/office/drawing/2014/main" id="{77E48A86-A91C-3C69-0412-FAFCDC7E9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90" y="2937641"/>
            <a:ext cx="1797269" cy="17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461AC-9A35-AFD3-F82C-B658CB679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GB">
                <a:latin typeface="Corbel" panose="020B0503020204020204" pitchFamily="34" charset="0"/>
              </a:rPr>
              <a:t>Exchanges through postcards</a:t>
            </a:r>
          </a:p>
        </p:txBody>
      </p:sp>
      <p:pic>
        <p:nvPicPr>
          <p:cNvPr id="4" name="Picture 3" descr="A collage of images of drawings&#10;&#10;Description automatically generated">
            <a:extLst>
              <a:ext uri="{FF2B5EF4-FFF2-40B4-BE49-F238E27FC236}">
                <a16:creationId xmlns:a16="http://schemas.microsoft.com/office/drawing/2014/main" id="{331EA73B-FA2F-9902-F5B8-449667BC0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4" r="1" b="13595"/>
          <a:stretch/>
        </p:blipFill>
        <p:spPr bwMode="auto">
          <a:xfrm>
            <a:off x="644673" y="473589"/>
            <a:ext cx="10637520" cy="3556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4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537811-7D8D-99C0-6578-CE7059A28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93637"/>
              </p:ext>
            </p:extLst>
          </p:nvPr>
        </p:nvGraphicFramePr>
        <p:xfrm>
          <a:off x="3699640" y="627993"/>
          <a:ext cx="7654159" cy="560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7D435-79A1-DAAD-2588-06AC6946A57F}"/>
              </a:ext>
            </a:extLst>
          </p:cNvPr>
          <p:cNvSpPr txBox="1"/>
          <p:nvPr/>
        </p:nvSpPr>
        <p:spPr>
          <a:xfrm>
            <a:off x="649013" y="2763485"/>
            <a:ext cx="207316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500">
                <a:latin typeface="Corbel" panose="020B0503020204020204" pitchFamily="34" charset="0"/>
                <a:ea typeface="Cambria" panose="02040503050406030204" pitchFamily="18" charset="0"/>
              </a:rPr>
              <a:t>How can local government support you?</a:t>
            </a:r>
          </a:p>
        </p:txBody>
      </p:sp>
    </p:spTree>
    <p:extLst>
      <p:ext uri="{BB962C8B-B14F-4D97-AF65-F5344CB8AC3E}">
        <p14:creationId xmlns:p14="http://schemas.microsoft.com/office/powerpoint/2010/main" val="2828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12D6EB-7768-470D-92EB-BA042DE09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97AEC-9159-4029-9D5C-863FDCAED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F2178-FF04-4FFB-8B97-F22DE1A3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375676-C2AE-40DC-B186-DD39A5F33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4D8ED4-ABE9-4BB3-9130-CFA9B94C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10B4D9-034D-4DB0-98BC-32DBC3ABD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09ADC-9D9B-4A58-ACDB-3542E7DF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90B1AC-6874-4675-BBE8-86003750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7897E6-AD24-47E9-8800-AFF6CC4D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0396E3-7C69-4160-A00F-F31E983C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7C13A5-25F8-4887-8259-EEE270B47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DCBC59-6ED7-4448-B81A-886370A6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A2E2A-BE60-45A8-9928-E654FEB66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7B3AEA-B426-47FB-B90E-8CAB95EB2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C8F48-FD7F-4B81-AB40-20CF86DF4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2524B-439A-4C56-8FCD-3BEF97C45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537811-7D8D-99C0-6578-CE7059A28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47876"/>
              </p:ext>
            </p:extLst>
          </p:nvPr>
        </p:nvGraphicFramePr>
        <p:xfrm>
          <a:off x="2732689" y="515008"/>
          <a:ext cx="9682655" cy="57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E29A14-4C31-6864-A0D3-3EADA4A46CCE}"/>
              </a:ext>
            </a:extLst>
          </p:cNvPr>
          <p:cNvSpPr txBox="1"/>
          <p:nvPr/>
        </p:nvSpPr>
        <p:spPr>
          <a:xfrm>
            <a:off x="483477" y="2700423"/>
            <a:ext cx="258554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500">
                <a:latin typeface="Corbel" panose="020B0503020204020204" pitchFamily="34" charset="0"/>
                <a:ea typeface="Cambria" panose="02040503050406030204" pitchFamily="18" charset="0"/>
              </a:rPr>
              <a:t>What deters you from working with us?</a:t>
            </a:r>
          </a:p>
        </p:txBody>
      </p:sp>
    </p:spTree>
    <p:extLst>
      <p:ext uri="{BB962C8B-B14F-4D97-AF65-F5344CB8AC3E}">
        <p14:creationId xmlns:p14="http://schemas.microsoft.com/office/powerpoint/2010/main" val="21542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70CE-B8F3-4B03-B46C-88CBD728F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972C7C-F310-47D9-9240-5EC49592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53D9F-1F9D-430E-B02A-B3AED83E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4234E8-8B5D-431B-A492-F6DD382AB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5B06C-3474-4735-9267-48DD1E271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9115D-A059-4422-8038-7171A45F6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4F809D-8A05-4963-B6E7-7D8534252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D0D6D0-0860-404D-B184-D4140689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537811-7D8D-99C0-6578-CE7059A28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777057"/>
              </p:ext>
            </p:extLst>
          </p:nvPr>
        </p:nvGraphicFramePr>
        <p:xfrm>
          <a:off x="2459421" y="48126"/>
          <a:ext cx="9829800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1B1AEB-0CBB-2E2C-D4CC-3F8E3FDAF26C}"/>
              </a:ext>
            </a:extLst>
          </p:cNvPr>
          <p:cNvSpPr txBox="1"/>
          <p:nvPr/>
        </p:nvSpPr>
        <p:spPr>
          <a:xfrm>
            <a:off x="667406" y="3089306"/>
            <a:ext cx="201273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500">
                <a:latin typeface="Corbel" panose="020B0503020204020204" pitchFamily="34" charset="0"/>
                <a:ea typeface="Cambria" panose="02040503050406030204" pitchFamily="18" charset="0"/>
              </a:rPr>
              <a:t>How can we work better with you?</a:t>
            </a:r>
          </a:p>
        </p:txBody>
      </p:sp>
    </p:spTree>
    <p:extLst>
      <p:ext uri="{BB962C8B-B14F-4D97-AF65-F5344CB8AC3E}">
        <p14:creationId xmlns:p14="http://schemas.microsoft.com/office/powerpoint/2010/main" val="15909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70CE-B8F3-4B03-B46C-88CBD728F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972C7C-F310-47D9-9240-5EC49592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0C6F4-542B-4D78-A11B-1ED9501B5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31FAA-F143-4276-A864-685F0EADC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E2C634-7F01-4FA8-87B9-2BCD88D9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2D8292-0FDC-4D8D-B4E2-516B4C05C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5B06C-3474-4735-9267-48DD1E271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9115D-A059-4422-8038-7171A45F6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74E33-7C0F-43E3-91AA-FAC85317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51BD6-DA1E-48D3-952C-C87C8170B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F8283D-5658-41A0-BB1E-A74743AD3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F57D3-ADED-490E-9C13-A38011A0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537811-7D8D-99C0-6578-CE7059A28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123246"/>
              </p:ext>
            </p:extLst>
          </p:nvPr>
        </p:nvGraphicFramePr>
        <p:xfrm>
          <a:off x="2427890" y="48126"/>
          <a:ext cx="9451428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C7AAAF-8ECA-8195-FA70-812BEEC833A2}"/>
              </a:ext>
            </a:extLst>
          </p:cNvPr>
          <p:cNvSpPr txBox="1"/>
          <p:nvPr/>
        </p:nvSpPr>
        <p:spPr>
          <a:xfrm>
            <a:off x="312682" y="2585545"/>
            <a:ext cx="254545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latin typeface="Corbel" panose="020B0503020204020204" pitchFamily="34" charset="0"/>
                <a:ea typeface="Cambria" panose="02040503050406030204" pitchFamily="18" charset="0"/>
              </a:rPr>
              <a:t>How can we help you navigate complex systems?</a:t>
            </a:r>
          </a:p>
          <a:p>
            <a:endParaRPr lang="en-US" sz="25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25A9E0-A1BB-4454-8636-7D6E4234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70CE-B8F3-4B03-B46C-88CBD728F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972C7C-F310-47D9-9240-5EC49592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0C6F4-542B-4D78-A11B-1ED9501B5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31FAA-F143-4276-A864-685F0EADC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5B06C-3474-4735-9267-48DD1E271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9115D-A059-4422-8038-7171A45F6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9D644-6339-4489-93A2-F570008F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CA703-DACD-4675-A7C5-B6EC0F89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74E33-7C0F-43E3-91AA-FAC85317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451BD6-DA1E-48D3-952C-C87C8170B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7D3A1-A83E-425A-A0FD-E9D290565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83FF38-BA94-4654-AF85-A92B6B570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51F2-110A-C9B6-8899-311FCD8C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9208-F662-732D-B73E-1C44E461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Freelancer</a:t>
            </a: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s keen on </a:t>
            </a:r>
            <a:r>
              <a:rPr lang="en-GB" sz="1800" b="1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that local government could offer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LGOs to </a:t>
            </a: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recognise their role as </a:t>
            </a:r>
            <a:r>
              <a:rPr lang="en-GB" sz="1800" b="1">
                <a:solidFill>
                  <a:srgbClr val="000000"/>
                </a:solidFill>
                <a:latin typeface="Calibri"/>
                <a:cs typeface="Calibri"/>
              </a:rPr>
              <a:t>gatekeepers</a:t>
            </a: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800" b="1" i="0">
                <a:solidFill>
                  <a:schemeClr val="tx1"/>
                </a:solidFill>
                <a:effectLst/>
                <a:latin typeface="Calibri"/>
                <a:cs typeface="Calibri"/>
              </a:rPr>
              <a:t>Consultation</a:t>
            </a:r>
            <a:r>
              <a:rPr lang="en-GB" sz="18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1800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en-GB" sz="1800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result in much more effective support for freelancers</a:t>
            </a: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GB" sz="1800" b="0" i="0"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LGOs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signposting opportunities </a:t>
            </a:r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and making related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tendering processes accessible</a:t>
            </a:r>
          </a:p>
          <a:p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LGOs reviewing expectations on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renumeration</a:t>
            </a:r>
          </a:p>
          <a:p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LGOs understanding (and changing) challenges associated with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invoicing</a:t>
            </a:r>
          </a:p>
          <a:p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Mutual understanding of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working practices and constraints</a:t>
            </a:r>
            <a:r>
              <a:rPr lang="en-US" sz="1800">
                <a:solidFill>
                  <a:schemeClr val="tx1"/>
                </a:solidFill>
                <a:latin typeface="Calibri"/>
                <a:cs typeface="Calibri"/>
              </a:rPr>
              <a:t>, which could then inform the future (e.g. precarious working and addressing this in ways funding is constructed)</a:t>
            </a:r>
          </a:p>
          <a:p>
            <a:r>
              <a:rPr lang="en-GB" sz="1800" b="1">
                <a:solidFill>
                  <a:schemeClr val="tx1"/>
                </a:solidFill>
                <a:latin typeface="Calibri"/>
                <a:cs typeface="Calibri"/>
              </a:rPr>
              <a:t>Roadmaps</a:t>
            </a:r>
            <a:r>
              <a:rPr lang="en-GB" sz="1800">
                <a:solidFill>
                  <a:schemeClr val="tx1"/>
                </a:solidFill>
                <a:latin typeface="Calibri"/>
                <a:cs typeface="Calibri"/>
              </a:rPr>
              <a:t> for working with local government </a:t>
            </a:r>
            <a:endParaRPr lang="en-US" sz="18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he ideal scenario: working together with LGOs to </a:t>
            </a:r>
            <a:r>
              <a:rPr lang="en-GB" sz="18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co-design opportunities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that would benefit both groups and enrich communities</a:t>
            </a:r>
          </a:p>
          <a:p>
            <a:endParaRPr lang="en-GB" sz="1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83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322BF1-823D-4092-DF8D-4685B96F1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748431"/>
              </p:ext>
            </p:extLst>
          </p:nvPr>
        </p:nvGraphicFramePr>
        <p:xfrm>
          <a:off x="3765884" y="897288"/>
          <a:ext cx="7828547" cy="453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8E5E12A-DB4B-5563-47DD-23CDA21B694A}"/>
              </a:ext>
            </a:extLst>
          </p:cNvPr>
          <p:cNvSpPr txBox="1"/>
          <p:nvPr/>
        </p:nvSpPr>
        <p:spPr>
          <a:xfrm>
            <a:off x="446505" y="291966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What’s next?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22216-953A-418B-BA23-CF8E98368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B520E3-25DB-413F-A800-60606C7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5CFA0-824A-4630-9A25-BEA4AABAE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1D8EA-2728-4434-A548-59489F733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9BB67-C19E-44A5-80DA-4C0933AA0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D59D1-FDC2-5E7F-BFAC-5B5241BE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81CC-1EDF-89EA-C7B7-9B9A7D4A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Julien Masson </a:t>
            </a:r>
            <a:br>
              <a:rPr lang="en-US"/>
            </a:br>
            <a:r>
              <a:rPr lang="en-US" b="1"/>
              <a:t>Places of Creativity</a:t>
            </a:r>
            <a:r>
              <a:rPr lang="en-US"/>
              <a:t> (2024)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6C198B-1132-70E9-0DBF-B49F5DDF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999895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1100" u="sng">
              <a:solidFill>
                <a:srgbClr val="0563C1"/>
              </a:solidFill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1600" u="sng">
                <a:solidFill>
                  <a:srgbClr val="0563C1"/>
                </a:solidFill>
                <a:latin typeface="Calibri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https://drive.google.com/file/d/1_feVf_QX-pfBmVHFcVNmi1VBWlkUIFPd/view?usp=sharing</a:t>
            </a:r>
            <a:endParaRPr lang="en-US" sz="160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2BAA5-1F12-2F9F-576C-97E4F7553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" t="22115" r="3290" b="22692"/>
          <a:stretch/>
        </p:blipFill>
        <p:spPr>
          <a:xfrm>
            <a:off x="3943684" y="1002631"/>
            <a:ext cx="7520533" cy="40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3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6CAFD-545C-7BCD-EE2C-23B4734E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Yellow question mark">
            <a:extLst>
              <a:ext uri="{FF2B5EF4-FFF2-40B4-BE49-F238E27FC236}">
                <a16:creationId xmlns:a16="http://schemas.microsoft.com/office/drawing/2014/main" id="{2659DA0B-8B69-2C24-72E0-DB91333EF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61" r="2432" b="1476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1AD84-C911-6DBA-B5B9-D004BF03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Any questions?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93B8-66FE-6614-DB47-E19028B9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1" y="1190679"/>
            <a:ext cx="3348533" cy="4601183"/>
          </a:xfrm>
        </p:spPr>
        <p:txBody>
          <a:bodyPr>
            <a:normAutofit/>
          </a:bodyPr>
          <a:lstStyle/>
          <a:p>
            <a:r>
              <a:rPr lang="en-US" sz="5000"/>
              <a:t>Diverse Capacities</a:t>
            </a:r>
            <a:br>
              <a:rPr lang="en-US" sz="5000"/>
            </a:br>
            <a:br>
              <a:rPr lang="en-US" sz="5000"/>
            </a:br>
            <a:r>
              <a:rPr lang="en-US" sz="1600">
                <a:ea typeface="+mj-lt"/>
                <a:cs typeface="+mj-lt"/>
              </a:rPr>
              <a:t>https://diversecapacities.wordpress.com/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372F1A-6F0B-29E6-2D87-E3B232CF9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3128" y="857584"/>
            <a:ext cx="7315200" cy="832918"/>
          </a:xfrm>
        </p:spPr>
      </p:pic>
      <p:pic>
        <p:nvPicPr>
          <p:cNvPr id="7" name="Picture 6" descr="A blue circle with yellow stars and a blue circle with black text&#10;&#10;Description automatically generated">
            <a:extLst>
              <a:ext uri="{FF2B5EF4-FFF2-40B4-BE49-F238E27FC236}">
                <a16:creationId xmlns:a16="http://schemas.microsoft.com/office/drawing/2014/main" id="{168779DD-158C-97E8-5E22-D6BC78DD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7" y="4998290"/>
            <a:ext cx="7772400" cy="10021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117FC2-E06A-65C7-4C9E-A440DB16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8" y="1908374"/>
            <a:ext cx="3477490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BE1ECD-FD87-D669-6CDB-022E94D3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8" y="1908374"/>
            <a:ext cx="3477491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2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82B0-1279-4C1E-D59C-9F37430B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and creative sector contexts: Communities, connectivity and capacity</a:t>
            </a:r>
          </a:p>
        </p:txBody>
      </p:sp>
      <p:pic>
        <p:nvPicPr>
          <p:cNvPr id="5" name="Content Placeholder 4" descr="A blue and green text&#10;&#10;Description automatically generated">
            <a:extLst>
              <a:ext uri="{FF2B5EF4-FFF2-40B4-BE49-F238E27FC236}">
                <a16:creationId xmlns:a16="http://schemas.microsoft.com/office/drawing/2014/main" id="{C710CF43-96E5-9D06-03D3-E507FE90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111" y="4330183"/>
            <a:ext cx="3515156" cy="17619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56916-8ADF-3F26-53EC-8EFBA94E4D7C}"/>
              </a:ext>
            </a:extLst>
          </p:cNvPr>
          <p:cNvSpPr txBox="1"/>
          <p:nvPr/>
        </p:nvSpPr>
        <p:spPr>
          <a:xfrm>
            <a:off x="7338135" y="4887997"/>
            <a:ext cx="427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https://www.andtowns.co.uk/tcer-mapping</a:t>
            </a:r>
            <a:endParaRPr lang="en-US"/>
          </a:p>
          <a:p>
            <a:endParaRPr lang="en-US"/>
          </a:p>
        </p:txBody>
      </p:sp>
      <p:pic>
        <p:nvPicPr>
          <p:cNvPr id="9" name="Picture 8" descr="A black and white cover with white text&#10;&#10;Description automatically generated">
            <a:extLst>
              <a:ext uri="{FF2B5EF4-FFF2-40B4-BE49-F238E27FC236}">
                <a16:creationId xmlns:a16="http://schemas.microsoft.com/office/drawing/2014/main" id="{DE45EE6A-BE39-6CF8-B634-9BA82BA5C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111" y="765856"/>
            <a:ext cx="2183086" cy="230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C72190-4E2F-4FD0-12FD-06EEC5CE9E5D}"/>
              </a:ext>
            </a:extLst>
          </p:cNvPr>
          <p:cNvSpPr txBox="1"/>
          <p:nvPr/>
        </p:nvSpPr>
        <p:spPr>
          <a:xfrm>
            <a:off x="6104595" y="1123454"/>
            <a:ext cx="5456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https://assets.kpmg.com/content/dam/kpmg/uk/pdf/2020/01/nmw-youth-rates.pdf</a:t>
            </a:r>
            <a:endParaRPr lang="en-US"/>
          </a:p>
          <a:p>
            <a:endParaRPr lang="en-US"/>
          </a:p>
        </p:txBody>
      </p:sp>
      <p:pic>
        <p:nvPicPr>
          <p:cNvPr id="13" name="Picture 12" descr="A close-up of a brick wall&#10;&#10;Description automatically generated">
            <a:extLst>
              <a:ext uri="{FF2B5EF4-FFF2-40B4-BE49-F238E27FC236}">
                <a16:creationId xmlns:a16="http://schemas.microsoft.com/office/drawing/2014/main" id="{7A89EA8F-6156-083B-0D3A-E20514A71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701" y="2710355"/>
            <a:ext cx="2815678" cy="1835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901DAA-D2E3-8071-29ED-444E314B6C68}"/>
              </a:ext>
            </a:extLst>
          </p:cNvPr>
          <p:cNvSpPr txBox="1"/>
          <p:nvPr/>
        </p:nvSpPr>
        <p:spPr>
          <a:xfrm>
            <a:off x="3555124" y="3270647"/>
            <a:ext cx="505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7"/>
              </a:rPr>
              <a:t>https://www.local.gov.uk/topics/culture-tourism-leisure-and-sport/commission-culture-and-local-government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48F6-6567-E496-FCAE-40759C0B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Phases</a:t>
            </a:r>
            <a:br>
              <a:rPr lang="en-US"/>
            </a:br>
            <a:endParaRPr lang="en-US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BDBE372B-C7C5-E9C3-F526-197EB816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41" y="695129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3B2B2B5-3CFE-BC04-BF68-7B546536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09" y="695129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D77D707-22D8-FFA2-A8B3-9C37ACBE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41" y="3691082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030FBB52-44E4-AAB3-3F8B-276215E3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09" y="3691082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2E028-F4C2-AF9F-7505-EAF1161600D6}"/>
              </a:ext>
            </a:extLst>
          </p:cNvPr>
          <p:cNvSpPr txBox="1"/>
          <p:nvPr/>
        </p:nvSpPr>
        <p:spPr>
          <a:xfrm>
            <a:off x="4258541" y="2982252"/>
            <a:ext cx="2802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Government Officers</a:t>
            </a:r>
            <a:r>
              <a:rPr lang="en-GB">
                <a:effectLst/>
              </a:rPr>
              <a:t>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F1315-E851-4B47-D54A-ED03A13C8821}"/>
              </a:ext>
            </a:extLst>
          </p:cNvPr>
          <p:cNvSpPr txBox="1"/>
          <p:nvPr/>
        </p:nvSpPr>
        <p:spPr>
          <a:xfrm>
            <a:off x="7728242" y="2998008"/>
            <a:ext cx="2802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 Practitioners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3E48-1248-DB21-EC7C-C202CD0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818636"/>
            <a:ext cx="2947482" cy="1906384"/>
          </a:xfrm>
        </p:spPr>
        <p:txBody>
          <a:bodyPr>
            <a:normAutofit/>
          </a:bodyPr>
          <a:lstStyle/>
          <a:p>
            <a:r>
              <a:rPr lang="en-US" sz="2500"/>
              <a:t>Workshop 1 with local government officers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1FF20B2-19B6-6B1D-445D-77C46D02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100836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FBD5887-D11E-EDAD-8FA2-298BAF9E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8" y="4202296"/>
            <a:ext cx="2541846" cy="19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05EA4FF-CF3B-A0F0-C4AD-E9DEA7F88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87" y="1100836"/>
            <a:ext cx="381094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5427-84AC-C7FF-33CC-AC84C80C75A5}"/>
              </a:ext>
            </a:extLst>
          </p:cNvPr>
          <p:cNvSpPr txBox="1"/>
          <p:nvPr/>
        </p:nvSpPr>
        <p:spPr>
          <a:xfrm>
            <a:off x="3659507" y="141781"/>
            <a:ext cx="798862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orbel"/>
                <a:ea typeface="Times New Roman" panose="02020603050405020304" pitchFamily="18" charset="0"/>
                <a:cs typeface="Times New Roman"/>
              </a:rPr>
              <a:t>W</a:t>
            </a:r>
            <a:r>
              <a:rPr lang="en-GB" sz="1800">
                <a:solidFill>
                  <a:srgbClr val="000000"/>
                </a:solidFill>
                <a:effectLst/>
                <a:latin typeface="Corbel"/>
                <a:ea typeface="Times New Roman" panose="02020603050405020304" pitchFamily="18" charset="0"/>
                <a:cs typeface="Times New Roman"/>
              </a:rPr>
              <a:t>hat might a network of local government officers learn from each other about supporting </a:t>
            </a:r>
            <a:r>
              <a:rPr lang="en-GB" sz="1800" b="1">
                <a:solidFill>
                  <a:srgbClr val="000000"/>
                </a:solidFill>
                <a:effectLst/>
                <a:latin typeface="Corbel"/>
                <a:ea typeface="Times New Roman" panose="02020603050405020304" pitchFamily="18" charset="0"/>
                <a:cs typeface="Times New Roman"/>
              </a:rPr>
              <a:t>creativity and culture across the region</a:t>
            </a:r>
            <a:r>
              <a:rPr lang="en-GB" sz="1800">
                <a:solidFill>
                  <a:srgbClr val="000000"/>
                </a:solidFill>
                <a:effectLst/>
                <a:latin typeface="Corbel"/>
                <a:ea typeface="Times New Roman" panose="02020603050405020304" pitchFamily="18" charset="0"/>
                <a:cs typeface="Times New Roman"/>
              </a:rPr>
              <a:t>?</a:t>
            </a:r>
            <a:r>
              <a:rPr lang="en-GB"/>
              <a:t> </a:t>
            </a:r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73AD1C9-83C7-01E8-A962-1AFFF046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19" y="1100836"/>
            <a:ext cx="3718315" cy="27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3E48-1248-DB21-EC7C-C202CD0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183116"/>
            <a:ext cx="2947482" cy="1541903"/>
          </a:xfrm>
        </p:spPr>
        <p:txBody>
          <a:bodyPr>
            <a:normAutofit/>
          </a:bodyPr>
          <a:lstStyle/>
          <a:p>
            <a:r>
              <a:rPr lang="en-US" sz="2500"/>
              <a:t>Workshop 2 with local government officers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1FF20B2-19B6-6B1D-445D-77C46D02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100836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5427-84AC-C7FF-33CC-AC84C80C75A5}"/>
              </a:ext>
            </a:extLst>
          </p:cNvPr>
          <p:cNvSpPr txBox="1"/>
          <p:nvPr/>
        </p:nvSpPr>
        <p:spPr>
          <a:xfrm>
            <a:off x="3716490" y="773380"/>
            <a:ext cx="747683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orbel"/>
                <a:ea typeface="Times New Roman" panose="02020603050405020304" pitchFamily="18" charset="0"/>
                <a:cs typeface="Times New Roman"/>
              </a:rPr>
              <a:t>The focus of this workshop grew from discussions in Workshop One, where some of the questions we asked centred on understanding </a:t>
            </a:r>
            <a:r>
              <a:rPr lang="en-GB" b="1">
                <a:solidFill>
                  <a:srgbClr val="000000"/>
                </a:solidFill>
                <a:latin typeface="Corbel"/>
                <a:ea typeface="Times New Roman" panose="02020603050405020304" pitchFamily="18" charset="0"/>
                <a:cs typeface="Times New Roman"/>
              </a:rPr>
              <a:t>creative freelancing</a:t>
            </a:r>
            <a:r>
              <a:rPr lang="en-GB">
                <a:solidFill>
                  <a:srgbClr val="000000"/>
                </a:solidFill>
                <a:latin typeface="Corbel"/>
                <a:ea typeface="Times New Roman" panose="02020603050405020304" pitchFamily="18" charset="0"/>
                <a:cs typeface="Times New Roman"/>
              </a:rPr>
              <a:t> and supporting freelance creatives in the region</a:t>
            </a:r>
            <a:endParaRPr lang="en-US">
              <a:latin typeface="Corbel"/>
              <a:cs typeface="Times New Roman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192AD2C-1D56-67DE-CD22-DC71204B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81" y="2357014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D2AF415-985F-674F-2553-E12484E0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93" y="4500986"/>
            <a:ext cx="2717814" cy="20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F846C7F-82BB-5741-FF01-5FF1399A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90" y="2666137"/>
            <a:ext cx="3509499" cy="26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1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3E48-1248-DB21-EC7C-C202CD0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183116"/>
            <a:ext cx="2947482" cy="1541903"/>
          </a:xfrm>
        </p:spPr>
        <p:txBody>
          <a:bodyPr>
            <a:normAutofit/>
          </a:bodyPr>
          <a:lstStyle/>
          <a:p>
            <a:r>
              <a:rPr lang="en-US" sz="2500"/>
              <a:t>Workshop 1 with creative practitioners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C5427-84AC-C7FF-33CC-AC84C80C75A5}"/>
              </a:ext>
            </a:extLst>
          </p:cNvPr>
          <p:cNvSpPr txBox="1"/>
          <p:nvPr/>
        </p:nvSpPr>
        <p:spPr>
          <a:xfrm>
            <a:off x="3716490" y="773380"/>
            <a:ext cx="4028201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orbel"/>
              </a:rPr>
              <a:t>The creative practitioners shared places, events, funders, mentors and </a:t>
            </a:r>
            <a:r>
              <a:rPr lang="en-US" err="1">
                <a:latin typeface="Corbel"/>
              </a:rPr>
              <a:t>organisations</a:t>
            </a:r>
            <a:r>
              <a:rPr lang="en-US">
                <a:latin typeface="Corbel"/>
              </a:rPr>
              <a:t> that had been a part of their </a:t>
            </a:r>
            <a:r>
              <a:rPr lang="en-US" b="1">
                <a:latin typeface="Corbel"/>
              </a:rPr>
              <a:t>freelance journey</a:t>
            </a:r>
            <a:r>
              <a:rPr lang="en-US">
                <a:latin typeface="Corbel"/>
              </a:rPr>
              <a:t> in the Solent. </a:t>
            </a:r>
            <a:endParaRPr lang="en-US">
              <a:latin typeface="Corbel" panose="020B0503020204020204" pitchFamily="34" charset="0"/>
            </a:endParaRPr>
          </a:p>
          <a:p>
            <a:endParaRPr lang="en-US">
              <a:latin typeface="Corbel" panose="020B0503020204020204" pitchFamily="34" charset="0"/>
            </a:endParaRPr>
          </a:p>
          <a:p>
            <a:r>
              <a:rPr lang="en-GB" b="0" i="0">
                <a:solidFill>
                  <a:srgbClr val="1A2530"/>
                </a:solidFill>
                <a:effectLst/>
                <a:latin typeface="Corbel"/>
              </a:rPr>
              <a:t>They then selected some </a:t>
            </a:r>
            <a:r>
              <a:rPr lang="en-GB">
                <a:solidFill>
                  <a:srgbClr val="1A2530"/>
                </a:solidFill>
                <a:latin typeface="Corbel"/>
              </a:rPr>
              <a:t>elements from the journey/story </a:t>
            </a:r>
            <a:r>
              <a:rPr lang="en-GB" b="0" i="0">
                <a:solidFill>
                  <a:srgbClr val="1A2530"/>
                </a:solidFill>
                <a:effectLst/>
                <a:latin typeface="Corbel"/>
              </a:rPr>
              <a:t>that would tell a</a:t>
            </a:r>
            <a:r>
              <a:rPr lang="en-GB" b="1" i="0">
                <a:solidFill>
                  <a:srgbClr val="1A2530"/>
                </a:solidFill>
                <a:effectLst/>
                <a:latin typeface="Corbel"/>
              </a:rPr>
              <a:t> narrative</a:t>
            </a:r>
            <a:r>
              <a:rPr lang="en-GB" b="0" i="0">
                <a:solidFill>
                  <a:srgbClr val="1A2530"/>
                </a:solidFill>
                <a:effectLst/>
                <a:latin typeface="Corbel"/>
              </a:rPr>
              <a:t> about one of their freelance experiences.</a:t>
            </a:r>
            <a:endParaRPr lang="en-US">
              <a:latin typeface="Corbel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AF86FB73-A835-3BEB-EA68-8181269B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235045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BB6A364-A179-AF3C-52E1-0F08ECFC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10" y="353842"/>
            <a:ext cx="3213092" cy="24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CD3C423-428B-1BA1-9387-DF798214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97" y="1916878"/>
            <a:ext cx="2258090" cy="16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F90FA-5909-3628-9787-B966BF8CDEA9}"/>
              </a:ext>
            </a:extLst>
          </p:cNvPr>
          <p:cNvSpPr txBox="1"/>
          <p:nvPr/>
        </p:nvSpPr>
        <p:spPr>
          <a:xfrm>
            <a:off x="7548161" y="4094340"/>
            <a:ext cx="3764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1A2530"/>
                </a:solidFill>
                <a:latin typeface="Corbel" panose="020B0503020204020204" pitchFamily="34" charset="0"/>
              </a:rPr>
              <a:t>W</a:t>
            </a:r>
            <a:r>
              <a:rPr lang="en-GB" b="0" i="0">
                <a:solidFill>
                  <a:srgbClr val="1A2530"/>
                </a:solidFill>
                <a:effectLst/>
                <a:latin typeface="Corbel" panose="020B0503020204020204" pitchFamily="34" charset="0"/>
              </a:rPr>
              <a:t>e came together in the Igloo, the 360-degree fully immersive audio-visual centre, to create </a:t>
            </a:r>
            <a:r>
              <a:rPr lang="en-GB" b="1" i="0">
                <a:solidFill>
                  <a:srgbClr val="1A2530"/>
                </a:solidFill>
                <a:effectLst/>
                <a:latin typeface="Corbel" panose="020B0503020204020204" pitchFamily="34" charset="0"/>
              </a:rPr>
              <a:t>career timelines</a:t>
            </a:r>
            <a:r>
              <a:rPr lang="en-GB" b="0" i="0">
                <a:solidFill>
                  <a:srgbClr val="1A2530"/>
                </a:solidFill>
                <a:effectLst/>
                <a:latin typeface="Corbel" panose="020B0503020204020204" pitchFamily="34" charset="0"/>
              </a:rPr>
              <a:t>.  Freelancers posted significant moments from their career on a Padlet we’d designed for the activity and these appeared on the wall of the Igloo</a:t>
            </a:r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E0DA2A-DB0A-DB56-706D-FC173B99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6" y="3952845"/>
            <a:ext cx="3415653" cy="24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9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3E48-1248-DB21-EC7C-C202CD0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183116"/>
            <a:ext cx="2947482" cy="1541903"/>
          </a:xfrm>
        </p:spPr>
        <p:txBody>
          <a:bodyPr>
            <a:normAutofit/>
          </a:bodyPr>
          <a:lstStyle/>
          <a:p>
            <a:r>
              <a:rPr lang="en-US" sz="2500"/>
              <a:t>Workshop 3 with local government officers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1FF20B2-19B6-6B1D-445D-77C46D02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100836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5427-84AC-C7FF-33CC-AC84C80C75A5}"/>
              </a:ext>
            </a:extLst>
          </p:cNvPr>
          <p:cNvSpPr txBox="1"/>
          <p:nvPr/>
        </p:nvSpPr>
        <p:spPr>
          <a:xfrm>
            <a:off x="3716490" y="773380"/>
            <a:ext cx="7476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1A2530"/>
                </a:solidFill>
                <a:effectLst/>
                <a:latin typeface="Nunito" pitchFamily="2" charset="77"/>
              </a:rPr>
              <a:t>The focus of this workshop was based on a key challenge that was also highlighted in workshop one: </a:t>
            </a:r>
            <a:r>
              <a:rPr lang="en-GB" b="1" i="0">
                <a:solidFill>
                  <a:srgbClr val="1A2530"/>
                </a:solidFill>
                <a:effectLst/>
                <a:latin typeface="Nunito" pitchFamily="2" charset="77"/>
              </a:rPr>
              <a:t>engaging diverse communities</a:t>
            </a:r>
            <a:r>
              <a:rPr lang="en-GB" b="0" i="0">
                <a:solidFill>
                  <a:srgbClr val="1A2530"/>
                </a:solidFill>
                <a:effectLst/>
                <a:latin typeface="Nunito" pitchFamily="2" charset="77"/>
              </a:rPr>
              <a:t>.</a:t>
            </a:r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FD39429-424D-26B3-D37F-F5D27BB5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22" y="3340327"/>
            <a:ext cx="2567956" cy="18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B50E826-4183-9394-7B66-7563ECC6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9" y="2002885"/>
            <a:ext cx="3566512" cy="26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2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14A0F-C3BE-1E5A-519E-729972AC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89" y="4049486"/>
            <a:ext cx="6283041" cy="1883228"/>
          </a:xfrm>
        </p:spPr>
        <p:txBody>
          <a:bodyPr>
            <a:normAutofit fontScale="90000"/>
          </a:bodyPr>
          <a:lstStyle/>
          <a:p>
            <a:r>
              <a:rPr lang="en-US" sz="4400"/>
              <a:t>Postcards between participants and within places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82650E4-87E7-ED9E-FC13-2473FFD5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81" y="170150"/>
            <a:ext cx="2490046" cy="18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2C08547-0BAF-3D23-340D-D4FF5242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596" y="201859"/>
            <a:ext cx="2490046" cy="18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99A5279-701F-3CB0-D4AF-AA6F5938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3" y="2225768"/>
            <a:ext cx="985029" cy="9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85B6776-8229-7771-0C29-E55BBF0B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79" y="2260322"/>
            <a:ext cx="979233" cy="9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53A6AE6-2659-A624-4098-2C2FB0F3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22" y="184740"/>
            <a:ext cx="2482168" cy="18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36E771D-AB13-AD7C-6DB8-00C004FD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37" y="175418"/>
            <a:ext cx="2567956" cy="18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B9A92F-EB13-8EFE-0921-0D359EB977CB}"/>
              </a:ext>
            </a:extLst>
          </p:cNvPr>
          <p:cNvSpPr txBox="1"/>
          <p:nvPr/>
        </p:nvSpPr>
        <p:spPr>
          <a:xfrm>
            <a:off x="1306068" y="2225768"/>
            <a:ext cx="1534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Workshop 1 with local government officers</a:t>
            </a: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B08CAC2-A42B-CE2A-4727-F0BFEEFF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96" y="2314891"/>
            <a:ext cx="985029" cy="9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7B9C82-C7AA-45A1-6424-7BD45B4BB33C}"/>
              </a:ext>
            </a:extLst>
          </p:cNvPr>
          <p:cNvSpPr txBox="1"/>
          <p:nvPr/>
        </p:nvSpPr>
        <p:spPr>
          <a:xfrm>
            <a:off x="4201010" y="2245732"/>
            <a:ext cx="1433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Workshop 2 with local government officers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5D4AA-2826-099C-722C-DB4CA3B2927C}"/>
              </a:ext>
            </a:extLst>
          </p:cNvPr>
          <p:cNvSpPr txBox="1"/>
          <p:nvPr/>
        </p:nvSpPr>
        <p:spPr>
          <a:xfrm>
            <a:off x="10487132" y="2295766"/>
            <a:ext cx="1381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Workshop 3 with local government officers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C6FCBE-F613-AB9A-9B59-EE2DF5EFA95F}"/>
              </a:ext>
            </a:extLst>
          </p:cNvPr>
          <p:cNvSpPr txBox="1"/>
          <p:nvPr/>
        </p:nvSpPr>
        <p:spPr>
          <a:xfrm>
            <a:off x="7359995" y="2301325"/>
            <a:ext cx="1534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Workshop 1 with creative practitioners</a:t>
            </a:r>
            <a:endParaRPr lang="en-US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62926701-305E-B2C8-4F99-A7B6D158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92" y="2364217"/>
            <a:ext cx="985029" cy="9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3015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3A538E25B2418B4CDC6D41AD48C2" ma:contentTypeVersion="14" ma:contentTypeDescription="Create a new document." ma:contentTypeScope="" ma:versionID="78ff59e4d92d0eb1a37c929daa564d87">
  <xsd:schema xmlns:xsd="http://www.w3.org/2001/XMLSchema" xmlns:xs="http://www.w3.org/2001/XMLSchema" xmlns:p="http://schemas.microsoft.com/office/2006/metadata/properties" xmlns:ns2="8a61a649-ab3b-4b45-a784-7090dcf170ec" xmlns:ns3="25ecd1cc-ffba-4ff3-99c8-019c828892da" targetNamespace="http://schemas.microsoft.com/office/2006/metadata/properties" ma:root="true" ma:fieldsID="ef4eeb93ffe3ebfb646bddb7d7d057c2" ns2:_="" ns3:_="">
    <xsd:import namespace="8a61a649-ab3b-4b45-a784-7090dcf170ec"/>
    <xsd:import namespace="25ecd1cc-ffba-4ff3-99c8-019c82889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1a649-ab3b-4b45-a784-7090dcf17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cd1cc-ffba-4ff3-99c8-019c828892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3c7df4e-ffc3-40d9-b02e-53dad750e502}" ma:internalName="TaxCatchAll" ma:showField="CatchAllData" ma:web="25ecd1cc-ffba-4ff3-99c8-019c82889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ecd1cc-ffba-4ff3-99c8-019c828892da" xsi:nil="true"/>
    <lcf76f155ced4ddcb4097134ff3c332f xmlns="8a61a649-ab3b-4b45-a784-7090dcf170ec">
      <Terms xmlns="http://schemas.microsoft.com/office/infopath/2007/PartnerControls"/>
    </lcf76f155ced4ddcb4097134ff3c332f>
    <SharedWithUsers xmlns="25ecd1cc-ffba-4ff3-99c8-019c828892da">
      <UserInfo>
        <DisplayName>Will May</DisplayName>
        <AccountId>9</AccountId>
        <AccountType/>
      </UserInfo>
      <UserInfo>
        <DisplayName>Daniel Ashton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C39A70-57A2-4173-AF14-0B087AA60FD3}"/>
</file>

<file path=customXml/itemProps2.xml><?xml version="1.0" encoding="utf-8"?>
<ds:datastoreItem xmlns:ds="http://schemas.openxmlformats.org/officeDocument/2006/customXml" ds:itemID="{A69E66C2-D4B7-4A56-AE12-F01051EE4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8DBA5-F755-454B-B0A7-C7A77AE8D001}">
  <ds:schemaRefs>
    <ds:schemaRef ds:uri="25ecd1cc-ffba-4ff3-99c8-019c828892da"/>
    <ds:schemaRef ds:uri="8a61a649-ab3b-4b45-a784-7090dcf170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Frame</vt:lpstr>
      <vt:lpstr>Diversifying Capacities: Understanding and developing creative communities, connectivity and capacities   Will May, Professor Modern and Contemporary Literature, University of Southampton (w.may@soton.ac.uk)  Dan Ashton, Professor of Cultural and Creative Industries, University of Southampton (d.k.ashton@soton.ac.uk)  Aiysha Jahan, Postdoctoral Fellow in Creative Industries, University of Southampton (a.jahan@soton.ac.uk)  </vt:lpstr>
      <vt:lpstr>Diverse Capacities  https://diversecapacities.wordpress.com/</vt:lpstr>
      <vt:lpstr>Cultural and creative sector contexts: Communities, connectivity and capacity</vt:lpstr>
      <vt:lpstr>Four Phases </vt:lpstr>
      <vt:lpstr>Workshop 1 with local government officers</vt:lpstr>
      <vt:lpstr>Workshop 2 with local government officers</vt:lpstr>
      <vt:lpstr>Workshop 1 with creative practitioners</vt:lpstr>
      <vt:lpstr>Workshop 3 with local government officers</vt:lpstr>
      <vt:lpstr>Postcards between participants and within places</vt:lpstr>
      <vt:lpstr>Exchanges through postcards</vt:lpstr>
      <vt:lpstr>PowerPoint Presentation</vt:lpstr>
      <vt:lpstr>PowerPoint Presentation</vt:lpstr>
      <vt:lpstr>PowerPoint Presentation</vt:lpstr>
      <vt:lpstr>PowerPoint Presentation</vt:lpstr>
      <vt:lpstr>Key insights</vt:lpstr>
      <vt:lpstr>PowerPoint Presentation</vt:lpstr>
      <vt:lpstr>Julien Masson  Places of Creativity (2024)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Capacities: Understanding and developing creative communities, connectivity and capacities   Will May, Professor Modern and Contemporary Literature, University of Southampton (w.may@soton.ac.uk)  Dan Ashton, Professor of Cultural and Creative Industries, University of Southampton (d.k.ashton@soton.ac.uk)  Aiysha Jahan, Postdoctoral Fellow in Creative Industries, University of Southampton (a.jahan@soton.ac.uk)  </dc:title>
  <dc:creator>Daniel Ashton</dc:creator>
  <cp:revision>1</cp:revision>
  <dcterms:created xsi:type="dcterms:W3CDTF">2024-01-03T14:24:43Z</dcterms:created>
  <dcterms:modified xsi:type="dcterms:W3CDTF">2024-01-19T11:06:32Z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0x01010068413A538E25B2418B4CDC6D41AD48C2</vt:lpwstr>
  </property>
  <property fmtid="{D5CDD505-2E9C-101B-9397-08002B2CF9AE}" pid="3" name="MediaServiceImageTags">
    <vt:lpwstr/>
  </property>
</Properties>
</file>