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118792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990" autoAdjust="0"/>
    <p:restoredTop sz="94660"/>
  </p:normalViewPr>
  <p:slideViewPr>
    <p:cSldViewPr snapToGrid="0">
      <p:cViewPr>
        <p:scale>
          <a:sx n="100" d="100"/>
          <a:sy n="100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44130"/>
            <a:ext cx="10363200" cy="4135743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239364"/>
            <a:ext cx="9144000" cy="2868071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006B-5335-4690-BEF1-E52CC725048E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6B38-3437-4DBE-95FC-B7550E9A1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485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006B-5335-4690-BEF1-E52CC725048E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6B38-3437-4DBE-95FC-B7550E9A1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749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632461"/>
            <a:ext cx="2628900" cy="100671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632461"/>
            <a:ext cx="7734300" cy="1006712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006B-5335-4690-BEF1-E52CC725048E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6B38-3437-4DBE-95FC-B7550E9A1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162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006B-5335-4690-BEF1-E52CC725048E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6B38-3437-4DBE-95FC-B7550E9A1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072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961570"/>
            <a:ext cx="10515600" cy="49414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7949760"/>
            <a:ext cx="10515600" cy="2598588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006B-5335-4690-BEF1-E52CC725048E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6B38-3437-4DBE-95FC-B7550E9A1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737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3162304"/>
            <a:ext cx="5181600" cy="75372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3162304"/>
            <a:ext cx="5181600" cy="75372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006B-5335-4690-BEF1-E52CC725048E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6B38-3437-4DBE-95FC-B7550E9A1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655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32464"/>
            <a:ext cx="10515600" cy="22961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912070"/>
            <a:ext cx="5157787" cy="142716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4339231"/>
            <a:ext cx="5157787" cy="638235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912070"/>
            <a:ext cx="5183188" cy="142716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4339231"/>
            <a:ext cx="5183188" cy="638235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006B-5335-4690-BEF1-E52CC725048E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6B38-3437-4DBE-95FC-B7550E9A1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120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006B-5335-4690-BEF1-E52CC725048E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6B38-3437-4DBE-95FC-B7550E9A1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35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006B-5335-4690-BEF1-E52CC725048E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6B38-3437-4DBE-95FC-B7550E9A1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070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91951"/>
            <a:ext cx="3932237" cy="2771828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710397"/>
            <a:ext cx="6172200" cy="844197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563779"/>
            <a:ext cx="3932237" cy="6602341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006B-5335-4690-BEF1-E52CC725048E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6B38-3437-4DBE-95FC-B7550E9A1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542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91951"/>
            <a:ext cx="3932237" cy="2771828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710397"/>
            <a:ext cx="6172200" cy="844197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563779"/>
            <a:ext cx="3932237" cy="6602341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006B-5335-4690-BEF1-E52CC725048E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6B38-3437-4DBE-95FC-B7550E9A1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9421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632464"/>
            <a:ext cx="10515600" cy="2296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3162304"/>
            <a:ext cx="10515600" cy="7537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1010319"/>
            <a:ext cx="2743200" cy="632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3006B-5335-4690-BEF1-E52CC725048E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1010319"/>
            <a:ext cx="4114800" cy="632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1010319"/>
            <a:ext cx="2743200" cy="632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26B38-3437-4DBE-95FC-B7550E9A1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484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24" t="17160"/>
          <a:stretch/>
        </p:blipFill>
        <p:spPr>
          <a:xfrm>
            <a:off x="1126407" y="416689"/>
            <a:ext cx="10772367" cy="5343324"/>
          </a:xfrm>
        </p:spPr>
      </p:pic>
      <p:sp>
        <p:nvSpPr>
          <p:cNvPr id="18" name="Rectangle 17"/>
          <p:cNvSpPr/>
          <p:nvPr/>
        </p:nvSpPr>
        <p:spPr>
          <a:xfrm>
            <a:off x="1486037" y="5765917"/>
            <a:ext cx="230364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/>
              <a:t>Breakpoint in exon 12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2511706" y="4571238"/>
            <a:ext cx="489321" cy="12350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999357" y="2400784"/>
            <a:ext cx="87716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47T / 0C</a:t>
            </a:r>
            <a:endParaRPr lang="en-GB" sz="1600" dirty="0"/>
          </a:p>
        </p:txBody>
      </p:sp>
      <p:sp>
        <p:nvSpPr>
          <p:cNvPr id="21" name="Rectangle 20"/>
          <p:cNvSpPr/>
          <p:nvPr/>
        </p:nvSpPr>
        <p:spPr>
          <a:xfrm>
            <a:off x="9477752" y="1599628"/>
            <a:ext cx="91723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13G / 0A</a:t>
            </a:r>
            <a:endParaRPr lang="en-GB" sz="1600" dirty="0"/>
          </a:p>
        </p:txBody>
      </p:sp>
      <p:sp>
        <p:nvSpPr>
          <p:cNvPr id="22" name="Rectangle 21"/>
          <p:cNvSpPr/>
          <p:nvPr/>
        </p:nvSpPr>
        <p:spPr>
          <a:xfrm>
            <a:off x="5039453" y="5760013"/>
            <a:ext cx="279697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/>
              <a:t>p.(Gly1419Gly) exon 16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715228" y="5764988"/>
            <a:ext cx="261766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/>
              <a:t>p.(Asp2364Gly) exon 30</a:t>
            </a:r>
          </a:p>
        </p:txBody>
      </p:sp>
      <p:sp>
        <p:nvSpPr>
          <p:cNvPr id="24" name="Rectangle 23"/>
          <p:cNvSpPr/>
          <p:nvPr/>
        </p:nvSpPr>
        <p:spPr>
          <a:xfrm rot="16200000">
            <a:off x="190600" y="1525890"/>
            <a:ext cx="114124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err="1"/>
              <a:t>RNAseq</a:t>
            </a:r>
            <a:endParaRPr lang="en-GB" sz="1600" dirty="0"/>
          </a:p>
        </p:txBody>
      </p:sp>
      <p:sp>
        <p:nvSpPr>
          <p:cNvPr id="25" name="Rectangle 24"/>
          <p:cNvSpPr/>
          <p:nvPr/>
        </p:nvSpPr>
        <p:spPr>
          <a:xfrm rot="16200000">
            <a:off x="166535" y="3996374"/>
            <a:ext cx="114124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/>
              <a:t>Genome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78850" y="249087"/>
            <a:ext cx="11412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/>
              <a:t>A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78850" y="6168206"/>
            <a:ext cx="11412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/>
              <a:t>B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26"/>
          <a:stretch/>
        </p:blipFill>
        <p:spPr>
          <a:xfrm>
            <a:off x="1126838" y="6506690"/>
            <a:ext cx="10667762" cy="520587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0105974" y="9159942"/>
            <a:ext cx="1226917" cy="5208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Control 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105973" y="7916636"/>
            <a:ext cx="1226917" cy="5208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Control 1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48661" y="6586314"/>
            <a:ext cx="751077" cy="260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0-1,255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153503" y="9211182"/>
            <a:ext cx="751077" cy="260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0-1,181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151480" y="7923898"/>
            <a:ext cx="751077" cy="260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0-832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105972" y="6638086"/>
            <a:ext cx="1226917" cy="5208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</a:rPr>
              <a:t>Family 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849195" y="79810"/>
            <a:ext cx="238238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19:35,725,592-35,725,631</a:t>
            </a:r>
            <a:endParaRPr lang="en-GB" sz="1600" dirty="0"/>
          </a:p>
        </p:txBody>
      </p:sp>
      <p:sp>
        <p:nvSpPr>
          <p:cNvPr id="35" name="Rectangle 34"/>
          <p:cNvSpPr/>
          <p:nvPr/>
        </p:nvSpPr>
        <p:spPr>
          <a:xfrm>
            <a:off x="5246749" y="79810"/>
            <a:ext cx="238238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19:35,727,557-35,727,596</a:t>
            </a:r>
            <a:endParaRPr lang="en-GB" sz="1600" dirty="0"/>
          </a:p>
        </p:txBody>
      </p:sp>
      <p:sp>
        <p:nvSpPr>
          <p:cNvPr id="36" name="Rectangle 35"/>
          <p:cNvSpPr/>
          <p:nvPr/>
        </p:nvSpPr>
        <p:spPr>
          <a:xfrm>
            <a:off x="8832785" y="75247"/>
            <a:ext cx="238238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19:35,733,784-35,733,823</a:t>
            </a:r>
            <a:endParaRPr lang="en-GB" sz="16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FFA45FD-055E-4BFB-9458-80E88EBDF166}"/>
              </a:ext>
            </a:extLst>
          </p:cNvPr>
          <p:cNvSpPr/>
          <p:nvPr/>
        </p:nvSpPr>
        <p:spPr>
          <a:xfrm>
            <a:off x="1269311" y="10693497"/>
            <a:ext cx="838889" cy="1332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87,916,679</a:t>
            </a:r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C5A3960-41AC-4E8E-95D7-7A478BC1B497}"/>
              </a:ext>
            </a:extLst>
          </p:cNvPr>
          <p:cNvSpPr/>
          <p:nvPr/>
        </p:nvSpPr>
        <p:spPr>
          <a:xfrm>
            <a:off x="4564961" y="10693497"/>
            <a:ext cx="838889" cy="1332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87,937,678</a:t>
            </a:r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38F6452-DA2A-46B8-B7BF-70830FA9B741}"/>
              </a:ext>
            </a:extLst>
          </p:cNvPr>
          <p:cNvSpPr/>
          <p:nvPr/>
        </p:nvSpPr>
        <p:spPr>
          <a:xfrm>
            <a:off x="7842776" y="10693402"/>
            <a:ext cx="838889" cy="1332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87,958,677</a:t>
            </a:r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D777BABB-BBCC-44CC-8E43-C1C8F1529CF5}"/>
              </a:ext>
            </a:extLst>
          </p:cNvPr>
          <p:cNvSpPr/>
          <p:nvPr/>
        </p:nvSpPr>
        <p:spPr>
          <a:xfrm>
            <a:off x="10947926" y="10687052"/>
            <a:ext cx="838889" cy="1332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87,979,676</a:t>
            </a:r>
            <a:endParaRPr lang="en-GB" sz="10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097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48402B0DB6D4459362069AD1AF6467" ma:contentTypeVersion="11" ma:contentTypeDescription="Create a new document." ma:contentTypeScope="" ma:versionID="53a0766de777e55a27cf379be550758a">
  <xsd:schema xmlns:xsd="http://www.w3.org/2001/XMLSchema" xmlns:xs="http://www.w3.org/2001/XMLSchema" xmlns:p="http://schemas.microsoft.com/office/2006/metadata/properties" xmlns:ns2="a3a7de38-5cd4-4c48-8218-7c8a972f0b7c" xmlns:ns3="e6b75a31-164a-45d6-a4bb-a0f0e2994c8c" targetNamespace="http://schemas.microsoft.com/office/2006/metadata/properties" ma:root="true" ma:fieldsID="19c28a1310f948d088f2deb8191252f5" ns2:_="" ns3:_="">
    <xsd:import namespace="a3a7de38-5cd4-4c48-8218-7c8a972f0b7c"/>
    <xsd:import namespace="e6b75a31-164a-45d6-a4bb-a0f0e2994c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a7de38-5cd4-4c48-8218-7c8a972f0b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bf2f534-9c3d-494b-83fb-768e807180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b75a31-164a-45d6-a4bb-a0f0e2994c8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9d5f95b-ca13-476c-9f22-4a69a71bd8ac}" ma:internalName="TaxCatchAll" ma:showField="CatchAllData" ma:web="e6b75a31-164a-45d6-a4bb-a0f0e2994c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6b75a31-164a-45d6-a4bb-a0f0e2994c8c" xsi:nil="true"/>
    <lcf76f155ced4ddcb4097134ff3c332f xmlns="a3a7de38-5cd4-4c48-8218-7c8a972f0b7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4CFCB22-1DA8-4B20-A3CB-A1E39F5E7B28}"/>
</file>

<file path=customXml/itemProps2.xml><?xml version="1.0" encoding="utf-8"?>
<ds:datastoreItem xmlns:ds="http://schemas.openxmlformats.org/officeDocument/2006/customXml" ds:itemID="{658D363B-8022-47A8-900D-A9B260B02B38}"/>
</file>

<file path=customXml/itemProps3.xml><?xml version="1.0" encoding="utf-8"?>
<ds:datastoreItem xmlns:ds="http://schemas.openxmlformats.org/officeDocument/2006/customXml" ds:itemID="{0B6F42D2-26B8-4346-9F4E-B3BCAF8B964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42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Oxford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Alistair Pagnamenta</dc:creator>
  <cp:lastModifiedBy>Alistair Pagnamenta</cp:lastModifiedBy>
  <cp:revision>10</cp:revision>
  <dcterms:created xsi:type="dcterms:W3CDTF">2023-09-12T09:28:17Z</dcterms:created>
  <dcterms:modified xsi:type="dcterms:W3CDTF">2024-04-22T22:34:04Z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0x010100ED48402B0DB6D4459362069AD1AF6467</vt:lpwstr>
  </property>
</Properties>
</file>