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6875463" cy="12744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tair Pagnamenta" initials="AP" lastIdx="1" clrIdx="0">
    <p:extLst>
      <p:ext uri="{19B8F6BF-5375-455C-9EA6-DF929625EA0E}">
        <p15:presenceInfo xmlns:p15="http://schemas.microsoft.com/office/powerpoint/2012/main" userId="Alistair Pagnamen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852" y="-2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660" y="2085724"/>
            <a:ext cx="5844144" cy="4436957"/>
          </a:xfrm>
        </p:spPr>
        <p:txBody>
          <a:bodyPr anchor="b"/>
          <a:lstStyle>
            <a:lvl1pPr algn="ctr">
              <a:defRPr sz="45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9433" y="6693787"/>
            <a:ext cx="5156597" cy="3076958"/>
          </a:xfrm>
        </p:spPr>
        <p:txBody>
          <a:bodyPr/>
          <a:lstStyle>
            <a:lvl1pPr marL="0" indent="0" algn="ctr">
              <a:buNone/>
              <a:defRPr sz="1805"/>
            </a:lvl1pPr>
            <a:lvl2pPr marL="343769" indent="0" algn="ctr">
              <a:buNone/>
              <a:defRPr sz="1504"/>
            </a:lvl2pPr>
            <a:lvl3pPr marL="687537" indent="0" algn="ctr">
              <a:buNone/>
              <a:defRPr sz="1353"/>
            </a:lvl3pPr>
            <a:lvl4pPr marL="1031306" indent="0" algn="ctr">
              <a:buNone/>
              <a:defRPr sz="1203"/>
            </a:lvl4pPr>
            <a:lvl5pPr marL="1375075" indent="0" algn="ctr">
              <a:buNone/>
              <a:defRPr sz="1203"/>
            </a:lvl5pPr>
            <a:lvl6pPr marL="1718843" indent="0" algn="ctr">
              <a:buNone/>
              <a:defRPr sz="1203"/>
            </a:lvl6pPr>
            <a:lvl7pPr marL="2062612" indent="0" algn="ctr">
              <a:buNone/>
              <a:defRPr sz="1203"/>
            </a:lvl7pPr>
            <a:lvl8pPr marL="2406381" indent="0" algn="ctr">
              <a:buNone/>
              <a:defRPr sz="1203"/>
            </a:lvl8pPr>
            <a:lvl9pPr marL="2750149" indent="0" algn="ctr">
              <a:buNone/>
              <a:defRPr sz="120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64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43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0253" y="678524"/>
            <a:ext cx="1482522" cy="108003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2688" y="678524"/>
            <a:ext cx="4361622" cy="108003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07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38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107" y="3177266"/>
            <a:ext cx="5930087" cy="5301336"/>
          </a:xfrm>
        </p:spPr>
        <p:txBody>
          <a:bodyPr anchor="b"/>
          <a:lstStyle>
            <a:lvl1pPr>
              <a:defRPr sz="45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9107" y="8528755"/>
            <a:ext cx="5930087" cy="2787848"/>
          </a:xfrm>
        </p:spPr>
        <p:txBody>
          <a:bodyPr/>
          <a:lstStyle>
            <a:lvl1pPr marL="0" indent="0">
              <a:buNone/>
              <a:defRPr sz="1805">
                <a:solidFill>
                  <a:schemeClr val="tx1"/>
                </a:solidFill>
              </a:defRPr>
            </a:lvl1pPr>
            <a:lvl2pPr marL="343769" indent="0">
              <a:buNone/>
              <a:defRPr sz="1504">
                <a:solidFill>
                  <a:schemeClr val="tx1">
                    <a:tint val="75000"/>
                  </a:schemeClr>
                </a:solidFill>
              </a:defRPr>
            </a:lvl2pPr>
            <a:lvl3pPr marL="687537" indent="0">
              <a:buNone/>
              <a:defRPr sz="1353">
                <a:solidFill>
                  <a:schemeClr val="tx1">
                    <a:tint val="75000"/>
                  </a:schemeClr>
                </a:solidFill>
              </a:defRPr>
            </a:lvl3pPr>
            <a:lvl4pPr marL="1031306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4pPr>
            <a:lvl5pPr marL="1375075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5pPr>
            <a:lvl6pPr marL="1718843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6pPr>
            <a:lvl7pPr marL="2062612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7pPr>
            <a:lvl8pPr marL="2406381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8pPr>
            <a:lvl9pPr marL="2750149" indent="0">
              <a:buNone/>
              <a:defRPr sz="12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32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2688" y="3392620"/>
            <a:ext cx="2922072" cy="8086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0703" y="3392620"/>
            <a:ext cx="2922072" cy="8086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3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84" y="678527"/>
            <a:ext cx="5930087" cy="24633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84" y="3124161"/>
            <a:ext cx="2908643" cy="1531103"/>
          </a:xfrm>
        </p:spPr>
        <p:txBody>
          <a:bodyPr anchor="b"/>
          <a:lstStyle>
            <a:lvl1pPr marL="0" indent="0">
              <a:buNone/>
              <a:defRPr sz="1805" b="1"/>
            </a:lvl1pPr>
            <a:lvl2pPr marL="343769" indent="0">
              <a:buNone/>
              <a:defRPr sz="1504" b="1"/>
            </a:lvl2pPr>
            <a:lvl3pPr marL="687537" indent="0">
              <a:buNone/>
              <a:defRPr sz="1353" b="1"/>
            </a:lvl3pPr>
            <a:lvl4pPr marL="1031306" indent="0">
              <a:buNone/>
              <a:defRPr sz="1203" b="1"/>
            </a:lvl4pPr>
            <a:lvl5pPr marL="1375075" indent="0">
              <a:buNone/>
              <a:defRPr sz="1203" b="1"/>
            </a:lvl5pPr>
            <a:lvl6pPr marL="1718843" indent="0">
              <a:buNone/>
              <a:defRPr sz="1203" b="1"/>
            </a:lvl6pPr>
            <a:lvl7pPr marL="2062612" indent="0">
              <a:buNone/>
              <a:defRPr sz="1203" b="1"/>
            </a:lvl7pPr>
            <a:lvl8pPr marL="2406381" indent="0">
              <a:buNone/>
              <a:defRPr sz="1203" b="1"/>
            </a:lvl8pPr>
            <a:lvl9pPr marL="2750149" indent="0">
              <a:buNone/>
              <a:defRPr sz="12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584" y="4655264"/>
            <a:ext cx="2908643" cy="684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0704" y="3124161"/>
            <a:ext cx="2922967" cy="1531103"/>
          </a:xfrm>
        </p:spPr>
        <p:txBody>
          <a:bodyPr anchor="b"/>
          <a:lstStyle>
            <a:lvl1pPr marL="0" indent="0">
              <a:buNone/>
              <a:defRPr sz="1805" b="1"/>
            </a:lvl1pPr>
            <a:lvl2pPr marL="343769" indent="0">
              <a:buNone/>
              <a:defRPr sz="1504" b="1"/>
            </a:lvl2pPr>
            <a:lvl3pPr marL="687537" indent="0">
              <a:buNone/>
              <a:defRPr sz="1353" b="1"/>
            </a:lvl3pPr>
            <a:lvl4pPr marL="1031306" indent="0">
              <a:buNone/>
              <a:defRPr sz="1203" b="1"/>
            </a:lvl4pPr>
            <a:lvl5pPr marL="1375075" indent="0">
              <a:buNone/>
              <a:defRPr sz="1203" b="1"/>
            </a:lvl5pPr>
            <a:lvl6pPr marL="1718843" indent="0">
              <a:buNone/>
              <a:defRPr sz="1203" b="1"/>
            </a:lvl6pPr>
            <a:lvl7pPr marL="2062612" indent="0">
              <a:buNone/>
              <a:defRPr sz="1203" b="1"/>
            </a:lvl7pPr>
            <a:lvl8pPr marL="2406381" indent="0">
              <a:buNone/>
              <a:defRPr sz="1203" b="1"/>
            </a:lvl8pPr>
            <a:lvl9pPr marL="2750149" indent="0">
              <a:buNone/>
              <a:defRPr sz="12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0704" y="4655264"/>
            <a:ext cx="2922967" cy="684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38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89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83" y="849630"/>
            <a:ext cx="2217516" cy="2973705"/>
          </a:xfrm>
        </p:spPr>
        <p:txBody>
          <a:bodyPr anchor="b"/>
          <a:lstStyle>
            <a:lvl1pPr>
              <a:defRPr sz="2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2967" y="1834967"/>
            <a:ext cx="3480703" cy="9056820"/>
          </a:xfrm>
        </p:spPr>
        <p:txBody>
          <a:bodyPr/>
          <a:lstStyle>
            <a:lvl1pPr>
              <a:defRPr sz="2406"/>
            </a:lvl1pPr>
            <a:lvl2pPr>
              <a:defRPr sz="2105"/>
            </a:lvl2pPr>
            <a:lvl3pPr>
              <a:defRPr sz="1805"/>
            </a:lvl3pPr>
            <a:lvl4pPr>
              <a:defRPr sz="1504"/>
            </a:lvl4pPr>
            <a:lvl5pPr>
              <a:defRPr sz="1504"/>
            </a:lvl5pPr>
            <a:lvl6pPr>
              <a:defRPr sz="1504"/>
            </a:lvl6pPr>
            <a:lvl7pPr>
              <a:defRPr sz="1504"/>
            </a:lvl7pPr>
            <a:lvl8pPr>
              <a:defRPr sz="1504"/>
            </a:lvl8pPr>
            <a:lvl9pPr>
              <a:defRPr sz="15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583" y="3823335"/>
            <a:ext cx="2217516" cy="7083201"/>
          </a:xfrm>
        </p:spPr>
        <p:txBody>
          <a:bodyPr/>
          <a:lstStyle>
            <a:lvl1pPr marL="0" indent="0">
              <a:buNone/>
              <a:defRPr sz="1203"/>
            </a:lvl1pPr>
            <a:lvl2pPr marL="343769" indent="0">
              <a:buNone/>
              <a:defRPr sz="1053"/>
            </a:lvl2pPr>
            <a:lvl3pPr marL="687537" indent="0">
              <a:buNone/>
              <a:defRPr sz="902"/>
            </a:lvl3pPr>
            <a:lvl4pPr marL="1031306" indent="0">
              <a:buNone/>
              <a:defRPr sz="752"/>
            </a:lvl4pPr>
            <a:lvl5pPr marL="1375075" indent="0">
              <a:buNone/>
              <a:defRPr sz="752"/>
            </a:lvl5pPr>
            <a:lvl6pPr marL="1718843" indent="0">
              <a:buNone/>
              <a:defRPr sz="752"/>
            </a:lvl6pPr>
            <a:lvl7pPr marL="2062612" indent="0">
              <a:buNone/>
              <a:defRPr sz="752"/>
            </a:lvl7pPr>
            <a:lvl8pPr marL="2406381" indent="0">
              <a:buNone/>
              <a:defRPr sz="752"/>
            </a:lvl8pPr>
            <a:lvl9pPr marL="2750149" indent="0">
              <a:buNone/>
              <a:defRPr sz="75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83" y="849630"/>
            <a:ext cx="2217516" cy="2973705"/>
          </a:xfrm>
        </p:spPr>
        <p:txBody>
          <a:bodyPr anchor="b"/>
          <a:lstStyle>
            <a:lvl1pPr>
              <a:defRPr sz="2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22967" y="1834967"/>
            <a:ext cx="3480703" cy="9056820"/>
          </a:xfrm>
        </p:spPr>
        <p:txBody>
          <a:bodyPr anchor="t"/>
          <a:lstStyle>
            <a:lvl1pPr marL="0" indent="0">
              <a:buNone/>
              <a:defRPr sz="2406"/>
            </a:lvl1pPr>
            <a:lvl2pPr marL="343769" indent="0">
              <a:buNone/>
              <a:defRPr sz="2105"/>
            </a:lvl2pPr>
            <a:lvl3pPr marL="687537" indent="0">
              <a:buNone/>
              <a:defRPr sz="1805"/>
            </a:lvl3pPr>
            <a:lvl4pPr marL="1031306" indent="0">
              <a:buNone/>
              <a:defRPr sz="1504"/>
            </a:lvl4pPr>
            <a:lvl5pPr marL="1375075" indent="0">
              <a:buNone/>
              <a:defRPr sz="1504"/>
            </a:lvl5pPr>
            <a:lvl6pPr marL="1718843" indent="0">
              <a:buNone/>
              <a:defRPr sz="1504"/>
            </a:lvl6pPr>
            <a:lvl7pPr marL="2062612" indent="0">
              <a:buNone/>
              <a:defRPr sz="1504"/>
            </a:lvl7pPr>
            <a:lvl8pPr marL="2406381" indent="0">
              <a:buNone/>
              <a:defRPr sz="1504"/>
            </a:lvl8pPr>
            <a:lvl9pPr marL="2750149" indent="0">
              <a:buNone/>
              <a:defRPr sz="15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583" y="3823335"/>
            <a:ext cx="2217516" cy="7083201"/>
          </a:xfrm>
        </p:spPr>
        <p:txBody>
          <a:bodyPr/>
          <a:lstStyle>
            <a:lvl1pPr marL="0" indent="0">
              <a:buNone/>
              <a:defRPr sz="1203"/>
            </a:lvl1pPr>
            <a:lvl2pPr marL="343769" indent="0">
              <a:buNone/>
              <a:defRPr sz="1053"/>
            </a:lvl2pPr>
            <a:lvl3pPr marL="687537" indent="0">
              <a:buNone/>
              <a:defRPr sz="902"/>
            </a:lvl3pPr>
            <a:lvl4pPr marL="1031306" indent="0">
              <a:buNone/>
              <a:defRPr sz="752"/>
            </a:lvl4pPr>
            <a:lvl5pPr marL="1375075" indent="0">
              <a:buNone/>
              <a:defRPr sz="752"/>
            </a:lvl5pPr>
            <a:lvl6pPr marL="1718843" indent="0">
              <a:buNone/>
              <a:defRPr sz="752"/>
            </a:lvl6pPr>
            <a:lvl7pPr marL="2062612" indent="0">
              <a:buNone/>
              <a:defRPr sz="752"/>
            </a:lvl7pPr>
            <a:lvl8pPr marL="2406381" indent="0">
              <a:buNone/>
              <a:defRPr sz="752"/>
            </a:lvl8pPr>
            <a:lvl9pPr marL="2750149" indent="0">
              <a:buNone/>
              <a:defRPr sz="75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16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2688" y="678527"/>
            <a:ext cx="5930087" cy="2463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688" y="3392620"/>
            <a:ext cx="5930087" cy="8086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2688" y="11812220"/>
            <a:ext cx="1546979" cy="678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9EAF1-5401-4EC8-BD12-53E8D1B43CF4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7497" y="11812220"/>
            <a:ext cx="2320469" cy="678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55796" y="11812220"/>
            <a:ext cx="1546979" cy="678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6DEF2-FBA8-4594-8DC5-DAEA66927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2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7537" rtl="0" eaLnBrk="1" latinLnBrk="0" hangingPunct="1">
        <a:lnSpc>
          <a:spcPct val="90000"/>
        </a:lnSpc>
        <a:spcBef>
          <a:spcPct val="0"/>
        </a:spcBef>
        <a:buNone/>
        <a:defRPr sz="33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884" indent="-171884" algn="l" defTabSz="687537" rtl="0" eaLnBrk="1" latinLnBrk="0" hangingPunct="1">
        <a:lnSpc>
          <a:spcPct val="90000"/>
        </a:lnSpc>
        <a:spcBef>
          <a:spcPts val="752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15653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859422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504" kern="1200">
          <a:solidFill>
            <a:schemeClr val="tx1"/>
          </a:solidFill>
          <a:latin typeface="+mn-lt"/>
          <a:ea typeface="+mn-ea"/>
          <a:cs typeface="+mn-cs"/>
        </a:defRPr>
      </a:lvl3pPr>
      <a:lvl4pPr marL="1203190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546959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890728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234496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578265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922034" indent="-171884" algn="l" defTabSz="687537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769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537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1306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5075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8843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2612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6381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50149" algn="l" defTabSz="687537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>
            <a:extLst>
              <a:ext uri="{FF2B5EF4-FFF2-40B4-BE49-F238E27FC236}">
                <a16:creationId xmlns:a16="http://schemas.microsoft.com/office/drawing/2014/main" id="{B25CF7EF-2553-4FAF-8FF3-A925E4FB06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52"/>
          <a:stretch/>
        </p:blipFill>
        <p:spPr>
          <a:xfrm rot="16200000">
            <a:off x="1680833" y="6667960"/>
            <a:ext cx="3492351" cy="66600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363A23E1-EB39-4F8B-B454-32D566513D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3" r="79846"/>
          <a:stretch/>
        </p:blipFill>
        <p:spPr>
          <a:xfrm rot="16200000">
            <a:off x="3020741" y="8817165"/>
            <a:ext cx="806059" cy="66600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3DF0454D-BB8D-42C1-B95F-FCA0A5D3BB0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46"/>
          <a:stretch/>
        </p:blipFill>
        <p:spPr>
          <a:xfrm rot="16200000">
            <a:off x="1407258" y="2590165"/>
            <a:ext cx="4080481" cy="671915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5BD18D9F-B3FD-452A-90F2-21DDF6D956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6" r="79637"/>
          <a:stretch/>
        </p:blipFill>
        <p:spPr>
          <a:xfrm rot="16200000">
            <a:off x="3043836" y="4512122"/>
            <a:ext cx="806058" cy="6719152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C8655D7E-6424-44D3-B2CC-D741F802BB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40" y="70291"/>
            <a:ext cx="5987062" cy="3732277"/>
          </a:xfrm>
          <a:prstGeom prst="rect">
            <a:avLst/>
          </a:prstGeom>
        </p:spPr>
      </p:pic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A626A70-0702-4BB0-AEC2-F38196459FEF}"/>
              </a:ext>
            </a:extLst>
          </p:cNvPr>
          <p:cNvCxnSpPr>
            <a:cxnSpLocks/>
          </p:cNvCxnSpPr>
          <p:nvPr/>
        </p:nvCxnSpPr>
        <p:spPr>
          <a:xfrm flipH="1">
            <a:off x="3202918" y="5083008"/>
            <a:ext cx="3361174" cy="77222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660625C-0E65-4439-A5B1-B2C52A2D735F}"/>
              </a:ext>
            </a:extLst>
          </p:cNvPr>
          <p:cNvCxnSpPr/>
          <p:nvPr/>
        </p:nvCxnSpPr>
        <p:spPr>
          <a:xfrm>
            <a:off x="2998205" y="6214462"/>
            <a:ext cx="154578" cy="7837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57C02F5-82D1-4C1E-89D5-D7B03B317FA6}"/>
              </a:ext>
            </a:extLst>
          </p:cNvPr>
          <p:cNvCxnSpPr>
            <a:cxnSpLocks/>
          </p:cNvCxnSpPr>
          <p:nvPr/>
        </p:nvCxnSpPr>
        <p:spPr>
          <a:xfrm>
            <a:off x="4509686" y="6278844"/>
            <a:ext cx="707224" cy="180073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E080A37-B43F-405F-AFFF-211993568A95}"/>
              </a:ext>
            </a:extLst>
          </p:cNvPr>
          <p:cNvCxnSpPr>
            <a:cxnSpLocks/>
          </p:cNvCxnSpPr>
          <p:nvPr/>
        </p:nvCxnSpPr>
        <p:spPr>
          <a:xfrm flipH="1">
            <a:off x="766511" y="6479062"/>
            <a:ext cx="1103507" cy="29288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C571F29-B515-489C-9363-E525BB277A57}"/>
              </a:ext>
            </a:extLst>
          </p:cNvPr>
          <p:cNvCxnSpPr>
            <a:cxnSpLocks/>
          </p:cNvCxnSpPr>
          <p:nvPr/>
        </p:nvCxnSpPr>
        <p:spPr>
          <a:xfrm flipH="1">
            <a:off x="4509686" y="9457580"/>
            <a:ext cx="2013969" cy="494678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7BF8D02-43B2-4634-9BD0-9BA354E78D82}"/>
              </a:ext>
            </a:extLst>
          </p:cNvPr>
          <p:cNvCxnSpPr/>
          <p:nvPr/>
        </p:nvCxnSpPr>
        <p:spPr>
          <a:xfrm flipH="1">
            <a:off x="2992760" y="9982796"/>
            <a:ext cx="154578" cy="83549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FF4D4E5-DC1B-4451-A1E4-80179A0750C5}"/>
              </a:ext>
            </a:extLst>
          </p:cNvPr>
          <p:cNvCxnSpPr>
            <a:cxnSpLocks/>
          </p:cNvCxnSpPr>
          <p:nvPr/>
        </p:nvCxnSpPr>
        <p:spPr>
          <a:xfrm>
            <a:off x="3240271" y="10309932"/>
            <a:ext cx="1947866" cy="42073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B35EE13D-69B1-4A1C-A0A2-92D39C34C1B2}"/>
              </a:ext>
            </a:extLst>
          </p:cNvPr>
          <p:cNvSpPr/>
          <p:nvPr/>
        </p:nvSpPr>
        <p:spPr>
          <a:xfrm>
            <a:off x="1879591" y="4066080"/>
            <a:ext cx="1165801" cy="3636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FA09D9E-9559-430B-B830-7CD77F29781E}"/>
              </a:ext>
            </a:extLst>
          </p:cNvPr>
          <p:cNvCxnSpPr>
            <a:cxnSpLocks/>
          </p:cNvCxnSpPr>
          <p:nvPr/>
        </p:nvCxnSpPr>
        <p:spPr>
          <a:xfrm flipH="1">
            <a:off x="697999" y="10748254"/>
            <a:ext cx="1244018" cy="29228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Freeform 140">
            <a:extLst>
              <a:ext uri="{FF2B5EF4-FFF2-40B4-BE49-F238E27FC236}">
                <a16:creationId xmlns:a16="http://schemas.microsoft.com/office/drawing/2014/main" id="{1725AB47-E6EE-432F-8F3B-343AA4E9C429}"/>
              </a:ext>
            </a:extLst>
          </p:cNvPr>
          <p:cNvSpPr/>
          <p:nvPr/>
        </p:nvSpPr>
        <p:spPr>
          <a:xfrm>
            <a:off x="2888684" y="5812768"/>
            <a:ext cx="297298" cy="406299"/>
          </a:xfrm>
          <a:custGeom>
            <a:avLst/>
            <a:gdLst>
              <a:gd name="connsiteX0" fmla="*/ 297298 w 297298"/>
              <a:gd name="connsiteY0" fmla="*/ 32123 h 293380"/>
              <a:gd name="connsiteX1" fmla="*/ 253755 w 297298"/>
              <a:gd name="connsiteY1" fmla="*/ 5997 h 293380"/>
              <a:gd name="connsiteX2" fmla="*/ 36041 w 297298"/>
              <a:gd name="connsiteY2" fmla="*/ 23415 h 293380"/>
              <a:gd name="connsiteX3" fmla="*/ 18624 w 297298"/>
              <a:gd name="connsiteY3" fmla="*/ 49540 h 293380"/>
              <a:gd name="connsiteX4" fmla="*/ 1207 w 297298"/>
              <a:gd name="connsiteY4" fmla="*/ 101792 h 293380"/>
              <a:gd name="connsiteX5" fmla="*/ 27332 w 297298"/>
              <a:gd name="connsiteY5" fmla="*/ 249837 h 293380"/>
              <a:gd name="connsiteX6" fmla="*/ 53458 w 297298"/>
              <a:gd name="connsiteY6" fmla="*/ 258546 h 293380"/>
              <a:gd name="connsiteX7" fmla="*/ 79584 w 297298"/>
              <a:gd name="connsiteY7" fmla="*/ 293380 h 29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298" h="293380">
                <a:moveTo>
                  <a:pt x="297298" y="32123"/>
                </a:moveTo>
                <a:cubicBezTo>
                  <a:pt x="282784" y="23414"/>
                  <a:pt x="270635" y="7247"/>
                  <a:pt x="253755" y="5997"/>
                </a:cubicBezTo>
                <a:cubicBezTo>
                  <a:pt x="111896" y="-4511"/>
                  <a:pt x="114357" y="-2691"/>
                  <a:pt x="36041" y="23415"/>
                </a:cubicBezTo>
                <a:cubicBezTo>
                  <a:pt x="30235" y="32123"/>
                  <a:pt x="22875" y="39976"/>
                  <a:pt x="18624" y="49540"/>
                </a:cubicBezTo>
                <a:cubicBezTo>
                  <a:pt x="11168" y="66317"/>
                  <a:pt x="1207" y="101792"/>
                  <a:pt x="1207" y="101792"/>
                </a:cubicBezTo>
                <a:cubicBezTo>
                  <a:pt x="2400" y="118497"/>
                  <a:pt x="-10564" y="219521"/>
                  <a:pt x="27332" y="249837"/>
                </a:cubicBezTo>
                <a:cubicBezTo>
                  <a:pt x="34500" y="255572"/>
                  <a:pt x="44749" y="255643"/>
                  <a:pt x="53458" y="258546"/>
                </a:cubicBezTo>
                <a:cubicBezTo>
                  <a:pt x="64220" y="290830"/>
                  <a:pt x="53956" y="280567"/>
                  <a:pt x="79584" y="293380"/>
                </a:cubicBezTo>
              </a:path>
            </a:pathLst>
          </a:custGeom>
          <a:noFill/>
          <a:ln w="158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FB019F0-5249-47C8-A040-BA60CDDC90AE}"/>
              </a:ext>
            </a:extLst>
          </p:cNvPr>
          <p:cNvCxnSpPr/>
          <p:nvPr/>
        </p:nvCxnSpPr>
        <p:spPr>
          <a:xfrm flipV="1">
            <a:off x="3147338" y="6284925"/>
            <a:ext cx="1362348" cy="6516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B00CF831-2436-4BE7-B1D4-A4E0B2E342BA}"/>
              </a:ext>
            </a:extLst>
          </p:cNvPr>
          <p:cNvCxnSpPr/>
          <p:nvPr/>
        </p:nvCxnSpPr>
        <p:spPr>
          <a:xfrm>
            <a:off x="1892485" y="6483276"/>
            <a:ext cx="3276000" cy="0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88AFE8E4-1101-4836-8E30-A2A8FE6DD60D}"/>
              </a:ext>
            </a:extLst>
          </p:cNvPr>
          <p:cNvSpPr/>
          <p:nvPr/>
        </p:nvSpPr>
        <p:spPr>
          <a:xfrm>
            <a:off x="3121573" y="4062633"/>
            <a:ext cx="99031" cy="3636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7820F19-5147-411F-81D9-237B2344E402}"/>
              </a:ext>
            </a:extLst>
          </p:cNvPr>
          <p:cNvSpPr/>
          <p:nvPr/>
        </p:nvSpPr>
        <p:spPr>
          <a:xfrm>
            <a:off x="4500161" y="4065808"/>
            <a:ext cx="676697" cy="3636000"/>
          </a:xfrm>
          <a:prstGeom prst="rect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1E70C6B-AD05-4538-BE62-939EB57E17B2}"/>
              </a:ext>
            </a:extLst>
          </p:cNvPr>
          <p:cNvCxnSpPr/>
          <p:nvPr/>
        </p:nvCxnSpPr>
        <p:spPr>
          <a:xfrm>
            <a:off x="1942017" y="10748254"/>
            <a:ext cx="3234841" cy="0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C07C62EE-E87B-420C-AD7C-495CAF3F4C21}"/>
              </a:ext>
            </a:extLst>
          </p:cNvPr>
          <p:cNvCxnSpPr/>
          <p:nvPr/>
        </p:nvCxnSpPr>
        <p:spPr>
          <a:xfrm>
            <a:off x="3176457" y="9968374"/>
            <a:ext cx="1313090" cy="0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404221BC-7D6A-45A6-807B-9022731E87BE}"/>
              </a:ext>
            </a:extLst>
          </p:cNvPr>
          <p:cNvSpPr/>
          <p:nvPr/>
        </p:nvSpPr>
        <p:spPr>
          <a:xfrm>
            <a:off x="1891397" y="8429510"/>
            <a:ext cx="1152000" cy="3528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8E31195-A0C0-408F-A0D0-9104C5C659F6}"/>
              </a:ext>
            </a:extLst>
          </p:cNvPr>
          <p:cNvSpPr/>
          <p:nvPr/>
        </p:nvSpPr>
        <p:spPr>
          <a:xfrm>
            <a:off x="3120484" y="8419713"/>
            <a:ext cx="99031" cy="3528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23EF721-178D-4460-8DEE-C24486B1A792}"/>
              </a:ext>
            </a:extLst>
          </p:cNvPr>
          <p:cNvSpPr/>
          <p:nvPr/>
        </p:nvSpPr>
        <p:spPr>
          <a:xfrm>
            <a:off x="4499072" y="8419713"/>
            <a:ext cx="676697" cy="3528000"/>
          </a:xfrm>
          <a:prstGeom prst="rect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solidFill>
              <a:schemeClr val="accent1">
                <a:lumMod val="60000"/>
                <a:lumOff val="40000"/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30D2173-3FA5-477A-B6D5-2D31219B1820}"/>
              </a:ext>
            </a:extLst>
          </p:cNvPr>
          <p:cNvSpPr txBox="1"/>
          <p:nvPr/>
        </p:nvSpPr>
        <p:spPr>
          <a:xfrm>
            <a:off x="3240271" y="10816433"/>
            <a:ext cx="55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F2BD09B-2866-4891-89E3-C5CC533732C9}"/>
              </a:ext>
            </a:extLst>
          </p:cNvPr>
          <p:cNvSpPr txBox="1"/>
          <p:nvPr/>
        </p:nvSpPr>
        <p:spPr>
          <a:xfrm>
            <a:off x="3240271" y="6453493"/>
            <a:ext cx="554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7D087F8-9C76-4F7F-856B-37A82B9662BD}"/>
              </a:ext>
            </a:extLst>
          </p:cNvPr>
          <p:cNvSpPr txBox="1"/>
          <p:nvPr/>
        </p:nvSpPr>
        <p:spPr>
          <a:xfrm>
            <a:off x="3603045" y="9606088"/>
            <a:ext cx="55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BP2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D2FC7AB-3E77-4A02-AAA6-44EB0D7AC9A5}"/>
              </a:ext>
            </a:extLst>
          </p:cNvPr>
          <p:cNvSpPr txBox="1"/>
          <p:nvPr/>
        </p:nvSpPr>
        <p:spPr>
          <a:xfrm>
            <a:off x="3828512" y="6010965"/>
            <a:ext cx="55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BP2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98F1F32-C444-47D2-B83C-E0E394CCABB0}"/>
              </a:ext>
            </a:extLst>
          </p:cNvPr>
          <p:cNvSpPr txBox="1"/>
          <p:nvPr/>
        </p:nvSpPr>
        <p:spPr>
          <a:xfrm>
            <a:off x="2412474" y="5755518"/>
            <a:ext cx="55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BP1</a:t>
            </a:r>
          </a:p>
        </p:txBody>
      </p:sp>
      <p:sp>
        <p:nvSpPr>
          <p:cNvPr id="99" name="Freeform 155">
            <a:extLst>
              <a:ext uri="{FF2B5EF4-FFF2-40B4-BE49-F238E27FC236}">
                <a16:creationId xmlns:a16="http://schemas.microsoft.com/office/drawing/2014/main" id="{D4444E69-CD22-4996-A610-6A8AB568FD2E}"/>
              </a:ext>
            </a:extLst>
          </p:cNvPr>
          <p:cNvSpPr/>
          <p:nvPr/>
        </p:nvSpPr>
        <p:spPr>
          <a:xfrm>
            <a:off x="2880366" y="10057092"/>
            <a:ext cx="359905" cy="357051"/>
          </a:xfrm>
          <a:custGeom>
            <a:avLst/>
            <a:gdLst>
              <a:gd name="connsiteX0" fmla="*/ 130628 w 400594"/>
              <a:gd name="connsiteY0" fmla="*/ 0 h 357051"/>
              <a:gd name="connsiteX1" fmla="*/ 60960 w 400594"/>
              <a:gd name="connsiteY1" fmla="*/ 26126 h 357051"/>
              <a:gd name="connsiteX2" fmla="*/ 17417 w 400594"/>
              <a:gd name="connsiteY2" fmla="*/ 69669 h 357051"/>
              <a:gd name="connsiteX3" fmla="*/ 8708 w 400594"/>
              <a:gd name="connsiteY3" fmla="*/ 130629 h 357051"/>
              <a:gd name="connsiteX4" fmla="*/ 0 w 400594"/>
              <a:gd name="connsiteY4" fmla="*/ 156754 h 357051"/>
              <a:gd name="connsiteX5" fmla="*/ 8708 w 400594"/>
              <a:gd name="connsiteY5" fmla="*/ 269966 h 357051"/>
              <a:gd name="connsiteX6" fmla="*/ 52251 w 400594"/>
              <a:gd name="connsiteY6" fmla="*/ 304800 h 357051"/>
              <a:gd name="connsiteX7" fmla="*/ 104502 w 400594"/>
              <a:gd name="connsiteY7" fmla="*/ 339634 h 357051"/>
              <a:gd name="connsiteX8" fmla="*/ 165462 w 400594"/>
              <a:gd name="connsiteY8" fmla="*/ 357051 h 357051"/>
              <a:gd name="connsiteX9" fmla="*/ 348342 w 400594"/>
              <a:gd name="connsiteY9" fmla="*/ 348343 h 357051"/>
              <a:gd name="connsiteX10" fmla="*/ 365760 w 400594"/>
              <a:gd name="connsiteY10" fmla="*/ 330926 h 357051"/>
              <a:gd name="connsiteX11" fmla="*/ 400594 w 400594"/>
              <a:gd name="connsiteY11" fmla="*/ 287383 h 357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0594" h="357051">
                <a:moveTo>
                  <a:pt x="130628" y="0"/>
                </a:moveTo>
                <a:cubicBezTo>
                  <a:pt x="93601" y="7406"/>
                  <a:pt x="87537" y="2871"/>
                  <a:pt x="60960" y="26126"/>
                </a:cubicBezTo>
                <a:cubicBezTo>
                  <a:pt x="45512" y="39643"/>
                  <a:pt x="17417" y="69669"/>
                  <a:pt x="17417" y="69669"/>
                </a:cubicBezTo>
                <a:cubicBezTo>
                  <a:pt x="14514" y="89989"/>
                  <a:pt x="12734" y="110501"/>
                  <a:pt x="8708" y="130629"/>
                </a:cubicBezTo>
                <a:cubicBezTo>
                  <a:pt x="6908" y="139630"/>
                  <a:pt x="0" y="147575"/>
                  <a:pt x="0" y="156754"/>
                </a:cubicBezTo>
                <a:cubicBezTo>
                  <a:pt x="0" y="194603"/>
                  <a:pt x="1733" y="232765"/>
                  <a:pt x="8708" y="269966"/>
                </a:cubicBezTo>
                <a:cubicBezTo>
                  <a:pt x="15069" y="303892"/>
                  <a:pt x="30359" y="292638"/>
                  <a:pt x="52251" y="304800"/>
                </a:cubicBezTo>
                <a:cubicBezTo>
                  <a:pt x="70549" y="314966"/>
                  <a:pt x="84644" y="333014"/>
                  <a:pt x="104502" y="339634"/>
                </a:cubicBezTo>
                <a:cubicBezTo>
                  <a:pt x="141982" y="352128"/>
                  <a:pt x="121722" y="346117"/>
                  <a:pt x="165462" y="357051"/>
                </a:cubicBezTo>
                <a:cubicBezTo>
                  <a:pt x="226422" y="354148"/>
                  <a:pt x="287826" y="356236"/>
                  <a:pt x="348342" y="348343"/>
                </a:cubicBezTo>
                <a:cubicBezTo>
                  <a:pt x="356484" y="347281"/>
                  <a:pt x="360631" y="337337"/>
                  <a:pt x="365760" y="330926"/>
                </a:cubicBezTo>
                <a:cubicBezTo>
                  <a:pt x="409709" y="275991"/>
                  <a:pt x="358536" y="329441"/>
                  <a:pt x="400594" y="287383"/>
                </a:cubicBezTo>
              </a:path>
            </a:pathLst>
          </a:custGeom>
          <a:noFill/>
          <a:ln w="158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2320E2D-C7A6-412E-9FEE-FE548A1479C4}"/>
              </a:ext>
            </a:extLst>
          </p:cNvPr>
          <p:cNvSpPr txBox="1"/>
          <p:nvPr/>
        </p:nvSpPr>
        <p:spPr>
          <a:xfrm>
            <a:off x="2419324" y="10039412"/>
            <a:ext cx="55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BP1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C2FEB05-B74E-4DFE-836C-ABA3D6E766DF}"/>
              </a:ext>
            </a:extLst>
          </p:cNvPr>
          <p:cNvSpPr txBox="1"/>
          <p:nvPr/>
        </p:nvSpPr>
        <p:spPr>
          <a:xfrm>
            <a:off x="137160" y="113999"/>
            <a:ext cx="560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A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7EC7196-C7B4-404F-8407-73AE27C3B528}"/>
              </a:ext>
            </a:extLst>
          </p:cNvPr>
          <p:cNvSpPr txBox="1"/>
          <p:nvPr/>
        </p:nvSpPr>
        <p:spPr>
          <a:xfrm>
            <a:off x="73879" y="3842956"/>
            <a:ext cx="560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B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E144E03-ED24-4810-A8D3-1198A2288E04}"/>
              </a:ext>
            </a:extLst>
          </p:cNvPr>
          <p:cNvSpPr txBox="1"/>
          <p:nvPr/>
        </p:nvSpPr>
        <p:spPr>
          <a:xfrm>
            <a:off x="108143" y="8218168"/>
            <a:ext cx="560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C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521DDC4-C1F3-4529-BF18-51127456EF82}"/>
              </a:ext>
            </a:extLst>
          </p:cNvPr>
          <p:cNvSpPr txBox="1"/>
          <p:nvPr/>
        </p:nvSpPr>
        <p:spPr>
          <a:xfrm>
            <a:off x="5452915" y="529993"/>
            <a:ext cx="1148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3,382bp INV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3BF95FB-0B74-403D-BE7C-A81224500E15}"/>
              </a:ext>
            </a:extLst>
          </p:cNvPr>
          <p:cNvCxnSpPr>
            <a:cxnSpLocks/>
          </p:cNvCxnSpPr>
          <p:nvPr/>
        </p:nvCxnSpPr>
        <p:spPr>
          <a:xfrm>
            <a:off x="1903800" y="3216400"/>
            <a:ext cx="411902" cy="1909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0D4929B6-5F04-4807-BBC0-284F5AF5AECC}"/>
              </a:ext>
            </a:extLst>
          </p:cNvPr>
          <p:cNvSpPr txBox="1"/>
          <p:nvPr/>
        </p:nvSpPr>
        <p:spPr>
          <a:xfrm>
            <a:off x="3396638" y="571965"/>
            <a:ext cx="1066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180bp DEL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C5059E2-5E1B-4B60-987C-64DE701A4023}"/>
              </a:ext>
            </a:extLst>
          </p:cNvPr>
          <p:cNvSpPr txBox="1"/>
          <p:nvPr/>
        </p:nvSpPr>
        <p:spPr>
          <a:xfrm>
            <a:off x="1876860" y="591880"/>
            <a:ext cx="9419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170bp INV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308FD35F-558B-4599-885C-269B0BF7764D}"/>
              </a:ext>
            </a:extLst>
          </p:cNvPr>
          <p:cNvSpPr txBox="1"/>
          <p:nvPr/>
        </p:nvSpPr>
        <p:spPr>
          <a:xfrm>
            <a:off x="1937407" y="3407333"/>
            <a:ext cx="1490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21,614bp read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C2A0DA-85AF-49B9-8E2C-7205F22C59A4}"/>
              </a:ext>
            </a:extLst>
          </p:cNvPr>
          <p:cNvSpPr txBox="1"/>
          <p:nvPr/>
        </p:nvSpPr>
        <p:spPr>
          <a:xfrm>
            <a:off x="3195982" y="8808634"/>
            <a:ext cx="1490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Truncation at Ile137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A62DE00-412D-49C5-A934-A65997F9377F}"/>
              </a:ext>
            </a:extLst>
          </p:cNvPr>
          <p:cNvSpPr txBox="1"/>
          <p:nvPr/>
        </p:nvSpPr>
        <p:spPr>
          <a:xfrm>
            <a:off x="1730599" y="4426660"/>
            <a:ext cx="1490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Truncation at Leu336</a:t>
            </a:r>
          </a:p>
        </p:txBody>
      </p:sp>
      <p:sp>
        <p:nvSpPr>
          <p:cNvPr id="111" name="Right Arrow 1028">
            <a:extLst>
              <a:ext uri="{FF2B5EF4-FFF2-40B4-BE49-F238E27FC236}">
                <a16:creationId xmlns:a16="http://schemas.microsoft.com/office/drawing/2014/main" id="{BF9D6436-6835-4A89-AEAD-C04AE3225982}"/>
              </a:ext>
            </a:extLst>
          </p:cNvPr>
          <p:cNvSpPr/>
          <p:nvPr/>
        </p:nvSpPr>
        <p:spPr>
          <a:xfrm rot="14294839">
            <a:off x="2785131" y="4985520"/>
            <a:ext cx="490043" cy="3538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ight Arrow 172">
            <a:extLst>
              <a:ext uri="{FF2B5EF4-FFF2-40B4-BE49-F238E27FC236}">
                <a16:creationId xmlns:a16="http://schemas.microsoft.com/office/drawing/2014/main" id="{9EAC820E-4301-4062-96C4-9795EBFFCE25}"/>
              </a:ext>
            </a:extLst>
          </p:cNvPr>
          <p:cNvSpPr/>
          <p:nvPr/>
        </p:nvSpPr>
        <p:spPr>
          <a:xfrm rot="14294839">
            <a:off x="4250329" y="9239136"/>
            <a:ext cx="490043" cy="3538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5935034-BF1C-42D3-A196-BF497673B3FE}"/>
              </a:ext>
            </a:extLst>
          </p:cNvPr>
          <p:cNvSpPr txBox="1"/>
          <p:nvPr/>
        </p:nvSpPr>
        <p:spPr>
          <a:xfrm>
            <a:off x="651668" y="529994"/>
            <a:ext cx="1148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CANVAS:REF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327C7DF-4668-40B0-9D08-170B81A1131D}"/>
              </a:ext>
            </a:extLst>
          </p:cNvPr>
          <p:cNvCxnSpPr>
            <a:cxnSpLocks/>
          </p:cNvCxnSpPr>
          <p:nvPr/>
        </p:nvCxnSpPr>
        <p:spPr>
          <a:xfrm>
            <a:off x="5189276" y="599906"/>
            <a:ext cx="263639" cy="763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E43F5A9C-7EB9-403B-A9BD-997129F4D788}"/>
              </a:ext>
            </a:extLst>
          </p:cNvPr>
          <p:cNvCxnSpPr>
            <a:cxnSpLocks/>
          </p:cNvCxnSpPr>
          <p:nvPr/>
        </p:nvCxnSpPr>
        <p:spPr>
          <a:xfrm flipH="1">
            <a:off x="1682993" y="529993"/>
            <a:ext cx="117174" cy="17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2854CF1E-0A58-4888-B393-D00E901506CE}"/>
              </a:ext>
            </a:extLst>
          </p:cNvPr>
          <p:cNvCxnSpPr>
            <a:cxnSpLocks/>
          </p:cNvCxnSpPr>
          <p:nvPr/>
        </p:nvCxnSpPr>
        <p:spPr>
          <a:xfrm>
            <a:off x="2766734" y="748713"/>
            <a:ext cx="233018" cy="267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B9CCD1DF-33FD-4661-BA6D-FF02FEA72793}"/>
              </a:ext>
            </a:extLst>
          </p:cNvPr>
          <p:cNvCxnSpPr>
            <a:cxnSpLocks/>
          </p:cNvCxnSpPr>
          <p:nvPr/>
        </p:nvCxnSpPr>
        <p:spPr>
          <a:xfrm>
            <a:off x="3233304" y="693510"/>
            <a:ext cx="233018" cy="267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BCDB088C-2B86-4FA6-AF01-AFAFF50D9061}"/>
              </a:ext>
            </a:extLst>
          </p:cNvPr>
          <p:cNvSpPr txBox="1"/>
          <p:nvPr/>
        </p:nvSpPr>
        <p:spPr>
          <a:xfrm rot="16200000">
            <a:off x="-1265340" y="5626020"/>
            <a:ext cx="29702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Family 33 21,614bp read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48790D1-8DC5-433F-BD81-452D1A02BE4A}"/>
              </a:ext>
            </a:extLst>
          </p:cNvPr>
          <p:cNvSpPr txBox="1"/>
          <p:nvPr/>
        </p:nvSpPr>
        <p:spPr>
          <a:xfrm rot="16200000">
            <a:off x="-1265340" y="10031162"/>
            <a:ext cx="29702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Family 33 alternate structure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DC52A72-8E4A-4447-85AF-CB03830E2F2F}"/>
              </a:ext>
            </a:extLst>
          </p:cNvPr>
          <p:cNvSpPr/>
          <p:nvPr/>
        </p:nvSpPr>
        <p:spPr>
          <a:xfrm rot="19424317">
            <a:off x="518802" y="7417971"/>
            <a:ext cx="421737" cy="560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456B301F-792A-4413-8922-CB5B7202813D}"/>
              </a:ext>
            </a:extLst>
          </p:cNvPr>
          <p:cNvSpPr/>
          <p:nvPr/>
        </p:nvSpPr>
        <p:spPr>
          <a:xfrm>
            <a:off x="826186" y="7290509"/>
            <a:ext cx="107620" cy="127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A6F9BC5-7FE7-4868-A407-ACFAC9242121}"/>
              </a:ext>
            </a:extLst>
          </p:cNvPr>
          <p:cNvSpPr/>
          <p:nvPr/>
        </p:nvSpPr>
        <p:spPr>
          <a:xfrm>
            <a:off x="506538" y="7476535"/>
            <a:ext cx="107620" cy="127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967E16A-84B1-4110-87B2-2B571FBB8A23}"/>
              </a:ext>
            </a:extLst>
          </p:cNvPr>
          <p:cNvSpPr/>
          <p:nvPr/>
        </p:nvSpPr>
        <p:spPr>
          <a:xfrm rot="19424317">
            <a:off x="521914" y="11675834"/>
            <a:ext cx="421737" cy="560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B764F95C-894C-44FA-B346-69FF2CB71789}"/>
              </a:ext>
            </a:extLst>
          </p:cNvPr>
          <p:cNvSpPr/>
          <p:nvPr/>
        </p:nvSpPr>
        <p:spPr>
          <a:xfrm>
            <a:off x="829298" y="11548372"/>
            <a:ext cx="107620" cy="127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F236B10-22C2-4B3E-A290-FB268DB6D29B}"/>
              </a:ext>
            </a:extLst>
          </p:cNvPr>
          <p:cNvSpPr/>
          <p:nvPr/>
        </p:nvSpPr>
        <p:spPr>
          <a:xfrm>
            <a:off x="509650" y="11734398"/>
            <a:ext cx="107620" cy="127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37C870E-ECBD-406C-9BB2-2F06341611AB}"/>
              </a:ext>
            </a:extLst>
          </p:cNvPr>
          <p:cNvSpPr txBox="1"/>
          <p:nvPr/>
        </p:nvSpPr>
        <p:spPr>
          <a:xfrm rot="16200000">
            <a:off x="1389975" y="7915655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1,000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D79DFF-2AE3-4B78-8FCC-8D4D25FFB10F}"/>
              </a:ext>
            </a:extLst>
          </p:cNvPr>
          <p:cNvSpPr txBox="1"/>
          <p:nvPr/>
        </p:nvSpPr>
        <p:spPr>
          <a:xfrm rot="16200000">
            <a:off x="2375222" y="79172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2,000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947DBA2-0A1A-4F47-87A2-27891049A2D8}"/>
              </a:ext>
            </a:extLst>
          </p:cNvPr>
          <p:cNvSpPr txBox="1"/>
          <p:nvPr/>
        </p:nvSpPr>
        <p:spPr>
          <a:xfrm rot="16200000">
            <a:off x="3337435" y="79172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3,000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97A7D2F-77D3-4D2A-B889-E4BB3879BFCD}"/>
              </a:ext>
            </a:extLst>
          </p:cNvPr>
          <p:cNvSpPr txBox="1"/>
          <p:nvPr/>
        </p:nvSpPr>
        <p:spPr>
          <a:xfrm rot="16200000">
            <a:off x="4323019" y="79172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4,000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F63D442B-98B5-4498-84B2-6D45028687E5}"/>
              </a:ext>
            </a:extLst>
          </p:cNvPr>
          <p:cNvSpPr txBox="1"/>
          <p:nvPr/>
        </p:nvSpPr>
        <p:spPr>
          <a:xfrm rot="16200000">
            <a:off x="5308266" y="79172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5,000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E715E2A4-66B0-43FE-BD6E-23E8392FE9D3}"/>
              </a:ext>
            </a:extLst>
          </p:cNvPr>
          <p:cNvSpPr txBox="1"/>
          <p:nvPr/>
        </p:nvSpPr>
        <p:spPr>
          <a:xfrm rot="16200000">
            <a:off x="6270479" y="79172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6,000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FFB12F00-023D-4D2F-A4B8-A801876B8867}"/>
              </a:ext>
            </a:extLst>
          </p:cNvPr>
          <p:cNvSpPr txBox="1"/>
          <p:nvPr/>
        </p:nvSpPr>
        <p:spPr>
          <a:xfrm rot="16200000">
            <a:off x="1383625" y="12208255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1,000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01678A8-5790-4028-9B35-9931ED8F3CAA}"/>
              </a:ext>
            </a:extLst>
          </p:cNvPr>
          <p:cNvSpPr txBox="1"/>
          <p:nvPr/>
        </p:nvSpPr>
        <p:spPr>
          <a:xfrm rot="16200000">
            <a:off x="2356172" y="122098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2,000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10B838C-7FA1-4069-BA4C-1B6EB4E7E28B}"/>
              </a:ext>
            </a:extLst>
          </p:cNvPr>
          <p:cNvSpPr txBox="1"/>
          <p:nvPr/>
        </p:nvSpPr>
        <p:spPr>
          <a:xfrm rot="16200000">
            <a:off x="3312035" y="122098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3,000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D92F9FB-E22D-4DA4-8AC4-21E6BB2C772F}"/>
              </a:ext>
            </a:extLst>
          </p:cNvPr>
          <p:cNvSpPr txBox="1"/>
          <p:nvPr/>
        </p:nvSpPr>
        <p:spPr>
          <a:xfrm rot="16200000">
            <a:off x="4278569" y="122098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4,000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6620FE1-4860-4BB6-B42B-C0A21E2EF672}"/>
              </a:ext>
            </a:extLst>
          </p:cNvPr>
          <p:cNvSpPr txBox="1"/>
          <p:nvPr/>
        </p:nvSpPr>
        <p:spPr>
          <a:xfrm rot="16200000">
            <a:off x="5257466" y="122098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5,000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25A5BF0-6361-4C1B-8880-CBE63DB340BD}"/>
              </a:ext>
            </a:extLst>
          </p:cNvPr>
          <p:cNvSpPr txBox="1"/>
          <p:nvPr/>
        </p:nvSpPr>
        <p:spPr>
          <a:xfrm rot="16200000">
            <a:off x="6219679" y="12209850"/>
            <a:ext cx="63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6,000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D5ADFE9-767A-4180-ACBB-BE05F42F844C}"/>
              </a:ext>
            </a:extLst>
          </p:cNvPr>
          <p:cNvSpPr txBox="1"/>
          <p:nvPr/>
        </p:nvSpPr>
        <p:spPr>
          <a:xfrm rot="16200000">
            <a:off x="-219279" y="10780727"/>
            <a:ext cx="144734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10,000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21C0CDC-E34B-4F2A-9FD7-3DEAC9A12DAB}"/>
              </a:ext>
            </a:extLst>
          </p:cNvPr>
          <p:cNvSpPr txBox="1"/>
          <p:nvPr/>
        </p:nvSpPr>
        <p:spPr>
          <a:xfrm rot="16200000">
            <a:off x="-213277" y="9689076"/>
            <a:ext cx="144734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15,000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607ED54-10A8-449D-8639-F0F33D6B3108}"/>
              </a:ext>
            </a:extLst>
          </p:cNvPr>
          <p:cNvSpPr txBox="1"/>
          <p:nvPr/>
        </p:nvSpPr>
        <p:spPr>
          <a:xfrm rot="16200000">
            <a:off x="123056" y="8621817"/>
            <a:ext cx="7757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20,000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1B44428-993B-4129-9B33-66B509C0027A}"/>
              </a:ext>
            </a:extLst>
          </p:cNvPr>
          <p:cNvSpPr txBox="1"/>
          <p:nvPr/>
        </p:nvSpPr>
        <p:spPr>
          <a:xfrm rot="16200000">
            <a:off x="-210815" y="6488118"/>
            <a:ext cx="144734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10,000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8EE06B8C-61C5-4882-8E51-047487E80B5F}"/>
              </a:ext>
            </a:extLst>
          </p:cNvPr>
          <p:cNvSpPr txBox="1"/>
          <p:nvPr/>
        </p:nvSpPr>
        <p:spPr>
          <a:xfrm rot="16200000">
            <a:off x="-204813" y="5362599"/>
            <a:ext cx="144734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15,000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AB2C1FA-B5D6-4F6D-954C-2FA46F23CDDE}"/>
              </a:ext>
            </a:extLst>
          </p:cNvPr>
          <p:cNvSpPr txBox="1"/>
          <p:nvPr/>
        </p:nvSpPr>
        <p:spPr>
          <a:xfrm rot="16200000">
            <a:off x="131520" y="4295340"/>
            <a:ext cx="7757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Helvetica" panose="020B0604020202020204" pitchFamily="34" charset="0"/>
                <a:cs typeface="Helvetica" panose="020B0604020202020204" pitchFamily="34" charset="0"/>
              </a:rPr>
              <a:t>20,000</a:t>
            </a:r>
          </a:p>
        </p:txBody>
      </p:sp>
    </p:spTree>
    <p:extLst>
      <p:ext uri="{BB962C8B-B14F-4D97-AF65-F5344CB8AC3E}">
        <p14:creationId xmlns:p14="http://schemas.microsoft.com/office/powerpoint/2010/main" val="66185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48402B0DB6D4459362069AD1AF6467" ma:contentTypeVersion="11" ma:contentTypeDescription="Create a new document." ma:contentTypeScope="" ma:versionID="53a0766de777e55a27cf379be550758a">
  <xsd:schema xmlns:xsd="http://www.w3.org/2001/XMLSchema" xmlns:xs="http://www.w3.org/2001/XMLSchema" xmlns:p="http://schemas.microsoft.com/office/2006/metadata/properties" xmlns:ns2="a3a7de38-5cd4-4c48-8218-7c8a972f0b7c" xmlns:ns3="e6b75a31-164a-45d6-a4bb-a0f0e2994c8c" targetNamespace="http://schemas.microsoft.com/office/2006/metadata/properties" ma:root="true" ma:fieldsID="19c28a1310f948d088f2deb8191252f5" ns2:_="" ns3:_="">
    <xsd:import namespace="a3a7de38-5cd4-4c48-8218-7c8a972f0b7c"/>
    <xsd:import namespace="e6b75a31-164a-45d6-a4bb-a0f0e2994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7de38-5cd4-4c48-8218-7c8a972f0b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75a31-164a-45d6-a4bb-a0f0e2994c8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d5f95b-ca13-476c-9f22-4a69a71bd8ac}" ma:internalName="TaxCatchAll" ma:showField="CatchAllData" ma:web="e6b75a31-164a-45d6-a4bb-a0f0e2994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b75a31-164a-45d6-a4bb-a0f0e2994c8c" xsi:nil="true"/>
    <lcf76f155ced4ddcb4097134ff3c332f xmlns="a3a7de38-5cd4-4c48-8218-7c8a972f0b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C27FC8-D17F-47D0-AB88-1A2EA76BE7A1}"/>
</file>

<file path=customXml/itemProps2.xml><?xml version="1.0" encoding="utf-8"?>
<ds:datastoreItem xmlns:ds="http://schemas.openxmlformats.org/officeDocument/2006/customXml" ds:itemID="{D5CD0F85-8D87-4ECB-A356-943395E187C9}"/>
</file>

<file path=customXml/itemProps3.xml><?xml version="1.0" encoding="utf-8"?>
<ds:datastoreItem xmlns:ds="http://schemas.openxmlformats.org/officeDocument/2006/customXml" ds:itemID="{B8337A1F-8AB6-4BA9-87A5-5324F09987C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52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Pagnamenta</dc:creator>
  <cp:lastModifiedBy>Alistair Pagnamenta</cp:lastModifiedBy>
  <cp:revision>33</cp:revision>
  <dcterms:created xsi:type="dcterms:W3CDTF">2023-04-25T14:08:42Z</dcterms:created>
  <dcterms:modified xsi:type="dcterms:W3CDTF">2024-04-22T22:51:07Z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0x010100ED48402B0DB6D4459362069AD1AF6467</vt:lpwstr>
  </property>
</Properties>
</file>