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notesMasterIdLst>
    <p:notesMasterId r:id="rId3"/>
  </p:notesMasterIdLst>
  <p:sldIdLst>
    <p:sldId id="260" r:id="rId2"/>
  </p:sldIdLst>
  <p:sldSz cx="12599988" cy="156606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D5E8"/>
    <a:srgbClr val="FDA3A3"/>
    <a:srgbClr val="668CCF"/>
    <a:srgbClr val="F0E2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5747" autoAdjust="0"/>
    <p:restoredTop sz="94660"/>
  </p:normalViewPr>
  <p:slideViewPr>
    <p:cSldViewPr snapToGrid="0">
      <p:cViewPr varScale="1">
        <p:scale>
          <a:sx n="32" d="100"/>
          <a:sy n="32" d="100"/>
        </p:scale>
        <p:origin x="239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F23BC-5B10-4001-8B97-0E9CED0A4570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87575" y="1143000"/>
            <a:ext cx="24828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EFF03-C453-40D4-9602-D08A37672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201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EFF03-C453-40D4-9602-D08A37672DB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818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4999" y="2562989"/>
            <a:ext cx="10709990" cy="5452240"/>
          </a:xfrm>
        </p:spPr>
        <p:txBody>
          <a:bodyPr anchor="b"/>
          <a:lstStyle>
            <a:lvl1pPr algn="ctr">
              <a:defRPr sz="826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4999" y="8225487"/>
            <a:ext cx="9449991" cy="3781040"/>
          </a:xfrm>
        </p:spPr>
        <p:txBody>
          <a:bodyPr/>
          <a:lstStyle>
            <a:lvl1pPr marL="0" indent="0" algn="ctr">
              <a:buNone/>
              <a:defRPr sz="3307"/>
            </a:lvl1pPr>
            <a:lvl2pPr marL="630022" indent="0" algn="ctr">
              <a:buNone/>
              <a:defRPr sz="2756"/>
            </a:lvl2pPr>
            <a:lvl3pPr marL="1260043" indent="0" algn="ctr">
              <a:buNone/>
              <a:defRPr sz="2480"/>
            </a:lvl3pPr>
            <a:lvl4pPr marL="1890065" indent="0" algn="ctr">
              <a:buNone/>
              <a:defRPr sz="2205"/>
            </a:lvl4pPr>
            <a:lvl5pPr marL="2520086" indent="0" algn="ctr">
              <a:buNone/>
              <a:defRPr sz="2205"/>
            </a:lvl5pPr>
            <a:lvl6pPr marL="3150108" indent="0" algn="ctr">
              <a:buNone/>
              <a:defRPr sz="2205"/>
            </a:lvl6pPr>
            <a:lvl7pPr marL="3780130" indent="0" algn="ctr">
              <a:buNone/>
              <a:defRPr sz="2205"/>
            </a:lvl7pPr>
            <a:lvl8pPr marL="4410151" indent="0" algn="ctr">
              <a:buNone/>
              <a:defRPr sz="2205"/>
            </a:lvl8pPr>
            <a:lvl9pPr marL="5040173" indent="0" algn="ctr">
              <a:buNone/>
              <a:defRPr sz="220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A8A2-D97E-0741-B193-01625C664E5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7BC41-831C-CF41-9971-63FCCF7D0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005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A8A2-D97E-0741-B193-01625C664E5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7BC41-831C-CF41-9971-63FCCF7D0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68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6867" y="833787"/>
            <a:ext cx="2716872" cy="1327170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50" y="833787"/>
            <a:ext cx="7993117" cy="1327170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A8A2-D97E-0741-B193-01625C664E5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7BC41-831C-CF41-9971-63FCCF7D0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123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A8A2-D97E-0741-B193-01625C664E5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7BC41-831C-CF41-9971-63FCCF7D0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606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87" y="3904301"/>
            <a:ext cx="10867490" cy="6514410"/>
          </a:xfrm>
        </p:spPr>
        <p:txBody>
          <a:bodyPr anchor="b"/>
          <a:lstStyle>
            <a:lvl1pPr>
              <a:defRPr sz="826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687" y="10480340"/>
            <a:ext cx="10867490" cy="3425774"/>
          </a:xfrm>
        </p:spPr>
        <p:txBody>
          <a:bodyPr/>
          <a:lstStyle>
            <a:lvl1pPr marL="0" indent="0">
              <a:buNone/>
              <a:defRPr sz="3307">
                <a:solidFill>
                  <a:schemeClr val="tx1"/>
                </a:solidFill>
              </a:defRPr>
            </a:lvl1pPr>
            <a:lvl2pPr marL="630022" indent="0">
              <a:buNone/>
              <a:defRPr sz="2756">
                <a:solidFill>
                  <a:schemeClr val="tx1">
                    <a:tint val="75000"/>
                  </a:schemeClr>
                </a:solidFill>
              </a:defRPr>
            </a:lvl2pPr>
            <a:lvl3pPr marL="1260043" indent="0">
              <a:buNone/>
              <a:defRPr sz="2480">
                <a:solidFill>
                  <a:schemeClr val="tx1">
                    <a:tint val="75000"/>
                  </a:schemeClr>
                </a:solidFill>
              </a:defRPr>
            </a:lvl3pPr>
            <a:lvl4pPr marL="1890065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4pPr>
            <a:lvl5pPr marL="2520086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5pPr>
            <a:lvl6pPr marL="3150108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6pPr>
            <a:lvl7pPr marL="3780130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7pPr>
            <a:lvl8pPr marL="4410151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8pPr>
            <a:lvl9pPr marL="5040173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A8A2-D97E-0741-B193-01625C664E5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7BC41-831C-CF41-9971-63FCCF7D0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73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49" y="4168933"/>
            <a:ext cx="5354995" cy="99365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8744" y="4168933"/>
            <a:ext cx="5354995" cy="99365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A8A2-D97E-0741-B193-01625C664E5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7BC41-831C-CF41-9971-63FCCF7D0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314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833790"/>
            <a:ext cx="10867490" cy="30270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92" y="3839045"/>
            <a:ext cx="5330385" cy="1881457"/>
          </a:xfrm>
        </p:spPr>
        <p:txBody>
          <a:bodyPr anchor="b"/>
          <a:lstStyle>
            <a:lvl1pPr marL="0" indent="0">
              <a:buNone/>
              <a:defRPr sz="3307" b="1"/>
            </a:lvl1pPr>
            <a:lvl2pPr marL="630022" indent="0">
              <a:buNone/>
              <a:defRPr sz="2756" b="1"/>
            </a:lvl2pPr>
            <a:lvl3pPr marL="1260043" indent="0">
              <a:buNone/>
              <a:defRPr sz="2480" b="1"/>
            </a:lvl3pPr>
            <a:lvl4pPr marL="1890065" indent="0">
              <a:buNone/>
              <a:defRPr sz="2205" b="1"/>
            </a:lvl4pPr>
            <a:lvl5pPr marL="2520086" indent="0">
              <a:buNone/>
              <a:defRPr sz="2205" b="1"/>
            </a:lvl5pPr>
            <a:lvl6pPr marL="3150108" indent="0">
              <a:buNone/>
              <a:defRPr sz="2205" b="1"/>
            </a:lvl6pPr>
            <a:lvl7pPr marL="3780130" indent="0">
              <a:buNone/>
              <a:defRPr sz="2205" b="1"/>
            </a:lvl7pPr>
            <a:lvl8pPr marL="4410151" indent="0">
              <a:buNone/>
              <a:defRPr sz="2205" b="1"/>
            </a:lvl8pPr>
            <a:lvl9pPr marL="5040173" indent="0">
              <a:buNone/>
              <a:defRPr sz="220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92" y="5720501"/>
            <a:ext cx="5330385" cy="84139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8745" y="3839045"/>
            <a:ext cx="5356636" cy="1881457"/>
          </a:xfrm>
        </p:spPr>
        <p:txBody>
          <a:bodyPr anchor="b"/>
          <a:lstStyle>
            <a:lvl1pPr marL="0" indent="0">
              <a:buNone/>
              <a:defRPr sz="3307" b="1"/>
            </a:lvl1pPr>
            <a:lvl2pPr marL="630022" indent="0">
              <a:buNone/>
              <a:defRPr sz="2756" b="1"/>
            </a:lvl2pPr>
            <a:lvl3pPr marL="1260043" indent="0">
              <a:buNone/>
              <a:defRPr sz="2480" b="1"/>
            </a:lvl3pPr>
            <a:lvl4pPr marL="1890065" indent="0">
              <a:buNone/>
              <a:defRPr sz="2205" b="1"/>
            </a:lvl4pPr>
            <a:lvl5pPr marL="2520086" indent="0">
              <a:buNone/>
              <a:defRPr sz="2205" b="1"/>
            </a:lvl5pPr>
            <a:lvl6pPr marL="3150108" indent="0">
              <a:buNone/>
              <a:defRPr sz="2205" b="1"/>
            </a:lvl6pPr>
            <a:lvl7pPr marL="3780130" indent="0">
              <a:buNone/>
              <a:defRPr sz="2205" b="1"/>
            </a:lvl7pPr>
            <a:lvl8pPr marL="4410151" indent="0">
              <a:buNone/>
              <a:defRPr sz="2205" b="1"/>
            </a:lvl8pPr>
            <a:lvl9pPr marL="5040173" indent="0">
              <a:buNone/>
              <a:defRPr sz="220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8745" y="5720501"/>
            <a:ext cx="5356636" cy="84139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A8A2-D97E-0741-B193-01625C664E5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7BC41-831C-CF41-9971-63FCCF7D0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495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A8A2-D97E-0741-B193-01625C664E5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7BC41-831C-CF41-9971-63FCCF7D0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801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A8A2-D97E-0741-B193-01625C664E5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7BC41-831C-CF41-9971-63FCCF7D0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07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1044046"/>
            <a:ext cx="4063824" cy="3654161"/>
          </a:xfrm>
        </p:spPr>
        <p:txBody>
          <a:bodyPr anchor="b"/>
          <a:lstStyle>
            <a:lvl1pPr>
              <a:defRPr sz="441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636" y="2254852"/>
            <a:ext cx="6378744" cy="11129239"/>
          </a:xfrm>
        </p:spPr>
        <p:txBody>
          <a:bodyPr/>
          <a:lstStyle>
            <a:lvl1pPr>
              <a:defRPr sz="4410"/>
            </a:lvl1pPr>
            <a:lvl2pPr>
              <a:defRPr sz="3858"/>
            </a:lvl2pPr>
            <a:lvl3pPr>
              <a:defRPr sz="3307"/>
            </a:lvl3pPr>
            <a:lvl4pPr>
              <a:defRPr sz="2756"/>
            </a:lvl4pPr>
            <a:lvl5pPr>
              <a:defRPr sz="2756"/>
            </a:lvl5pPr>
            <a:lvl6pPr>
              <a:defRPr sz="2756"/>
            </a:lvl6pPr>
            <a:lvl7pPr>
              <a:defRPr sz="2756"/>
            </a:lvl7pPr>
            <a:lvl8pPr>
              <a:defRPr sz="2756"/>
            </a:lvl8pPr>
            <a:lvl9pPr>
              <a:defRPr sz="275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0" y="4698206"/>
            <a:ext cx="4063824" cy="8704009"/>
          </a:xfrm>
        </p:spPr>
        <p:txBody>
          <a:bodyPr/>
          <a:lstStyle>
            <a:lvl1pPr marL="0" indent="0">
              <a:buNone/>
              <a:defRPr sz="2205"/>
            </a:lvl1pPr>
            <a:lvl2pPr marL="630022" indent="0">
              <a:buNone/>
              <a:defRPr sz="1929"/>
            </a:lvl2pPr>
            <a:lvl3pPr marL="1260043" indent="0">
              <a:buNone/>
              <a:defRPr sz="1654"/>
            </a:lvl3pPr>
            <a:lvl4pPr marL="1890065" indent="0">
              <a:buNone/>
              <a:defRPr sz="1378"/>
            </a:lvl4pPr>
            <a:lvl5pPr marL="2520086" indent="0">
              <a:buNone/>
              <a:defRPr sz="1378"/>
            </a:lvl5pPr>
            <a:lvl6pPr marL="3150108" indent="0">
              <a:buNone/>
              <a:defRPr sz="1378"/>
            </a:lvl6pPr>
            <a:lvl7pPr marL="3780130" indent="0">
              <a:buNone/>
              <a:defRPr sz="1378"/>
            </a:lvl7pPr>
            <a:lvl8pPr marL="4410151" indent="0">
              <a:buNone/>
              <a:defRPr sz="1378"/>
            </a:lvl8pPr>
            <a:lvl9pPr marL="5040173" indent="0">
              <a:buNone/>
              <a:defRPr sz="137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A8A2-D97E-0741-B193-01625C664E5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7BC41-831C-CF41-9971-63FCCF7D0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38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1044046"/>
            <a:ext cx="4063824" cy="3654161"/>
          </a:xfrm>
        </p:spPr>
        <p:txBody>
          <a:bodyPr anchor="b"/>
          <a:lstStyle>
            <a:lvl1pPr>
              <a:defRPr sz="441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6636" y="2254852"/>
            <a:ext cx="6378744" cy="11129239"/>
          </a:xfrm>
        </p:spPr>
        <p:txBody>
          <a:bodyPr anchor="t"/>
          <a:lstStyle>
            <a:lvl1pPr marL="0" indent="0">
              <a:buNone/>
              <a:defRPr sz="4410"/>
            </a:lvl1pPr>
            <a:lvl2pPr marL="630022" indent="0">
              <a:buNone/>
              <a:defRPr sz="3858"/>
            </a:lvl2pPr>
            <a:lvl3pPr marL="1260043" indent="0">
              <a:buNone/>
              <a:defRPr sz="3307"/>
            </a:lvl3pPr>
            <a:lvl4pPr marL="1890065" indent="0">
              <a:buNone/>
              <a:defRPr sz="2756"/>
            </a:lvl4pPr>
            <a:lvl5pPr marL="2520086" indent="0">
              <a:buNone/>
              <a:defRPr sz="2756"/>
            </a:lvl5pPr>
            <a:lvl6pPr marL="3150108" indent="0">
              <a:buNone/>
              <a:defRPr sz="2756"/>
            </a:lvl6pPr>
            <a:lvl7pPr marL="3780130" indent="0">
              <a:buNone/>
              <a:defRPr sz="2756"/>
            </a:lvl7pPr>
            <a:lvl8pPr marL="4410151" indent="0">
              <a:buNone/>
              <a:defRPr sz="2756"/>
            </a:lvl8pPr>
            <a:lvl9pPr marL="5040173" indent="0">
              <a:buNone/>
              <a:defRPr sz="275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0" y="4698206"/>
            <a:ext cx="4063824" cy="8704009"/>
          </a:xfrm>
        </p:spPr>
        <p:txBody>
          <a:bodyPr/>
          <a:lstStyle>
            <a:lvl1pPr marL="0" indent="0">
              <a:buNone/>
              <a:defRPr sz="2205"/>
            </a:lvl1pPr>
            <a:lvl2pPr marL="630022" indent="0">
              <a:buNone/>
              <a:defRPr sz="1929"/>
            </a:lvl2pPr>
            <a:lvl3pPr marL="1260043" indent="0">
              <a:buNone/>
              <a:defRPr sz="1654"/>
            </a:lvl3pPr>
            <a:lvl4pPr marL="1890065" indent="0">
              <a:buNone/>
              <a:defRPr sz="1378"/>
            </a:lvl4pPr>
            <a:lvl5pPr marL="2520086" indent="0">
              <a:buNone/>
              <a:defRPr sz="1378"/>
            </a:lvl5pPr>
            <a:lvl6pPr marL="3150108" indent="0">
              <a:buNone/>
              <a:defRPr sz="1378"/>
            </a:lvl6pPr>
            <a:lvl7pPr marL="3780130" indent="0">
              <a:buNone/>
              <a:defRPr sz="1378"/>
            </a:lvl7pPr>
            <a:lvl8pPr marL="4410151" indent="0">
              <a:buNone/>
              <a:defRPr sz="1378"/>
            </a:lvl8pPr>
            <a:lvl9pPr marL="5040173" indent="0">
              <a:buNone/>
              <a:defRPr sz="137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A8A2-D97E-0741-B193-01625C664E5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7BC41-831C-CF41-9971-63FCCF7D0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813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6249" y="833790"/>
            <a:ext cx="10867490" cy="3027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49" y="4168933"/>
            <a:ext cx="10867490" cy="9936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6249" y="14515141"/>
            <a:ext cx="2834997" cy="8337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5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7A8A2-D97E-0741-B193-01625C664E5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3746" y="14515141"/>
            <a:ext cx="4252496" cy="8337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5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8742" y="14515141"/>
            <a:ext cx="2834997" cy="8337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5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7BC41-831C-CF41-9971-63FCCF7D0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614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1260043" rtl="0" eaLnBrk="1" latinLnBrk="0" hangingPunct="1">
        <a:lnSpc>
          <a:spcPct val="90000"/>
        </a:lnSpc>
        <a:spcBef>
          <a:spcPct val="0"/>
        </a:spcBef>
        <a:buNone/>
        <a:defRPr sz="60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5011" indent="-315011" algn="l" defTabSz="1260043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3858" kern="1200">
          <a:solidFill>
            <a:schemeClr val="tx1"/>
          </a:solidFill>
          <a:latin typeface="+mn-lt"/>
          <a:ea typeface="+mn-ea"/>
          <a:cs typeface="+mn-cs"/>
        </a:defRPr>
      </a:lvl1pPr>
      <a:lvl2pPr marL="945032" indent="-315011" algn="l" defTabSz="1260043" rtl="0" eaLnBrk="1" latinLnBrk="0" hangingPunct="1">
        <a:lnSpc>
          <a:spcPct val="90000"/>
        </a:lnSpc>
        <a:spcBef>
          <a:spcPts val="689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575054" indent="-315011" algn="l" defTabSz="1260043" rtl="0" eaLnBrk="1" latinLnBrk="0" hangingPunct="1">
        <a:lnSpc>
          <a:spcPct val="90000"/>
        </a:lnSpc>
        <a:spcBef>
          <a:spcPts val="689"/>
        </a:spcBef>
        <a:buFont typeface="Arial" panose="020B0604020202020204" pitchFamily="34" charset="0"/>
        <a:buChar char="•"/>
        <a:defRPr sz="2756" kern="1200">
          <a:solidFill>
            <a:schemeClr val="tx1"/>
          </a:solidFill>
          <a:latin typeface="+mn-lt"/>
          <a:ea typeface="+mn-ea"/>
          <a:cs typeface="+mn-cs"/>
        </a:defRPr>
      </a:lvl3pPr>
      <a:lvl4pPr marL="2205076" indent="-315011" algn="l" defTabSz="1260043" rtl="0" eaLnBrk="1" latinLnBrk="0" hangingPunct="1">
        <a:lnSpc>
          <a:spcPct val="90000"/>
        </a:lnSpc>
        <a:spcBef>
          <a:spcPts val="689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4pPr>
      <a:lvl5pPr marL="2835097" indent="-315011" algn="l" defTabSz="1260043" rtl="0" eaLnBrk="1" latinLnBrk="0" hangingPunct="1">
        <a:lnSpc>
          <a:spcPct val="90000"/>
        </a:lnSpc>
        <a:spcBef>
          <a:spcPts val="689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5pPr>
      <a:lvl6pPr marL="3465119" indent="-315011" algn="l" defTabSz="1260043" rtl="0" eaLnBrk="1" latinLnBrk="0" hangingPunct="1">
        <a:lnSpc>
          <a:spcPct val="90000"/>
        </a:lnSpc>
        <a:spcBef>
          <a:spcPts val="689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6pPr>
      <a:lvl7pPr marL="4095140" indent="-315011" algn="l" defTabSz="1260043" rtl="0" eaLnBrk="1" latinLnBrk="0" hangingPunct="1">
        <a:lnSpc>
          <a:spcPct val="90000"/>
        </a:lnSpc>
        <a:spcBef>
          <a:spcPts val="689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7pPr>
      <a:lvl8pPr marL="4725162" indent="-315011" algn="l" defTabSz="1260043" rtl="0" eaLnBrk="1" latinLnBrk="0" hangingPunct="1">
        <a:lnSpc>
          <a:spcPct val="90000"/>
        </a:lnSpc>
        <a:spcBef>
          <a:spcPts val="689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8pPr>
      <a:lvl9pPr marL="5355184" indent="-315011" algn="l" defTabSz="1260043" rtl="0" eaLnBrk="1" latinLnBrk="0" hangingPunct="1">
        <a:lnSpc>
          <a:spcPct val="90000"/>
        </a:lnSpc>
        <a:spcBef>
          <a:spcPts val="689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60043" rtl="0" eaLnBrk="1" latinLnBrk="0" hangingPunct="1">
        <a:defRPr sz="2480" kern="1200">
          <a:solidFill>
            <a:schemeClr val="tx1"/>
          </a:solidFill>
          <a:latin typeface="+mn-lt"/>
          <a:ea typeface="+mn-ea"/>
          <a:cs typeface="+mn-cs"/>
        </a:defRPr>
      </a:lvl1pPr>
      <a:lvl2pPr marL="630022" algn="l" defTabSz="1260043" rtl="0" eaLnBrk="1" latinLnBrk="0" hangingPunct="1">
        <a:defRPr sz="2480" kern="1200">
          <a:solidFill>
            <a:schemeClr val="tx1"/>
          </a:solidFill>
          <a:latin typeface="+mn-lt"/>
          <a:ea typeface="+mn-ea"/>
          <a:cs typeface="+mn-cs"/>
        </a:defRPr>
      </a:lvl2pPr>
      <a:lvl3pPr marL="1260043" algn="l" defTabSz="1260043" rtl="0" eaLnBrk="1" latinLnBrk="0" hangingPunct="1">
        <a:defRPr sz="2480" kern="1200">
          <a:solidFill>
            <a:schemeClr val="tx1"/>
          </a:solidFill>
          <a:latin typeface="+mn-lt"/>
          <a:ea typeface="+mn-ea"/>
          <a:cs typeface="+mn-cs"/>
        </a:defRPr>
      </a:lvl3pPr>
      <a:lvl4pPr marL="1890065" algn="l" defTabSz="1260043" rtl="0" eaLnBrk="1" latinLnBrk="0" hangingPunct="1">
        <a:defRPr sz="2480" kern="1200">
          <a:solidFill>
            <a:schemeClr val="tx1"/>
          </a:solidFill>
          <a:latin typeface="+mn-lt"/>
          <a:ea typeface="+mn-ea"/>
          <a:cs typeface="+mn-cs"/>
        </a:defRPr>
      </a:lvl4pPr>
      <a:lvl5pPr marL="2520086" algn="l" defTabSz="1260043" rtl="0" eaLnBrk="1" latinLnBrk="0" hangingPunct="1">
        <a:defRPr sz="2480" kern="1200">
          <a:solidFill>
            <a:schemeClr val="tx1"/>
          </a:solidFill>
          <a:latin typeface="+mn-lt"/>
          <a:ea typeface="+mn-ea"/>
          <a:cs typeface="+mn-cs"/>
        </a:defRPr>
      </a:lvl5pPr>
      <a:lvl6pPr marL="3150108" algn="l" defTabSz="1260043" rtl="0" eaLnBrk="1" latinLnBrk="0" hangingPunct="1">
        <a:defRPr sz="2480" kern="1200">
          <a:solidFill>
            <a:schemeClr val="tx1"/>
          </a:solidFill>
          <a:latin typeface="+mn-lt"/>
          <a:ea typeface="+mn-ea"/>
          <a:cs typeface="+mn-cs"/>
        </a:defRPr>
      </a:lvl6pPr>
      <a:lvl7pPr marL="3780130" algn="l" defTabSz="1260043" rtl="0" eaLnBrk="1" latinLnBrk="0" hangingPunct="1">
        <a:defRPr sz="2480" kern="1200">
          <a:solidFill>
            <a:schemeClr val="tx1"/>
          </a:solidFill>
          <a:latin typeface="+mn-lt"/>
          <a:ea typeface="+mn-ea"/>
          <a:cs typeface="+mn-cs"/>
        </a:defRPr>
      </a:lvl7pPr>
      <a:lvl8pPr marL="4410151" algn="l" defTabSz="1260043" rtl="0" eaLnBrk="1" latinLnBrk="0" hangingPunct="1">
        <a:defRPr sz="2480" kern="1200">
          <a:solidFill>
            <a:schemeClr val="tx1"/>
          </a:solidFill>
          <a:latin typeface="+mn-lt"/>
          <a:ea typeface="+mn-ea"/>
          <a:cs typeface="+mn-cs"/>
        </a:defRPr>
      </a:lvl8pPr>
      <a:lvl9pPr marL="5040173" algn="l" defTabSz="1260043" rtl="0" eaLnBrk="1" latinLnBrk="0" hangingPunct="1">
        <a:defRPr sz="2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tangle 164"/>
          <p:cNvSpPr/>
          <p:nvPr/>
        </p:nvSpPr>
        <p:spPr>
          <a:xfrm>
            <a:off x="1520035" y="4219776"/>
            <a:ext cx="765011" cy="1872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2685ECA2-8E40-5EF8-21E9-53F3DBB8E16F}"/>
              </a:ext>
            </a:extLst>
          </p:cNvPr>
          <p:cNvCxnSpPr/>
          <p:nvPr/>
        </p:nvCxnSpPr>
        <p:spPr>
          <a:xfrm>
            <a:off x="2085709" y="1540580"/>
            <a:ext cx="187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CD111DA8-0AFC-6357-A2B6-8C62C3EA327D}"/>
              </a:ext>
            </a:extLst>
          </p:cNvPr>
          <p:cNvCxnSpPr>
            <a:cxnSpLocks/>
          </p:cNvCxnSpPr>
          <p:nvPr/>
        </p:nvCxnSpPr>
        <p:spPr>
          <a:xfrm flipV="1">
            <a:off x="2085713" y="1540580"/>
            <a:ext cx="0" cy="54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7BB1B768-CB3F-7FE9-CA00-CB63674E8A7E}"/>
              </a:ext>
            </a:extLst>
          </p:cNvPr>
          <p:cNvCxnSpPr>
            <a:cxnSpLocks/>
          </p:cNvCxnSpPr>
          <p:nvPr/>
        </p:nvCxnSpPr>
        <p:spPr>
          <a:xfrm flipV="1">
            <a:off x="3957096" y="1538703"/>
            <a:ext cx="0" cy="54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BADE308D-C5EB-594B-EC90-14A727FA67AD}"/>
              </a:ext>
            </a:extLst>
          </p:cNvPr>
          <p:cNvCxnSpPr>
            <a:cxnSpLocks/>
          </p:cNvCxnSpPr>
          <p:nvPr/>
        </p:nvCxnSpPr>
        <p:spPr>
          <a:xfrm>
            <a:off x="2678662" y="789644"/>
            <a:ext cx="7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Rectangle 169">
            <a:extLst>
              <a:ext uri="{FF2B5EF4-FFF2-40B4-BE49-F238E27FC236}">
                <a16:creationId xmlns:a16="http://schemas.microsoft.com/office/drawing/2014/main" id="{C4B8ED5B-A239-E4C8-153B-5F20E0C16082}"/>
              </a:ext>
            </a:extLst>
          </p:cNvPr>
          <p:cNvSpPr/>
          <p:nvPr/>
        </p:nvSpPr>
        <p:spPr>
          <a:xfrm>
            <a:off x="2461184" y="676078"/>
            <a:ext cx="206314" cy="23521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88F14403-06E6-F5DC-982A-71753F682CE2}"/>
              </a:ext>
            </a:extLst>
          </p:cNvPr>
          <p:cNvSpPr/>
          <p:nvPr/>
        </p:nvSpPr>
        <p:spPr>
          <a:xfrm>
            <a:off x="1982556" y="1979250"/>
            <a:ext cx="206314" cy="2352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9475F9C3-8DC9-4A4E-E295-D57D61D517D1}"/>
              </a:ext>
            </a:extLst>
          </p:cNvPr>
          <p:cNvSpPr/>
          <p:nvPr/>
        </p:nvSpPr>
        <p:spPr>
          <a:xfrm>
            <a:off x="3853938" y="1967758"/>
            <a:ext cx="206314" cy="23521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D5D42849-D2A4-0DA7-4B9D-4114AEA8EB79}"/>
              </a:ext>
            </a:extLst>
          </p:cNvPr>
          <p:cNvSpPr/>
          <p:nvPr/>
        </p:nvSpPr>
        <p:spPr>
          <a:xfrm>
            <a:off x="2905688" y="1980174"/>
            <a:ext cx="206314" cy="23521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84FBE0BC-D68C-5207-C6CF-DCA3A9635CCB}"/>
              </a:ext>
            </a:extLst>
          </p:cNvPr>
          <p:cNvSpPr/>
          <p:nvPr/>
        </p:nvSpPr>
        <p:spPr>
          <a:xfrm>
            <a:off x="3365478" y="674944"/>
            <a:ext cx="229009" cy="23521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951F860C-CBB8-5351-7F06-A2CA538F1A20}"/>
              </a:ext>
            </a:extLst>
          </p:cNvPr>
          <p:cNvSpPr txBox="1"/>
          <p:nvPr/>
        </p:nvSpPr>
        <p:spPr>
          <a:xfrm>
            <a:off x="1478592" y="704082"/>
            <a:ext cx="833563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1200" dirty="0"/>
              <a:t>Polyposis</a:t>
            </a:r>
            <a:endParaRPr lang="en-US" sz="1200" dirty="0">
              <a:cs typeface="Calibri"/>
            </a:endParaRPr>
          </a:p>
          <a:p>
            <a:pPr algn="ctr"/>
            <a:r>
              <a:rPr lang="en-US" sz="1200" dirty="0"/>
              <a:t>carcinoma</a:t>
            </a:r>
          </a:p>
          <a:p>
            <a:pPr algn="ctr"/>
            <a:r>
              <a:rPr lang="en-US" sz="1200" dirty="0">
                <a:cs typeface="Calibri"/>
              </a:rPr>
              <a:t>INV / WT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9437B4AD-E320-AE21-24D4-BE1A6CC9515F}"/>
              </a:ext>
            </a:extLst>
          </p:cNvPr>
          <p:cNvSpPr txBox="1"/>
          <p:nvPr/>
        </p:nvSpPr>
        <p:spPr>
          <a:xfrm>
            <a:off x="1685736" y="2256582"/>
            <a:ext cx="772970" cy="46166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1200" dirty="0"/>
              <a:t> 1 Polyp</a:t>
            </a:r>
          </a:p>
          <a:p>
            <a:pPr algn="ctr"/>
            <a:r>
              <a:rPr lang="en-US" sz="1200" dirty="0"/>
              <a:t>WT / WT 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AB160D1E-794D-3DFE-04D9-FB5A98EFF545}"/>
              </a:ext>
            </a:extLst>
          </p:cNvPr>
          <p:cNvSpPr txBox="1"/>
          <p:nvPr/>
        </p:nvSpPr>
        <p:spPr>
          <a:xfrm>
            <a:off x="2089554" y="525819"/>
            <a:ext cx="3481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I-1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7D2D1C45-72A3-1748-FB87-E612A9F8A927}"/>
              </a:ext>
            </a:extLst>
          </p:cNvPr>
          <p:cNvSpPr txBox="1"/>
          <p:nvPr/>
        </p:nvSpPr>
        <p:spPr>
          <a:xfrm>
            <a:off x="1654601" y="1963060"/>
            <a:ext cx="386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II-1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391B1DC2-1AF3-736C-4164-55B413276B04}"/>
              </a:ext>
            </a:extLst>
          </p:cNvPr>
          <p:cNvSpPr txBox="1"/>
          <p:nvPr/>
        </p:nvSpPr>
        <p:spPr>
          <a:xfrm>
            <a:off x="3522738" y="1949417"/>
            <a:ext cx="386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II-3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E1CC16A8-F1E9-A714-C414-6E7E45D4E71C}"/>
              </a:ext>
            </a:extLst>
          </p:cNvPr>
          <p:cNvSpPr txBox="1"/>
          <p:nvPr/>
        </p:nvSpPr>
        <p:spPr>
          <a:xfrm>
            <a:off x="2580503" y="1961932"/>
            <a:ext cx="386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II-2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CA742D62-6AF4-1135-B5EB-D02EE493D419}"/>
              </a:ext>
            </a:extLst>
          </p:cNvPr>
          <p:cNvSpPr txBox="1"/>
          <p:nvPr/>
        </p:nvSpPr>
        <p:spPr>
          <a:xfrm>
            <a:off x="2632536" y="2254018"/>
            <a:ext cx="766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Polyposis</a:t>
            </a:r>
          </a:p>
          <a:p>
            <a:pPr algn="ctr"/>
            <a:r>
              <a:rPr lang="en-US" sz="1200" dirty="0"/>
              <a:t>INV / WT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1901FAD6-7A16-6FAC-2B3D-5D634A9A87D3}"/>
              </a:ext>
            </a:extLst>
          </p:cNvPr>
          <p:cNvSpPr txBox="1"/>
          <p:nvPr/>
        </p:nvSpPr>
        <p:spPr>
          <a:xfrm>
            <a:off x="3605846" y="2238026"/>
            <a:ext cx="766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Polyposis</a:t>
            </a:r>
          </a:p>
          <a:p>
            <a:pPr algn="ctr"/>
            <a:r>
              <a:rPr lang="en-US" sz="1200" dirty="0"/>
              <a:t>INV / WT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C198BDEF-F9E1-15A2-BF70-5DC12720E250}"/>
              </a:ext>
            </a:extLst>
          </p:cNvPr>
          <p:cNvSpPr txBox="1"/>
          <p:nvPr/>
        </p:nvSpPr>
        <p:spPr>
          <a:xfrm>
            <a:off x="5227169" y="112682"/>
            <a:ext cx="308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N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7FFE100D-1F35-8A75-6CEB-B270D284D0E1}"/>
              </a:ext>
            </a:extLst>
          </p:cNvPr>
          <p:cNvSpPr txBox="1"/>
          <p:nvPr/>
        </p:nvSpPr>
        <p:spPr>
          <a:xfrm>
            <a:off x="5228850" y="1626340"/>
            <a:ext cx="3044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N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E04EAE25-3712-2667-2A7F-D31D6BB88B68}"/>
              </a:ext>
            </a:extLst>
          </p:cNvPr>
          <p:cNvSpPr txBox="1"/>
          <p:nvPr/>
        </p:nvSpPr>
        <p:spPr>
          <a:xfrm>
            <a:off x="934570" y="347691"/>
            <a:ext cx="4908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N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AB160D1E-794D-3DFE-04D9-FB5A98EFF545}"/>
              </a:ext>
            </a:extLst>
          </p:cNvPr>
          <p:cNvSpPr txBox="1"/>
          <p:nvPr/>
        </p:nvSpPr>
        <p:spPr>
          <a:xfrm>
            <a:off x="3560213" y="506273"/>
            <a:ext cx="3481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I-2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AB160D1E-794D-3DFE-04D9-FB5A98EFF545}"/>
              </a:ext>
            </a:extLst>
          </p:cNvPr>
          <p:cNvSpPr txBox="1"/>
          <p:nvPr/>
        </p:nvSpPr>
        <p:spPr>
          <a:xfrm>
            <a:off x="2586262" y="179738"/>
            <a:ext cx="878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Family 43</a:t>
            </a:r>
          </a:p>
        </p:txBody>
      </p: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B00568D8-1204-0F9A-6E81-D03743BD6641}"/>
              </a:ext>
            </a:extLst>
          </p:cNvPr>
          <p:cNvCxnSpPr>
            <a:cxnSpLocks/>
          </p:cNvCxnSpPr>
          <p:nvPr/>
        </p:nvCxnSpPr>
        <p:spPr>
          <a:xfrm flipV="1">
            <a:off x="3017732" y="792549"/>
            <a:ext cx="4126" cy="118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9" name="Picture 188">
            <a:extLst>
              <a:ext uri="{FF2B5EF4-FFF2-40B4-BE49-F238E27FC236}">
                <a16:creationId xmlns:a16="http://schemas.microsoft.com/office/drawing/2014/main" id="{5A2A4459-453E-3BBD-FA10-CB47634480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147" t="17164" r="14623" b="1625"/>
          <a:stretch/>
        </p:blipFill>
        <p:spPr>
          <a:xfrm>
            <a:off x="871297" y="11282363"/>
            <a:ext cx="6850513" cy="4238515"/>
          </a:xfrm>
          <a:prstGeom prst="rect">
            <a:avLst/>
          </a:prstGeom>
        </p:spPr>
      </p:pic>
      <p:sp>
        <p:nvSpPr>
          <p:cNvPr id="190" name="TextBox 189">
            <a:extLst>
              <a:ext uri="{FF2B5EF4-FFF2-40B4-BE49-F238E27FC236}">
                <a16:creationId xmlns:a16="http://schemas.microsoft.com/office/drawing/2014/main" id="{7FFE100D-1F35-8A75-6CEB-B270D284D0E1}"/>
              </a:ext>
            </a:extLst>
          </p:cNvPr>
          <p:cNvSpPr txBox="1"/>
          <p:nvPr/>
        </p:nvSpPr>
        <p:spPr>
          <a:xfrm>
            <a:off x="278704" y="11336941"/>
            <a:ext cx="3044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lang="en-N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7FFE100D-1F35-8A75-6CEB-B270D284D0E1}"/>
              </a:ext>
            </a:extLst>
          </p:cNvPr>
          <p:cNvSpPr txBox="1"/>
          <p:nvPr/>
        </p:nvSpPr>
        <p:spPr>
          <a:xfrm>
            <a:off x="343405" y="3357863"/>
            <a:ext cx="3044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N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7FFE100D-1F35-8A75-6CEB-B270D284D0E1}"/>
              </a:ext>
            </a:extLst>
          </p:cNvPr>
          <p:cNvSpPr txBox="1"/>
          <p:nvPr/>
        </p:nvSpPr>
        <p:spPr>
          <a:xfrm>
            <a:off x="7998533" y="11336400"/>
            <a:ext cx="3044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lang="en-N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951F860C-CBB8-5351-7F06-A2CA538F1A20}"/>
              </a:ext>
            </a:extLst>
          </p:cNvPr>
          <p:cNvSpPr txBox="1"/>
          <p:nvPr/>
        </p:nvSpPr>
        <p:spPr>
          <a:xfrm>
            <a:off x="3306035" y="967113"/>
            <a:ext cx="373821" cy="27699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1200" dirty="0"/>
              <a:t>NA</a:t>
            </a:r>
            <a:endParaRPr lang="en-US" sz="1200" dirty="0">
              <a:cs typeface="Calibri"/>
            </a:endParaRPr>
          </a:p>
        </p:txBody>
      </p:sp>
      <p:cxnSp>
        <p:nvCxnSpPr>
          <p:cNvPr id="194" name="Straight Arrow Connector 193"/>
          <p:cNvCxnSpPr/>
          <p:nvPr/>
        </p:nvCxnSpPr>
        <p:spPr>
          <a:xfrm flipV="1">
            <a:off x="3157965" y="7307484"/>
            <a:ext cx="2208512" cy="1030473"/>
          </a:xfrm>
          <a:prstGeom prst="straightConnector1">
            <a:avLst/>
          </a:prstGeom>
          <a:ln w="69850">
            <a:solidFill>
              <a:schemeClr val="bg2">
                <a:lumMod val="90000"/>
              </a:scheme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/>
          <p:nvPr/>
        </p:nvCxnSpPr>
        <p:spPr>
          <a:xfrm flipH="1">
            <a:off x="2299116" y="5153749"/>
            <a:ext cx="5688000" cy="0"/>
          </a:xfrm>
          <a:prstGeom prst="straightConnector1">
            <a:avLst/>
          </a:prstGeom>
          <a:ln w="69850">
            <a:solidFill>
              <a:schemeClr val="bg2">
                <a:lumMod val="90000"/>
              </a:scheme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Rectangle 195"/>
          <p:cNvSpPr/>
          <p:nvPr/>
        </p:nvSpPr>
        <p:spPr>
          <a:xfrm>
            <a:off x="613860" y="4088408"/>
            <a:ext cx="923108" cy="324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7" name="Straight Arrow Connector 196"/>
          <p:cNvCxnSpPr/>
          <p:nvPr/>
        </p:nvCxnSpPr>
        <p:spPr>
          <a:xfrm>
            <a:off x="1520035" y="4886498"/>
            <a:ext cx="2340000" cy="0"/>
          </a:xfrm>
          <a:prstGeom prst="straightConnector1">
            <a:avLst/>
          </a:prstGeom>
          <a:ln w="69850">
            <a:solidFill>
              <a:schemeClr val="bg2">
                <a:lumMod val="90000"/>
              </a:scheme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Rectangle 197"/>
          <p:cNvSpPr/>
          <p:nvPr/>
        </p:nvSpPr>
        <p:spPr>
          <a:xfrm>
            <a:off x="2299117" y="4088408"/>
            <a:ext cx="1576251" cy="324000"/>
          </a:xfrm>
          <a:prstGeom prst="rect">
            <a:avLst/>
          </a:prstGeom>
          <a:pattFill prst="pct10">
            <a:fgClr>
              <a:srgbClr val="0070C0"/>
            </a:fgClr>
            <a:bgClr>
              <a:schemeClr val="accent1">
                <a:lumMod val="20000"/>
                <a:lumOff val="80000"/>
              </a:schemeClr>
            </a:bgClr>
          </a:pattFill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99" name="TextBox 198"/>
          <p:cNvSpPr txBox="1"/>
          <p:nvPr/>
        </p:nvSpPr>
        <p:spPr>
          <a:xfrm rot="16200000">
            <a:off x="1848229" y="3504584"/>
            <a:ext cx="9017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111,452,111</a:t>
            </a:r>
          </a:p>
        </p:txBody>
      </p:sp>
      <p:sp>
        <p:nvSpPr>
          <p:cNvPr id="200" name="TextBox 199"/>
          <p:cNvSpPr txBox="1"/>
          <p:nvPr/>
        </p:nvSpPr>
        <p:spPr>
          <a:xfrm rot="16200000">
            <a:off x="1086081" y="3511227"/>
            <a:ext cx="9017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111,440,257</a:t>
            </a:r>
          </a:p>
        </p:txBody>
      </p:sp>
      <p:sp>
        <p:nvSpPr>
          <p:cNvPr id="201" name="TextBox 200"/>
          <p:cNvSpPr txBox="1"/>
          <p:nvPr/>
        </p:nvSpPr>
        <p:spPr>
          <a:xfrm rot="16200000">
            <a:off x="3424481" y="3504584"/>
            <a:ext cx="9017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111,496,633</a:t>
            </a:r>
          </a:p>
        </p:txBody>
      </p:sp>
      <p:sp>
        <p:nvSpPr>
          <p:cNvPr id="202" name="TextBox 201"/>
          <p:cNvSpPr txBox="1"/>
          <p:nvPr/>
        </p:nvSpPr>
        <p:spPr>
          <a:xfrm rot="16200000">
            <a:off x="4390243" y="3519142"/>
            <a:ext cx="9017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111,639,964</a:t>
            </a:r>
          </a:p>
        </p:txBody>
      </p:sp>
      <p:cxnSp>
        <p:nvCxnSpPr>
          <p:cNvPr id="203" name="Straight Arrow Connector 202"/>
          <p:cNvCxnSpPr/>
          <p:nvPr/>
        </p:nvCxnSpPr>
        <p:spPr>
          <a:xfrm>
            <a:off x="4783143" y="4901655"/>
            <a:ext cx="2857402" cy="2331384"/>
          </a:xfrm>
          <a:prstGeom prst="straightConnector1">
            <a:avLst/>
          </a:prstGeom>
          <a:ln w="69850">
            <a:solidFill>
              <a:schemeClr val="bg2">
                <a:lumMod val="90000"/>
              </a:scheme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TextBox 203"/>
          <p:cNvSpPr txBox="1"/>
          <p:nvPr/>
        </p:nvSpPr>
        <p:spPr>
          <a:xfrm rot="16200000">
            <a:off x="8616616" y="7862954"/>
            <a:ext cx="9017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98,945,055</a:t>
            </a:r>
          </a:p>
        </p:txBody>
      </p:sp>
      <p:sp>
        <p:nvSpPr>
          <p:cNvPr id="205" name="TextBox 204"/>
          <p:cNvSpPr txBox="1"/>
          <p:nvPr/>
        </p:nvSpPr>
        <p:spPr>
          <a:xfrm>
            <a:off x="596927" y="5267023"/>
            <a:ext cx="720000" cy="35394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700" b="1" dirty="0">
                <a:solidFill>
                  <a:schemeClr val="bg1"/>
                </a:solidFill>
              </a:rPr>
              <a:t>5q</a:t>
            </a:r>
          </a:p>
        </p:txBody>
      </p:sp>
      <p:sp>
        <p:nvSpPr>
          <p:cNvPr id="206" name="TextBox 205"/>
          <p:cNvSpPr txBox="1"/>
          <p:nvPr/>
        </p:nvSpPr>
        <p:spPr>
          <a:xfrm>
            <a:off x="647703" y="7675740"/>
            <a:ext cx="720000" cy="35394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700" b="1" dirty="0">
                <a:solidFill>
                  <a:schemeClr val="bg1"/>
                </a:solidFill>
              </a:rPr>
              <a:t>11q</a:t>
            </a:r>
          </a:p>
        </p:txBody>
      </p:sp>
      <p:sp>
        <p:nvSpPr>
          <p:cNvPr id="207" name="Rectangle 206"/>
          <p:cNvSpPr/>
          <p:nvPr/>
        </p:nvSpPr>
        <p:spPr>
          <a:xfrm>
            <a:off x="3875369" y="4088408"/>
            <a:ext cx="964594" cy="324000"/>
          </a:xfrm>
          <a:prstGeom prst="rect">
            <a:avLst/>
          </a:prstGeom>
          <a:pattFill prst="ltHorz">
            <a:fgClr>
              <a:schemeClr val="accent1">
                <a:lumMod val="75000"/>
              </a:schemeClr>
            </a:fgClr>
            <a:bgClr>
              <a:schemeClr val="accent1">
                <a:lumMod val="20000"/>
                <a:lumOff val="80000"/>
              </a:schemeClr>
            </a:bgClr>
          </a:pattFill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08" name="TextBox 207"/>
          <p:cNvSpPr txBox="1"/>
          <p:nvPr/>
        </p:nvSpPr>
        <p:spPr>
          <a:xfrm rot="16200000">
            <a:off x="7485607" y="3534836"/>
            <a:ext cx="9017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111,951,934</a:t>
            </a:r>
          </a:p>
        </p:txBody>
      </p:sp>
      <p:cxnSp>
        <p:nvCxnSpPr>
          <p:cNvPr id="209" name="Straight Arrow Connector 208"/>
          <p:cNvCxnSpPr>
            <a:endCxn id="204" idx="3"/>
          </p:cNvCxnSpPr>
          <p:nvPr/>
        </p:nvCxnSpPr>
        <p:spPr>
          <a:xfrm>
            <a:off x="8013038" y="5180435"/>
            <a:ext cx="1054466" cy="2362437"/>
          </a:xfrm>
          <a:prstGeom prst="straightConnector1">
            <a:avLst/>
          </a:prstGeom>
          <a:ln w="69850">
            <a:solidFill>
              <a:schemeClr val="bg2">
                <a:lumMod val="90000"/>
              </a:scheme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TextBox 209"/>
          <p:cNvSpPr txBox="1"/>
          <p:nvPr/>
        </p:nvSpPr>
        <p:spPr>
          <a:xfrm rot="16200000">
            <a:off x="6436079" y="3559022"/>
            <a:ext cx="9017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111,676,773</a:t>
            </a:r>
          </a:p>
        </p:txBody>
      </p:sp>
      <p:cxnSp>
        <p:nvCxnSpPr>
          <p:cNvPr id="211" name="Straight Arrow Connector 210"/>
          <p:cNvCxnSpPr/>
          <p:nvPr/>
        </p:nvCxnSpPr>
        <p:spPr>
          <a:xfrm flipV="1">
            <a:off x="2308641" y="5172799"/>
            <a:ext cx="0" cy="360000"/>
          </a:xfrm>
          <a:prstGeom prst="straightConnector1">
            <a:avLst/>
          </a:prstGeom>
          <a:ln w="69850">
            <a:solidFill>
              <a:schemeClr val="bg2">
                <a:lumMod val="90000"/>
              </a:scheme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/>
          <p:nvPr/>
        </p:nvCxnSpPr>
        <p:spPr>
          <a:xfrm>
            <a:off x="3849366" y="5564888"/>
            <a:ext cx="3789326" cy="2376070"/>
          </a:xfrm>
          <a:prstGeom prst="straightConnector1">
            <a:avLst/>
          </a:prstGeom>
          <a:ln w="69850">
            <a:solidFill>
              <a:schemeClr val="bg2">
                <a:lumMod val="90000"/>
              </a:scheme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TextBox 212"/>
          <p:cNvSpPr txBox="1"/>
          <p:nvPr/>
        </p:nvSpPr>
        <p:spPr>
          <a:xfrm rot="16200000">
            <a:off x="7153714" y="8169271"/>
            <a:ext cx="9017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98,009,035</a:t>
            </a:r>
          </a:p>
        </p:txBody>
      </p:sp>
      <p:sp>
        <p:nvSpPr>
          <p:cNvPr id="214" name="TextBox 213"/>
          <p:cNvSpPr txBox="1"/>
          <p:nvPr/>
        </p:nvSpPr>
        <p:spPr>
          <a:xfrm rot="16200000">
            <a:off x="5535849" y="7375450"/>
            <a:ext cx="9017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97,602,984</a:t>
            </a:r>
          </a:p>
        </p:txBody>
      </p:sp>
      <p:cxnSp>
        <p:nvCxnSpPr>
          <p:cNvPr id="215" name="Straight Arrow Connector 214"/>
          <p:cNvCxnSpPr/>
          <p:nvPr/>
        </p:nvCxnSpPr>
        <p:spPr>
          <a:xfrm flipH="1">
            <a:off x="5940266" y="7978527"/>
            <a:ext cx="5861" cy="752727"/>
          </a:xfrm>
          <a:prstGeom prst="straightConnector1">
            <a:avLst/>
          </a:prstGeom>
          <a:ln w="69850">
            <a:solidFill>
              <a:schemeClr val="bg2">
                <a:lumMod val="90000"/>
              </a:scheme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 flipH="1" flipV="1">
            <a:off x="5988533" y="8734678"/>
            <a:ext cx="3096000" cy="18423"/>
          </a:xfrm>
          <a:prstGeom prst="straightConnector1">
            <a:avLst/>
          </a:prstGeom>
          <a:ln w="69850">
            <a:solidFill>
              <a:schemeClr val="bg2">
                <a:lumMod val="90000"/>
              </a:scheme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TextBox 216"/>
          <p:cNvSpPr txBox="1"/>
          <p:nvPr/>
        </p:nvSpPr>
        <p:spPr>
          <a:xfrm rot="16200000">
            <a:off x="8578038" y="3479084"/>
            <a:ext cx="9017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112,769,976</a:t>
            </a:r>
          </a:p>
        </p:txBody>
      </p:sp>
      <p:sp>
        <p:nvSpPr>
          <p:cNvPr id="218" name="TextBox 217"/>
          <p:cNvSpPr txBox="1"/>
          <p:nvPr/>
        </p:nvSpPr>
        <p:spPr>
          <a:xfrm rot="16200000">
            <a:off x="10764116" y="3538273"/>
            <a:ext cx="9017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116,946,042</a:t>
            </a:r>
          </a:p>
        </p:txBody>
      </p:sp>
      <p:sp>
        <p:nvSpPr>
          <p:cNvPr id="219" name="Rectangle 218"/>
          <p:cNvSpPr/>
          <p:nvPr/>
        </p:nvSpPr>
        <p:spPr>
          <a:xfrm>
            <a:off x="11215004" y="4089456"/>
            <a:ext cx="557402" cy="324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20" name="Straight Arrow Connector 219"/>
          <p:cNvCxnSpPr/>
          <p:nvPr/>
        </p:nvCxnSpPr>
        <p:spPr>
          <a:xfrm>
            <a:off x="9037564" y="4930679"/>
            <a:ext cx="2176080" cy="17052"/>
          </a:xfrm>
          <a:prstGeom prst="straightConnector1">
            <a:avLst/>
          </a:prstGeom>
          <a:ln w="69850">
            <a:solidFill>
              <a:schemeClr val="bg2">
                <a:lumMod val="90000"/>
              </a:scheme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/>
          <p:cNvCxnSpPr/>
          <p:nvPr/>
        </p:nvCxnSpPr>
        <p:spPr>
          <a:xfrm>
            <a:off x="9017644" y="4974846"/>
            <a:ext cx="1" cy="475734"/>
          </a:xfrm>
          <a:prstGeom prst="straightConnector1">
            <a:avLst/>
          </a:prstGeom>
          <a:ln w="69850">
            <a:solidFill>
              <a:schemeClr val="bg2">
                <a:lumMod val="90000"/>
              </a:scheme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/>
          <p:cNvCxnSpPr/>
          <p:nvPr/>
        </p:nvCxnSpPr>
        <p:spPr>
          <a:xfrm>
            <a:off x="11239620" y="5434383"/>
            <a:ext cx="1" cy="360000"/>
          </a:xfrm>
          <a:prstGeom prst="straightConnector1">
            <a:avLst/>
          </a:prstGeom>
          <a:ln w="69850">
            <a:solidFill>
              <a:schemeClr val="bg2">
                <a:lumMod val="90000"/>
              </a:scheme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/>
          <p:cNvCxnSpPr/>
          <p:nvPr/>
        </p:nvCxnSpPr>
        <p:spPr>
          <a:xfrm>
            <a:off x="8067299" y="5806299"/>
            <a:ext cx="3206395" cy="8489"/>
          </a:xfrm>
          <a:prstGeom prst="straightConnector1">
            <a:avLst/>
          </a:prstGeom>
          <a:ln w="69850">
            <a:solidFill>
              <a:schemeClr val="bg2">
                <a:lumMod val="90000"/>
              </a:scheme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/>
          <p:cNvCxnSpPr/>
          <p:nvPr/>
        </p:nvCxnSpPr>
        <p:spPr>
          <a:xfrm flipV="1">
            <a:off x="8040857" y="5814788"/>
            <a:ext cx="0" cy="356770"/>
          </a:xfrm>
          <a:prstGeom prst="straightConnector1">
            <a:avLst/>
          </a:prstGeom>
          <a:ln w="69850">
            <a:solidFill>
              <a:schemeClr val="bg2">
                <a:lumMod val="90000"/>
              </a:scheme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Rectangle 224"/>
          <p:cNvSpPr/>
          <p:nvPr/>
        </p:nvSpPr>
        <p:spPr>
          <a:xfrm>
            <a:off x="4952016" y="4088408"/>
            <a:ext cx="1942825" cy="324000"/>
          </a:xfrm>
          <a:prstGeom prst="rect">
            <a:avLst/>
          </a:prstGeom>
          <a:pattFill prst="ltVert">
            <a:fgClr>
              <a:srgbClr val="7030A0"/>
            </a:fgClr>
            <a:bgClr>
              <a:schemeClr val="accent1">
                <a:lumMod val="20000"/>
                <a:lumOff val="80000"/>
              </a:schemeClr>
            </a:bgClr>
          </a:pattFill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26" name="TextBox 225"/>
          <p:cNvSpPr txBox="1"/>
          <p:nvPr/>
        </p:nvSpPr>
        <p:spPr>
          <a:xfrm rot="16200000">
            <a:off x="7616412" y="3534835"/>
            <a:ext cx="9017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111,952,019</a:t>
            </a:r>
          </a:p>
        </p:txBody>
      </p:sp>
      <p:cxnSp>
        <p:nvCxnSpPr>
          <p:cNvPr id="227" name="Straight Arrow Connector 226"/>
          <p:cNvCxnSpPr/>
          <p:nvPr/>
        </p:nvCxnSpPr>
        <p:spPr>
          <a:xfrm flipV="1">
            <a:off x="9032355" y="6171558"/>
            <a:ext cx="5209" cy="362423"/>
          </a:xfrm>
          <a:prstGeom prst="straightConnector1">
            <a:avLst/>
          </a:prstGeom>
          <a:ln w="69850">
            <a:solidFill>
              <a:schemeClr val="bg2">
                <a:lumMod val="90000"/>
              </a:scheme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/>
          <p:nvPr/>
        </p:nvCxnSpPr>
        <p:spPr>
          <a:xfrm>
            <a:off x="4952017" y="6533981"/>
            <a:ext cx="4065628" cy="5341"/>
          </a:xfrm>
          <a:prstGeom prst="straightConnector1">
            <a:avLst/>
          </a:prstGeom>
          <a:ln w="69850">
            <a:solidFill>
              <a:schemeClr val="bg2">
                <a:lumMod val="90000"/>
              </a:scheme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/>
          <p:nvPr/>
        </p:nvCxnSpPr>
        <p:spPr>
          <a:xfrm flipV="1">
            <a:off x="4961976" y="6539322"/>
            <a:ext cx="19919" cy="343769"/>
          </a:xfrm>
          <a:prstGeom prst="straightConnector1">
            <a:avLst/>
          </a:prstGeom>
          <a:ln w="69850">
            <a:solidFill>
              <a:schemeClr val="bg2">
                <a:lumMod val="90000"/>
              </a:scheme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Rectangle 229"/>
          <p:cNvSpPr/>
          <p:nvPr/>
        </p:nvSpPr>
        <p:spPr>
          <a:xfrm>
            <a:off x="6894843" y="4088408"/>
            <a:ext cx="1118457" cy="324000"/>
          </a:xfrm>
          <a:prstGeom prst="rect">
            <a:avLst/>
          </a:prstGeom>
          <a:pattFill prst="pct10">
            <a:fgClr>
              <a:srgbClr val="0070C0"/>
            </a:fgClr>
            <a:bgClr>
              <a:schemeClr val="accent1">
                <a:lumMod val="20000"/>
                <a:lumOff val="80000"/>
              </a:schemeClr>
            </a:bgClr>
          </a:pattFill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231" name="Rectangle 230"/>
          <p:cNvSpPr/>
          <p:nvPr/>
        </p:nvSpPr>
        <p:spPr>
          <a:xfrm>
            <a:off x="8001083" y="4088408"/>
            <a:ext cx="1016561" cy="324000"/>
          </a:xfrm>
          <a:prstGeom prst="rect">
            <a:avLst/>
          </a:prstGeom>
          <a:pattFill prst="dotDmnd">
            <a:fgClr>
              <a:schemeClr val="accent1">
                <a:lumMod val="75000"/>
              </a:schemeClr>
            </a:fgClr>
            <a:bgClr>
              <a:schemeClr val="accent1">
                <a:lumMod val="20000"/>
                <a:lumOff val="80000"/>
              </a:schemeClr>
            </a:bgClr>
          </a:pattFill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232" name="Rectangle 231"/>
          <p:cNvSpPr/>
          <p:nvPr/>
        </p:nvSpPr>
        <p:spPr>
          <a:xfrm>
            <a:off x="9017644" y="4088408"/>
            <a:ext cx="2196000" cy="324000"/>
          </a:xfrm>
          <a:prstGeom prst="rect">
            <a:avLst/>
          </a:prstGeom>
          <a:pattFill prst="ltVert">
            <a:fgClr>
              <a:srgbClr val="7030A0"/>
            </a:fgClr>
            <a:bgClr>
              <a:schemeClr val="accent1">
                <a:lumMod val="20000"/>
                <a:lumOff val="80000"/>
              </a:schemeClr>
            </a:bgClr>
          </a:pattFill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233" name="Rectangle 232"/>
          <p:cNvSpPr/>
          <p:nvPr/>
        </p:nvSpPr>
        <p:spPr>
          <a:xfrm>
            <a:off x="8726241" y="4550579"/>
            <a:ext cx="622998" cy="2015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dirty="0">
                <a:solidFill>
                  <a:srgbClr val="FF0000"/>
                </a:solidFill>
              </a:rPr>
              <a:t>APC</a:t>
            </a:r>
          </a:p>
        </p:txBody>
      </p:sp>
      <p:sp>
        <p:nvSpPr>
          <p:cNvPr id="234" name="TextBox 233"/>
          <p:cNvSpPr txBox="1"/>
          <p:nvPr/>
        </p:nvSpPr>
        <p:spPr>
          <a:xfrm rot="16200000">
            <a:off x="2705302" y="7578883"/>
            <a:ext cx="9017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95,852,454</a:t>
            </a:r>
          </a:p>
        </p:txBody>
      </p:sp>
      <p:cxnSp>
        <p:nvCxnSpPr>
          <p:cNvPr id="235" name="Straight Arrow Connector 234"/>
          <p:cNvCxnSpPr/>
          <p:nvPr/>
        </p:nvCxnSpPr>
        <p:spPr>
          <a:xfrm flipH="1">
            <a:off x="5752530" y="8444647"/>
            <a:ext cx="9686" cy="288000"/>
          </a:xfrm>
          <a:prstGeom prst="straightConnector1">
            <a:avLst/>
          </a:prstGeom>
          <a:ln w="69850">
            <a:solidFill>
              <a:schemeClr val="bg2">
                <a:lumMod val="90000"/>
              </a:scheme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Arrow Connector 235"/>
          <p:cNvCxnSpPr/>
          <p:nvPr/>
        </p:nvCxnSpPr>
        <p:spPr>
          <a:xfrm flipH="1" flipV="1">
            <a:off x="3087242" y="8715639"/>
            <a:ext cx="2665288" cy="1"/>
          </a:xfrm>
          <a:prstGeom prst="straightConnector1">
            <a:avLst/>
          </a:prstGeom>
          <a:ln w="69850">
            <a:solidFill>
              <a:schemeClr val="bg2">
                <a:lumMod val="90000"/>
              </a:scheme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Rectangle 236"/>
          <p:cNvSpPr/>
          <p:nvPr/>
        </p:nvSpPr>
        <p:spPr>
          <a:xfrm>
            <a:off x="1779519" y="8892061"/>
            <a:ext cx="1293021" cy="28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8" name="Rectangle 237"/>
          <p:cNvSpPr/>
          <p:nvPr/>
        </p:nvSpPr>
        <p:spPr>
          <a:xfrm>
            <a:off x="9104263" y="8892061"/>
            <a:ext cx="1500815" cy="28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9" name="Rectangle 238"/>
          <p:cNvSpPr/>
          <p:nvPr/>
        </p:nvSpPr>
        <p:spPr>
          <a:xfrm>
            <a:off x="3064645" y="8892061"/>
            <a:ext cx="2697571" cy="288000"/>
          </a:xfrm>
          <a:prstGeom prst="rect">
            <a:avLst/>
          </a:prstGeom>
          <a:pattFill prst="pct10">
            <a:fgClr>
              <a:schemeClr val="accent6">
                <a:lumMod val="75000"/>
              </a:schemeClr>
            </a:fgClr>
            <a:bgClr>
              <a:schemeClr val="accent6">
                <a:lumMod val="20000"/>
                <a:lumOff val="80000"/>
              </a:schemeClr>
            </a:bgClr>
          </a:patt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240" name="Rectangle 239"/>
          <p:cNvSpPr/>
          <p:nvPr/>
        </p:nvSpPr>
        <p:spPr>
          <a:xfrm>
            <a:off x="5762216" y="8892061"/>
            <a:ext cx="1874429" cy="288000"/>
          </a:xfrm>
          <a:prstGeom prst="rect">
            <a:avLst/>
          </a:prstGeom>
          <a:pattFill prst="ltHorz">
            <a:fgClr>
              <a:schemeClr val="accent6">
                <a:lumMod val="75000"/>
              </a:schemeClr>
            </a:fgClr>
            <a:bgClr>
              <a:schemeClr val="accent6">
                <a:lumMod val="20000"/>
                <a:lumOff val="80000"/>
              </a:schemeClr>
            </a:bgClr>
          </a:patt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u="sng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241" name="Rectangle 240"/>
          <p:cNvSpPr/>
          <p:nvPr/>
        </p:nvSpPr>
        <p:spPr>
          <a:xfrm>
            <a:off x="7657742" y="8892061"/>
            <a:ext cx="1446522" cy="288000"/>
          </a:xfrm>
          <a:prstGeom prst="rect">
            <a:avLst/>
          </a:prstGeom>
          <a:pattFill prst="ltVert">
            <a:fgClr>
              <a:schemeClr val="accent6">
                <a:lumMod val="75000"/>
              </a:schemeClr>
            </a:fgClr>
            <a:bgClr>
              <a:schemeClr val="accent6">
                <a:lumMod val="20000"/>
                <a:lumOff val="80000"/>
              </a:schemeClr>
            </a:bgClr>
          </a:patt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u="sng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242" name="Rectangle 241"/>
          <p:cNvSpPr/>
          <p:nvPr/>
        </p:nvSpPr>
        <p:spPr>
          <a:xfrm>
            <a:off x="1256963" y="4516287"/>
            <a:ext cx="1396900" cy="201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dirty="0">
                <a:solidFill>
                  <a:srgbClr val="FF0000"/>
                </a:solidFill>
              </a:rPr>
              <a:t>CAMK4</a:t>
            </a:r>
          </a:p>
        </p:txBody>
      </p:sp>
      <p:sp>
        <p:nvSpPr>
          <p:cNvPr id="243" name="Rectangle 242"/>
          <p:cNvSpPr/>
          <p:nvPr/>
        </p:nvSpPr>
        <p:spPr>
          <a:xfrm>
            <a:off x="3209501" y="4525368"/>
            <a:ext cx="1326376" cy="201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dirty="0">
                <a:solidFill>
                  <a:srgbClr val="FF0000"/>
                </a:solidFill>
              </a:rPr>
              <a:t>STARD4 (UTR)</a:t>
            </a:r>
          </a:p>
        </p:txBody>
      </p:sp>
      <p:cxnSp>
        <p:nvCxnSpPr>
          <p:cNvPr id="244" name="Straight Arrow Connector 243"/>
          <p:cNvCxnSpPr/>
          <p:nvPr/>
        </p:nvCxnSpPr>
        <p:spPr>
          <a:xfrm flipV="1">
            <a:off x="7613301" y="7177613"/>
            <a:ext cx="19919" cy="343769"/>
          </a:xfrm>
          <a:prstGeom prst="straightConnector1">
            <a:avLst/>
          </a:prstGeom>
          <a:ln w="69850">
            <a:solidFill>
              <a:schemeClr val="bg2">
                <a:lumMod val="90000"/>
              </a:scheme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" name="Rectangle 244"/>
          <p:cNvSpPr/>
          <p:nvPr/>
        </p:nvSpPr>
        <p:spPr>
          <a:xfrm>
            <a:off x="7524716" y="4561127"/>
            <a:ext cx="924799" cy="201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dirty="0">
                <a:solidFill>
                  <a:srgbClr val="FF0000"/>
                </a:solidFill>
              </a:rPr>
              <a:t>NREP</a:t>
            </a:r>
          </a:p>
        </p:txBody>
      </p:sp>
      <p:sp>
        <p:nvSpPr>
          <p:cNvPr id="246" name="TextBox 245"/>
          <p:cNvSpPr txBox="1"/>
          <p:nvPr/>
        </p:nvSpPr>
        <p:spPr>
          <a:xfrm rot="16200000">
            <a:off x="4517635" y="3523270"/>
            <a:ext cx="9017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111,639,989</a:t>
            </a:r>
          </a:p>
        </p:txBody>
      </p:sp>
      <p:cxnSp>
        <p:nvCxnSpPr>
          <p:cNvPr id="247" name="Straight Arrow Connector 246"/>
          <p:cNvCxnSpPr/>
          <p:nvPr/>
        </p:nvCxnSpPr>
        <p:spPr>
          <a:xfrm flipH="1">
            <a:off x="11292087" y="5115924"/>
            <a:ext cx="279375" cy="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8" name="TextBox 247"/>
          <p:cNvSpPr txBox="1"/>
          <p:nvPr/>
        </p:nvSpPr>
        <p:spPr>
          <a:xfrm>
            <a:off x="5091009" y="6847719"/>
            <a:ext cx="44038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>
                <a:solidFill>
                  <a:srgbClr val="FF0000"/>
                </a:solidFill>
              </a:rPr>
              <a:t>CR</a:t>
            </a:r>
          </a:p>
        </p:txBody>
      </p:sp>
      <p:sp>
        <p:nvSpPr>
          <p:cNvPr id="249" name="TextBox 248"/>
          <p:cNvSpPr txBox="1"/>
          <p:nvPr/>
        </p:nvSpPr>
        <p:spPr>
          <a:xfrm>
            <a:off x="11268764" y="5111334"/>
            <a:ext cx="44038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b="1" dirty="0">
                <a:solidFill>
                  <a:srgbClr val="FF0000"/>
                </a:solidFill>
              </a:rPr>
              <a:t>XR</a:t>
            </a:r>
          </a:p>
        </p:txBody>
      </p:sp>
      <p:cxnSp>
        <p:nvCxnSpPr>
          <p:cNvPr id="250" name="Straight Arrow Connector 249"/>
          <p:cNvCxnSpPr/>
          <p:nvPr/>
        </p:nvCxnSpPr>
        <p:spPr>
          <a:xfrm flipH="1">
            <a:off x="9212700" y="5299161"/>
            <a:ext cx="279375" cy="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Arrow Connector 250"/>
          <p:cNvCxnSpPr/>
          <p:nvPr/>
        </p:nvCxnSpPr>
        <p:spPr>
          <a:xfrm flipV="1">
            <a:off x="8576472" y="6287911"/>
            <a:ext cx="340698" cy="104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" name="TextBox 251"/>
          <p:cNvSpPr txBox="1"/>
          <p:nvPr/>
        </p:nvSpPr>
        <p:spPr>
          <a:xfrm>
            <a:off x="8576472" y="5843836"/>
            <a:ext cx="44038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b="1" dirty="0">
                <a:solidFill>
                  <a:srgbClr val="FF0000"/>
                </a:solidFill>
              </a:rPr>
              <a:t>EF</a:t>
            </a:r>
          </a:p>
        </p:txBody>
      </p:sp>
      <p:cxnSp>
        <p:nvCxnSpPr>
          <p:cNvPr id="253" name="Straight Arrow Connector 252"/>
          <p:cNvCxnSpPr/>
          <p:nvPr/>
        </p:nvCxnSpPr>
        <p:spPr>
          <a:xfrm flipH="1">
            <a:off x="5123886" y="6737545"/>
            <a:ext cx="279375" cy="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" name="TextBox 253"/>
          <p:cNvSpPr txBox="1"/>
          <p:nvPr/>
        </p:nvSpPr>
        <p:spPr>
          <a:xfrm>
            <a:off x="9142890" y="4980752"/>
            <a:ext cx="44038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b="1" dirty="0">
                <a:solidFill>
                  <a:srgbClr val="FF0000"/>
                </a:solidFill>
              </a:rPr>
              <a:t>FR</a:t>
            </a:r>
          </a:p>
        </p:txBody>
      </p:sp>
      <p:sp>
        <p:nvSpPr>
          <p:cNvPr id="255" name="Rectangle 254"/>
          <p:cNvSpPr/>
          <p:nvPr/>
        </p:nvSpPr>
        <p:spPr>
          <a:xfrm>
            <a:off x="4566930" y="2989783"/>
            <a:ext cx="741457" cy="259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25bp del</a:t>
            </a:r>
          </a:p>
        </p:txBody>
      </p:sp>
      <p:sp>
        <p:nvSpPr>
          <p:cNvPr id="256" name="Rectangle 255"/>
          <p:cNvSpPr/>
          <p:nvPr/>
        </p:nvSpPr>
        <p:spPr>
          <a:xfrm>
            <a:off x="4843231" y="4225993"/>
            <a:ext cx="86799" cy="18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cxnSp>
        <p:nvCxnSpPr>
          <p:cNvPr id="257" name="Straight Arrow Connector 256"/>
          <p:cNvCxnSpPr/>
          <p:nvPr/>
        </p:nvCxnSpPr>
        <p:spPr>
          <a:xfrm flipV="1">
            <a:off x="5266831" y="6888433"/>
            <a:ext cx="1658844" cy="455102"/>
          </a:xfrm>
          <a:prstGeom prst="straightConnector1">
            <a:avLst/>
          </a:prstGeom>
          <a:ln w="69850">
            <a:solidFill>
              <a:schemeClr val="bg2">
                <a:lumMod val="90000"/>
              </a:scheme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Arrow Connector 257"/>
          <p:cNvCxnSpPr/>
          <p:nvPr/>
        </p:nvCxnSpPr>
        <p:spPr>
          <a:xfrm>
            <a:off x="596927" y="4882853"/>
            <a:ext cx="923108" cy="0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Arrow Connector 258"/>
          <p:cNvCxnSpPr/>
          <p:nvPr/>
        </p:nvCxnSpPr>
        <p:spPr>
          <a:xfrm>
            <a:off x="3916854" y="4886498"/>
            <a:ext cx="923108" cy="0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Arrow Connector 259"/>
          <p:cNvCxnSpPr/>
          <p:nvPr/>
        </p:nvCxnSpPr>
        <p:spPr>
          <a:xfrm flipH="1" flipV="1">
            <a:off x="6860296" y="5149790"/>
            <a:ext cx="1130719" cy="1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Arrow Connector 260"/>
          <p:cNvCxnSpPr/>
          <p:nvPr/>
        </p:nvCxnSpPr>
        <p:spPr>
          <a:xfrm flipV="1">
            <a:off x="2285046" y="5574413"/>
            <a:ext cx="1574989" cy="2010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Arrow Connector 261"/>
          <p:cNvCxnSpPr/>
          <p:nvPr/>
        </p:nvCxnSpPr>
        <p:spPr>
          <a:xfrm flipH="1">
            <a:off x="9032354" y="5425508"/>
            <a:ext cx="2207835" cy="8875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Arrow Connector 262"/>
          <p:cNvCxnSpPr/>
          <p:nvPr/>
        </p:nvCxnSpPr>
        <p:spPr>
          <a:xfrm>
            <a:off x="11215279" y="4947731"/>
            <a:ext cx="637310" cy="8407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Arrow Connector 263"/>
          <p:cNvCxnSpPr/>
          <p:nvPr/>
        </p:nvCxnSpPr>
        <p:spPr>
          <a:xfrm flipH="1">
            <a:off x="7982423" y="6142958"/>
            <a:ext cx="1079047" cy="7110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Arrow Connector 264"/>
          <p:cNvCxnSpPr/>
          <p:nvPr/>
        </p:nvCxnSpPr>
        <p:spPr>
          <a:xfrm flipH="1">
            <a:off x="4924616" y="6848815"/>
            <a:ext cx="2054282" cy="9212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Arrow Connector 265"/>
          <p:cNvCxnSpPr/>
          <p:nvPr/>
        </p:nvCxnSpPr>
        <p:spPr>
          <a:xfrm flipV="1">
            <a:off x="9104263" y="8737056"/>
            <a:ext cx="1500815" cy="564"/>
          </a:xfrm>
          <a:prstGeom prst="straightConnector1">
            <a:avLst/>
          </a:prstGeom>
          <a:ln w="698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Arrow Connector 266"/>
          <p:cNvCxnSpPr/>
          <p:nvPr/>
        </p:nvCxnSpPr>
        <p:spPr>
          <a:xfrm flipH="1" flipV="1">
            <a:off x="3146959" y="8337957"/>
            <a:ext cx="2615257" cy="16933"/>
          </a:xfrm>
          <a:prstGeom prst="straightConnector1">
            <a:avLst/>
          </a:prstGeom>
          <a:ln w="698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Arrow Connector 267"/>
          <p:cNvCxnSpPr/>
          <p:nvPr/>
        </p:nvCxnSpPr>
        <p:spPr>
          <a:xfrm flipV="1">
            <a:off x="1779519" y="8709767"/>
            <a:ext cx="1355024" cy="5872"/>
          </a:xfrm>
          <a:prstGeom prst="straightConnector1">
            <a:avLst/>
          </a:prstGeom>
          <a:ln w="698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Arrow Connector 268"/>
          <p:cNvCxnSpPr/>
          <p:nvPr/>
        </p:nvCxnSpPr>
        <p:spPr>
          <a:xfrm>
            <a:off x="7613304" y="7542872"/>
            <a:ext cx="1574956" cy="0"/>
          </a:xfrm>
          <a:prstGeom prst="straightConnector1">
            <a:avLst/>
          </a:prstGeom>
          <a:ln w="698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Arrow Connector 269"/>
          <p:cNvCxnSpPr/>
          <p:nvPr/>
        </p:nvCxnSpPr>
        <p:spPr>
          <a:xfrm flipH="1">
            <a:off x="5957199" y="7948675"/>
            <a:ext cx="1648800" cy="0"/>
          </a:xfrm>
          <a:prstGeom prst="straightConnector1">
            <a:avLst/>
          </a:prstGeom>
          <a:ln w="698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Rectangle 270"/>
          <p:cNvSpPr/>
          <p:nvPr/>
        </p:nvSpPr>
        <p:spPr>
          <a:xfrm>
            <a:off x="1569443" y="2971878"/>
            <a:ext cx="741457" cy="259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11kb del</a:t>
            </a:r>
          </a:p>
        </p:txBody>
      </p:sp>
      <p:cxnSp>
        <p:nvCxnSpPr>
          <p:cNvPr id="272" name="Straight Arrow Connector 271"/>
          <p:cNvCxnSpPr/>
          <p:nvPr/>
        </p:nvCxnSpPr>
        <p:spPr>
          <a:xfrm flipH="1" flipV="1">
            <a:off x="2662200" y="963445"/>
            <a:ext cx="227025" cy="24749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3" name="Picture 27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0" t="21888" r="33430" b="1215"/>
          <a:stretch/>
        </p:blipFill>
        <p:spPr>
          <a:xfrm>
            <a:off x="8421393" y="11367558"/>
            <a:ext cx="3831567" cy="4153321"/>
          </a:xfrm>
          <a:prstGeom prst="rect">
            <a:avLst/>
          </a:prstGeom>
        </p:spPr>
      </p:pic>
      <p:sp>
        <p:nvSpPr>
          <p:cNvPr id="274" name="Oval 273"/>
          <p:cNvSpPr/>
          <p:nvPr/>
        </p:nvSpPr>
        <p:spPr>
          <a:xfrm>
            <a:off x="873864" y="4081345"/>
            <a:ext cx="243474" cy="3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5" name="Oval 274"/>
          <p:cNvSpPr/>
          <p:nvPr/>
        </p:nvSpPr>
        <p:spPr>
          <a:xfrm>
            <a:off x="2237182" y="8888391"/>
            <a:ext cx="243474" cy="288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6" name="Rectangle 275"/>
          <p:cNvSpPr/>
          <p:nvPr/>
        </p:nvSpPr>
        <p:spPr>
          <a:xfrm rot="10800000">
            <a:off x="2977128" y="10523432"/>
            <a:ext cx="2697571" cy="288000"/>
          </a:xfrm>
          <a:prstGeom prst="rect">
            <a:avLst/>
          </a:prstGeom>
          <a:pattFill prst="pct10">
            <a:fgClr>
              <a:schemeClr val="accent6">
                <a:lumMod val="75000"/>
              </a:schemeClr>
            </a:fgClr>
            <a:bgClr>
              <a:schemeClr val="accent6">
                <a:lumMod val="20000"/>
                <a:lumOff val="80000"/>
              </a:schemeClr>
            </a:bgClr>
          </a:patt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277" name="Rectangle 276"/>
          <p:cNvSpPr/>
          <p:nvPr/>
        </p:nvSpPr>
        <p:spPr>
          <a:xfrm rot="10800000">
            <a:off x="5674699" y="10523432"/>
            <a:ext cx="1942825" cy="288000"/>
          </a:xfrm>
          <a:prstGeom prst="rect">
            <a:avLst/>
          </a:prstGeom>
          <a:pattFill prst="ltVert">
            <a:fgClr>
              <a:srgbClr val="7030A0"/>
            </a:fgClr>
            <a:bgClr>
              <a:schemeClr val="accent1">
                <a:lumMod val="20000"/>
                <a:lumOff val="80000"/>
              </a:schemeClr>
            </a:bgClr>
          </a:pattFill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78" name="Rectangle 277"/>
          <p:cNvSpPr/>
          <p:nvPr/>
        </p:nvSpPr>
        <p:spPr>
          <a:xfrm>
            <a:off x="869795" y="10522926"/>
            <a:ext cx="2107334" cy="28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11der</a:t>
            </a:r>
          </a:p>
        </p:txBody>
      </p:sp>
      <p:sp>
        <p:nvSpPr>
          <p:cNvPr id="279" name="Rectangle 278"/>
          <p:cNvSpPr/>
          <p:nvPr/>
        </p:nvSpPr>
        <p:spPr>
          <a:xfrm>
            <a:off x="10830084" y="10522925"/>
            <a:ext cx="1104918" cy="288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0" name="Rectangle 279"/>
          <p:cNvSpPr/>
          <p:nvPr/>
        </p:nvSpPr>
        <p:spPr>
          <a:xfrm rot="10800000">
            <a:off x="7617524" y="10523432"/>
            <a:ext cx="1016561" cy="288000"/>
          </a:xfrm>
          <a:prstGeom prst="rect">
            <a:avLst/>
          </a:prstGeom>
          <a:pattFill prst="dotDmnd">
            <a:fgClr>
              <a:schemeClr val="accent1">
                <a:lumMod val="75000"/>
              </a:schemeClr>
            </a:fgClr>
            <a:bgClr>
              <a:schemeClr val="accent1">
                <a:lumMod val="20000"/>
                <a:lumOff val="80000"/>
              </a:schemeClr>
            </a:bgClr>
          </a:pattFill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281" name="Rectangle 280"/>
          <p:cNvSpPr/>
          <p:nvPr/>
        </p:nvSpPr>
        <p:spPr>
          <a:xfrm rot="10800000">
            <a:off x="8634085" y="10523432"/>
            <a:ext cx="2196000" cy="288000"/>
          </a:xfrm>
          <a:prstGeom prst="rect">
            <a:avLst/>
          </a:prstGeom>
          <a:pattFill prst="ltVert">
            <a:fgClr>
              <a:srgbClr val="7030A0"/>
            </a:fgClr>
            <a:bgClr>
              <a:schemeClr val="accent1">
                <a:lumMod val="20000"/>
                <a:lumOff val="80000"/>
              </a:schemeClr>
            </a:bgClr>
          </a:pattFill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282" name="Rectangle 281"/>
          <p:cNvSpPr/>
          <p:nvPr/>
        </p:nvSpPr>
        <p:spPr>
          <a:xfrm>
            <a:off x="752230" y="9788400"/>
            <a:ext cx="2679214" cy="288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5der</a:t>
            </a:r>
          </a:p>
        </p:txBody>
      </p:sp>
      <p:sp>
        <p:nvSpPr>
          <p:cNvPr id="283" name="Rectangle 282"/>
          <p:cNvSpPr/>
          <p:nvPr/>
        </p:nvSpPr>
        <p:spPr>
          <a:xfrm>
            <a:off x="3431443" y="9788400"/>
            <a:ext cx="964594" cy="288000"/>
          </a:xfrm>
          <a:prstGeom prst="rect">
            <a:avLst/>
          </a:prstGeom>
          <a:pattFill prst="ltHorz">
            <a:fgClr>
              <a:schemeClr val="accent1">
                <a:lumMod val="75000"/>
              </a:schemeClr>
            </a:fgClr>
            <a:bgClr>
              <a:schemeClr val="accent1">
                <a:lumMod val="20000"/>
                <a:lumOff val="80000"/>
              </a:schemeClr>
            </a:bgClr>
          </a:pattFill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84" name="Rectangle 283"/>
          <p:cNvSpPr/>
          <p:nvPr/>
        </p:nvSpPr>
        <p:spPr>
          <a:xfrm rot="10800000">
            <a:off x="5854768" y="9788400"/>
            <a:ext cx="1118457" cy="288000"/>
          </a:xfrm>
          <a:prstGeom prst="rect">
            <a:avLst/>
          </a:prstGeom>
          <a:pattFill prst="pct10">
            <a:fgClr>
              <a:srgbClr val="0070C0"/>
            </a:fgClr>
            <a:bgClr>
              <a:schemeClr val="accent1">
                <a:lumMod val="20000"/>
                <a:lumOff val="80000"/>
              </a:schemeClr>
            </a:bgClr>
          </a:pattFill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285" name="Rectangle 284"/>
          <p:cNvSpPr/>
          <p:nvPr/>
        </p:nvSpPr>
        <p:spPr>
          <a:xfrm>
            <a:off x="4396037" y="9788400"/>
            <a:ext cx="1446522" cy="288000"/>
          </a:xfrm>
          <a:prstGeom prst="rect">
            <a:avLst/>
          </a:prstGeom>
          <a:pattFill prst="ltVert">
            <a:fgClr>
              <a:schemeClr val="accent6">
                <a:lumMod val="75000"/>
              </a:schemeClr>
            </a:fgClr>
            <a:bgClr>
              <a:schemeClr val="accent6">
                <a:lumMod val="20000"/>
                <a:lumOff val="80000"/>
              </a:schemeClr>
            </a:bgClr>
          </a:patt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u="sng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286" name="Rectangle 285"/>
          <p:cNvSpPr/>
          <p:nvPr/>
        </p:nvSpPr>
        <p:spPr>
          <a:xfrm>
            <a:off x="6973225" y="9788400"/>
            <a:ext cx="1576251" cy="288000"/>
          </a:xfrm>
          <a:prstGeom prst="rect">
            <a:avLst/>
          </a:prstGeom>
          <a:pattFill prst="pct10">
            <a:fgClr>
              <a:srgbClr val="0070C0"/>
            </a:fgClr>
            <a:bgClr>
              <a:schemeClr val="accent1">
                <a:lumMod val="20000"/>
                <a:lumOff val="80000"/>
              </a:schemeClr>
            </a:bgClr>
          </a:pattFill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87" name="Rectangle 286"/>
          <p:cNvSpPr/>
          <p:nvPr/>
        </p:nvSpPr>
        <p:spPr>
          <a:xfrm rot="10800000">
            <a:off x="8549476" y="9788400"/>
            <a:ext cx="1874429" cy="288000"/>
          </a:xfrm>
          <a:prstGeom prst="rect">
            <a:avLst/>
          </a:prstGeom>
          <a:pattFill prst="ltHorz">
            <a:fgClr>
              <a:schemeClr val="accent6">
                <a:lumMod val="75000"/>
              </a:schemeClr>
            </a:fgClr>
            <a:bgClr>
              <a:schemeClr val="accent6">
                <a:lumMod val="20000"/>
                <a:lumOff val="80000"/>
              </a:schemeClr>
            </a:bgClr>
          </a:patt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u="sng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288" name="Rectangle 287"/>
          <p:cNvSpPr/>
          <p:nvPr/>
        </p:nvSpPr>
        <p:spPr>
          <a:xfrm>
            <a:off x="10405666" y="9788142"/>
            <a:ext cx="1594489" cy="28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9" name="Rectangle 288"/>
          <p:cNvSpPr/>
          <p:nvPr/>
        </p:nvSpPr>
        <p:spPr>
          <a:xfrm rot="10800000">
            <a:off x="7617523" y="10216520"/>
            <a:ext cx="423334" cy="25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3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90" name="Rectangle 289"/>
          <p:cNvSpPr/>
          <p:nvPr/>
        </p:nvSpPr>
        <p:spPr>
          <a:xfrm rot="10800000">
            <a:off x="10441276" y="10215344"/>
            <a:ext cx="357843" cy="25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300" dirty="0">
                <a:solidFill>
                  <a:srgbClr val="FF0000"/>
                </a:solidFill>
              </a:rPr>
              <a:t>PC</a:t>
            </a:r>
          </a:p>
        </p:txBody>
      </p:sp>
      <p:sp>
        <p:nvSpPr>
          <p:cNvPr id="291" name="Oval 290"/>
          <p:cNvSpPr/>
          <p:nvPr/>
        </p:nvSpPr>
        <p:spPr>
          <a:xfrm>
            <a:off x="1998889" y="9788142"/>
            <a:ext cx="243474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2" name="Oval 291"/>
          <p:cNvSpPr/>
          <p:nvPr/>
        </p:nvSpPr>
        <p:spPr>
          <a:xfrm>
            <a:off x="1666995" y="10528378"/>
            <a:ext cx="243474" cy="288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3" name="TextBox 292">
            <a:extLst>
              <a:ext uri="{FF2B5EF4-FFF2-40B4-BE49-F238E27FC236}">
                <a16:creationId xmlns:a16="http://schemas.microsoft.com/office/drawing/2014/main" id="{7FFE100D-1F35-8A75-6CEB-B270D284D0E1}"/>
              </a:ext>
            </a:extLst>
          </p:cNvPr>
          <p:cNvSpPr txBox="1"/>
          <p:nvPr/>
        </p:nvSpPr>
        <p:spPr>
          <a:xfrm>
            <a:off x="278705" y="9725474"/>
            <a:ext cx="3044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N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4" name="Picture 293">
            <a:extLst>
              <a:ext uri="{FF2B5EF4-FFF2-40B4-BE49-F238E27FC236}">
                <a16:creationId xmlns:a16="http://schemas.microsoft.com/office/drawing/2014/main" id="{791EFF6A-E0F3-4462-8BD0-03BF323936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239" r="28736"/>
          <a:stretch/>
        </p:blipFill>
        <p:spPr>
          <a:xfrm>
            <a:off x="7441839" y="1620225"/>
            <a:ext cx="2107551" cy="1524599"/>
          </a:xfrm>
          <a:prstGeom prst="rect">
            <a:avLst/>
          </a:prstGeom>
        </p:spPr>
      </p:pic>
      <p:pic>
        <p:nvPicPr>
          <p:cNvPr id="295" name="144BAF0B-213C-4721-ADDE-7589C5D60878">
            <a:extLst>
              <a:ext uri="{FF2B5EF4-FFF2-40B4-BE49-F238E27FC236}">
                <a16:creationId xmlns:a16="http://schemas.microsoft.com/office/drawing/2014/main" id="{97569A4F-63CD-4A11-A96B-66470EC9EE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1"/>
          <a:stretch/>
        </p:blipFill>
        <p:spPr bwMode="auto">
          <a:xfrm>
            <a:off x="5689135" y="1619427"/>
            <a:ext cx="1878807" cy="152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6" name="Group 295">
            <a:extLst>
              <a:ext uri="{FF2B5EF4-FFF2-40B4-BE49-F238E27FC236}">
                <a16:creationId xmlns:a16="http://schemas.microsoft.com/office/drawing/2014/main" id="{B367FF84-B43C-44D9-B7B6-CE904ECF080A}"/>
              </a:ext>
            </a:extLst>
          </p:cNvPr>
          <p:cNvGrpSpPr/>
          <p:nvPr/>
        </p:nvGrpSpPr>
        <p:grpSpPr>
          <a:xfrm>
            <a:off x="5659410" y="82488"/>
            <a:ext cx="6593550" cy="1520088"/>
            <a:chOff x="5667361" y="127644"/>
            <a:chExt cx="6593550" cy="1520088"/>
          </a:xfrm>
        </p:grpSpPr>
        <p:grpSp>
          <p:nvGrpSpPr>
            <p:cNvPr id="297" name="Group 296">
              <a:extLst>
                <a:ext uri="{FF2B5EF4-FFF2-40B4-BE49-F238E27FC236}">
                  <a16:creationId xmlns:a16="http://schemas.microsoft.com/office/drawing/2014/main" id="{1AD778E3-7EB9-4B35-8401-1D58E7D8429E}"/>
                </a:ext>
              </a:extLst>
            </p:cNvPr>
            <p:cNvGrpSpPr/>
            <p:nvPr/>
          </p:nvGrpSpPr>
          <p:grpSpPr>
            <a:xfrm>
              <a:off x="9648860" y="128181"/>
              <a:ext cx="1758899" cy="1519551"/>
              <a:chOff x="9648860" y="128181"/>
              <a:chExt cx="1758899" cy="1519551"/>
            </a:xfrm>
          </p:grpSpPr>
          <p:pic>
            <p:nvPicPr>
              <p:cNvPr id="312" name="Picture 311">
                <a:extLst>
                  <a:ext uri="{FF2B5EF4-FFF2-40B4-BE49-F238E27FC236}">
                    <a16:creationId xmlns:a16="http://schemas.microsoft.com/office/drawing/2014/main" id="{F21DEB0D-26BD-464B-820A-6844DA69631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648860" y="128181"/>
                <a:ext cx="1758899" cy="1519551"/>
              </a:xfrm>
              <a:prstGeom prst="rect">
                <a:avLst/>
              </a:prstGeom>
            </p:spPr>
          </p:pic>
          <p:sp>
            <p:nvSpPr>
              <p:cNvPr id="313" name="Rectangle 312">
                <a:extLst>
                  <a:ext uri="{FF2B5EF4-FFF2-40B4-BE49-F238E27FC236}">
                    <a16:creationId xmlns:a16="http://schemas.microsoft.com/office/drawing/2014/main" id="{A8D79EAA-48AF-47EA-9DC0-4F7BD89C78E4}"/>
                  </a:ext>
                </a:extLst>
              </p:cNvPr>
              <p:cNvSpPr/>
              <p:nvPr/>
            </p:nvSpPr>
            <p:spPr>
              <a:xfrm>
                <a:off x="9648860" y="271780"/>
                <a:ext cx="75164" cy="8761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98" name="Group 297">
              <a:extLst>
                <a:ext uri="{FF2B5EF4-FFF2-40B4-BE49-F238E27FC236}">
                  <a16:creationId xmlns:a16="http://schemas.microsoft.com/office/drawing/2014/main" id="{8EA2D34E-7FBD-414B-ACBA-E22DC24B4AF0}"/>
                </a:ext>
              </a:extLst>
            </p:cNvPr>
            <p:cNvGrpSpPr/>
            <p:nvPr/>
          </p:nvGrpSpPr>
          <p:grpSpPr>
            <a:xfrm>
              <a:off x="5690812" y="127867"/>
              <a:ext cx="2113406" cy="1519551"/>
              <a:chOff x="5690812" y="127867"/>
              <a:chExt cx="2113406" cy="1519551"/>
            </a:xfrm>
          </p:grpSpPr>
          <p:grpSp>
            <p:nvGrpSpPr>
              <p:cNvPr id="307" name="Group 306">
                <a:extLst>
                  <a:ext uri="{FF2B5EF4-FFF2-40B4-BE49-F238E27FC236}">
                    <a16:creationId xmlns:a16="http://schemas.microsoft.com/office/drawing/2014/main" id="{12BE075B-01DD-49B1-905D-7396B2827E88}"/>
                  </a:ext>
                </a:extLst>
              </p:cNvPr>
              <p:cNvGrpSpPr/>
              <p:nvPr/>
            </p:nvGrpSpPr>
            <p:grpSpPr>
              <a:xfrm>
                <a:off x="5690812" y="127867"/>
                <a:ext cx="2113406" cy="1519551"/>
                <a:chOff x="5689135" y="127867"/>
                <a:chExt cx="2113406" cy="1519551"/>
              </a:xfrm>
            </p:grpSpPr>
            <p:pic>
              <p:nvPicPr>
                <p:cNvPr id="310" name="Picture 309">
                  <a:extLst>
                    <a:ext uri="{FF2B5EF4-FFF2-40B4-BE49-F238E27FC236}">
                      <a16:creationId xmlns:a16="http://schemas.microsoft.com/office/drawing/2014/main" id="{5BA500A1-2B21-4CB8-9F77-527CB2A3AA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689135" y="127867"/>
                  <a:ext cx="2113406" cy="1519551"/>
                </a:xfrm>
                <a:prstGeom prst="rect">
                  <a:avLst/>
                </a:prstGeom>
              </p:spPr>
            </p:pic>
            <p:sp>
              <p:nvSpPr>
                <p:cNvPr id="311" name="Rectangle 310">
                  <a:extLst>
                    <a:ext uri="{FF2B5EF4-FFF2-40B4-BE49-F238E27FC236}">
                      <a16:creationId xmlns:a16="http://schemas.microsoft.com/office/drawing/2014/main" id="{FE007497-6483-4539-971A-D2A20975C8EC}"/>
                    </a:ext>
                  </a:extLst>
                </p:cNvPr>
                <p:cNvSpPr/>
                <p:nvPr/>
              </p:nvSpPr>
              <p:spPr>
                <a:xfrm>
                  <a:off x="5698233" y="232459"/>
                  <a:ext cx="155416" cy="126932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 sz="12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08" name="Rectangle 307">
                <a:extLst>
                  <a:ext uri="{FF2B5EF4-FFF2-40B4-BE49-F238E27FC236}">
                    <a16:creationId xmlns:a16="http://schemas.microsoft.com/office/drawing/2014/main" id="{665CE18E-FD34-4E7B-8271-77C31DFAC3CE}"/>
                  </a:ext>
                </a:extLst>
              </p:cNvPr>
              <p:cNvSpPr/>
              <p:nvPr/>
            </p:nvSpPr>
            <p:spPr>
              <a:xfrm>
                <a:off x="6033987" y="1527872"/>
                <a:ext cx="218808" cy="87637"/>
              </a:xfrm>
              <a:prstGeom prst="rect">
                <a:avLst/>
              </a:prstGeom>
              <a:solidFill>
                <a:srgbClr val="773110"/>
              </a:solidFill>
              <a:ln>
                <a:solidFill>
                  <a:srgbClr val="77311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Rectangle 308">
                <a:extLst>
                  <a:ext uri="{FF2B5EF4-FFF2-40B4-BE49-F238E27FC236}">
                    <a16:creationId xmlns:a16="http://schemas.microsoft.com/office/drawing/2014/main" id="{66EF072F-1750-45DD-BE08-7FB024D7ECB8}"/>
                  </a:ext>
                </a:extLst>
              </p:cNvPr>
              <p:cNvSpPr/>
              <p:nvPr/>
            </p:nvSpPr>
            <p:spPr>
              <a:xfrm>
                <a:off x="5696409" y="1517766"/>
                <a:ext cx="293801" cy="11602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99" name="Group 298">
              <a:extLst>
                <a:ext uri="{FF2B5EF4-FFF2-40B4-BE49-F238E27FC236}">
                  <a16:creationId xmlns:a16="http://schemas.microsoft.com/office/drawing/2014/main" id="{92C28375-9C5C-45D9-B69A-DA05BA14D4BE}"/>
                </a:ext>
              </a:extLst>
            </p:cNvPr>
            <p:cNvGrpSpPr/>
            <p:nvPr/>
          </p:nvGrpSpPr>
          <p:grpSpPr>
            <a:xfrm>
              <a:off x="7735167" y="127644"/>
              <a:ext cx="1913693" cy="1519114"/>
              <a:chOff x="7735407" y="128181"/>
              <a:chExt cx="1913693" cy="1519114"/>
            </a:xfrm>
          </p:grpSpPr>
          <p:grpSp>
            <p:nvGrpSpPr>
              <p:cNvPr id="302" name="Group 301">
                <a:extLst>
                  <a:ext uri="{FF2B5EF4-FFF2-40B4-BE49-F238E27FC236}">
                    <a16:creationId xmlns:a16="http://schemas.microsoft.com/office/drawing/2014/main" id="{195CBF5D-2D8F-4B62-BD87-E69452C632DA}"/>
                  </a:ext>
                </a:extLst>
              </p:cNvPr>
              <p:cNvGrpSpPr/>
              <p:nvPr/>
            </p:nvGrpSpPr>
            <p:grpSpPr>
              <a:xfrm>
                <a:off x="7776848" y="128181"/>
                <a:ext cx="1872252" cy="1519114"/>
                <a:chOff x="7776848" y="128181"/>
                <a:chExt cx="1872252" cy="1519114"/>
              </a:xfrm>
            </p:grpSpPr>
            <p:pic>
              <p:nvPicPr>
                <p:cNvPr id="305" name="Picture 304">
                  <a:extLst>
                    <a:ext uri="{FF2B5EF4-FFF2-40B4-BE49-F238E27FC236}">
                      <a16:creationId xmlns:a16="http://schemas.microsoft.com/office/drawing/2014/main" id="{87C66DF4-CC11-471D-8FB9-0BC76EF1AC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7800597" y="128181"/>
                  <a:ext cx="1848503" cy="1519114"/>
                </a:xfrm>
                <a:prstGeom prst="rect">
                  <a:avLst/>
                </a:prstGeom>
              </p:spPr>
            </p:pic>
            <p:sp>
              <p:nvSpPr>
                <p:cNvPr id="306" name="Rectangle 305">
                  <a:extLst>
                    <a:ext uri="{FF2B5EF4-FFF2-40B4-BE49-F238E27FC236}">
                      <a16:creationId xmlns:a16="http://schemas.microsoft.com/office/drawing/2014/main" id="{9C61AB8B-F76E-4508-9669-779BA67972C3}"/>
                    </a:ext>
                  </a:extLst>
                </p:cNvPr>
                <p:cNvSpPr/>
                <p:nvPr/>
              </p:nvSpPr>
              <p:spPr>
                <a:xfrm>
                  <a:off x="7776848" y="271780"/>
                  <a:ext cx="75164" cy="87611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 sz="12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154A19E9-BFA1-42CB-A974-8E8F27E4832B}"/>
                  </a:ext>
                </a:extLst>
              </p:cNvPr>
              <p:cNvSpPr/>
              <p:nvPr/>
            </p:nvSpPr>
            <p:spPr>
              <a:xfrm>
                <a:off x="7982423" y="1459301"/>
                <a:ext cx="252785" cy="75775"/>
              </a:xfrm>
              <a:prstGeom prst="rect">
                <a:avLst/>
              </a:prstGeom>
              <a:solidFill>
                <a:srgbClr val="966F4E"/>
              </a:solidFill>
              <a:ln>
                <a:solidFill>
                  <a:srgbClr val="9770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3165811E-CCEE-4CC6-9AD0-685B5D7764F7}"/>
                  </a:ext>
                </a:extLst>
              </p:cNvPr>
              <p:cNvSpPr/>
              <p:nvPr/>
            </p:nvSpPr>
            <p:spPr>
              <a:xfrm>
                <a:off x="7735407" y="1434316"/>
                <a:ext cx="247016" cy="11602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0" name="TextBox 299">
              <a:extLst>
                <a:ext uri="{FF2B5EF4-FFF2-40B4-BE49-F238E27FC236}">
                  <a16:creationId xmlns:a16="http://schemas.microsoft.com/office/drawing/2014/main" id="{EF422CDF-1C4F-4C44-9319-84A6BFD4B853}"/>
                </a:ext>
              </a:extLst>
            </p:cNvPr>
            <p:cNvSpPr txBox="1"/>
            <p:nvPr/>
          </p:nvSpPr>
          <p:spPr>
            <a:xfrm>
              <a:off x="5667361" y="130639"/>
              <a:ext cx="6593550" cy="2769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II-1                                            II-2                                     II-3                                                  </a:t>
              </a:r>
            </a:p>
          </p:txBody>
        </p:sp>
        <p:sp>
          <p:nvSpPr>
            <p:cNvPr id="301" name="Rectangle 300">
              <a:extLst>
                <a:ext uri="{FF2B5EF4-FFF2-40B4-BE49-F238E27FC236}">
                  <a16:creationId xmlns:a16="http://schemas.microsoft.com/office/drawing/2014/main" id="{6F409DEA-CB09-4D6B-AC61-A5E4CB15AEA3}"/>
                </a:ext>
              </a:extLst>
            </p:cNvPr>
            <p:cNvSpPr/>
            <p:nvPr/>
          </p:nvSpPr>
          <p:spPr>
            <a:xfrm>
              <a:off x="9652878" y="1401812"/>
              <a:ext cx="438850" cy="94833"/>
            </a:xfrm>
            <a:prstGeom prst="rect">
              <a:avLst/>
            </a:prstGeom>
            <a:solidFill>
              <a:srgbClr val="E1B789"/>
            </a:solidFill>
            <a:ln>
              <a:solidFill>
                <a:srgbClr val="E1B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8C2F0720-C799-440B-9E59-73EAAAD95899}"/>
              </a:ext>
            </a:extLst>
          </p:cNvPr>
          <p:cNvGrpSpPr/>
          <p:nvPr/>
        </p:nvGrpSpPr>
        <p:grpSpPr>
          <a:xfrm>
            <a:off x="5661612" y="1597304"/>
            <a:ext cx="9811212" cy="1541317"/>
            <a:chOff x="5661612" y="1650411"/>
            <a:chExt cx="9811212" cy="1541317"/>
          </a:xfrm>
        </p:grpSpPr>
        <p:pic>
          <p:nvPicPr>
            <p:cNvPr id="315" name="Picture 314">
              <a:extLst>
                <a:ext uri="{FF2B5EF4-FFF2-40B4-BE49-F238E27FC236}">
                  <a16:creationId xmlns:a16="http://schemas.microsoft.com/office/drawing/2014/main" id="{CB1BDDDD-ACBE-45C1-AF12-291A004840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42823" t="-333" r="824" b="1797"/>
            <a:stretch/>
          </p:blipFill>
          <p:spPr>
            <a:xfrm>
              <a:off x="9430985" y="1667128"/>
              <a:ext cx="1980357" cy="1524600"/>
            </a:xfrm>
            <a:prstGeom prst="rect">
              <a:avLst/>
            </a:prstGeom>
          </p:spPr>
        </p:pic>
        <p:sp>
          <p:nvSpPr>
            <p:cNvPr id="316" name="TextBox 315">
              <a:extLst>
                <a:ext uri="{FF2B5EF4-FFF2-40B4-BE49-F238E27FC236}">
                  <a16:creationId xmlns:a16="http://schemas.microsoft.com/office/drawing/2014/main" id="{36D2EFD0-004F-40CE-8FD7-9A628C3D661D}"/>
                </a:ext>
              </a:extLst>
            </p:cNvPr>
            <p:cNvSpPr txBox="1"/>
            <p:nvPr/>
          </p:nvSpPr>
          <p:spPr>
            <a:xfrm>
              <a:off x="5661612" y="1650411"/>
              <a:ext cx="9811212" cy="2769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II-1                                       II-2                                                                            II-3                                                  </a:t>
              </a:r>
            </a:p>
          </p:txBody>
        </p:sp>
        <p:sp>
          <p:nvSpPr>
            <p:cNvPr id="317" name="Rectangle 316">
              <a:extLst>
                <a:ext uri="{FF2B5EF4-FFF2-40B4-BE49-F238E27FC236}">
                  <a16:creationId xmlns:a16="http://schemas.microsoft.com/office/drawing/2014/main" id="{094FD858-A490-4521-9137-68BFA85D44E4}"/>
                </a:ext>
              </a:extLst>
            </p:cNvPr>
            <p:cNvSpPr/>
            <p:nvPr/>
          </p:nvSpPr>
          <p:spPr>
            <a:xfrm>
              <a:off x="10985270" y="1666127"/>
              <a:ext cx="414177" cy="49601"/>
            </a:xfrm>
            <a:prstGeom prst="rect">
              <a:avLst/>
            </a:prstGeom>
            <a:solidFill>
              <a:srgbClr val="E8E3EA"/>
            </a:solidFill>
            <a:ln>
              <a:solidFill>
                <a:srgbClr val="E8E3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9" name="TextBox 318">
            <a:extLst>
              <a:ext uri="{FF2B5EF4-FFF2-40B4-BE49-F238E27FC236}">
                <a16:creationId xmlns:a16="http://schemas.microsoft.com/office/drawing/2014/main" id="{1901FAD6-7A16-6FAC-2B3D-5D634A9A87D3}"/>
              </a:ext>
            </a:extLst>
          </p:cNvPr>
          <p:cNvSpPr txBox="1"/>
          <p:nvPr/>
        </p:nvSpPr>
        <p:spPr>
          <a:xfrm>
            <a:off x="9463427" y="11059942"/>
            <a:ext cx="19191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5:112,769,747-112,770,175</a:t>
            </a:r>
          </a:p>
        </p:txBody>
      </p:sp>
      <p:sp>
        <p:nvSpPr>
          <p:cNvPr id="321" name="TextBox 320">
            <a:extLst>
              <a:ext uri="{FF2B5EF4-FFF2-40B4-BE49-F238E27FC236}">
                <a16:creationId xmlns:a16="http://schemas.microsoft.com/office/drawing/2014/main" id="{1901FAD6-7A16-6FAC-2B3D-5D634A9A87D3}"/>
              </a:ext>
            </a:extLst>
          </p:cNvPr>
          <p:cNvSpPr txBox="1"/>
          <p:nvPr/>
        </p:nvSpPr>
        <p:spPr>
          <a:xfrm>
            <a:off x="3791736" y="10977386"/>
            <a:ext cx="9685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112,770,000</a:t>
            </a:r>
          </a:p>
        </p:txBody>
      </p:sp>
      <p:sp>
        <p:nvSpPr>
          <p:cNvPr id="322" name="TextBox 321">
            <a:extLst>
              <a:ext uri="{FF2B5EF4-FFF2-40B4-BE49-F238E27FC236}">
                <a16:creationId xmlns:a16="http://schemas.microsoft.com/office/drawing/2014/main" id="{1901FAD6-7A16-6FAC-2B3D-5D634A9A87D3}"/>
              </a:ext>
            </a:extLst>
          </p:cNvPr>
          <p:cNvSpPr txBox="1"/>
          <p:nvPr/>
        </p:nvSpPr>
        <p:spPr>
          <a:xfrm>
            <a:off x="5798337" y="10977386"/>
            <a:ext cx="9685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112,772,000</a:t>
            </a:r>
          </a:p>
        </p:txBody>
      </p:sp>
      <p:sp>
        <p:nvSpPr>
          <p:cNvPr id="340" name="TextBox 339">
            <a:extLst>
              <a:ext uri="{FF2B5EF4-FFF2-40B4-BE49-F238E27FC236}">
                <a16:creationId xmlns:a16="http://schemas.microsoft.com/office/drawing/2014/main" id="{1901FAD6-7A16-6FAC-2B3D-5D634A9A87D3}"/>
              </a:ext>
            </a:extLst>
          </p:cNvPr>
          <p:cNvSpPr txBox="1"/>
          <p:nvPr/>
        </p:nvSpPr>
        <p:spPr>
          <a:xfrm>
            <a:off x="1737311" y="10977386"/>
            <a:ext cx="9685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112,768,000</a:t>
            </a:r>
          </a:p>
        </p:txBody>
      </p:sp>
      <p:sp>
        <p:nvSpPr>
          <p:cNvPr id="341" name="TextBox 340">
            <a:extLst>
              <a:ext uri="{FF2B5EF4-FFF2-40B4-BE49-F238E27FC236}">
                <a16:creationId xmlns:a16="http://schemas.microsoft.com/office/drawing/2014/main" id="{1901FAD6-7A16-6FAC-2B3D-5D634A9A87D3}"/>
              </a:ext>
            </a:extLst>
          </p:cNvPr>
          <p:cNvSpPr txBox="1"/>
          <p:nvPr/>
        </p:nvSpPr>
        <p:spPr>
          <a:xfrm>
            <a:off x="10242807" y="15348996"/>
            <a:ext cx="441146" cy="2160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APC</a:t>
            </a:r>
          </a:p>
        </p:txBody>
      </p:sp>
      <p:sp>
        <p:nvSpPr>
          <p:cNvPr id="342" name="TextBox 341">
            <a:extLst>
              <a:ext uri="{FF2B5EF4-FFF2-40B4-BE49-F238E27FC236}">
                <a16:creationId xmlns:a16="http://schemas.microsoft.com/office/drawing/2014/main" id="{1901FAD6-7A16-6FAC-2B3D-5D634A9A87D3}"/>
              </a:ext>
            </a:extLst>
          </p:cNvPr>
          <p:cNvSpPr txBox="1"/>
          <p:nvPr/>
        </p:nvSpPr>
        <p:spPr>
          <a:xfrm>
            <a:off x="4058575" y="15340975"/>
            <a:ext cx="441146" cy="2160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APC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CE5A348B-5575-4BF1-8FB8-2DA31A84AC02}"/>
              </a:ext>
            </a:extLst>
          </p:cNvPr>
          <p:cNvSpPr txBox="1"/>
          <p:nvPr/>
        </p:nvSpPr>
        <p:spPr>
          <a:xfrm>
            <a:off x="8493965" y="11426044"/>
            <a:ext cx="458779" cy="18466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600" b="1" dirty="0"/>
              <a:t>0-30,370</a:t>
            </a:r>
          </a:p>
        </p:txBody>
      </p:sp>
    </p:spTree>
    <p:extLst>
      <p:ext uri="{BB962C8B-B14F-4D97-AF65-F5344CB8AC3E}">
        <p14:creationId xmlns:p14="http://schemas.microsoft.com/office/powerpoint/2010/main" val="2050722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48402B0DB6D4459362069AD1AF6467" ma:contentTypeVersion="11" ma:contentTypeDescription="Create a new document." ma:contentTypeScope="" ma:versionID="53a0766de777e55a27cf379be550758a">
  <xsd:schema xmlns:xsd="http://www.w3.org/2001/XMLSchema" xmlns:xs="http://www.w3.org/2001/XMLSchema" xmlns:p="http://schemas.microsoft.com/office/2006/metadata/properties" xmlns:ns2="a3a7de38-5cd4-4c48-8218-7c8a972f0b7c" xmlns:ns3="e6b75a31-164a-45d6-a4bb-a0f0e2994c8c" targetNamespace="http://schemas.microsoft.com/office/2006/metadata/properties" ma:root="true" ma:fieldsID="19c28a1310f948d088f2deb8191252f5" ns2:_="" ns3:_="">
    <xsd:import namespace="a3a7de38-5cd4-4c48-8218-7c8a972f0b7c"/>
    <xsd:import namespace="e6b75a31-164a-45d6-a4bb-a0f0e2994c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a7de38-5cd4-4c48-8218-7c8a972f0b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bf2f534-9c3d-494b-83fb-768e807180c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b75a31-164a-45d6-a4bb-a0f0e2994c8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9d5f95b-ca13-476c-9f22-4a69a71bd8ac}" ma:internalName="TaxCatchAll" ma:showField="CatchAllData" ma:web="e6b75a31-164a-45d6-a4bb-a0f0e2994c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6b75a31-164a-45d6-a4bb-a0f0e2994c8c" xsi:nil="true"/>
    <lcf76f155ced4ddcb4097134ff3c332f xmlns="a3a7de38-5cd4-4c48-8218-7c8a972f0b7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459B623-B273-47A3-BE34-76F5E8531830}"/>
</file>

<file path=customXml/itemProps2.xml><?xml version="1.0" encoding="utf-8"?>
<ds:datastoreItem xmlns:ds="http://schemas.openxmlformats.org/officeDocument/2006/customXml" ds:itemID="{37CA5E81-EE3D-44E9-A56E-9C5359DB8FE4}"/>
</file>

<file path=customXml/itemProps3.xml><?xml version="1.0" encoding="utf-8"?>
<ds:datastoreItem xmlns:ds="http://schemas.openxmlformats.org/officeDocument/2006/customXml" ds:itemID="{2673576A-36B6-4FC2-A83F-9D8BB2D56B7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446</TotalTime>
  <Words>102</Words>
  <Application>Microsoft Office PowerPoint</Application>
  <PresentationFormat>Custom</PresentationFormat>
  <Paragraphs>82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Holm Uhlig</dc:creator>
  <cp:lastModifiedBy>Alistair Pagnamenta</cp:lastModifiedBy>
  <cp:revision>50</cp:revision>
  <cp:lastPrinted>2022-10-02T22:31:47Z</cp:lastPrinted>
  <dcterms:created xsi:type="dcterms:W3CDTF">2022-09-26T07:26:22Z</dcterms:created>
  <dcterms:modified xsi:type="dcterms:W3CDTF">2024-04-22T21:52:25Z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0x010100ED48402B0DB6D4459362069AD1AF6467</vt:lpwstr>
  </property>
</Properties>
</file>