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7" r:id="rId1"/>
  </p:sldMasterIdLst>
  <p:notesMasterIdLst>
    <p:notesMasterId r:id="rId37"/>
  </p:notesMasterIdLst>
  <p:sldIdLst>
    <p:sldId id="258" r:id="rId2"/>
    <p:sldId id="1800" r:id="rId3"/>
    <p:sldId id="1825" r:id="rId4"/>
    <p:sldId id="1802" r:id="rId5"/>
    <p:sldId id="265" r:id="rId6"/>
    <p:sldId id="1801" r:id="rId7"/>
    <p:sldId id="1797" r:id="rId8"/>
    <p:sldId id="1624" r:id="rId9"/>
    <p:sldId id="1803" r:id="rId10"/>
    <p:sldId id="1811" r:id="rId11"/>
    <p:sldId id="434" r:id="rId12"/>
    <p:sldId id="460" r:id="rId13"/>
    <p:sldId id="1759" r:id="rId14"/>
    <p:sldId id="1806" r:id="rId15"/>
    <p:sldId id="1807" r:id="rId16"/>
    <p:sldId id="1809" r:id="rId17"/>
    <p:sldId id="1808" r:id="rId18"/>
    <p:sldId id="1815" r:id="rId19"/>
    <p:sldId id="1810" r:id="rId20"/>
    <p:sldId id="1812" r:id="rId21"/>
    <p:sldId id="1813" r:id="rId22"/>
    <p:sldId id="1822" r:id="rId23"/>
    <p:sldId id="1761" r:id="rId24"/>
    <p:sldId id="1764" r:id="rId25"/>
    <p:sldId id="1823" r:id="rId26"/>
    <p:sldId id="1814" r:id="rId27"/>
    <p:sldId id="1789" r:id="rId28"/>
    <p:sldId id="1820" r:id="rId29"/>
    <p:sldId id="1765" r:id="rId30"/>
    <p:sldId id="1818" r:id="rId31"/>
    <p:sldId id="1824" r:id="rId32"/>
    <p:sldId id="1791" r:id="rId33"/>
    <p:sldId id="287" r:id="rId34"/>
    <p:sldId id="373" r:id="rId35"/>
    <p:sldId id="257"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A047E7-CCBC-4119-8A6A-FA3F6C2EA9A5}" v="127" dt="2024-07-23T14:39:11.696"/>
    <p1510:client id="{C5EC92F2-BA1E-4F75-85FD-7B9989F9E262}" v="26" dt="2024-07-24T09:11:34.0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8421" autoAdjust="0"/>
  </p:normalViewPr>
  <p:slideViewPr>
    <p:cSldViewPr snapToGrid="0">
      <p:cViewPr varScale="1">
        <p:scale>
          <a:sx n="42" d="100"/>
          <a:sy n="42" d="100"/>
        </p:scale>
        <p:origin x="81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Richardson" userId="5a365657-93cb-4f54-9088-edcca3acdaae" providerId="ADAL" clId="{4EA047E7-CCBC-4119-8A6A-FA3F6C2EA9A5}"/>
    <pc:docChg chg="undo custSel addSld delSld modSld sldOrd">
      <pc:chgData name="Thomas Richardson" userId="5a365657-93cb-4f54-9088-edcca3acdaae" providerId="ADAL" clId="{4EA047E7-CCBC-4119-8A6A-FA3F6C2EA9A5}" dt="2024-07-23T14:39:57.778" v="6116" actId="14100"/>
      <pc:docMkLst>
        <pc:docMk/>
      </pc:docMkLst>
      <pc:sldChg chg="modSp add mod">
        <pc:chgData name="Thomas Richardson" userId="5a365657-93cb-4f54-9088-edcca3acdaae" providerId="ADAL" clId="{4EA047E7-CCBC-4119-8A6A-FA3F6C2EA9A5}" dt="2024-07-23T14:39:57.778" v="6116" actId="14100"/>
        <pc:sldMkLst>
          <pc:docMk/>
          <pc:sldMk cId="707132716" sldId="257"/>
        </pc:sldMkLst>
        <pc:picChg chg="mod">
          <ac:chgData name="Thomas Richardson" userId="5a365657-93cb-4f54-9088-edcca3acdaae" providerId="ADAL" clId="{4EA047E7-CCBC-4119-8A6A-FA3F6C2EA9A5}" dt="2024-07-23T14:39:57.778" v="6116" actId="14100"/>
          <ac:picMkLst>
            <pc:docMk/>
            <pc:sldMk cId="707132716" sldId="257"/>
            <ac:picMk id="5" creationId="{53F7CB2B-1DAF-C279-1F7A-329C3D8917A5}"/>
          </ac:picMkLst>
        </pc:picChg>
      </pc:sldChg>
      <pc:sldChg chg="addSp modSp">
        <pc:chgData name="Thomas Richardson" userId="5a365657-93cb-4f54-9088-edcca3acdaae" providerId="ADAL" clId="{4EA047E7-CCBC-4119-8A6A-FA3F6C2EA9A5}" dt="2024-07-23T11:58:44.155" v="665" actId="1076"/>
        <pc:sldMkLst>
          <pc:docMk/>
          <pc:sldMk cId="960831688" sldId="258"/>
        </pc:sldMkLst>
        <pc:picChg chg="add mod">
          <ac:chgData name="Thomas Richardson" userId="5a365657-93cb-4f54-9088-edcca3acdaae" providerId="ADAL" clId="{4EA047E7-CCBC-4119-8A6A-FA3F6C2EA9A5}" dt="2024-07-23T11:58:44.155" v="665" actId="1076"/>
          <ac:picMkLst>
            <pc:docMk/>
            <pc:sldMk cId="960831688" sldId="258"/>
            <ac:picMk id="3" creationId="{FD45180A-C8D6-73AA-A9C7-AAA27DE09774}"/>
          </ac:picMkLst>
        </pc:picChg>
      </pc:sldChg>
      <pc:sldChg chg="modAnim">
        <pc:chgData name="Thomas Richardson" userId="5a365657-93cb-4f54-9088-edcca3acdaae" providerId="ADAL" clId="{4EA047E7-CCBC-4119-8A6A-FA3F6C2EA9A5}" dt="2024-07-23T13:44:06.374" v="1846"/>
        <pc:sldMkLst>
          <pc:docMk/>
          <pc:sldMk cId="3601075346" sldId="265"/>
        </pc:sldMkLst>
      </pc:sldChg>
      <pc:sldChg chg="modSp mod ord">
        <pc:chgData name="Thomas Richardson" userId="5a365657-93cb-4f54-9088-edcca3acdaae" providerId="ADAL" clId="{4EA047E7-CCBC-4119-8A6A-FA3F6C2EA9A5}" dt="2024-07-23T14:39:50.291" v="6115" actId="20577"/>
        <pc:sldMkLst>
          <pc:docMk/>
          <pc:sldMk cId="2569052123" sldId="287"/>
        </pc:sldMkLst>
        <pc:spChg chg="mod">
          <ac:chgData name="Thomas Richardson" userId="5a365657-93cb-4f54-9088-edcca3acdaae" providerId="ADAL" clId="{4EA047E7-CCBC-4119-8A6A-FA3F6C2EA9A5}" dt="2024-07-23T14:39:50.291" v="6115" actId="20577"/>
          <ac:spMkLst>
            <pc:docMk/>
            <pc:sldMk cId="2569052123" sldId="287"/>
            <ac:spMk id="3" creationId="{6E869EF3-2F9A-CCA7-3F50-FF11A8BE24F8}"/>
          </ac:spMkLst>
        </pc:spChg>
        <pc:picChg chg="mod">
          <ac:chgData name="Thomas Richardson" userId="5a365657-93cb-4f54-9088-edcca3acdaae" providerId="ADAL" clId="{4EA047E7-CCBC-4119-8A6A-FA3F6C2EA9A5}" dt="2024-07-23T14:27:06.773" v="5106" actId="1076"/>
          <ac:picMkLst>
            <pc:docMk/>
            <pc:sldMk cId="2569052123" sldId="287"/>
            <ac:picMk id="2050" creationId="{60E01B21-4947-9CD1-34AF-104EB4EA6DF2}"/>
          </ac:picMkLst>
        </pc:picChg>
      </pc:sldChg>
      <pc:sldChg chg="delSp modSp del mod">
        <pc:chgData name="Thomas Richardson" userId="5a365657-93cb-4f54-9088-edcca3acdaae" providerId="ADAL" clId="{4EA047E7-CCBC-4119-8A6A-FA3F6C2EA9A5}" dt="2024-07-23T12:16:45.009" v="1226" actId="2696"/>
        <pc:sldMkLst>
          <pc:docMk/>
          <pc:sldMk cId="2355912743" sldId="434"/>
        </pc:sldMkLst>
        <pc:spChg chg="mod">
          <ac:chgData name="Thomas Richardson" userId="5a365657-93cb-4f54-9088-edcca3acdaae" providerId="ADAL" clId="{4EA047E7-CCBC-4119-8A6A-FA3F6C2EA9A5}" dt="2024-07-23T11:58:23.840" v="657" actId="207"/>
          <ac:spMkLst>
            <pc:docMk/>
            <pc:sldMk cId="2355912743" sldId="434"/>
            <ac:spMk id="35" creationId="{23528142-6039-9C6C-8DA0-58F185733CA4}"/>
          </ac:spMkLst>
        </pc:spChg>
        <pc:spChg chg="mod">
          <ac:chgData name="Thomas Richardson" userId="5a365657-93cb-4f54-9088-edcca3acdaae" providerId="ADAL" clId="{4EA047E7-CCBC-4119-8A6A-FA3F6C2EA9A5}" dt="2024-07-23T11:58:28.387" v="658" actId="207"/>
          <ac:spMkLst>
            <pc:docMk/>
            <pc:sldMk cId="2355912743" sldId="434"/>
            <ac:spMk id="36" creationId="{F5F16077-393C-CCEA-8FE8-F672FD8C6572}"/>
          </ac:spMkLst>
        </pc:spChg>
        <pc:spChg chg="mod">
          <ac:chgData name="Thomas Richardson" userId="5a365657-93cb-4f54-9088-edcca3acdaae" providerId="ADAL" clId="{4EA047E7-CCBC-4119-8A6A-FA3F6C2EA9A5}" dt="2024-07-23T11:58:30.920" v="659" actId="207"/>
          <ac:spMkLst>
            <pc:docMk/>
            <pc:sldMk cId="2355912743" sldId="434"/>
            <ac:spMk id="37" creationId="{4AA7737C-1C58-079E-BC0F-426DF49DCCE6}"/>
          </ac:spMkLst>
        </pc:spChg>
        <pc:picChg chg="del">
          <ac:chgData name="Thomas Richardson" userId="5a365657-93cb-4f54-9088-edcca3acdaae" providerId="ADAL" clId="{4EA047E7-CCBC-4119-8A6A-FA3F6C2EA9A5}" dt="2024-07-23T11:58:32.496" v="660" actId="21"/>
          <ac:picMkLst>
            <pc:docMk/>
            <pc:sldMk cId="2355912743" sldId="434"/>
            <ac:picMk id="3" creationId="{E78B0162-59AB-76C8-6184-4BA8C6178FCF}"/>
          </ac:picMkLst>
        </pc:picChg>
      </pc:sldChg>
      <pc:sldChg chg="addSp delSp modSp add mod delAnim modAnim">
        <pc:chgData name="Thomas Richardson" userId="5a365657-93cb-4f54-9088-edcca3acdaae" providerId="ADAL" clId="{4EA047E7-CCBC-4119-8A6A-FA3F6C2EA9A5}" dt="2024-07-23T13:46:51.510" v="1921"/>
        <pc:sldMkLst>
          <pc:docMk/>
          <pc:sldMk cId="2562401241" sldId="434"/>
        </pc:sldMkLst>
        <pc:spChg chg="mod">
          <ac:chgData name="Thomas Richardson" userId="5a365657-93cb-4f54-9088-edcca3acdaae" providerId="ADAL" clId="{4EA047E7-CCBC-4119-8A6A-FA3F6C2EA9A5}" dt="2024-07-23T13:46:05.736" v="1908"/>
          <ac:spMkLst>
            <pc:docMk/>
            <pc:sldMk cId="2562401241" sldId="434"/>
            <ac:spMk id="3" creationId="{0D8E672A-2BE2-39DD-108A-7D4E412BBD90}"/>
          </ac:spMkLst>
        </pc:spChg>
        <pc:spChg chg="mod">
          <ac:chgData name="Thomas Richardson" userId="5a365657-93cb-4f54-9088-edcca3acdaae" providerId="ADAL" clId="{4EA047E7-CCBC-4119-8A6A-FA3F6C2EA9A5}" dt="2024-07-23T13:46:05.736" v="1908"/>
          <ac:spMkLst>
            <pc:docMk/>
            <pc:sldMk cId="2562401241" sldId="434"/>
            <ac:spMk id="4" creationId="{7D7DED30-5CB9-4869-A5C9-F750846F73A6}"/>
          </ac:spMkLst>
        </pc:spChg>
        <pc:spChg chg="mod">
          <ac:chgData name="Thomas Richardson" userId="5a365657-93cb-4f54-9088-edcca3acdaae" providerId="ADAL" clId="{4EA047E7-CCBC-4119-8A6A-FA3F6C2EA9A5}" dt="2024-07-23T13:46:17.065" v="1913" actId="14100"/>
          <ac:spMkLst>
            <pc:docMk/>
            <pc:sldMk cId="2562401241" sldId="434"/>
            <ac:spMk id="35" creationId="{23528142-6039-9C6C-8DA0-58F185733CA4}"/>
          </ac:spMkLst>
        </pc:spChg>
        <pc:spChg chg="mod">
          <ac:chgData name="Thomas Richardson" userId="5a365657-93cb-4f54-9088-edcca3acdaae" providerId="ADAL" clId="{4EA047E7-CCBC-4119-8A6A-FA3F6C2EA9A5}" dt="2024-07-23T13:45:55.377" v="1903" actId="1076"/>
          <ac:spMkLst>
            <pc:docMk/>
            <pc:sldMk cId="2562401241" sldId="434"/>
            <ac:spMk id="36" creationId="{F5F16077-393C-CCEA-8FE8-F672FD8C6572}"/>
          </ac:spMkLst>
        </pc:spChg>
        <pc:spChg chg="mod">
          <ac:chgData name="Thomas Richardson" userId="5a365657-93cb-4f54-9088-edcca3acdaae" providerId="ADAL" clId="{4EA047E7-CCBC-4119-8A6A-FA3F6C2EA9A5}" dt="2024-07-23T13:46:00.648" v="1905" actId="1076"/>
          <ac:spMkLst>
            <pc:docMk/>
            <pc:sldMk cId="2562401241" sldId="434"/>
            <ac:spMk id="37" creationId="{4AA7737C-1C58-079E-BC0F-426DF49DCCE6}"/>
          </ac:spMkLst>
        </pc:spChg>
        <pc:spChg chg="mod">
          <ac:chgData name="Thomas Richardson" userId="5a365657-93cb-4f54-9088-edcca3acdaae" providerId="ADAL" clId="{4EA047E7-CCBC-4119-8A6A-FA3F6C2EA9A5}" dt="2024-07-23T13:44:58.249" v="1881" actId="1076"/>
          <ac:spMkLst>
            <pc:docMk/>
            <pc:sldMk cId="2562401241" sldId="434"/>
            <ac:spMk id="78850" creationId="{3BE35583-890A-058B-1163-463C8120E605}"/>
          </ac:spMkLst>
        </pc:spChg>
        <pc:spChg chg="mod">
          <ac:chgData name="Thomas Richardson" userId="5a365657-93cb-4f54-9088-edcca3acdaae" providerId="ADAL" clId="{4EA047E7-CCBC-4119-8A6A-FA3F6C2EA9A5}" dt="2024-07-23T13:46:14.762" v="1912" actId="1076"/>
          <ac:spMkLst>
            <pc:docMk/>
            <pc:sldMk cId="2562401241" sldId="434"/>
            <ac:spMk id="78851" creationId="{D05ED238-0CEE-2557-32F2-B69E8E19DF5C}"/>
          </ac:spMkLst>
        </pc:spChg>
        <pc:grpChg chg="add mod">
          <ac:chgData name="Thomas Richardson" userId="5a365657-93cb-4f54-9088-edcca3acdaae" providerId="ADAL" clId="{4EA047E7-CCBC-4119-8A6A-FA3F6C2EA9A5}" dt="2024-07-23T13:46:14.198" v="1911" actId="14100"/>
          <ac:grpSpMkLst>
            <pc:docMk/>
            <pc:sldMk cId="2562401241" sldId="434"/>
            <ac:grpSpMk id="2" creationId="{3E15BF59-F9DC-C7DA-80F3-C73BC2109CAC}"/>
          </ac:grpSpMkLst>
        </pc:grpChg>
        <pc:grpChg chg="del mod">
          <ac:chgData name="Thomas Richardson" userId="5a365657-93cb-4f54-9088-edcca3acdaae" providerId="ADAL" clId="{4EA047E7-CCBC-4119-8A6A-FA3F6C2EA9A5}" dt="2024-07-23T13:46:03.745" v="1907" actId="478"/>
          <ac:grpSpMkLst>
            <pc:docMk/>
            <pc:sldMk cId="2562401241" sldId="434"/>
            <ac:grpSpMk id="22" creationId="{6A8C740C-D303-3DCD-F402-E96DC0F391F6}"/>
          </ac:grpSpMkLst>
        </pc:grpChg>
        <pc:grpChg chg="mod">
          <ac:chgData name="Thomas Richardson" userId="5a365657-93cb-4f54-9088-edcca3acdaae" providerId="ADAL" clId="{4EA047E7-CCBC-4119-8A6A-FA3F6C2EA9A5}" dt="2024-07-23T13:45:58.330" v="1904" actId="14100"/>
          <ac:grpSpMkLst>
            <pc:docMk/>
            <pc:sldMk cId="2562401241" sldId="434"/>
            <ac:grpSpMk id="31" creationId="{B5419C18-D42D-130C-3E9E-41E216E537DF}"/>
          </ac:grpSpMkLst>
        </pc:grpChg>
      </pc:sldChg>
      <pc:sldChg chg="modSp mod modAnim">
        <pc:chgData name="Thomas Richardson" userId="5a365657-93cb-4f54-9088-edcca3acdaae" providerId="ADAL" clId="{4EA047E7-CCBC-4119-8A6A-FA3F6C2EA9A5}" dt="2024-07-23T13:50:25.702" v="2001"/>
        <pc:sldMkLst>
          <pc:docMk/>
          <pc:sldMk cId="3166445310" sldId="460"/>
        </pc:sldMkLst>
        <pc:spChg chg="mod">
          <ac:chgData name="Thomas Richardson" userId="5a365657-93cb-4f54-9088-edcca3acdaae" providerId="ADAL" clId="{4EA047E7-CCBC-4119-8A6A-FA3F6C2EA9A5}" dt="2024-07-23T11:57:25.311" v="625" actId="1076"/>
          <ac:spMkLst>
            <pc:docMk/>
            <pc:sldMk cId="3166445310" sldId="460"/>
            <ac:spMk id="21" creationId="{6385A8F5-3143-405D-AE1B-5A8EFC2BBAB2}"/>
          </ac:spMkLst>
        </pc:spChg>
      </pc:sldChg>
      <pc:sldChg chg="del">
        <pc:chgData name="Thomas Richardson" userId="5a365657-93cb-4f54-9088-edcca3acdaae" providerId="ADAL" clId="{4EA047E7-CCBC-4119-8A6A-FA3F6C2EA9A5}" dt="2024-07-23T11:58:57.464" v="666" actId="47"/>
        <pc:sldMkLst>
          <pc:docMk/>
          <pc:sldMk cId="528870973" sldId="474"/>
        </pc:sldMkLst>
      </pc:sldChg>
      <pc:sldChg chg="add del">
        <pc:chgData name="Thomas Richardson" userId="5a365657-93cb-4f54-9088-edcca3acdaae" providerId="ADAL" clId="{4EA047E7-CCBC-4119-8A6A-FA3F6C2EA9A5}" dt="2024-07-23T13:48:37.908" v="1925" actId="47"/>
        <pc:sldMkLst>
          <pc:docMk/>
          <pc:sldMk cId="508621695" sldId="493"/>
        </pc:sldMkLst>
      </pc:sldChg>
      <pc:sldChg chg="modSp del mod">
        <pc:chgData name="Thomas Richardson" userId="5a365657-93cb-4f54-9088-edcca3acdaae" providerId="ADAL" clId="{4EA047E7-CCBC-4119-8A6A-FA3F6C2EA9A5}" dt="2024-07-23T11:58:59.428" v="667" actId="2696"/>
        <pc:sldMkLst>
          <pc:docMk/>
          <pc:sldMk cId="2722796280" sldId="493"/>
        </pc:sldMkLst>
        <pc:spChg chg="mod">
          <ac:chgData name="Thomas Richardson" userId="5a365657-93cb-4f54-9088-edcca3acdaae" providerId="ADAL" clId="{4EA047E7-CCBC-4119-8A6A-FA3F6C2EA9A5}" dt="2024-07-23T11:57:34.837" v="627" actId="122"/>
          <ac:spMkLst>
            <pc:docMk/>
            <pc:sldMk cId="2722796280" sldId="493"/>
            <ac:spMk id="21" creationId="{61B6E391-1120-42F7-86AC-7A3722ECC538}"/>
          </ac:spMkLst>
        </pc:spChg>
      </pc:sldChg>
      <pc:sldChg chg="delSp modSp add mod">
        <pc:chgData name="Thomas Richardson" userId="5a365657-93cb-4f54-9088-edcca3acdaae" providerId="ADAL" clId="{4EA047E7-CCBC-4119-8A6A-FA3F6C2EA9A5}" dt="2024-07-23T14:04:18.897" v="3291" actId="20577"/>
        <pc:sldMkLst>
          <pc:docMk/>
          <pc:sldMk cId="183370268" sldId="1624"/>
        </pc:sldMkLst>
        <pc:spChg chg="mod">
          <ac:chgData name="Thomas Richardson" userId="5a365657-93cb-4f54-9088-edcca3acdaae" providerId="ADAL" clId="{4EA047E7-CCBC-4119-8A6A-FA3F6C2EA9A5}" dt="2024-07-23T11:53:36.188" v="360" actId="1076"/>
          <ac:spMkLst>
            <pc:docMk/>
            <pc:sldMk cId="183370268" sldId="1624"/>
            <ac:spMk id="2" creationId="{00000000-0000-0000-0000-000000000000}"/>
          </ac:spMkLst>
        </pc:spChg>
        <pc:graphicFrameChg chg="mod modGraphic">
          <ac:chgData name="Thomas Richardson" userId="5a365657-93cb-4f54-9088-edcca3acdaae" providerId="ADAL" clId="{4EA047E7-CCBC-4119-8A6A-FA3F6C2EA9A5}" dt="2024-07-23T14:04:18.897" v="3291" actId="20577"/>
          <ac:graphicFrameMkLst>
            <pc:docMk/>
            <pc:sldMk cId="183370268" sldId="1624"/>
            <ac:graphicFrameMk id="3" creationId="{18FBE3DA-7324-43F4-9230-0F0F962012F9}"/>
          </ac:graphicFrameMkLst>
        </pc:graphicFrameChg>
        <pc:graphicFrameChg chg="del">
          <ac:chgData name="Thomas Richardson" userId="5a365657-93cb-4f54-9088-edcca3acdaae" providerId="ADAL" clId="{4EA047E7-CCBC-4119-8A6A-FA3F6C2EA9A5}" dt="2024-07-23T11:52:50.088" v="351" actId="478"/>
          <ac:graphicFrameMkLst>
            <pc:docMk/>
            <pc:sldMk cId="183370268" sldId="1624"/>
            <ac:graphicFrameMk id="5" creationId="{FBD8F8A5-4370-2477-D43C-2DEB02B1BF04}"/>
          </ac:graphicFrameMkLst>
        </pc:graphicFrameChg>
        <pc:graphicFrameChg chg="mod modGraphic">
          <ac:chgData name="Thomas Richardson" userId="5a365657-93cb-4f54-9088-edcca3acdaae" providerId="ADAL" clId="{4EA047E7-CCBC-4119-8A6A-FA3F6C2EA9A5}" dt="2024-07-23T14:04:15.446" v="3278" actId="20577"/>
          <ac:graphicFrameMkLst>
            <pc:docMk/>
            <pc:sldMk cId="183370268" sldId="1624"/>
            <ac:graphicFrameMk id="9" creationId="{3A732097-B7B6-6641-ABFD-28CBF7D12C9E}"/>
          </ac:graphicFrameMkLst>
        </pc:graphicFrameChg>
      </pc:sldChg>
      <pc:sldChg chg="del">
        <pc:chgData name="Thomas Richardson" userId="5a365657-93cb-4f54-9088-edcca3acdaae" providerId="ADAL" clId="{4EA047E7-CCBC-4119-8A6A-FA3F6C2EA9A5}" dt="2024-07-23T11:50:03.513" v="225" actId="2696"/>
        <pc:sldMkLst>
          <pc:docMk/>
          <pc:sldMk cId="3750881123" sldId="1624"/>
        </pc:sldMkLst>
      </pc:sldChg>
      <pc:sldChg chg="del">
        <pc:chgData name="Thomas Richardson" userId="5a365657-93cb-4f54-9088-edcca3acdaae" providerId="ADAL" clId="{4EA047E7-CCBC-4119-8A6A-FA3F6C2EA9A5}" dt="2024-07-23T11:57:10.070" v="621" actId="47"/>
        <pc:sldMkLst>
          <pc:docMk/>
          <pc:sldMk cId="2924116315" sldId="1740"/>
        </pc:sldMkLst>
      </pc:sldChg>
      <pc:sldChg chg="addSp delSp modSp mod ord">
        <pc:chgData name="Thomas Richardson" userId="5a365657-93cb-4f54-9088-edcca3acdaae" providerId="ADAL" clId="{4EA047E7-CCBC-4119-8A6A-FA3F6C2EA9A5}" dt="2024-07-23T12:01:29.657" v="754" actId="1076"/>
        <pc:sldMkLst>
          <pc:docMk/>
          <pc:sldMk cId="3896227783" sldId="1759"/>
        </pc:sldMkLst>
        <pc:spChg chg="mod">
          <ac:chgData name="Thomas Richardson" userId="5a365657-93cb-4f54-9088-edcca3acdaae" providerId="ADAL" clId="{4EA047E7-CCBC-4119-8A6A-FA3F6C2EA9A5}" dt="2024-07-23T11:57:46.419" v="649" actId="20577"/>
          <ac:spMkLst>
            <pc:docMk/>
            <pc:sldMk cId="3896227783" sldId="1759"/>
            <ac:spMk id="2" creationId="{EE6CFD4E-2CB4-47DF-8B03-1E8034B40970}"/>
          </ac:spMkLst>
        </pc:spChg>
        <pc:spChg chg="add del mod">
          <ac:chgData name="Thomas Richardson" userId="5a365657-93cb-4f54-9088-edcca3acdaae" providerId="ADAL" clId="{4EA047E7-CCBC-4119-8A6A-FA3F6C2EA9A5}" dt="2024-07-23T11:57:56.223" v="651" actId="478"/>
          <ac:spMkLst>
            <pc:docMk/>
            <pc:sldMk cId="3896227783" sldId="1759"/>
            <ac:spMk id="4" creationId="{911E6F18-63E4-62A1-F650-A22DD00F9B2A}"/>
          </ac:spMkLst>
        </pc:spChg>
        <pc:spChg chg="del">
          <ac:chgData name="Thomas Richardson" userId="5a365657-93cb-4f54-9088-edcca3acdaae" providerId="ADAL" clId="{4EA047E7-CCBC-4119-8A6A-FA3F6C2EA9A5}" dt="2024-07-23T11:57:49.978" v="650" actId="478"/>
          <ac:spMkLst>
            <pc:docMk/>
            <pc:sldMk cId="3896227783" sldId="1759"/>
            <ac:spMk id="7" creationId="{38FB54E5-3B8B-4CCA-8CD2-FBBA3C1846CC}"/>
          </ac:spMkLst>
        </pc:spChg>
        <pc:picChg chg="mod">
          <ac:chgData name="Thomas Richardson" userId="5a365657-93cb-4f54-9088-edcca3acdaae" providerId="ADAL" clId="{4EA047E7-CCBC-4119-8A6A-FA3F6C2EA9A5}" dt="2024-07-23T12:01:29.657" v="754" actId="1076"/>
          <ac:picMkLst>
            <pc:docMk/>
            <pc:sldMk cId="3896227783" sldId="1759"/>
            <ac:picMk id="6" creationId="{4F521DC6-A231-48E3-B775-89271D130AB9}"/>
          </ac:picMkLst>
        </pc:picChg>
      </pc:sldChg>
      <pc:sldChg chg="modSp add del mod">
        <pc:chgData name="Thomas Richardson" userId="5a365657-93cb-4f54-9088-edcca3acdaae" providerId="ADAL" clId="{4EA047E7-CCBC-4119-8A6A-FA3F6C2EA9A5}" dt="2024-07-23T14:11:17.923" v="3818" actId="2696"/>
        <pc:sldMkLst>
          <pc:docMk/>
          <pc:sldMk cId="1142115374" sldId="1761"/>
        </pc:sldMkLst>
        <pc:spChg chg="mod">
          <ac:chgData name="Thomas Richardson" userId="5a365657-93cb-4f54-9088-edcca3acdaae" providerId="ADAL" clId="{4EA047E7-CCBC-4119-8A6A-FA3F6C2EA9A5}" dt="2024-07-23T13:53:19.145" v="2277" actId="14100"/>
          <ac:spMkLst>
            <pc:docMk/>
            <pc:sldMk cId="1142115374" sldId="1761"/>
            <ac:spMk id="2" creationId="{EE6CFD4E-2CB4-47DF-8B03-1E8034B40970}"/>
          </ac:spMkLst>
        </pc:spChg>
        <pc:spChg chg="mod">
          <ac:chgData name="Thomas Richardson" userId="5a365657-93cb-4f54-9088-edcca3acdaae" providerId="ADAL" clId="{4EA047E7-CCBC-4119-8A6A-FA3F6C2EA9A5}" dt="2024-07-23T13:56:59.535" v="2750" actId="20577"/>
          <ac:spMkLst>
            <pc:docMk/>
            <pc:sldMk cId="1142115374" sldId="1761"/>
            <ac:spMk id="7" creationId="{38FB54E5-3B8B-4CCA-8CD2-FBBA3C1846CC}"/>
          </ac:spMkLst>
        </pc:spChg>
      </pc:sldChg>
      <pc:sldChg chg="add del">
        <pc:chgData name="Thomas Richardson" userId="5a365657-93cb-4f54-9088-edcca3acdaae" providerId="ADAL" clId="{4EA047E7-CCBC-4119-8A6A-FA3F6C2EA9A5}" dt="2024-07-23T14:11:36.144" v="3824" actId="47"/>
        <pc:sldMkLst>
          <pc:docMk/>
          <pc:sldMk cId="2485983762" sldId="1761"/>
        </pc:sldMkLst>
      </pc:sldChg>
      <pc:sldChg chg="modSp add del mod">
        <pc:chgData name="Thomas Richardson" userId="5a365657-93cb-4f54-9088-edcca3acdaae" providerId="ADAL" clId="{4EA047E7-CCBC-4119-8A6A-FA3F6C2EA9A5}" dt="2024-07-23T14:34:39.558" v="5714" actId="20577"/>
        <pc:sldMkLst>
          <pc:docMk/>
          <pc:sldMk cId="3057118570" sldId="1761"/>
        </pc:sldMkLst>
        <pc:spChg chg="mod">
          <ac:chgData name="Thomas Richardson" userId="5a365657-93cb-4f54-9088-edcca3acdaae" providerId="ADAL" clId="{4EA047E7-CCBC-4119-8A6A-FA3F6C2EA9A5}" dt="2024-07-23T14:34:13.402" v="5687" actId="1076"/>
          <ac:spMkLst>
            <pc:docMk/>
            <pc:sldMk cId="3057118570" sldId="1761"/>
            <ac:spMk id="2" creationId="{EE6CFD4E-2CB4-47DF-8B03-1E8034B40970}"/>
          </ac:spMkLst>
        </pc:spChg>
        <pc:spChg chg="mod">
          <ac:chgData name="Thomas Richardson" userId="5a365657-93cb-4f54-9088-edcca3acdaae" providerId="ADAL" clId="{4EA047E7-CCBC-4119-8A6A-FA3F6C2EA9A5}" dt="2024-07-23T14:34:39.558" v="5714" actId="20577"/>
          <ac:spMkLst>
            <pc:docMk/>
            <pc:sldMk cId="3057118570" sldId="1761"/>
            <ac:spMk id="7" creationId="{38FB54E5-3B8B-4CCA-8CD2-FBBA3C1846CC}"/>
          </ac:spMkLst>
        </pc:spChg>
      </pc:sldChg>
      <pc:sldChg chg="modSp del mod">
        <pc:chgData name="Thomas Richardson" userId="5a365657-93cb-4f54-9088-edcca3acdaae" providerId="ADAL" clId="{4EA047E7-CCBC-4119-8A6A-FA3F6C2EA9A5}" dt="2024-07-23T14:11:23.915" v="3819" actId="47"/>
        <pc:sldMkLst>
          <pc:docMk/>
          <pc:sldMk cId="1246941730" sldId="1762"/>
        </pc:sldMkLst>
        <pc:spChg chg="mod">
          <ac:chgData name="Thomas Richardson" userId="5a365657-93cb-4f54-9088-edcca3acdaae" providerId="ADAL" clId="{4EA047E7-CCBC-4119-8A6A-FA3F6C2EA9A5}" dt="2024-07-23T13:58:52.976" v="2971" actId="21"/>
          <ac:spMkLst>
            <pc:docMk/>
            <pc:sldMk cId="1246941730" sldId="1762"/>
            <ac:spMk id="7" creationId="{38FB54E5-3B8B-4CCA-8CD2-FBBA3C1846CC}"/>
          </ac:spMkLst>
        </pc:spChg>
      </pc:sldChg>
      <pc:sldChg chg="del">
        <pc:chgData name="Thomas Richardson" userId="5a365657-93cb-4f54-9088-edcca3acdaae" providerId="ADAL" clId="{4EA047E7-CCBC-4119-8A6A-FA3F6C2EA9A5}" dt="2024-07-23T13:58:56.189" v="2972" actId="47"/>
        <pc:sldMkLst>
          <pc:docMk/>
          <pc:sldMk cId="992740752" sldId="1763"/>
        </pc:sldMkLst>
      </pc:sldChg>
      <pc:sldChg chg="add del">
        <pc:chgData name="Thomas Richardson" userId="5a365657-93cb-4f54-9088-edcca3acdaae" providerId="ADAL" clId="{4EA047E7-CCBC-4119-8A6A-FA3F6C2EA9A5}" dt="2024-07-23T14:18:00.228" v="4743" actId="47"/>
        <pc:sldMkLst>
          <pc:docMk/>
          <pc:sldMk cId="1995464092" sldId="1764"/>
        </pc:sldMkLst>
      </pc:sldChg>
      <pc:sldChg chg="modSp add del mod modAnim">
        <pc:chgData name="Thomas Richardson" userId="5a365657-93cb-4f54-9088-edcca3acdaae" providerId="ADAL" clId="{4EA047E7-CCBC-4119-8A6A-FA3F6C2EA9A5}" dt="2024-07-23T14:38:22.635" v="6049"/>
        <pc:sldMkLst>
          <pc:docMk/>
          <pc:sldMk cId="3543693729" sldId="1764"/>
        </pc:sldMkLst>
        <pc:spChg chg="mod">
          <ac:chgData name="Thomas Richardson" userId="5a365657-93cb-4f54-9088-edcca3acdaae" providerId="ADAL" clId="{4EA047E7-CCBC-4119-8A6A-FA3F6C2EA9A5}" dt="2024-07-23T14:34:57.864" v="5721" actId="1076"/>
          <ac:spMkLst>
            <pc:docMk/>
            <pc:sldMk cId="3543693729" sldId="1764"/>
            <ac:spMk id="2" creationId="{EE6CFD4E-2CB4-47DF-8B03-1E8034B40970}"/>
          </ac:spMkLst>
        </pc:spChg>
        <pc:spChg chg="mod">
          <ac:chgData name="Thomas Richardson" userId="5a365657-93cb-4f54-9088-edcca3acdaae" providerId="ADAL" clId="{4EA047E7-CCBC-4119-8A6A-FA3F6C2EA9A5}" dt="2024-07-23T14:35:18.158" v="5736" actId="12"/>
          <ac:spMkLst>
            <pc:docMk/>
            <pc:sldMk cId="3543693729" sldId="1764"/>
            <ac:spMk id="7" creationId="{38FB54E5-3B8B-4CCA-8CD2-FBBA3C1846CC}"/>
          </ac:spMkLst>
        </pc:spChg>
      </pc:sldChg>
      <pc:sldChg chg="modSp add del mod">
        <pc:chgData name="Thomas Richardson" userId="5a365657-93cb-4f54-9088-edcca3acdaae" providerId="ADAL" clId="{4EA047E7-CCBC-4119-8A6A-FA3F6C2EA9A5}" dt="2024-07-23T14:11:17.923" v="3818" actId="2696"/>
        <pc:sldMkLst>
          <pc:docMk/>
          <pc:sldMk cId="4264593369" sldId="1764"/>
        </pc:sldMkLst>
        <pc:spChg chg="mod">
          <ac:chgData name="Thomas Richardson" userId="5a365657-93cb-4f54-9088-edcca3acdaae" providerId="ADAL" clId="{4EA047E7-CCBC-4119-8A6A-FA3F6C2EA9A5}" dt="2024-07-23T13:57:52.473" v="2917" actId="20577"/>
          <ac:spMkLst>
            <pc:docMk/>
            <pc:sldMk cId="4264593369" sldId="1764"/>
            <ac:spMk id="2" creationId="{EE6CFD4E-2CB4-47DF-8B03-1E8034B40970}"/>
          </ac:spMkLst>
        </pc:spChg>
        <pc:spChg chg="mod">
          <ac:chgData name="Thomas Richardson" userId="5a365657-93cb-4f54-9088-edcca3acdaae" providerId="ADAL" clId="{4EA047E7-CCBC-4119-8A6A-FA3F6C2EA9A5}" dt="2024-07-23T13:58:21.845" v="2967" actId="20577"/>
          <ac:spMkLst>
            <pc:docMk/>
            <pc:sldMk cId="4264593369" sldId="1764"/>
            <ac:spMk id="7" creationId="{38FB54E5-3B8B-4CCA-8CD2-FBBA3C1846CC}"/>
          </ac:spMkLst>
        </pc:spChg>
      </pc:sldChg>
      <pc:sldChg chg="modSp mod ord modAnim">
        <pc:chgData name="Thomas Richardson" userId="5a365657-93cb-4f54-9088-edcca3acdaae" providerId="ADAL" clId="{4EA047E7-CCBC-4119-8A6A-FA3F6C2EA9A5}" dt="2024-07-23T14:39:06.799" v="6059"/>
        <pc:sldMkLst>
          <pc:docMk/>
          <pc:sldMk cId="2597593781" sldId="1765"/>
        </pc:sldMkLst>
        <pc:spChg chg="mod">
          <ac:chgData name="Thomas Richardson" userId="5a365657-93cb-4f54-9088-edcca3acdaae" providerId="ADAL" clId="{4EA047E7-CCBC-4119-8A6A-FA3F6C2EA9A5}" dt="2024-07-23T14:23:29.257" v="4978"/>
          <ac:spMkLst>
            <pc:docMk/>
            <pc:sldMk cId="2597593781" sldId="1765"/>
            <ac:spMk id="2" creationId="{EE6CFD4E-2CB4-47DF-8B03-1E8034B40970}"/>
          </ac:spMkLst>
        </pc:spChg>
        <pc:spChg chg="mod">
          <ac:chgData name="Thomas Richardson" userId="5a365657-93cb-4f54-9088-edcca3acdaae" providerId="ADAL" clId="{4EA047E7-CCBC-4119-8A6A-FA3F6C2EA9A5}" dt="2024-07-23T14:39:00.407" v="6057" actId="1076"/>
          <ac:spMkLst>
            <pc:docMk/>
            <pc:sldMk cId="2597593781" sldId="1765"/>
            <ac:spMk id="7" creationId="{38FB54E5-3B8B-4CCA-8CD2-FBBA3C1846CC}"/>
          </ac:spMkLst>
        </pc:spChg>
      </pc:sldChg>
      <pc:sldChg chg="del">
        <pc:chgData name="Thomas Richardson" userId="5a365657-93cb-4f54-9088-edcca3acdaae" providerId="ADAL" clId="{4EA047E7-CCBC-4119-8A6A-FA3F6C2EA9A5}" dt="2024-07-23T13:48:29.398" v="1922" actId="47"/>
        <pc:sldMkLst>
          <pc:docMk/>
          <pc:sldMk cId="1209366493" sldId="1784"/>
        </pc:sldMkLst>
      </pc:sldChg>
      <pc:sldChg chg="del">
        <pc:chgData name="Thomas Richardson" userId="5a365657-93cb-4f54-9088-edcca3acdaae" providerId="ADAL" clId="{4EA047E7-CCBC-4119-8A6A-FA3F6C2EA9A5}" dt="2024-07-23T13:48:29.924" v="1923" actId="47"/>
        <pc:sldMkLst>
          <pc:docMk/>
          <pc:sldMk cId="1384629298" sldId="1785"/>
        </pc:sldMkLst>
      </pc:sldChg>
      <pc:sldChg chg="del">
        <pc:chgData name="Thomas Richardson" userId="5a365657-93cb-4f54-9088-edcca3acdaae" providerId="ADAL" clId="{4EA047E7-CCBC-4119-8A6A-FA3F6C2EA9A5}" dt="2024-07-23T13:48:36.642" v="1924" actId="47"/>
        <pc:sldMkLst>
          <pc:docMk/>
          <pc:sldMk cId="1758709138" sldId="1786"/>
        </pc:sldMkLst>
      </pc:sldChg>
      <pc:sldChg chg="modSp add del mod ord">
        <pc:chgData name="Thomas Richardson" userId="5a365657-93cb-4f54-9088-edcca3acdaae" providerId="ADAL" clId="{4EA047E7-CCBC-4119-8A6A-FA3F6C2EA9A5}" dt="2024-07-23T14:33:57.469" v="5674" actId="47"/>
        <pc:sldMkLst>
          <pc:docMk/>
          <pc:sldMk cId="2760851057" sldId="1787"/>
        </pc:sldMkLst>
        <pc:spChg chg="mod">
          <ac:chgData name="Thomas Richardson" userId="5a365657-93cb-4f54-9088-edcca3acdaae" providerId="ADAL" clId="{4EA047E7-CCBC-4119-8A6A-FA3F6C2EA9A5}" dt="2024-07-23T13:59:29.635" v="2978" actId="1076"/>
          <ac:spMkLst>
            <pc:docMk/>
            <pc:sldMk cId="2760851057" sldId="1787"/>
            <ac:spMk id="7" creationId="{38FB54E5-3B8B-4CCA-8CD2-FBBA3C1846CC}"/>
          </ac:spMkLst>
        </pc:spChg>
      </pc:sldChg>
      <pc:sldChg chg="modSp add del mod">
        <pc:chgData name="Thomas Richardson" userId="5a365657-93cb-4f54-9088-edcca3acdaae" providerId="ADAL" clId="{4EA047E7-CCBC-4119-8A6A-FA3F6C2EA9A5}" dt="2024-07-23T14:35:39.253" v="5737" actId="47"/>
        <pc:sldMkLst>
          <pc:docMk/>
          <pc:sldMk cId="2682467246" sldId="1788"/>
        </pc:sldMkLst>
        <pc:spChg chg="mod">
          <ac:chgData name="Thomas Richardson" userId="5a365657-93cb-4f54-9088-edcca3acdaae" providerId="ADAL" clId="{4EA047E7-CCBC-4119-8A6A-FA3F6C2EA9A5}" dt="2024-07-23T13:59:24.247" v="2976" actId="21"/>
          <ac:spMkLst>
            <pc:docMk/>
            <pc:sldMk cId="2682467246" sldId="1788"/>
            <ac:spMk id="7" creationId="{38FB54E5-3B8B-4CCA-8CD2-FBBA3C1846CC}"/>
          </ac:spMkLst>
        </pc:spChg>
      </pc:sldChg>
      <pc:sldChg chg="modSp add del mod ord modAnim">
        <pc:chgData name="Thomas Richardson" userId="5a365657-93cb-4f54-9088-edcca3acdaae" providerId="ADAL" clId="{4EA047E7-CCBC-4119-8A6A-FA3F6C2EA9A5}" dt="2024-07-23T14:38:53.382" v="6056"/>
        <pc:sldMkLst>
          <pc:docMk/>
          <pc:sldMk cId="1324461268" sldId="1789"/>
        </pc:sldMkLst>
        <pc:spChg chg="mod">
          <ac:chgData name="Thomas Richardson" userId="5a365657-93cb-4f54-9088-edcca3acdaae" providerId="ADAL" clId="{4EA047E7-CCBC-4119-8A6A-FA3F6C2EA9A5}" dt="2024-07-23T14:22:53.349" v="4969" actId="1076"/>
          <ac:spMkLst>
            <pc:docMk/>
            <pc:sldMk cId="1324461268" sldId="1789"/>
            <ac:spMk id="2" creationId="{EE6CFD4E-2CB4-47DF-8B03-1E8034B40970}"/>
          </ac:spMkLst>
        </pc:spChg>
        <pc:spChg chg="mod">
          <ac:chgData name="Thomas Richardson" userId="5a365657-93cb-4f54-9088-edcca3acdaae" providerId="ADAL" clId="{4EA047E7-CCBC-4119-8A6A-FA3F6C2EA9A5}" dt="2024-07-23T14:23:02.720" v="4973"/>
          <ac:spMkLst>
            <pc:docMk/>
            <pc:sldMk cId="1324461268" sldId="1789"/>
            <ac:spMk id="7" creationId="{38FB54E5-3B8B-4CCA-8CD2-FBBA3C1846CC}"/>
          </ac:spMkLst>
        </pc:spChg>
      </pc:sldChg>
      <pc:sldChg chg="modSp del mod ord">
        <pc:chgData name="Thomas Richardson" userId="5a365657-93cb-4f54-9088-edcca3acdaae" providerId="ADAL" clId="{4EA047E7-CCBC-4119-8A6A-FA3F6C2EA9A5}" dt="2024-07-23T14:22:23.466" v="4960" actId="47"/>
        <pc:sldMkLst>
          <pc:docMk/>
          <pc:sldMk cId="1647526193" sldId="1790"/>
        </pc:sldMkLst>
        <pc:spChg chg="mod">
          <ac:chgData name="Thomas Richardson" userId="5a365657-93cb-4f54-9088-edcca3acdaae" providerId="ADAL" clId="{4EA047E7-CCBC-4119-8A6A-FA3F6C2EA9A5}" dt="2024-07-23T14:21:31.711" v="4944" actId="21"/>
          <ac:spMkLst>
            <pc:docMk/>
            <pc:sldMk cId="1647526193" sldId="1790"/>
            <ac:spMk id="7" creationId="{38FB54E5-3B8B-4CCA-8CD2-FBBA3C1846CC}"/>
          </ac:spMkLst>
        </pc:spChg>
      </pc:sldChg>
      <pc:sldChg chg="modSp mod ord">
        <pc:chgData name="Thomas Richardson" userId="5a365657-93cb-4f54-9088-edcca3acdaae" providerId="ADAL" clId="{4EA047E7-CCBC-4119-8A6A-FA3F6C2EA9A5}" dt="2024-07-23T14:39:21.842" v="6063" actId="27636"/>
        <pc:sldMkLst>
          <pc:docMk/>
          <pc:sldMk cId="2354877364" sldId="1791"/>
        </pc:sldMkLst>
        <pc:spChg chg="mod">
          <ac:chgData name="Thomas Richardson" userId="5a365657-93cb-4f54-9088-edcca3acdaae" providerId="ADAL" clId="{4EA047E7-CCBC-4119-8A6A-FA3F6C2EA9A5}" dt="2024-07-23T14:39:21.842" v="6063" actId="27636"/>
          <ac:spMkLst>
            <pc:docMk/>
            <pc:sldMk cId="2354877364" sldId="1791"/>
            <ac:spMk id="2" creationId="{EE6CFD4E-2CB4-47DF-8B03-1E8034B40970}"/>
          </ac:spMkLst>
        </pc:spChg>
        <pc:spChg chg="mod">
          <ac:chgData name="Thomas Richardson" userId="5a365657-93cb-4f54-9088-edcca3acdaae" providerId="ADAL" clId="{4EA047E7-CCBC-4119-8A6A-FA3F6C2EA9A5}" dt="2024-07-23T14:19:21.144" v="4756" actId="255"/>
          <ac:spMkLst>
            <pc:docMk/>
            <pc:sldMk cId="2354877364" sldId="1791"/>
            <ac:spMk id="7" creationId="{38FB54E5-3B8B-4CCA-8CD2-FBBA3C1846CC}"/>
          </ac:spMkLst>
        </pc:spChg>
      </pc:sldChg>
      <pc:sldChg chg="del">
        <pc:chgData name="Thomas Richardson" userId="5a365657-93cb-4f54-9088-edcca3acdaae" providerId="ADAL" clId="{4EA047E7-CCBC-4119-8A6A-FA3F6C2EA9A5}" dt="2024-07-23T12:13:26.822" v="1013" actId="47"/>
        <pc:sldMkLst>
          <pc:docMk/>
          <pc:sldMk cId="3676012576" sldId="1792"/>
        </pc:sldMkLst>
      </pc:sldChg>
      <pc:sldChg chg="modSp mod ord modAnim">
        <pc:chgData name="Thomas Richardson" userId="5a365657-93cb-4f54-9088-edcca3acdaae" providerId="ADAL" clId="{4EA047E7-CCBC-4119-8A6A-FA3F6C2EA9A5}" dt="2024-07-23T13:44:24.486" v="1849"/>
        <pc:sldMkLst>
          <pc:docMk/>
          <pc:sldMk cId="3153065351" sldId="1797"/>
        </pc:sldMkLst>
        <pc:spChg chg="mod">
          <ac:chgData name="Thomas Richardson" userId="5a365657-93cb-4f54-9088-edcca3acdaae" providerId="ADAL" clId="{4EA047E7-CCBC-4119-8A6A-FA3F6C2EA9A5}" dt="2024-07-23T11:50:27.769" v="231" actId="1076"/>
          <ac:spMkLst>
            <pc:docMk/>
            <pc:sldMk cId="3153065351" sldId="1797"/>
            <ac:spMk id="2" creationId="{BC33B445-CCD0-491C-A77B-797354FA1DE8}"/>
          </ac:spMkLst>
        </pc:spChg>
        <pc:spChg chg="mod">
          <ac:chgData name="Thomas Richardson" userId="5a365657-93cb-4f54-9088-edcca3acdaae" providerId="ADAL" clId="{4EA047E7-CCBC-4119-8A6A-FA3F6C2EA9A5}" dt="2024-07-23T11:50:46.322" v="237" actId="12"/>
          <ac:spMkLst>
            <pc:docMk/>
            <pc:sldMk cId="3153065351" sldId="1797"/>
            <ac:spMk id="3" creationId="{7C462178-B0E9-462E-B837-35FE5BBE3E85}"/>
          </ac:spMkLst>
        </pc:spChg>
      </pc:sldChg>
      <pc:sldChg chg="del">
        <pc:chgData name="Thomas Richardson" userId="5a365657-93cb-4f54-9088-edcca3acdaae" providerId="ADAL" clId="{4EA047E7-CCBC-4119-8A6A-FA3F6C2EA9A5}" dt="2024-07-23T13:48:39.367" v="1926" actId="47"/>
        <pc:sldMkLst>
          <pc:docMk/>
          <pc:sldMk cId="2743574759" sldId="1798"/>
        </pc:sldMkLst>
      </pc:sldChg>
      <pc:sldChg chg="add del">
        <pc:chgData name="Thomas Richardson" userId="5a365657-93cb-4f54-9088-edcca3acdaae" providerId="ADAL" clId="{4EA047E7-CCBC-4119-8A6A-FA3F6C2EA9A5}" dt="2024-07-23T14:39:27.912" v="6064" actId="47"/>
        <pc:sldMkLst>
          <pc:docMk/>
          <pc:sldMk cId="3420373836" sldId="1799"/>
        </pc:sldMkLst>
      </pc:sldChg>
      <pc:sldChg chg="addSp delSp modSp mod modAnim">
        <pc:chgData name="Thomas Richardson" userId="5a365657-93cb-4f54-9088-edcca3acdaae" providerId="ADAL" clId="{4EA047E7-CCBC-4119-8A6A-FA3F6C2EA9A5}" dt="2024-07-23T13:44:14.565" v="1847"/>
        <pc:sldMkLst>
          <pc:docMk/>
          <pc:sldMk cId="2498796863" sldId="1801"/>
        </pc:sldMkLst>
        <pc:spChg chg="mod">
          <ac:chgData name="Thomas Richardson" userId="5a365657-93cb-4f54-9088-edcca3acdaae" providerId="ADAL" clId="{4EA047E7-CCBC-4119-8A6A-FA3F6C2EA9A5}" dt="2024-07-23T11:52:22.467" v="350" actId="27636"/>
          <ac:spMkLst>
            <pc:docMk/>
            <pc:sldMk cId="2498796863" sldId="1801"/>
            <ac:spMk id="3" creationId="{7C462178-B0E9-462E-B837-35FE5BBE3E85}"/>
          </ac:spMkLst>
        </pc:spChg>
        <pc:spChg chg="add del">
          <ac:chgData name="Thomas Richardson" userId="5a365657-93cb-4f54-9088-edcca3acdaae" providerId="ADAL" clId="{4EA047E7-CCBC-4119-8A6A-FA3F6C2EA9A5}" dt="2024-07-23T11:51:37.806" v="242"/>
          <ac:spMkLst>
            <pc:docMk/>
            <pc:sldMk cId="2498796863" sldId="1801"/>
            <ac:spMk id="4" creationId="{E358F334-E9AF-B2F8-8656-FDC3CB5A1FA1}"/>
          </ac:spMkLst>
        </pc:spChg>
        <pc:spChg chg="add del mod">
          <ac:chgData name="Thomas Richardson" userId="5a365657-93cb-4f54-9088-edcca3acdaae" providerId="ADAL" clId="{4EA047E7-CCBC-4119-8A6A-FA3F6C2EA9A5}" dt="2024-07-23T11:51:37.240" v="241"/>
          <ac:spMkLst>
            <pc:docMk/>
            <pc:sldMk cId="2498796863" sldId="1801"/>
            <ac:spMk id="5" creationId="{FF30EA69-A7AE-6C49-4912-4B48A59F7E17}"/>
          </ac:spMkLst>
        </pc:spChg>
        <pc:spChg chg="add del">
          <ac:chgData name="Thomas Richardson" userId="5a365657-93cb-4f54-9088-edcca3acdaae" providerId="ADAL" clId="{4EA047E7-CCBC-4119-8A6A-FA3F6C2EA9A5}" dt="2024-07-23T11:51:40.835" v="247"/>
          <ac:spMkLst>
            <pc:docMk/>
            <pc:sldMk cId="2498796863" sldId="1801"/>
            <ac:spMk id="6" creationId="{1AA93AD7-6996-6701-34F7-3709FD8ADD13}"/>
          </ac:spMkLst>
        </pc:spChg>
      </pc:sldChg>
      <pc:sldChg chg="modSp mod">
        <pc:chgData name="Thomas Richardson" userId="5a365657-93cb-4f54-9088-edcca3acdaae" providerId="ADAL" clId="{4EA047E7-CCBC-4119-8A6A-FA3F6C2EA9A5}" dt="2024-07-23T13:44:33.091" v="1850" actId="113"/>
        <pc:sldMkLst>
          <pc:docMk/>
          <pc:sldMk cId="2029947473" sldId="1803"/>
        </pc:sldMkLst>
        <pc:spChg chg="mod">
          <ac:chgData name="Thomas Richardson" userId="5a365657-93cb-4f54-9088-edcca3acdaae" providerId="ADAL" clId="{4EA047E7-CCBC-4119-8A6A-FA3F6C2EA9A5}" dt="2024-07-23T11:55:50.930" v="457" actId="1076"/>
          <ac:spMkLst>
            <pc:docMk/>
            <pc:sldMk cId="2029947473" sldId="1803"/>
            <ac:spMk id="2" creationId="{BBE2E5CF-F8BB-A6ED-64C9-8BA807F582C9}"/>
          </ac:spMkLst>
        </pc:spChg>
        <pc:spChg chg="mod">
          <ac:chgData name="Thomas Richardson" userId="5a365657-93cb-4f54-9088-edcca3acdaae" providerId="ADAL" clId="{4EA047E7-CCBC-4119-8A6A-FA3F6C2EA9A5}" dt="2024-07-23T13:44:33.091" v="1850" actId="113"/>
          <ac:spMkLst>
            <pc:docMk/>
            <pc:sldMk cId="2029947473" sldId="1803"/>
            <ac:spMk id="3" creationId="{9D03A8EE-AA7D-B6DC-6D69-8AC24D376D8D}"/>
          </ac:spMkLst>
        </pc:spChg>
      </pc:sldChg>
      <pc:sldChg chg="del">
        <pc:chgData name="Thomas Richardson" userId="5a365657-93cb-4f54-9088-edcca3acdaae" providerId="ADAL" clId="{4EA047E7-CCBC-4119-8A6A-FA3F6C2EA9A5}" dt="2024-07-23T11:55:37.955" v="454" actId="47"/>
        <pc:sldMkLst>
          <pc:docMk/>
          <pc:sldMk cId="207667621" sldId="1804"/>
        </pc:sldMkLst>
      </pc:sldChg>
      <pc:sldChg chg="addSp delSp modSp add del mod ord">
        <pc:chgData name="Thomas Richardson" userId="5a365657-93cb-4f54-9088-edcca3acdaae" providerId="ADAL" clId="{4EA047E7-CCBC-4119-8A6A-FA3F6C2EA9A5}" dt="2024-07-23T14:11:34.046" v="3823" actId="47"/>
        <pc:sldMkLst>
          <pc:docMk/>
          <pc:sldMk cId="2260769160" sldId="1805"/>
        </pc:sldMkLst>
        <pc:spChg chg="mod">
          <ac:chgData name="Thomas Richardson" userId="5a365657-93cb-4f54-9088-edcca3acdaae" providerId="ADAL" clId="{4EA047E7-CCBC-4119-8A6A-FA3F6C2EA9A5}" dt="2024-07-23T13:58:35.096" v="2968" actId="255"/>
          <ac:spMkLst>
            <pc:docMk/>
            <pc:sldMk cId="2260769160" sldId="1805"/>
            <ac:spMk id="2" creationId="{8CA3933A-9904-4470-87BE-330828493B11}"/>
          </ac:spMkLst>
        </pc:spChg>
        <pc:spChg chg="add mod">
          <ac:chgData name="Thomas Richardson" userId="5a365657-93cb-4f54-9088-edcca3acdaae" providerId="ADAL" clId="{4EA047E7-CCBC-4119-8A6A-FA3F6C2EA9A5}" dt="2024-07-23T13:58:37.509" v="2970" actId="20577"/>
          <ac:spMkLst>
            <pc:docMk/>
            <pc:sldMk cId="2260769160" sldId="1805"/>
            <ac:spMk id="3" creationId="{36E0FD0D-4D5B-D09C-52E0-F03D05B5750E}"/>
          </ac:spMkLst>
        </pc:spChg>
        <pc:spChg chg="del mod">
          <ac:chgData name="Thomas Richardson" userId="5a365657-93cb-4f54-9088-edcca3acdaae" providerId="ADAL" clId="{4EA047E7-CCBC-4119-8A6A-FA3F6C2EA9A5}" dt="2024-07-23T13:43:00.146" v="1836" actId="478"/>
          <ac:spMkLst>
            <pc:docMk/>
            <pc:sldMk cId="2260769160" sldId="1805"/>
            <ac:spMk id="5" creationId="{962CA350-E84C-4880-B8BE-1A913F00A8CE}"/>
          </ac:spMkLst>
        </pc:spChg>
        <pc:picChg chg="del mod">
          <ac:chgData name="Thomas Richardson" userId="5a365657-93cb-4f54-9088-edcca3acdaae" providerId="ADAL" clId="{4EA047E7-CCBC-4119-8A6A-FA3F6C2EA9A5}" dt="2024-07-23T13:43:03.946" v="1839" actId="478"/>
          <ac:picMkLst>
            <pc:docMk/>
            <pc:sldMk cId="2260769160" sldId="1805"/>
            <ac:picMk id="6" creationId="{F5C52A2C-E650-41C1-AA53-BD4101641ACE}"/>
          </ac:picMkLst>
        </pc:picChg>
      </pc:sldChg>
      <pc:sldChg chg="addSp delSp modSp new mod">
        <pc:chgData name="Thomas Richardson" userId="5a365657-93cb-4f54-9088-edcca3acdaae" providerId="ADAL" clId="{4EA047E7-CCBC-4119-8A6A-FA3F6C2EA9A5}" dt="2024-07-23T12:01:35.644" v="757" actId="14100"/>
        <pc:sldMkLst>
          <pc:docMk/>
          <pc:sldMk cId="4229321459" sldId="1806"/>
        </pc:sldMkLst>
        <pc:spChg chg="mod">
          <ac:chgData name="Thomas Richardson" userId="5a365657-93cb-4f54-9088-edcca3acdaae" providerId="ADAL" clId="{4EA047E7-CCBC-4119-8A6A-FA3F6C2EA9A5}" dt="2024-07-23T12:00:47.862" v="741" actId="6549"/>
          <ac:spMkLst>
            <pc:docMk/>
            <pc:sldMk cId="4229321459" sldId="1806"/>
            <ac:spMk id="2" creationId="{EBB0737F-9405-D101-8046-1193713A8230}"/>
          </ac:spMkLst>
        </pc:spChg>
        <pc:spChg chg="del">
          <ac:chgData name="Thomas Richardson" userId="5a365657-93cb-4f54-9088-edcca3acdaae" providerId="ADAL" clId="{4EA047E7-CCBC-4119-8A6A-FA3F6C2EA9A5}" dt="2024-07-23T12:00:14.745" v="714" actId="478"/>
          <ac:spMkLst>
            <pc:docMk/>
            <pc:sldMk cId="4229321459" sldId="1806"/>
            <ac:spMk id="3" creationId="{05BC7B65-5E06-8910-1A11-5F984CEADE0D}"/>
          </ac:spMkLst>
        </pc:spChg>
        <pc:picChg chg="add mod">
          <ac:chgData name="Thomas Richardson" userId="5a365657-93cb-4f54-9088-edcca3acdaae" providerId="ADAL" clId="{4EA047E7-CCBC-4119-8A6A-FA3F6C2EA9A5}" dt="2024-07-23T12:01:35.644" v="757" actId="14100"/>
          <ac:picMkLst>
            <pc:docMk/>
            <pc:sldMk cId="4229321459" sldId="1806"/>
            <ac:picMk id="4" creationId="{2F7E00FA-FF5A-6110-B7C7-144E0848A27B}"/>
          </ac:picMkLst>
        </pc:picChg>
      </pc:sldChg>
      <pc:sldChg chg="addSp delSp modSp add mod">
        <pc:chgData name="Thomas Richardson" userId="5a365657-93cb-4f54-9088-edcca3acdaae" providerId="ADAL" clId="{4EA047E7-CCBC-4119-8A6A-FA3F6C2EA9A5}" dt="2024-07-23T12:01:26.212" v="753" actId="1076"/>
        <pc:sldMkLst>
          <pc:docMk/>
          <pc:sldMk cId="210372006" sldId="1807"/>
        </pc:sldMkLst>
        <pc:spChg chg="mod">
          <ac:chgData name="Thomas Richardson" userId="5a365657-93cb-4f54-9088-edcca3acdaae" providerId="ADAL" clId="{4EA047E7-CCBC-4119-8A6A-FA3F6C2EA9A5}" dt="2024-07-23T12:00:52.017" v="745" actId="20577"/>
          <ac:spMkLst>
            <pc:docMk/>
            <pc:sldMk cId="210372006" sldId="1807"/>
            <ac:spMk id="2" creationId="{EBB0737F-9405-D101-8046-1193713A8230}"/>
          </ac:spMkLst>
        </pc:spChg>
        <pc:picChg chg="add del mod">
          <ac:chgData name="Thomas Richardson" userId="5a365657-93cb-4f54-9088-edcca3acdaae" providerId="ADAL" clId="{4EA047E7-CCBC-4119-8A6A-FA3F6C2EA9A5}" dt="2024-07-23T12:01:09.908" v="748" actId="478"/>
          <ac:picMkLst>
            <pc:docMk/>
            <pc:sldMk cId="210372006" sldId="1807"/>
            <ac:picMk id="3" creationId="{AB978AA8-88B4-356E-0789-D337AC4CECED}"/>
          </ac:picMkLst>
        </pc:picChg>
        <pc:picChg chg="del">
          <ac:chgData name="Thomas Richardson" userId="5a365657-93cb-4f54-9088-edcca3acdaae" providerId="ADAL" clId="{4EA047E7-CCBC-4119-8A6A-FA3F6C2EA9A5}" dt="2024-07-23T12:00:53.871" v="746" actId="478"/>
          <ac:picMkLst>
            <pc:docMk/>
            <pc:sldMk cId="210372006" sldId="1807"/>
            <ac:picMk id="4" creationId="{2F7E00FA-FF5A-6110-B7C7-144E0848A27B}"/>
          </ac:picMkLst>
        </pc:picChg>
        <pc:picChg chg="add mod">
          <ac:chgData name="Thomas Richardson" userId="5a365657-93cb-4f54-9088-edcca3acdaae" providerId="ADAL" clId="{4EA047E7-CCBC-4119-8A6A-FA3F6C2EA9A5}" dt="2024-07-23T12:01:26.212" v="753" actId="1076"/>
          <ac:picMkLst>
            <pc:docMk/>
            <pc:sldMk cId="210372006" sldId="1807"/>
            <ac:picMk id="5" creationId="{02FF53F9-DFB9-8AF2-1F93-448835936E86}"/>
          </ac:picMkLst>
        </pc:picChg>
      </pc:sldChg>
      <pc:sldChg chg="modSp new mod modAnim">
        <pc:chgData name="Thomas Richardson" userId="5a365657-93cb-4f54-9088-edcca3acdaae" providerId="ADAL" clId="{4EA047E7-CCBC-4119-8A6A-FA3F6C2EA9A5}" dt="2024-07-23T14:37:37.442" v="6042"/>
        <pc:sldMkLst>
          <pc:docMk/>
          <pc:sldMk cId="2481126928" sldId="1808"/>
        </pc:sldMkLst>
        <pc:spChg chg="mod">
          <ac:chgData name="Thomas Richardson" userId="5a365657-93cb-4f54-9088-edcca3acdaae" providerId="ADAL" clId="{4EA047E7-CCBC-4119-8A6A-FA3F6C2EA9A5}" dt="2024-07-23T12:02:35.746" v="877" actId="1076"/>
          <ac:spMkLst>
            <pc:docMk/>
            <pc:sldMk cId="2481126928" sldId="1808"/>
            <ac:spMk id="2" creationId="{441A4BD7-D801-15EF-FA71-1DF02835B75B}"/>
          </ac:spMkLst>
        </pc:spChg>
        <pc:spChg chg="mod">
          <ac:chgData name="Thomas Richardson" userId="5a365657-93cb-4f54-9088-edcca3acdaae" providerId="ADAL" clId="{4EA047E7-CCBC-4119-8A6A-FA3F6C2EA9A5}" dt="2024-07-23T14:05:13.691" v="3436" actId="20577"/>
          <ac:spMkLst>
            <pc:docMk/>
            <pc:sldMk cId="2481126928" sldId="1808"/>
            <ac:spMk id="3" creationId="{A98E9EB3-47DF-DD19-7661-4A672D6BB09A}"/>
          </ac:spMkLst>
        </pc:spChg>
      </pc:sldChg>
      <pc:sldChg chg="add">
        <pc:chgData name="Thomas Richardson" userId="5a365657-93cb-4f54-9088-edcca3acdaae" providerId="ADAL" clId="{4EA047E7-CCBC-4119-8A6A-FA3F6C2EA9A5}" dt="2024-07-23T13:50:49.457" v="2003"/>
        <pc:sldMkLst>
          <pc:docMk/>
          <pc:sldMk cId="684812498" sldId="1809"/>
        </pc:sldMkLst>
      </pc:sldChg>
      <pc:sldChg chg="modSp add del mod">
        <pc:chgData name="Thomas Richardson" userId="5a365657-93cb-4f54-9088-edcca3acdaae" providerId="ADAL" clId="{4EA047E7-CCBC-4119-8A6A-FA3F6C2EA9A5}" dt="2024-07-23T13:50:44.635" v="2002" actId="2696"/>
        <pc:sldMkLst>
          <pc:docMk/>
          <pc:sldMk cId="1967579371" sldId="1809"/>
        </pc:sldMkLst>
        <pc:spChg chg="mod">
          <ac:chgData name="Thomas Richardson" userId="5a365657-93cb-4f54-9088-edcca3acdaae" providerId="ADAL" clId="{4EA047E7-CCBC-4119-8A6A-FA3F6C2EA9A5}" dt="2024-07-23T12:13:22.906" v="1012" actId="313"/>
          <ac:spMkLst>
            <pc:docMk/>
            <pc:sldMk cId="1967579371" sldId="1809"/>
            <ac:spMk id="2" creationId="{441A4BD7-D801-15EF-FA71-1DF02835B75B}"/>
          </ac:spMkLst>
        </pc:spChg>
        <pc:spChg chg="mod">
          <ac:chgData name="Thomas Richardson" userId="5a365657-93cb-4f54-9088-edcca3acdaae" providerId="ADAL" clId="{4EA047E7-CCBC-4119-8A6A-FA3F6C2EA9A5}" dt="2024-07-23T12:03:48.352" v="991" actId="255"/>
          <ac:spMkLst>
            <pc:docMk/>
            <pc:sldMk cId="1967579371" sldId="1809"/>
            <ac:spMk id="3" creationId="{A98E9EB3-47DF-DD19-7661-4A672D6BB09A}"/>
          </ac:spMkLst>
        </pc:spChg>
      </pc:sldChg>
      <pc:sldChg chg="modSp add mod">
        <pc:chgData name="Thomas Richardson" userId="5a365657-93cb-4f54-9088-edcca3acdaae" providerId="ADAL" clId="{4EA047E7-CCBC-4119-8A6A-FA3F6C2EA9A5}" dt="2024-07-23T14:37:54.648" v="6046" actId="20577"/>
        <pc:sldMkLst>
          <pc:docMk/>
          <pc:sldMk cId="1033446469" sldId="1810"/>
        </pc:sldMkLst>
        <pc:spChg chg="mod">
          <ac:chgData name="Thomas Richardson" userId="5a365657-93cb-4f54-9088-edcca3acdaae" providerId="ADAL" clId="{4EA047E7-CCBC-4119-8A6A-FA3F6C2EA9A5}" dt="2024-07-23T12:14:42" v="1027" actId="20577"/>
          <ac:spMkLst>
            <pc:docMk/>
            <pc:sldMk cId="1033446469" sldId="1810"/>
            <ac:spMk id="2" creationId="{441A4BD7-D801-15EF-FA71-1DF02835B75B}"/>
          </ac:spMkLst>
        </pc:spChg>
        <pc:spChg chg="mod">
          <ac:chgData name="Thomas Richardson" userId="5a365657-93cb-4f54-9088-edcca3acdaae" providerId="ADAL" clId="{4EA047E7-CCBC-4119-8A6A-FA3F6C2EA9A5}" dt="2024-07-23T14:37:54.648" v="6046" actId="20577"/>
          <ac:spMkLst>
            <pc:docMk/>
            <pc:sldMk cId="1033446469" sldId="1810"/>
            <ac:spMk id="3" creationId="{A98E9EB3-47DF-DD19-7661-4A672D6BB09A}"/>
          </ac:spMkLst>
        </pc:spChg>
      </pc:sldChg>
      <pc:sldChg chg="add del">
        <pc:chgData name="Thomas Richardson" userId="5a365657-93cb-4f54-9088-edcca3acdaae" providerId="ADAL" clId="{4EA047E7-CCBC-4119-8A6A-FA3F6C2EA9A5}" dt="2024-07-23T12:05:20.522" v="1010"/>
        <pc:sldMkLst>
          <pc:docMk/>
          <pc:sldMk cId="1540723440" sldId="1810"/>
        </pc:sldMkLst>
      </pc:sldChg>
      <pc:sldChg chg="modSp add mod">
        <pc:chgData name="Thomas Richardson" userId="5a365657-93cb-4f54-9088-edcca3acdaae" providerId="ADAL" clId="{4EA047E7-CCBC-4119-8A6A-FA3F6C2EA9A5}" dt="2024-07-23T13:50:12.887" v="1990" actId="14100"/>
        <pc:sldMkLst>
          <pc:docMk/>
          <pc:sldMk cId="3220480186" sldId="1811"/>
        </pc:sldMkLst>
        <pc:spChg chg="mod">
          <ac:chgData name="Thomas Richardson" userId="5a365657-93cb-4f54-9088-edcca3acdaae" providerId="ADAL" clId="{4EA047E7-CCBC-4119-8A6A-FA3F6C2EA9A5}" dt="2024-07-23T12:17:09.020" v="1256" actId="313"/>
          <ac:spMkLst>
            <pc:docMk/>
            <pc:sldMk cId="3220480186" sldId="1811"/>
            <ac:spMk id="2" creationId="{BBE2E5CF-F8BB-A6ED-64C9-8BA807F582C9}"/>
          </ac:spMkLst>
        </pc:spChg>
        <pc:spChg chg="mod">
          <ac:chgData name="Thomas Richardson" userId="5a365657-93cb-4f54-9088-edcca3acdaae" providerId="ADAL" clId="{4EA047E7-CCBC-4119-8A6A-FA3F6C2EA9A5}" dt="2024-07-23T13:50:12.887" v="1990" actId="14100"/>
          <ac:spMkLst>
            <pc:docMk/>
            <pc:sldMk cId="3220480186" sldId="1811"/>
            <ac:spMk id="3" creationId="{9D03A8EE-AA7D-B6DC-6D69-8AC24D376D8D}"/>
          </ac:spMkLst>
        </pc:spChg>
      </pc:sldChg>
      <pc:sldChg chg="modSp add mod">
        <pc:chgData name="Thomas Richardson" userId="5a365657-93cb-4f54-9088-edcca3acdaae" providerId="ADAL" clId="{4EA047E7-CCBC-4119-8A6A-FA3F6C2EA9A5}" dt="2024-07-23T13:28:21.707" v="1307" actId="20577"/>
        <pc:sldMkLst>
          <pc:docMk/>
          <pc:sldMk cId="4166427301" sldId="1812"/>
        </pc:sldMkLst>
        <pc:spChg chg="mod">
          <ac:chgData name="Thomas Richardson" userId="5a365657-93cb-4f54-9088-edcca3acdaae" providerId="ADAL" clId="{4EA047E7-CCBC-4119-8A6A-FA3F6C2EA9A5}" dt="2024-07-23T13:28:21.707" v="1307" actId="20577"/>
          <ac:spMkLst>
            <pc:docMk/>
            <pc:sldMk cId="4166427301" sldId="1812"/>
            <ac:spMk id="3" creationId="{A98E9EB3-47DF-DD19-7661-4A672D6BB09A}"/>
          </ac:spMkLst>
        </pc:spChg>
      </pc:sldChg>
      <pc:sldChg chg="addSp delSp modSp add mod">
        <pc:chgData name="Thomas Richardson" userId="5a365657-93cb-4f54-9088-edcca3acdaae" providerId="ADAL" clId="{4EA047E7-CCBC-4119-8A6A-FA3F6C2EA9A5}" dt="2024-07-23T13:42:20.032" v="1835" actId="20577"/>
        <pc:sldMkLst>
          <pc:docMk/>
          <pc:sldMk cId="1356187986" sldId="1813"/>
        </pc:sldMkLst>
        <pc:spChg chg="mod">
          <ac:chgData name="Thomas Richardson" userId="5a365657-93cb-4f54-9088-edcca3acdaae" providerId="ADAL" clId="{4EA047E7-CCBC-4119-8A6A-FA3F6C2EA9A5}" dt="2024-07-23T13:29:52.502" v="1330" actId="20577"/>
          <ac:spMkLst>
            <pc:docMk/>
            <pc:sldMk cId="1356187986" sldId="1813"/>
            <ac:spMk id="2" creationId="{441A4BD7-D801-15EF-FA71-1DF02835B75B}"/>
          </ac:spMkLst>
        </pc:spChg>
        <pc:spChg chg="mod">
          <ac:chgData name="Thomas Richardson" userId="5a365657-93cb-4f54-9088-edcca3acdaae" providerId="ADAL" clId="{4EA047E7-CCBC-4119-8A6A-FA3F6C2EA9A5}" dt="2024-07-23T13:42:20.032" v="1835" actId="20577"/>
          <ac:spMkLst>
            <pc:docMk/>
            <pc:sldMk cId="1356187986" sldId="1813"/>
            <ac:spMk id="3" creationId="{A98E9EB3-47DF-DD19-7661-4A672D6BB09A}"/>
          </ac:spMkLst>
        </pc:spChg>
        <pc:spChg chg="add del">
          <ac:chgData name="Thomas Richardson" userId="5a365657-93cb-4f54-9088-edcca3acdaae" providerId="ADAL" clId="{4EA047E7-CCBC-4119-8A6A-FA3F6C2EA9A5}" dt="2024-07-23T13:29:40.402" v="1317"/>
          <ac:spMkLst>
            <pc:docMk/>
            <pc:sldMk cId="1356187986" sldId="1813"/>
            <ac:spMk id="4" creationId="{9D6B1CDE-DD2A-588A-50D5-AC506289E9DC}"/>
          </ac:spMkLst>
        </pc:spChg>
      </pc:sldChg>
      <pc:sldChg chg="modSp add del mod">
        <pc:chgData name="Thomas Richardson" userId="5a365657-93cb-4f54-9088-edcca3acdaae" providerId="ADAL" clId="{4EA047E7-CCBC-4119-8A6A-FA3F6C2EA9A5}" dt="2024-07-23T14:11:17.923" v="3818" actId="2696"/>
        <pc:sldMkLst>
          <pc:docMk/>
          <pc:sldMk cId="135257805" sldId="1814"/>
        </pc:sldMkLst>
        <pc:spChg chg="mod">
          <ac:chgData name="Thomas Richardson" userId="5a365657-93cb-4f54-9088-edcca3acdaae" providerId="ADAL" clId="{4EA047E7-CCBC-4119-8A6A-FA3F6C2EA9A5}" dt="2024-07-23T13:53:59.101" v="2325" actId="20577"/>
          <ac:spMkLst>
            <pc:docMk/>
            <pc:sldMk cId="135257805" sldId="1814"/>
            <ac:spMk id="2" creationId="{441A4BD7-D801-15EF-FA71-1DF02835B75B}"/>
          </ac:spMkLst>
        </pc:spChg>
        <pc:spChg chg="mod">
          <ac:chgData name="Thomas Richardson" userId="5a365657-93cb-4f54-9088-edcca3acdaae" providerId="ADAL" clId="{4EA047E7-CCBC-4119-8A6A-FA3F6C2EA9A5}" dt="2024-07-23T14:00:33.959" v="3138" actId="20577"/>
          <ac:spMkLst>
            <pc:docMk/>
            <pc:sldMk cId="135257805" sldId="1814"/>
            <ac:spMk id="3" creationId="{A98E9EB3-47DF-DD19-7661-4A672D6BB09A}"/>
          </ac:spMkLst>
        </pc:spChg>
      </pc:sldChg>
      <pc:sldChg chg="modSp add mod modAnim">
        <pc:chgData name="Thomas Richardson" userId="5a365657-93cb-4f54-9088-edcca3acdaae" providerId="ADAL" clId="{4EA047E7-CCBC-4119-8A6A-FA3F6C2EA9A5}" dt="2024-07-23T14:38:47.730" v="6055"/>
        <pc:sldMkLst>
          <pc:docMk/>
          <pc:sldMk cId="4041790647" sldId="1814"/>
        </pc:sldMkLst>
        <pc:spChg chg="mod">
          <ac:chgData name="Thomas Richardson" userId="5a365657-93cb-4f54-9088-edcca3acdaae" providerId="ADAL" clId="{4EA047E7-CCBC-4119-8A6A-FA3F6C2EA9A5}" dt="2024-07-23T14:11:47.137" v="3844" actId="20577"/>
          <ac:spMkLst>
            <pc:docMk/>
            <pc:sldMk cId="4041790647" sldId="1814"/>
            <ac:spMk id="2" creationId="{441A4BD7-D801-15EF-FA71-1DF02835B75B}"/>
          </ac:spMkLst>
        </pc:spChg>
        <pc:spChg chg="mod">
          <ac:chgData name="Thomas Richardson" userId="5a365657-93cb-4f54-9088-edcca3acdaae" providerId="ADAL" clId="{4EA047E7-CCBC-4119-8A6A-FA3F6C2EA9A5}" dt="2024-07-23T14:13:24.706" v="4102" actId="20577"/>
          <ac:spMkLst>
            <pc:docMk/>
            <pc:sldMk cId="4041790647" sldId="1814"/>
            <ac:spMk id="3" creationId="{A98E9EB3-47DF-DD19-7661-4A672D6BB09A}"/>
          </ac:spMkLst>
        </pc:spChg>
      </pc:sldChg>
      <pc:sldChg chg="modSp add mod modAnim">
        <pc:chgData name="Thomas Richardson" userId="5a365657-93cb-4f54-9088-edcca3acdaae" providerId="ADAL" clId="{4EA047E7-CCBC-4119-8A6A-FA3F6C2EA9A5}" dt="2024-07-23T14:37:43.985" v="6044" actId="313"/>
        <pc:sldMkLst>
          <pc:docMk/>
          <pc:sldMk cId="4230534191" sldId="1815"/>
        </pc:sldMkLst>
        <pc:spChg chg="mod">
          <ac:chgData name="Thomas Richardson" userId="5a365657-93cb-4f54-9088-edcca3acdaae" providerId="ADAL" clId="{4EA047E7-CCBC-4119-8A6A-FA3F6C2EA9A5}" dt="2024-07-23T14:37:43.985" v="6044" actId="313"/>
          <ac:spMkLst>
            <pc:docMk/>
            <pc:sldMk cId="4230534191" sldId="1815"/>
            <ac:spMk id="3" creationId="{A98E9EB3-47DF-DD19-7661-4A672D6BB09A}"/>
          </ac:spMkLst>
        </pc:spChg>
      </pc:sldChg>
      <pc:sldChg chg="add del">
        <pc:chgData name="Thomas Richardson" userId="5a365657-93cb-4f54-9088-edcca3acdaae" providerId="ADAL" clId="{4EA047E7-CCBC-4119-8A6A-FA3F6C2EA9A5}" dt="2024-07-23T14:18:02.002" v="4744" actId="47"/>
        <pc:sldMkLst>
          <pc:docMk/>
          <pc:sldMk cId="160812305" sldId="1816"/>
        </pc:sldMkLst>
      </pc:sldChg>
      <pc:sldChg chg="add del">
        <pc:chgData name="Thomas Richardson" userId="5a365657-93cb-4f54-9088-edcca3acdaae" providerId="ADAL" clId="{4EA047E7-CCBC-4119-8A6A-FA3F6C2EA9A5}" dt="2024-07-23T14:18:02.785" v="4745" actId="47"/>
        <pc:sldMkLst>
          <pc:docMk/>
          <pc:sldMk cId="1626774688" sldId="1817"/>
        </pc:sldMkLst>
      </pc:sldChg>
      <pc:sldChg chg="modSp add del mod ord modAnim">
        <pc:chgData name="Thomas Richardson" userId="5a365657-93cb-4f54-9088-edcca3acdaae" providerId="ADAL" clId="{4EA047E7-CCBC-4119-8A6A-FA3F6C2EA9A5}" dt="2024-07-23T14:39:11.696" v="6060"/>
        <pc:sldMkLst>
          <pc:docMk/>
          <pc:sldMk cId="2774035083" sldId="1818"/>
        </pc:sldMkLst>
        <pc:spChg chg="mod">
          <ac:chgData name="Thomas Richardson" userId="5a365657-93cb-4f54-9088-edcca3acdaae" providerId="ADAL" clId="{4EA047E7-CCBC-4119-8A6A-FA3F6C2EA9A5}" dt="2024-07-23T14:17:16.715" v="4741" actId="20577"/>
          <ac:spMkLst>
            <pc:docMk/>
            <pc:sldMk cId="2774035083" sldId="1818"/>
            <ac:spMk id="3" creationId="{A98E9EB3-47DF-DD19-7661-4A672D6BB09A}"/>
          </ac:spMkLst>
        </pc:spChg>
      </pc:sldChg>
      <pc:sldChg chg="add del">
        <pc:chgData name="Thomas Richardson" userId="5a365657-93cb-4f54-9088-edcca3acdaae" providerId="ADAL" clId="{4EA047E7-CCBC-4119-8A6A-FA3F6C2EA9A5}" dt="2024-07-23T14:18:20.320" v="4748"/>
        <pc:sldMkLst>
          <pc:docMk/>
          <pc:sldMk cId="1609953189" sldId="1819"/>
        </pc:sldMkLst>
      </pc:sldChg>
      <pc:sldChg chg="add del">
        <pc:chgData name="Thomas Richardson" userId="5a365657-93cb-4f54-9088-edcca3acdaae" providerId="ADAL" clId="{4EA047E7-CCBC-4119-8A6A-FA3F6C2EA9A5}" dt="2024-07-23T14:18:22.834" v="4750"/>
        <pc:sldMkLst>
          <pc:docMk/>
          <pc:sldMk cId="1648327884" sldId="1819"/>
        </pc:sldMkLst>
      </pc:sldChg>
      <pc:sldChg chg="modSp add del mod ord">
        <pc:chgData name="Thomas Richardson" userId="5a365657-93cb-4f54-9088-edcca3acdaae" providerId="ADAL" clId="{4EA047E7-CCBC-4119-8A6A-FA3F6C2EA9A5}" dt="2024-07-23T14:25:03.668" v="5023" actId="47"/>
        <pc:sldMkLst>
          <pc:docMk/>
          <pc:sldMk cId="2087940547" sldId="1819"/>
        </pc:sldMkLst>
        <pc:spChg chg="mod">
          <ac:chgData name="Thomas Richardson" userId="5a365657-93cb-4f54-9088-edcca3acdaae" providerId="ADAL" clId="{4EA047E7-CCBC-4119-8A6A-FA3F6C2EA9A5}" dt="2024-07-23T14:19:38.565" v="4761" actId="20577"/>
          <ac:spMkLst>
            <pc:docMk/>
            <pc:sldMk cId="2087940547" sldId="1819"/>
            <ac:spMk id="3" creationId="{A98E9EB3-47DF-DD19-7661-4A672D6BB09A}"/>
          </ac:spMkLst>
        </pc:spChg>
      </pc:sldChg>
      <pc:sldChg chg="modSp add mod">
        <pc:chgData name="Thomas Richardson" userId="5a365657-93cb-4f54-9088-edcca3acdaae" providerId="ADAL" clId="{4EA047E7-CCBC-4119-8A6A-FA3F6C2EA9A5}" dt="2024-07-23T14:23:08.418" v="4974" actId="6549"/>
        <pc:sldMkLst>
          <pc:docMk/>
          <pc:sldMk cId="240045729" sldId="1820"/>
        </pc:sldMkLst>
        <pc:spChg chg="mod">
          <ac:chgData name="Thomas Richardson" userId="5a365657-93cb-4f54-9088-edcca3acdaae" providerId="ADAL" clId="{4EA047E7-CCBC-4119-8A6A-FA3F6C2EA9A5}" dt="2024-07-23T14:23:08.418" v="4974" actId="6549"/>
          <ac:spMkLst>
            <pc:docMk/>
            <pc:sldMk cId="240045729" sldId="1820"/>
            <ac:spMk id="7" creationId="{38FB54E5-3B8B-4CCA-8CD2-FBBA3C1846CC}"/>
          </ac:spMkLst>
        </pc:spChg>
      </pc:sldChg>
      <pc:sldChg chg="modSp new del mod">
        <pc:chgData name="Thomas Richardson" userId="5a365657-93cb-4f54-9088-edcca3acdaae" providerId="ADAL" clId="{4EA047E7-CCBC-4119-8A6A-FA3F6C2EA9A5}" dt="2024-07-23T14:38:04.996" v="6047" actId="47"/>
        <pc:sldMkLst>
          <pc:docMk/>
          <pc:sldMk cId="388728743" sldId="1821"/>
        </pc:sldMkLst>
        <pc:spChg chg="mod">
          <ac:chgData name="Thomas Richardson" userId="5a365657-93cb-4f54-9088-edcca3acdaae" providerId="ADAL" clId="{4EA047E7-CCBC-4119-8A6A-FA3F6C2EA9A5}" dt="2024-07-23T14:28:12.009" v="5139" actId="1076"/>
          <ac:spMkLst>
            <pc:docMk/>
            <pc:sldMk cId="388728743" sldId="1821"/>
            <ac:spMk id="2" creationId="{4FFA9490-596D-CBF6-6C32-AB4DB2FFA58C}"/>
          </ac:spMkLst>
        </pc:spChg>
        <pc:spChg chg="mod">
          <ac:chgData name="Thomas Richardson" userId="5a365657-93cb-4f54-9088-edcca3acdaae" providerId="ADAL" clId="{4EA047E7-CCBC-4119-8A6A-FA3F6C2EA9A5}" dt="2024-07-23T14:29:03.994" v="5335" actId="20577"/>
          <ac:spMkLst>
            <pc:docMk/>
            <pc:sldMk cId="388728743" sldId="1821"/>
            <ac:spMk id="3" creationId="{62210B53-5906-FFA1-1E94-E7A9E7E958B0}"/>
          </ac:spMkLst>
        </pc:spChg>
      </pc:sldChg>
      <pc:sldChg chg="modSp add mod">
        <pc:chgData name="Thomas Richardson" userId="5a365657-93cb-4f54-9088-edcca3acdaae" providerId="ADAL" clId="{4EA047E7-CCBC-4119-8A6A-FA3F6C2EA9A5}" dt="2024-07-23T14:33:55.359" v="5673" actId="20577"/>
        <pc:sldMkLst>
          <pc:docMk/>
          <pc:sldMk cId="2559987832" sldId="1822"/>
        </pc:sldMkLst>
        <pc:spChg chg="mod">
          <ac:chgData name="Thomas Richardson" userId="5a365657-93cb-4f54-9088-edcca3acdaae" providerId="ADAL" clId="{4EA047E7-CCBC-4119-8A6A-FA3F6C2EA9A5}" dt="2024-07-23T14:33:55.359" v="5673" actId="20577"/>
          <ac:spMkLst>
            <pc:docMk/>
            <pc:sldMk cId="2559987832" sldId="1822"/>
            <ac:spMk id="3" creationId="{62210B53-5906-FFA1-1E94-E7A9E7E958B0}"/>
          </ac:spMkLst>
        </pc:spChg>
      </pc:sldChg>
      <pc:sldChg chg="modSp add mod">
        <pc:chgData name="Thomas Richardson" userId="5a365657-93cb-4f54-9088-edcca3acdaae" providerId="ADAL" clId="{4EA047E7-CCBC-4119-8A6A-FA3F6C2EA9A5}" dt="2024-07-23T14:38:35.638" v="6053" actId="255"/>
        <pc:sldMkLst>
          <pc:docMk/>
          <pc:sldMk cId="403747184" sldId="1823"/>
        </pc:sldMkLst>
        <pc:spChg chg="mod">
          <ac:chgData name="Thomas Richardson" userId="5a365657-93cb-4f54-9088-edcca3acdaae" providerId="ADAL" clId="{4EA047E7-CCBC-4119-8A6A-FA3F6C2EA9A5}" dt="2024-07-23T14:38:27.356" v="6050" actId="313"/>
          <ac:spMkLst>
            <pc:docMk/>
            <pc:sldMk cId="403747184" sldId="1823"/>
            <ac:spMk id="2" creationId="{EE6CFD4E-2CB4-47DF-8B03-1E8034B40970}"/>
          </ac:spMkLst>
        </pc:spChg>
        <pc:spChg chg="mod">
          <ac:chgData name="Thomas Richardson" userId="5a365657-93cb-4f54-9088-edcca3acdaae" providerId="ADAL" clId="{4EA047E7-CCBC-4119-8A6A-FA3F6C2EA9A5}" dt="2024-07-23T14:38:35.638" v="6053" actId="255"/>
          <ac:spMkLst>
            <pc:docMk/>
            <pc:sldMk cId="403747184" sldId="1823"/>
            <ac:spMk id="7" creationId="{38FB54E5-3B8B-4CCA-8CD2-FBBA3C1846CC}"/>
          </ac:spMkLst>
        </pc:spChg>
      </pc:sldChg>
      <pc:sldChg chg="modSp add mod">
        <pc:chgData name="Thomas Richardson" userId="5a365657-93cb-4f54-9088-edcca3acdaae" providerId="ADAL" clId="{4EA047E7-CCBC-4119-8A6A-FA3F6C2EA9A5}" dt="2024-07-23T14:39:17.865" v="6061" actId="1076"/>
        <pc:sldMkLst>
          <pc:docMk/>
          <pc:sldMk cId="1681335805" sldId="1824"/>
        </pc:sldMkLst>
        <pc:spChg chg="mod">
          <ac:chgData name="Thomas Richardson" userId="5a365657-93cb-4f54-9088-edcca3acdaae" providerId="ADAL" clId="{4EA047E7-CCBC-4119-8A6A-FA3F6C2EA9A5}" dt="2024-07-23T14:39:17.865" v="6061" actId="1076"/>
          <ac:spMkLst>
            <pc:docMk/>
            <pc:sldMk cId="1681335805" sldId="1824"/>
            <ac:spMk id="2" creationId="{EE6CFD4E-2CB4-47DF-8B03-1E8034B40970}"/>
          </ac:spMkLst>
        </pc:spChg>
        <pc:spChg chg="mod">
          <ac:chgData name="Thomas Richardson" userId="5a365657-93cb-4f54-9088-edcca3acdaae" providerId="ADAL" clId="{4EA047E7-CCBC-4119-8A6A-FA3F6C2EA9A5}" dt="2024-07-23T14:37:03.592" v="6041" actId="20577"/>
          <ac:spMkLst>
            <pc:docMk/>
            <pc:sldMk cId="1681335805" sldId="1824"/>
            <ac:spMk id="7" creationId="{38FB54E5-3B8B-4CCA-8CD2-FBBA3C1846CC}"/>
          </ac:spMkLst>
        </pc:spChg>
      </pc:sldChg>
      <pc:sldMasterChg chg="delSldLayout">
        <pc:chgData name="Thomas Richardson" userId="5a365657-93cb-4f54-9088-edcca3acdaae" providerId="ADAL" clId="{4EA047E7-CCBC-4119-8A6A-FA3F6C2EA9A5}" dt="2024-07-23T11:50:03.513" v="225" actId="2696"/>
        <pc:sldMasterMkLst>
          <pc:docMk/>
          <pc:sldMasterMk cId="457597727" sldId="2147483827"/>
        </pc:sldMasterMkLst>
        <pc:sldLayoutChg chg="del">
          <pc:chgData name="Thomas Richardson" userId="5a365657-93cb-4f54-9088-edcca3acdaae" providerId="ADAL" clId="{4EA047E7-CCBC-4119-8A6A-FA3F6C2EA9A5}" dt="2024-07-23T11:50:03.513" v="225" actId="2696"/>
          <pc:sldLayoutMkLst>
            <pc:docMk/>
            <pc:sldMasterMk cId="457597727" sldId="2147483827"/>
            <pc:sldLayoutMk cId="3304860030" sldId="2147483839"/>
          </pc:sldLayoutMkLst>
        </pc:sldLayoutChg>
      </pc:sldMasterChg>
    </pc:docChg>
  </pc:docChgLst>
  <pc:docChgLst>
    <pc:chgData name="Thomas Richardson" userId="5a365657-93cb-4f54-9088-edcca3acdaae" providerId="ADAL" clId="{C5EC92F2-BA1E-4F75-85FD-7B9989F9E262}"/>
    <pc:docChg chg="undo custSel addSld delSld modSld sldOrd">
      <pc:chgData name="Thomas Richardson" userId="5a365657-93cb-4f54-9088-edcca3acdaae" providerId="ADAL" clId="{C5EC92F2-BA1E-4F75-85FD-7B9989F9E262}" dt="2024-07-24T09:12:32.925" v="1678" actId="1076"/>
      <pc:docMkLst>
        <pc:docMk/>
      </pc:docMkLst>
      <pc:sldChg chg="modSp del mod">
        <pc:chgData name="Thomas Richardson" userId="5a365657-93cb-4f54-9088-edcca3acdaae" providerId="ADAL" clId="{C5EC92F2-BA1E-4F75-85FD-7B9989F9E262}" dt="2024-07-18T15:59:33.851" v="413" actId="47"/>
        <pc:sldMkLst>
          <pc:docMk/>
          <pc:sldMk cId="709588017" sldId="257"/>
        </pc:sldMkLst>
        <pc:spChg chg="mod">
          <ac:chgData name="Thomas Richardson" userId="5a365657-93cb-4f54-9088-edcca3acdaae" providerId="ADAL" clId="{C5EC92F2-BA1E-4F75-85FD-7B9989F9E262}" dt="2024-07-18T15:57:52.229" v="234"/>
          <ac:spMkLst>
            <pc:docMk/>
            <pc:sldMk cId="709588017" sldId="257"/>
            <ac:spMk id="2" creationId="{4F7952BC-3A60-4242-B166-21E738536ECE}"/>
          </ac:spMkLst>
        </pc:spChg>
        <pc:spChg chg="mod">
          <ac:chgData name="Thomas Richardson" userId="5a365657-93cb-4f54-9088-edcca3acdaae" providerId="ADAL" clId="{C5EC92F2-BA1E-4F75-85FD-7B9989F9E262}" dt="2024-07-18T15:57:42.806" v="218" actId="27636"/>
          <ac:spMkLst>
            <pc:docMk/>
            <pc:sldMk cId="709588017" sldId="257"/>
            <ac:spMk id="3" creationId="{C249F28A-8B3D-4B59-934B-B98A4B60D3E1}"/>
          </ac:spMkLst>
        </pc:spChg>
      </pc:sldChg>
      <pc:sldChg chg="modSp mod">
        <pc:chgData name="Thomas Richardson" userId="5a365657-93cb-4f54-9088-edcca3acdaae" providerId="ADAL" clId="{C5EC92F2-BA1E-4F75-85FD-7B9989F9E262}" dt="2024-07-22T15:42:34.192" v="1376" actId="27636"/>
        <pc:sldMkLst>
          <pc:docMk/>
          <pc:sldMk cId="960831688" sldId="258"/>
        </pc:sldMkLst>
        <pc:spChg chg="mod">
          <ac:chgData name="Thomas Richardson" userId="5a365657-93cb-4f54-9088-edcca3acdaae" providerId="ADAL" clId="{C5EC92F2-BA1E-4F75-85FD-7B9989F9E262}" dt="2024-07-22T15:42:34.192" v="1376" actId="27636"/>
          <ac:spMkLst>
            <pc:docMk/>
            <pc:sldMk cId="960831688" sldId="258"/>
            <ac:spMk id="2" creationId="{9AB119D3-291C-40D3-88FF-670E44A45C0A}"/>
          </ac:spMkLst>
        </pc:spChg>
      </pc:sldChg>
      <pc:sldChg chg="modSp del mod">
        <pc:chgData name="Thomas Richardson" userId="5a365657-93cb-4f54-9088-edcca3acdaae" providerId="ADAL" clId="{C5EC92F2-BA1E-4F75-85FD-7B9989F9E262}" dt="2024-07-18T15:59:33.851" v="413" actId="47"/>
        <pc:sldMkLst>
          <pc:docMk/>
          <pc:sldMk cId="2136511838" sldId="259"/>
        </pc:sldMkLst>
        <pc:spChg chg="mod">
          <ac:chgData name="Thomas Richardson" userId="5a365657-93cb-4f54-9088-edcca3acdaae" providerId="ADAL" clId="{C5EC92F2-BA1E-4F75-85FD-7B9989F9E262}" dt="2024-07-18T15:57:52.229" v="234"/>
          <ac:spMkLst>
            <pc:docMk/>
            <pc:sldMk cId="2136511838" sldId="259"/>
            <ac:spMk id="2" creationId="{7C904488-CD7C-48CB-A9FB-ED00AAF37E71}"/>
          </ac:spMkLst>
        </pc:spChg>
        <pc:spChg chg="mod">
          <ac:chgData name="Thomas Richardson" userId="5a365657-93cb-4f54-9088-edcca3acdaae" providerId="ADAL" clId="{C5EC92F2-BA1E-4F75-85FD-7B9989F9E262}" dt="2024-07-18T15:57:43.074" v="219" actId="27636"/>
          <ac:spMkLst>
            <pc:docMk/>
            <pc:sldMk cId="2136511838" sldId="259"/>
            <ac:spMk id="3" creationId="{11491C1C-F237-469F-99BC-0C7C0A27B5E2}"/>
          </ac:spMkLst>
        </pc:spChg>
      </pc:sldChg>
      <pc:sldChg chg="modSp del mod">
        <pc:chgData name="Thomas Richardson" userId="5a365657-93cb-4f54-9088-edcca3acdaae" providerId="ADAL" clId="{C5EC92F2-BA1E-4F75-85FD-7B9989F9E262}" dt="2024-07-18T15:59:33.851" v="413" actId="47"/>
        <pc:sldMkLst>
          <pc:docMk/>
          <pc:sldMk cId="120146557" sldId="260"/>
        </pc:sldMkLst>
        <pc:spChg chg="mod">
          <ac:chgData name="Thomas Richardson" userId="5a365657-93cb-4f54-9088-edcca3acdaae" providerId="ADAL" clId="{C5EC92F2-BA1E-4F75-85FD-7B9989F9E262}" dt="2024-07-18T15:57:52.229" v="234"/>
          <ac:spMkLst>
            <pc:docMk/>
            <pc:sldMk cId="120146557" sldId="260"/>
            <ac:spMk id="2" creationId="{654D6E34-58C5-4851-8B7E-8783FCAC3B11}"/>
          </ac:spMkLst>
        </pc:spChg>
        <pc:spChg chg="mod">
          <ac:chgData name="Thomas Richardson" userId="5a365657-93cb-4f54-9088-edcca3acdaae" providerId="ADAL" clId="{C5EC92F2-BA1E-4F75-85FD-7B9989F9E262}" dt="2024-07-18T15:57:52.404" v="235" actId="27636"/>
          <ac:spMkLst>
            <pc:docMk/>
            <pc:sldMk cId="120146557" sldId="260"/>
            <ac:spMk id="3" creationId="{B85FB381-9EAF-448D-B766-3803688257F6}"/>
          </ac:spMkLst>
        </pc:spChg>
      </pc:sldChg>
      <pc:sldChg chg="modSp del">
        <pc:chgData name="Thomas Richardson" userId="5a365657-93cb-4f54-9088-edcca3acdaae" providerId="ADAL" clId="{C5EC92F2-BA1E-4F75-85FD-7B9989F9E262}" dt="2024-07-18T15:59:33.851" v="413" actId="47"/>
        <pc:sldMkLst>
          <pc:docMk/>
          <pc:sldMk cId="1281878760" sldId="262"/>
        </pc:sldMkLst>
        <pc:spChg chg="mod">
          <ac:chgData name="Thomas Richardson" userId="5a365657-93cb-4f54-9088-edcca3acdaae" providerId="ADAL" clId="{C5EC92F2-BA1E-4F75-85FD-7B9989F9E262}" dt="2024-07-18T15:57:52.229" v="234"/>
          <ac:spMkLst>
            <pc:docMk/>
            <pc:sldMk cId="1281878760" sldId="262"/>
            <ac:spMk id="2" creationId="{0E6460CB-2079-40CC-96A8-08C173E3FA69}"/>
          </ac:spMkLst>
        </pc:spChg>
      </pc:sldChg>
      <pc:sldChg chg="modSp mod">
        <pc:chgData name="Thomas Richardson" userId="5a365657-93cb-4f54-9088-edcca3acdaae" providerId="ADAL" clId="{C5EC92F2-BA1E-4F75-85FD-7B9989F9E262}" dt="2024-07-22T15:43:32.495" v="1377" actId="20577"/>
        <pc:sldMkLst>
          <pc:docMk/>
          <pc:sldMk cId="3601075346" sldId="265"/>
        </pc:sldMkLst>
        <pc:spChg chg="mod">
          <ac:chgData name="Thomas Richardson" userId="5a365657-93cb-4f54-9088-edcca3acdaae" providerId="ADAL" clId="{C5EC92F2-BA1E-4F75-85FD-7B9989F9E262}" dt="2024-07-22T15:36:07.292" v="891" actId="1076"/>
          <ac:spMkLst>
            <pc:docMk/>
            <pc:sldMk cId="3601075346" sldId="265"/>
            <ac:spMk id="2" creationId="{BC33B445-CCD0-491C-A77B-797354FA1DE8}"/>
          </ac:spMkLst>
        </pc:spChg>
        <pc:spChg chg="mod">
          <ac:chgData name="Thomas Richardson" userId="5a365657-93cb-4f54-9088-edcca3acdaae" providerId="ADAL" clId="{C5EC92F2-BA1E-4F75-85FD-7B9989F9E262}" dt="2024-07-22T15:43:32.495" v="1377" actId="20577"/>
          <ac:spMkLst>
            <pc:docMk/>
            <pc:sldMk cId="3601075346" sldId="265"/>
            <ac:spMk id="3" creationId="{7C462178-B0E9-462E-B837-35FE5BBE3E85}"/>
          </ac:spMkLst>
        </pc:spChg>
      </pc:sldChg>
      <pc:sldChg chg="modSp add mod">
        <pc:chgData name="Thomas Richardson" userId="5a365657-93cb-4f54-9088-edcca3acdaae" providerId="ADAL" clId="{C5EC92F2-BA1E-4F75-85FD-7B9989F9E262}" dt="2024-07-18T16:03:25.302" v="547" actId="313"/>
        <pc:sldMkLst>
          <pc:docMk/>
          <pc:sldMk cId="2569052123" sldId="287"/>
        </pc:sldMkLst>
        <pc:spChg chg="mod">
          <ac:chgData name="Thomas Richardson" userId="5a365657-93cb-4f54-9088-edcca3acdaae" providerId="ADAL" clId="{C5EC92F2-BA1E-4F75-85FD-7B9989F9E262}" dt="2024-07-18T16:03:25.302" v="547" actId="313"/>
          <ac:spMkLst>
            <pc:docMk/>
            <pc:sldMk cId="2569052123" sldId="287"/>
            <ac:spMk id="3" creationId="{6E869EF3-2F9A-CCA7-3F50-FF11A8BE24F8}"/>
          </ac:spMkLst>
        </pc:spChg>
      </pc:sldChg>
      <pc:sldChg chg="add">
        <pc:chgData name="Thomas Richardson" userId="5a365657-93cb-4f54-9088-edcca3acdaae" providerId="ADAL" clId="{C5EC92F2-BA1E-4F75-85FD-7B9989F9E262}" dt="2024-07-18T15:56:43.189" v="52"/>
        <pc:sldMkLst>
          <pc:docMk/>
          <pc:sldMk cId="425766191" sldId="373"/>
        </pc:sldMkLst>
      </pc:sldChg>
      <pc:sldChg chg="del">
        <pc:chgData name="Thomas Richardson" userId="5a365657-93cb-4f54-9088-edcca3acdaae" providerId="ADAL" clId="{C5EC92F2-BA1E-4F75-85FD-7B9989F9E262}" dt="2024-07-18T16:02:09.889" v="437" actId="47"/>
        <pc:sldMkLst>
          <pc:docMk/>
          <pc:sldMk cId="0" sldId="402"/>
        </pc:sldMkLst>
      </pc:sldChg>
      <pc:sldChg chg="modSp add mod ord">
        <pc:chgData name="Thomas Richardson" userId="5a365657-93cb-4f54-9088-edcca3acdaae" providerId="ADAL" clId="{C5EC92F2-BA1E-4F75-85FD-7B9989F9E262}" dt="2024-07-19T16:03:57.674" v="735"/>
        <pc:sldMkLst>
          <pc:docMk/>
          <pc:sldMk cId="2355912743" sldId="434"/>
        </pc:sldMkLst>
        <pc:spChg chg="mod">
          <ac:chgData name="Thomas Richardson" userId="5a365657-93cb-4f54-9088-edcca3acdaae" providerId="ADAL" clId="{C5EC92F2-BA1E-4F75-85FD-7B9989F9E262}" dt="2024-07-19T09:03:30.274" v="583" actId="1076"/>
          <ac:spMkLst>
            <pc:docMk/>
            <pc:sldMk cId="2355912743" sldId="434"/>
            <ac:spMk id="78850" creationId="{3BE35583-890A-058B-1163-463C8120E605}"/>
          </ac:spMkLst>
        </pc:spChg>
      </pc:sldChg>
      <pc:sldChg chg="modSp del mod">
        <pc:chgData name="Thomas Richardson" userId="5a365657-93cb-4f54-9088-edcca3acdaae" providerId="ADAL" clId="{C5EC92F2-BA1E-4F75-85FD-7B9989F9E262}" dt="2024-07-18T15:59:37.658" v="414" actId="47"/>
        <pc:sldMkLst>
          <pc:docMk/>
          <pc:sldMk cId="2289333549" sldId="1399"/>
        </pc:sldMkLst>
        <pc:spChg chg="mod">
          <ac:chgData name="Thomas Richardson" userId="5a365657-93cb-4f54-9088-edcca3acdaae" providerId="ADAL" clId="{C5EC92F2-BA1E-4F75-85FD-7B9989F9E262}" dt="2024-07-18T15:57:52.229" v="234"/>
          <ac:spMkLst>
            <pc:docMk/>
            <pc:sldMk cId="2289333549" sldId="1399"/>
            <ac:spMk id="2" creationId="{61D91730-BAD2-40C0-8155-0918A6A419E2}"/>
          </ac:spMkLst>
        </pc:spChg>
        <pc:spChg chg="mod">
          <ac:chgData name="Thomas Richardson" userId="5a365657-93cb-4f54-9088-edcca3acdaae" providerId="ADAL" clId="{C5EC92F2-BA1E-4F75-85FD-7B9989F9E262}" dt="2024-07-18T15:57:52.489" v="239" actId="27636"/>
          <ac:spMkLst>
            <pc:docMk/>
            <pc:sldMk cId="2289333549" sldId="1399"/>
            <ac:spMk id="3" creationId="{5015736F-A750-4FFD-BE6D-4C8768DF4842}"/>
          </ac:spMkLst>
        </pc:spChg>
      </pc:sldChg>
      <pc:sldChg chg="modSp mod">
        <pc:chgData name="Thomas Richardson" userId="5a365657-93cb-4f54-9088-edcca3acdaae" providerId="ADAL" clId="{C5EC92F2-BA1E-4F75-85FD-7B9989F9E262}" dt="2024-07-18T16:00:33.911" v="427" actId="2164"/>
        <pc:sldMkLst>
          <pc:docMk/>
          <pc:sldMk cId="3750881123" sldId="1624"/>
        </pc:sldMkLst>
        <pc:graphicFrameChg chg="modGraphic">
          <ac:chgData name="Thomas Richardson" userId="5a365657-93cb-4f54-9088-edcca3acdaae" providerId="ADAL" clId="{C5EC92F2-BA1E-4F75-85FD-7B9989F9E262}" dt="2024-07-18T16:00:33.911" v="427" actId="2164"/>
          <ac:graphicFrameMkLst>
            <pc:docMk/>
            <pc:sldMk cId="3750881123" sldId="1624"/>
            <ac:graphicFrameMk id="5" creationId="{FBD8F8A5-4370-2477-D43C-2DEB02B1BF04}"/>
          </ac:graphicFrameMkLst>
        </pc:graphicFrameChg>
        <pc:graphicFrameChg chg="modGraphic">
          <ac:chgData name="Thomas Richardson" userId="5a365657-93cb-4f54-9088-edcca3acdaae" providerId="ADAL" clId="{C5EC92F2-BA1E-4F75-85FD-7B9989F9E262}" dt="2024-07-18T16:00:31.693" v="426" actId="2164"/>
          <ac:graphicFrameMkLst>
            <pc:docMk/>
            <pc:sldMk cId="3750881123" sldId="1624"/>
            <ac:graphicFrameMk id="9" creationId="{3A732097-B7B6-6641-ABFD-28CBF7D12C9E}"/>
          </ac:graphicFrameMkLst>
        </pc:graphicFrameChg>
      </pc:sldChg>
      <pc:sldChg chg="del">
        <pc:chgData name="Thomas Richardson" userId="5a365657-93cb-4f54-9088-edcca3acdaae" providerId="ADAL" clId="{C5EC92F2-BA1E-4F75-85FD-7B9989F9E262}" dt="2024-07-18T15:59:56.527" v="416" actId="47"/>
        <pc:sldMkLst>
          <pc:docMk/>
          <pc:sldMk cId="382563575" sldId="1628"/>
        </pc:sldMkLst>
      </pc:sldChg>
      <pc:sldChg chg="modSp mod">
        <pc:chgData name="Thomas Richardson" userId="5a365657-93cb-4f54-9088-edcca3acdaae" providerId="ADAL" clId="{C5EC92F2-BA1E-4F75-85FD-7B9989F9E262}" dt="2024-07-18T15:57:52.506" v="240" actId="27636"/>
        <pc:sldMkLst>
          <pc:docMk/>
          <pc:sldMk cId="2924116315" sldId="1740"/>
        </pc:sldMkLst>
        <pc:spChg chg="mod">
          <ac:chgData name="Thomas Richardson" userId="5a365657-93cb-4f54-9088-edcca3acdaae" providerId="ADAL" clId="{C5EC92F2-BA1E-4F75-85FD-7B9989F9E262}" dt="2024-07-18T15:57:52.229" v="234"/>
          <ac:spMkLst>
            <pc:docMk/>
            <pc:sldMk cId="2924116315" sldId="1740"/>
            <ac:spMk id="2" creationId="{447AB749-5CAB-4297-9758-6811FE88A007}"/>
          </ac:spMkLst>
        </pc:spChg>
        <pc:spChg chg="mod">
          <ac:chgData name="Thomas Richardson" userId="5a365657-93cb-4f54-9088-edcca3acdaae" providerId="ADAL" clId="{C5EC92F2-BA1E-4F75-85FD-7B9989F9E262}" dt="2024-07-18T15:57:52.506" v="240" actId="27636"/>
          <ac:spMkLst>
            <pc:docMk/>
            <pc:sldMk cId="2924116315" sldId="1740"/>
            <ac:spMk id="3" creationId="{80E98F06-C831-4976-9B62-3E6CF7B23FE3}"/>
          </ac:spMkLst>
        </pc:spChg>
      </pc:sldChg>
      <pc:sldChg chg="modSp del mod">
        <pc:chgData name="Thomas Richardson" userId="5a365657-93cb-4f54-9088-edcca3acdaae" providerId="ADAL" clId="{C5EC92F2-BA1E-4F75-85FD-7B9989F9E262}" dt="2024-07-18T16:00:00.208" v="418" actId="47"/>
        <pc:sldMkLst>
          <pc:docMk/>
          <pc:sldMk cId="4053876706" sldId="1741"/>
        </pc:sldMkLst>
        <pc:spChg chg="mod">
          <ac:chgData name="Thomas Richardson" userId="5a365657-93cb-4f54-9088-edcca3acdaae" providerId="ADAL" clId="{C5EC92F2-BA1E-4F75-85FD-7B9989F9E262}" dt="2024-07-18T15:57:43.206" v="226" actId="27636"/>
          <ac:spMkLst>
            <pc:docMk/>
            <pc:sldMk cId="4053876706" sldId="1741"/>
            <ac:spMk id="3" creationId="{0308CEA3-FD40-418D-952F-BD4A283F3060}"/>
          </ac:spMkLst>
        </pc:spChg>
      </pc:sldChg>
      <pc:sldChg chg="modSp del mod">
        <pc:chgData name="Thomas Richardson" userId="5a365657-93cb-4f54-9088-edcca3acdaae" providerId="ADAL" clId="{C5EC92F2-BA1E-4F75-85FD-7B9989F9E262}" dt="2024-07-18T16:00:00.662" v="419" actId="47"/>
        <pc:sldMkLst>
          <pc:docMk/>
          <pc:sldMk cId="3028402487" sldId="1742"/>
        </pc:sldMkLst>
        <pc:spChg chg="mod">
          <ac:chgData name="Thomas Richardson" userId="5a365657-93cb-4f54-9088-edcca3acdaae" providerId="ADAL" clId="{C5EC92F2-BA1E-4F75-85FD-7B9989F9E262}" dt="2024-07-18T15:57:52.229" v="234"/>
          <ac:spMkLst>
            <pc:docMk/>
            <pc:sldMk cId="3028402487" sldId="1742"/>
            <ac:spMk id="2" creationId="{CDBC15CF-4DE0-4D87-8CD3-E54AF3022882}"/>
          </ac:spMkLst>
        </pc:spChg>
        <pc:spChg chg="mod">
          <ac:chgData name="Thomas Richardson" userId="5a365657-93cb-4f54-9088-edcca3acdaae" providerId="ADAL" clId="{C5EC92F2-BA1E-4F75-85FD-7B9989F9E262}" dt="2024-07-18T15:57:43.215" v="227" actId="27636"/>
          <ac:spMkLst>
            <pc:docMk/>
            <pc:sldMk cId="3028402487" sldId="1742"/>
            <ac:spMk id="3" creationId="{8FB65C9C-8904-4162-87DD-E7A69E13BA3A}"/>
          </ac:spMkLst>
        </pc:spChg>
      </pc:sldChg>
      <pc:sldChg chg="modSp del mod">
        <pc:chgData name="Thomas Richardson" userId="5a365657-93cb-4f54-9088-edcca3acdaae" providerId="ADAL" clId="{C5EC92F2-BA1E-4F75-85FD-7B9989F9E262}" dt="2024-07-18T16:00:01.988" v="420" actId="47"/>
        <pc:sldMkLst>
          <pc:docMk/>
          <pc:sldMk cId="1566552565" sldId="1743"/>
        </pc:sldMkLst>
        <pc:spChg chg="mod">
          <ac:chgData name="Thomas Richardson" userId="5a365657-93cb-4f54-9088-edcca3acdaae" providerId="ADAL" clId="{C5EC92F2-BA1E-4F75-85FD-7B9989F9E262}" dt="2024-07-18T15:57:43.231" v="228" actId="27636"/>
          <ac:spMkLst>
            <pc:docMk/>
            <pc:sldMk cId="1566552565" sldId="1743"/>
            <ac:spMk id="3" creationId="{3AB838AB-B28E-48E6-87A2-00CDB7ED6AC5}"/>
          </ac:spMkLst>
        </pc:spChg>
      </pc:sldChg>
      <pc:sldChg chg="modSp del mod">
        <pc:chgData name="Thomas Richardson" userId="5a365657-93cb-4f54-9088-edcca3acdaae" providerId="ADAL" clId="{C5EC92F2-BA1E-4F75-85FD-7B9989F9E262}" dt="2024-07-18T16:00:03.806" v="421" actId="47"/>
        <pc:sldMkLst>
          <pc:docMk/>
          <pc:sldMk cId="751441466" sldId="1744"/>
        </pc:sldMkLst>
        <pc:spChg chg="mod">
          <ac:chgData name="Thomas Richardson" userId="5a365657-93cb-4f54-9088-edcca3acdaae" providerId="ADAL" clId="{C5EC92F2-BA1E-4F75-85FD-7B9989F9E262}" dt="2024-07-18T15:57:52.548" v="242" actId="27636"/>
          <ac:spMkLst>
            <pc:docMk/>
            <pc:sldMk cId="751441466" sldId="1744"/>
            <ac:spMk id="2" creationId="{43C54263-0ECB-48E2-9182-3581DEEA41E5}"/>
          </ac:spMkLst>
        </pc:spChg>
        <pc:spChg chg="mod">
          <ac:chgData name="Thomas Richardson" userId="5a365657-93cb-4f54-9088-edcca3acdaae" providerId="ADAL" clId="{C5EC92F2-BA1E-4F75-85FD-7B9989F9E262}" dt="2024-07-18T15:57:32.858" v="186" actId="27636"/>
          <ac:spMkLst>
            <pc:docMk/>
            <pc:sldMk cId="751441466" sldId="1744"/>
            <ac:spMk id="3" creationId="{5EC86CE6-5536-4321-8989-BD3C8A976D09}"/>
          </ac:spMkLst>
        </pc:spChg>
      </pc:sldChg>
      <pc:sldChg chg="modSp del mod">
        <pc:chgData name="Thomas Richardson" userId="5a365657-93cb-4f54-9088-edcca3acdaae" providerId="ADAL" clId="{C5EC92F2-BA1E-4F75-85FD-7B9989F9E262}" dt="2024-07-18T16:00:07.008" v="423" actId="47"/>
        <pc:sldMkLst>
          <pc:docMk/>
          <pc:sldMk cId="435774542" sldId="1745"/>
        </pc:sldMkLst>
        <pc:spChg chg="mod">
          <ac:chgData name="Thomas Richardson" userId="5a365657-93cb-4f54-9088-edcca3acdaae" providerId="ADAL" clId="{C5EC92F2-BA1E-4F75-85FD-7B9989F9E262}" dt="2024-07-18T15:57:52.229" v="234"/>
          <ac:spMkLst>
            <pc:docMk/>
            <pc:sldMk cId="435774542" sldId="1745"/>
            <ac:spMk id="2" creationId="{04D16EDF-1B54-44AD-9463-AB0F3E01CA18}"/>
          </ac:spMkLst>
        </pc:spChg>
        <pc:spChg chg="mod">
          <ac:chgData name="Thomas Richardson" userId="5a365657-93cb-4f54-9088-edcca3acdaae" providerId="ADAL" clId="{C5EC92F2-BA1E-4F75-85FD-7B9989F9E262}" dt="2024-07-18T15:57:32.907" v="187" actId="27636"/>
          <ac:spMkLst>
            <pc:docMk/>
            <pc:sldMk cId="435774542" sldId="1745"/>
            <ac:spMk id="3" creationId="{2FEF4C78-74F3-41F8-9015-4252738A16FC}"/>
          </ac:spMkLst>
        </pc:spChg>
      </pc:sldChg>
      <pc:sldChg chg="modSp del mod">
        <pc:chgData name="Thomas Richardson" userId="5a365657-93cb-4f54-9088-edcca3acdaae" providerId="ADAL" clId="{C5EC92F2-BA1E-4F75-85FD-7B9989F9E262}" dt="2024-07-18T16:00:40.289" v="428" actId="47"/>
        <pc:sldMkLst>
          <pc:docMk/>
          <pc:sldMk cId="2402344317" sldId="1746"/>
        </pc:sldMkLst>
        <pc:spChg chg="mod">
          <ac:chgData name="Thomas Richardson" userId="5a365657-93cb-4f54-9088-edcca3acdaae" providerId="ADAL" clId="{C5EC92F2-BA1E-4F75-85FD-7B9989F9E262}" dt="2024-07-18T15:57:52.572" v="243" actId="27636"/>
          <ac:spMkLst>
            <pc:docMk/>
            <pc:sldMk cId="2402344317" sldId="1746"/>
            <ac:spMk id="2" creationId="{41FE1774-A3B6-4262-AA78-4FBE2CB106C1}"/>
          </ac:spMkLst>
        </pc:spChg>
        <pc:spChg chg="mod">
          <ac:chgData name="Thomas Richardson" userId="5a365657-93cb-4f54-9088-edcca3acdaae" providerId="ADAL" clId="{C5EC92F2-BA1E-4F75-85FD-7B9989F9E262}" dt="2024-07-18T15:57:43.273" v="230" actId="27636"/>
          <ac:spMkLst>
            <pc:docMk/>
            <pc:sldMk cId="2402344317" sldId="1746"/>
            <ac:spMk id="3" creationId="{85E9186E-2455-42E0-B181-1E5F19F64EB7}"/>
          </ac:spMkLst>
        </pc:spChg>
      </pc:sldChg>
      <pc:sldChg chg="modSp del">
        <pc:chgData name="Thomas Richardson" userId="5a365657-93cb-4f54-9088-edcca3acdaae" providerId="ADAL" clId="{C5EC92F2-BA1E-4F75-85FD-7B9989F9E262}" dt="2024-07-18T16:00:05.588" v="422" actId="47"/>
        <pc:sldMkLst>
          <pc:docMk/>
          <pc:sldMk cId="1745720619" sldId="1749"/>
        </pc:sldMkLst>
        <pc:spChg chg="mod">
          <ac:chgData name="Thomas Richardson" userId="5a365657-93cb-4f54-9088-edcca3acdaae" providerId="ADAL" clId="{C5EC92F2-BA1E-4F75-85FD-7B9989F9E262}" dt="2024-07-18T15:57:52.229" v="234"/>
          <ac:spMkLst>
            <pc:docMk/>
            <pc:sldMk cId="1745720619" sldId="1749"/>
            <ac:spMk id="2" creationId="{A16A41B4-00D9-41D9-919A-32230E1C2058}"/>
          </ac:spMkLst>
        </pc:spChg>
      </pc:sldChg>
      <pc:sldChg chg="modSp del mod">
        <pc:chgData name="Thomas Richardson" userId="5a365657-93cb-4f54-9088-edcca3acdaae" providerId="ADAL" clId="{C5EC92F2-BA1E-4F75-85FD-7B9989F9E262}" dt="2024-07-18T16:00:41.338" v="429" actId="47"/>
        <pc:sldMkLst>
          <pc:docMk/>
          <pc:sldMk cId="560502754" sldId="1751"/>
        </pc:sldMkLst>
        <pc:spChg chg="mod">
          <ac:chgData name="Thomas Richardson" userId="5a365657-93cb-4f54-9088-edcca3acdaae" providerId="ADAL" clId="{C5EC92F2-BA1E-4F75-85FD-7B9989F9E262}" dt="2024-07-18T15:57:52.229" v="234"/>
          <ac:spMkLst>
            <pc:docMk/>
            <pc:sldMk cId="560502754" sldId="1751"/>
            <ac:spMk id="2" creationId="{398C227F-D743-4B38-B442-FCDECB7AD421}"/>
          </ac:spMkLst>
        </pc:spChg>
        <pc:spChg chg="mod">
          <ac:chgData name="Thomas Richardson" userId="5a365657-93cb-4f54-9088-edcca3acdaae" providerId="ADAL" clId="{C5EC92F2-BA1E-4F75-85FD-7B9989F9E262}" dt="2024-07-18T15:57:32.972" v="190" actId="27636"/>
          <ac:spMkLst>
            <pc:docMk/>
            <pc:sldMk cId="560502754" sldId="1751"/>
            <ac:spMk id="3" creationId="{5C3325D6-D729-4288-B4F2-24FA6A5CB422}"/>
          </ac:spMkLst>
        </pc:spChg>
      </pc:sldChg>
      <pc:sldChg chg="modSp del mod">
        <pc:chgData name="Thomas Richardson" userId="5a365657-93cb-4f54-9088-edcca3acdaae" providerId="ADAL" clId="{C5EC92F2-BA1E-4F75-85FD-7B9989F9E262}" dt="2024-07-18T16:00:42.353" v="430" actId="47"/>
        <pc:sldMkLst>
          <pc:docMk/>
          <pc:sldMk cId="831734913" sldId="1752"/>
        </pc:sldMkLst>
        <pc:spChg chg="mod">
          <ac:chgData name="Thomas Richardson" userId="5a365657-93cb-4f54-9088-edcca3acdaae" providerId="ADAL" clId="{C5EC92F2-BA1E-4F75-85FD-7B9989F9E262}" dt="2024-07-18T15:57:52.229" v="234"/>
          <ac:spMkLst>
            <pc:docMk/>
            <pc:sldMk cId="831734913" sldId="1752"/>
            <ac:spMk id="2" creationId="{9B8FE845-C6F6-4F1C-813C-94FC72B7544B}"/>
          </ac:spMkLst>
        </pc:spChg>
        <pc:spChg chg="mod">
          <ac:chgData name="Thomas Richardson" userId="5a365657-93cb-4f54-9088-edcca3acdaae" providerId="ADAL" clId="{C5EC92F2-BA1E-4F75-85FD-7B9989F9E262}" dt="2024-07-18T15:57:43.296" v="231" actId="27636"/>
          <ac:spMkLst>
            <pc:docMk/>
            <pc:sldMk cId="831734913" sldId="1752"/>
            <ac:spMk id="3" creationId="{E3397CEF-36E4-4323-A039-4E2C50116117}"/>
          </ac:spMkLst>
        </pc:spChg>
      </pc:sldChg>
      <pc:sldChg chg="modSp del mod">
        <pc:chgData name="Thomas Richardson" userId="5a365657-93cb-4f54-9088-edcca3acdaae" providerId="ADAL" clId="{C5EC92F2-BA1E-4F75-85FD-7B9989F9E262}" dt="2024-07-18T16:00:43.989" v="431" actId="47"/>
        <pc:sldMkLst>
          <pc:docMk/>
          <pc:sldMk cId="3742321677" sldId="1754"/>
        </pc:sldMkLst>
        <pc:spChg chg="mod">
          <ac:chgData name="Thomas Richardson" userId="5a365657-93cb-4f54-9088-edcca3acdaae" providerId="ADAL" clId="{C5EC92F2-BA1E-4F75-85FD-7B9989F9E262}" dt="2024-07-18T15:57:52.229" v="234"/>
          <ac:spMkLst>
            <pc:docMk/>
            <pc:sldMk cId="3742321677" sldId="1754"/>
            <ac:spMk id="2" creationId="{32607E39-21A9-4C3D-BDAF-F9C501AFA9C7}"/>
          </ac:spMkLst>
        </pc:spChg>
        <pc:spChg chg="mod">
          <ac:chgData name="Thomas Richardson" userId="5a365657-93cb-4f54-9088-edcca3acdaae" providerId="ADAL" clId="{C5EC92F2-BA1E-4F75-85FD-7B9989F9E262}" dt="2024-07-18T15:57:52.597" v="244" actId="27636"/>
          <ac:spMkLst>
            <pc:docMk/>
            <pc:sldMk cId="3742321677" sldId="1754"/>
            <ac:spMk id="3" creationId="{40C63EEB-59C7-4807-AA45-D9A9BFDF31BB}"/>
          </ac:spMkLst>
        </pc:spChg>
      </pc:sldChg>
      <pc:sldChg chg="modSp del mod">
        <pc:chgData name="Thomas Richardson" userId="5a365657-93cb-4f54-9088-edcca3acdaae" providerId="ADAL" clId="{C5EC92F2-BA1E-4F75-85FD-7B9989F9E262}" dt="2024-07-18T16:00:45.013" v="432" actId="47"/>
        <pc:sldMkLst>
          <pc:docMk/>
          <pc:sldMk cId="2240303305" sldId="1755"/>
        </pc:sldMkLst>
        <pc:spChg chg="mod">
          <ac:chgData name="Thomas Richardson" userId="5a365657-93cb-4f54-9088-edcca3acdaae" providerId="ADAL" clId="{C5EC92F2-BA1E-4F75-85FD-7B9989F9E262}" dt="2024-07-18T15:57:52.229" v="234"/>
          <ac:spMkLst>
            <pc:docMk/>
            <pc:sldMk cId="2240303305" sldId="1755"/>
            <ac:spMk id="2" creationId="{C4E6C55C-9FCE-4ABA-BF2B-EC2E28872704}"/>
          </ac:spMkLst>
        </pc:spChg>
        <pc:spChg chg="mod">
          <ac:chgData name="Thomas Richardson" userId="5a365657-93cb-4f54-9088-edcca3acdaae" providerId="ADAL" clId="{C5EC92F2-BA1E-4F75-85FD-7B9989F9E262}" dt="2024-07-18T15:57:52.229" v="234"/>
          <ac:spMkLst>
            <pc:docMk/>
            <pc:sldMk cId="2240303305" sldId="1755"/>
            <ac:spMk id="3" creationId="{1BD02656-D38F-44B8-B809-AF5FEB551F01}"/>
          </ac:spMkLst>
        </pc:spChg>
      </pc:sldChg>
      <pc:sldChg chg="add">
        <pc:chgData name="Thomas Richardson" userId="5a365657-93cb-4f54-9088-edcca3acdaae" providerId="ADAL" clId="{C5EC92F2-BA1E-4F75-85FD-7B9989F9E262}" dt="2024-07-19T16:03:52.840" v="732"/>
        <pc:sldMkLst>
          <pc:docMk/>
          <pc:sldMk cId="992740752" sldId="1763"/>
        </pc:sldMkLst>
      </pc:sldChg>
      <pc:sldChg chg="modSp mod">
        <pc:chgData name="Thomas Richardson" userId="5a365657-93cb-4f54-9088-edcca3acdaae" providerId="ADAL" clId="{C5EC92F2-BA1E-4F75-85FD-7B9989F9E262}" dt="2024-07-18T15:57:33.056" v="194" actId="27636"/>
        <pc:sldMkLst>
          <pc:docMk/>
          <pc:sldMk cId="3543693729" sldId="1764"/>
        </pc:sldMkLst>
        <pc:spChg chg="mod">
          <ac:chgData name="Thomas Richardson" userId="5a365657-93cb-4f54-9088-edcca3acdaae" providerId="ADAL" clId="{C5EC92F2-BA1E-4F75-85FD-7B9989F9E262}" dt="2024-07-18T15:57:33.056" v="194" actId="27636"/>
          <ac:spMkLst>
            <pc:docMk/>
            <pc:sldMk cId="3543693729" sldId="1764"/>
            <ac:spMk id="7" creationId="{38FB54E5-3B8B-4CCA-8CD2-FBBA3C1846CC}"/>
          </ac:spMkLst>
        </pc:spChg>
      </pc:sldChg>
      <pc:sldChg chg="modSp mod">
        <pc:chgData name="Thomas Richardson" userId="5a365657-93cb-4f54-9088-edcca3acdaae" providerId="ADAL" clId="{C5EC92F2-BA1E-4F75-85FD-7B9989F9E262}" dt="2024-07-18T15:57:33.106" v="195" actId="27636"/>
        <pc:sldMkLst>
          <pc:docMk/>
          <pc:sldMk cId="2597593781" sldId="1765"/>
        </pc:sldMkLst>
        <pc:spChg chg="mod">
          <ac:chgData name="Thomas Richardson" userId="5a365657-93cb-4f54-9088-edcca3acdaae" providerId="ADAL" clId="{C5EC92F2-BA1E-4F75-85FD-7B9989F9E262}" dt="2024-07-18T15:57:33.106" v="195" actId="27636"/>
          <ac:spMkLst>
            <pc:docMk/>
            <pc:sldMk cId="2597593781" sldId="1765"/>
            <ac:spMk id="7" creationId="{38FB54E5-3B8B-4CCA-8CD2-FBBA3C1846CC}"/>
          </ac:spMkLst>
        </pc:spChg>
      </pc:sldChg>
      <pc:sldChg chg="del">
        <pc:chgData name="Thomas Richardson" userId="5a365657-93cb-4f54-9088-edcca3acdaae" providerId="ADAL" clId="{C5EC92F2-BA1E-4F75-85FD-7B9989F9E262}" dt="2024-07-18T15:59:57.772" v="417" actId="47"/>
        <pc:sldMkLst>
          <pc:docMk/>
          <pc:sldMk cId="4150869140" sldId="1766"/>
        </pc:sldMkLst>
      </pc:sldChg>
      <pc:sldChg chg="modSp del mod">
        <pc:chgData name="Thomas Richardson" userId="5a365657-93cb-4f54-9088-edcca3acdaae" providerId="ADAL" clId="{C5EC92F2-BA1E-4F75-85FD-7B9989F9E262}" dt="2024-07-18T15:59:33.851" v="413" actId="47"/>
        <pc:sldMkLst>
          <pc:docMk/>
          <pc:sldMk cId="1594221325" sldId="1770"/>
        </pc:sldMkLst>
        <pc:spChg chg="mod">
          <ac:chgData name="Thomas Richardson" userId="5a365657-93cb-4f54-9088-edcca3acdaae" providerId="ADAL" clId="{C5EC92F2-BA1E-4F75-85FD-7B9989F9E262}" dt="2024-07-18T15:57:52.229" v="234"/>
          <ac:spMkLst>
            <pc:docMk/>
            <pc:sldMk cId="1594221325" sldId="1770"/>
            <ac:spMk id="2" creationId="{2C996316-E4A2-4B24-AD0A-06DF3B702DA0}"/>
          </ac:spMkLst>
        </pc:spChg>
        <pc:spChg chg="mod">
          <ac:chgData name="Thomas Richardson" userId="5a365657-93cb-4f54-9088-edcca3acdaae" providerId="ADAL" clId="{C5EC92F2-BA1E-4F75-85FD-7B9989F9E262}" dt="2024-07-18T15:57:52.436" v="236" actId="27636"/>
          <ac:spMkLst>
            <pc:docMk/>
            <pc:sldMk cId="1594221325" sldId="1770"/>
            <ac:spMk id="3" creationId="{8803C7B1-2723-4A57-B94E-C3A51495AB03}"/>
          </ac:spMkLst>
        </pc:spChg>
      </pc:sldChg>
      <pc:sldChg chg="modSp del mod">
        <pc:chgData name="Thomas Richardson" userId="5a365657-93cb-4f54-9088-edcca3acdaae" providerId="ADAL" clId="{C5EC92F2-BA1E-4F75-85FD-7B9989F9E262}" dt="2024-07-18T15:59:33.851" v="413" actId="47"/>
        <pc:sldMkLst>
          <pc:docMk/>
          <pc:sldMk cId="352685461" sldId="1771"/>
        </pc:sldMkLst>
        <pc:spChg chg="mod">
          <ac:chgData name="Thomas Richardson" userId="5a365657-93cb-4f54-9088-edcca3acdaae" providerId="ADAL" clId="{C5EC92F2-BA1E-4F75-85FD-7B9989F9E262}" dt="2024-07-18T15:57:52.229" v="234"/>
          <ac:spMkLst>
            <pc:docMk/>
            <pc:sldMk cId="352685461" sldId="1771"/>
            <ac:spMk id="2" creationId="{19A4828D-9262-4849-9EBB-A9DC51177AED}"/>
          </ac:spMkLst>
        </pc:spChg>
        <pc:spChg chg="mod">
          <ac:chgData name="Thomas Richardson" userId="5a365657-93cb-4f54-9088-edcca3acdaae" providerId="ADAL" clId="{C5EC92F2-BA1E-4F75-85FD-7B9989F9E262}" dt="2024-07-18T15:57:43.124" v="222" actId="27636"/>
          <ac:spMkLst>
            <pc:docMk/>
            <pc:sldMk cId="352685461" sldId="1771"/>
            <ac:spMk id="3" creationId="{0EA4FB19-F97D-4EF7-9480-93E9926D7175}"/>
          </ac:spMkLst>
        </pc:spChg>
      </pc:sldChg>
      <pc:sldChg chg="modSp del mod">
        <pc:chgData name="Thomas Richardson" userId="5a365657-93cb-4f54-9088-edcca3acdaae" providerId="ADAL" clId="{C5EC92F2-BA1E-4F75-85FD-7B9989F9E262}" dt="2024-07-18T15:59:33.851" v="413" actId="47"/>
        <pc:sldMkLst>
          <pc:docMk/>
          <pc:sldMk cId="129339830" sldId="1772"/>
        </pc:sldMkLst>
        <pc:spChg chg="mod">
          <ac:chgData name="Thomas Richardson" userId="5a365657-93cb-4f54-9088-edcca3acdaae" providerId="ADAL" clId="{C5EC92F2-BA1E-4F75-85FD-7B9989F9E262}" dt="2024-07-18T15:57:52.229" v="234"/>
          <ac:spMkLst>
            <pc:docMk/>
            <pc:sldMk cId="129339830" sldId="1772"/>
            <ac:spMk id="2" creationId="{8AA05E76-9FDE-465D-82C4-C155320EDA02}"/>
          </ac:spMkLst>
        </pc:spChg>
        <pc:spChg chg="mod">
          <ac:chgData name="Thomas Richardson" userId="5a365657-93cb-4f54-9088-edcca3acdaae" providerId="ADAL" clId="{C5EC92F2-BA1E-4F75-85FD-7B9989F9E262}" dt="2024-07-18T15:57:43.101" v="221" actId="27636"/>
          <ac:spMkLst>
            <pc:docMk/>
            <pc:sldMk cId="129339830" sldId="1772"/>
            <ac:spMk id="3" creationId="{98E92542-80E2-4F4A-B924-78F3629CC290}"/>
          </ac:spMkLst>
        </pc:spChg>
      </pc:sldChg>
      <pc:sldChg chg="modSp del">
        <pc:chgData name="Thomas Richardson" userId="5a365657-93cb-4f54-9088-edcca3acdaae" providerId="ADAL" clId="{C5EC92F2-BA1E-4F75-85FD-7B9989F9E262}" dt="2024-07-18T16:01:45.755" v="433" actId="47"/>
        <pc:sldMkLst>
          <pc:docMk/>
          <pc:sldMk cId="4192768097" sldId="1777"/>
        </pc:sldMkLst>
        <pc:spChg chg="mod">
          <ac:chgData name="Thomas Richardson" userId="5a365657-93cb-4f54-9088-edcca3acdaae" providerId="ADAL" clId="{C5EC92F2-BA1E-4F75-85FD-7B9989F9E262}" dt="2024-07-18T15:57:52.229" v="234"/>
          <ac:spMkLst>
            <pc:docMk/>
            <pc:sldMk cId="4192768097" sldId="1777"/>
            <ac:spMk id="2" creationId="{0C46D954-B208-4665-B303-846ABCA4063C}"/>
          </ac:spMkLst>
        </pc:spChg>
        <pc:spChg chg="mod">
          <ac:chgData name="Thomas Richardson" userId="5a365657-93cb-4f54-9088-edcca3acdaae" providerId="ADAL" clId="{C5EC92F2-BA1E-4F75-85FD-7B9989F9E262}" dt="2024-07-18T15:57:52.229" v="234"/>
          <ac:spMkLst>
            <pc:docMk/>
            <pc:sldMk cId="4192768097" sldId="1777"/>
            <ac:spMk id="3" creationId="{9E534E12-100A-4C96-B62C-BC278D787266}"/>
          </ac:spMkLst>
        </pc:spChg>
      </pc:sldChg>
      <pc:sldChg chg="modSp del mod">
        <pc:chgData name="Thomas Richardson" userId="5a365657-93cb-4f54-9088-edcca3acdaae" providerId="ADAL" clId="{C5EC92F2-BA1E-4F75-85FD-7B9989F9E262}" dt="2024-07-18T15:59:33.851" v="413" actId="47"/>
        <pc:sldMkLst>
          <pc:docMk/>
          <pc:sldMk cId="3262050299" sldId="1778"/>
        </pc:sldMkLst>
        <pc:spChg chg="mod">
          <ac:chgData name="Thomas Richardson" userId="5a365657-93cb-4f54-9088-edcca3acdaae" providerId="ADAL" clId="{C5EC92F2-BA1E-4F75-85FD-7B9989F9E262}" dt="2024-07-18T15:57:52.444" v="237" actId="27636"/>
          <ac:spMkLst>
            <pc:docMk/>
            <pc:sldMk cId="3262050299" sldId="1778"/>
            <ac:spMk id="2" creationId="{EE6CFD4E-2CB4-47DF-8B03-1E8034B40970}"/>
          </ac:spMkLst>
        </pc:spChg>
        <pc:spChg chg="mod">
          <ac:chgData name="Thomas Richardson" userId="5a365657-93cb-4f54-9088-edcca3acdaae" providerId="ADAL" clId="{C5EC92F2-BA1E-4F75-85FD-7B9989F9E262}" dt="2024-07-18T15:57:52.229" v="234"/>
          <ac:spMkLst>
            <pc:docMk/>
            <pc:sldMk cId="3262050299" sldId="1778"/>
            <ac:spMk id="3" creationId="{BCE947E7-EAFA-45A4-B3D9-5706BA2E8CCB}"/>
          </ac:spMkLst>
        </pc:spChg>
      </pc:sldChg>
      <pc:sldChg chg="modSp del mod">
        <pc:chgData name="Thomas Richardson" userId="5a365657-93cb-4f54-9088-edcca3acdaae" providerId="ADAL" clId="{C5EC92F2-BA1E-4F75-85FD-7B9989F9E262}" dt="2024-07-18T15:59:33.851" v="413" actId="47"/>
        <pc:sldMkLst>
          <pc:docMk/>
          <pc:sldMk cId="3661054119" sldId="1779"/>
        </pc:sldMkLst>
        <pc:spChg chg="mod">
          <ac:chgData name="Thomas Richardson" userId="5a365657-93cb-4f54-9088-edcca3acdaae" providerId="ADAL" clId="{C5EC92F2-BA1E-4F75-85FD-7B9989F9E262}" dt="2024-07-18T15:57:52.229" v="234"/>
          <ac:spMkLst>
            <pc:docMk/>
            <pc:sldMk cId="3661054119" sldId="1779"/>
            <ac:spMk id="2" creationId="{BEB0576E-F091-45CF-BB6C-D9BF9F9A47FC}"/>
          </ac:spMkLst>
        </pc:spChg>
        <pc:spChg chg="mod">
          <ac:chgData name="Thomas Richardson" userId="5a365657-93cb-4f54-9088-edcca3acdaae" providerId="ADAL" clId="{C5EC92F2-BA1E-4F75-85FD-7B9989F9E262}" dt="2024-07-18T15:57:52.229" v="234"/>
          <ac:spMkLst>
            <pc:docMk/>
            <pc:sldMk cId="3661054119" sldId="1779"/>
            <ac:spMk id="3" creationId="{C82A21F6-65F1-4375-A452-106C3EABE080}"/>
          </ac:spMkLst>
        </pc:spChg>
      </pc:sldChg>
      <pc:sldChg chg="modSp del mod">
        <pc:chgData name="Thomas Richardson" userId="5a365657-93cb-4f54-9088-edcca3acdaae" providerId="ADAL" clId="{C5EC92F2-BA1E-4F75-85FD-7B9989F9E262}" dt="2024-07-18T16:00:09.623" v="425" actId="47"/>
        <pc:sldMkLst>
          <pc:docMk/>
          <pc:sldMk cId="1596000666" sldId="1780"/>
        </pc:sldMkLst>
        <pc:spChg chg="mod">
          <ac:chgData name="Thomas Richardson" userId="5a365657-93cb-4f54-9088-edcca3acdaae" providerId="ADAL" clId="{C5EC92F2-BA1E-4F75-85FD-7B9989F9E262}" dt="2024-07-18T15:57:52.229" v="234"/>
          <ac:spMkLst>
            <pc:docMk/>
            <pc:sldMk cId="1596000666" sldId="1780"/>
            <ac:spMk id="2" creationId="{8410C03A-4722-4064-8C43-3C659A017F06}"/>
          </ac:spMkLst>
        </pc:spChg>
        <pc:spChg chg="mod">
          <ac:chgData name="Thomas Richardson" userId="5a365657-93cb-4f54-9088-edcca3acdaae" providerId="ADAL" clId="{C5EC92F2-BA1E-4F75-85FD-7B9989F9E262}" dt="2024-07-18T15:56:08.388" v="46" actId="27636"/>
          <ac:spMkLst>
            <pc:docMk/>
            <pc:sldMk cId="1596000666" sldId="1780"/>
            <ac:spMk id="3" creationId="{57398DFF-A415-40E8-B2B3-3F8466AC87E1}"/>
          </ac:spMkLst>
        </pc:spChg>
      </pc:sldChg>
      <pc:sldChg chg="modSp del mod">
        <pc:chgData name="Thomas Richardson" userId="5a365657-93cb-4f54-9088-edcca3acdaae" providerId="ADAL" clId="{C5EC92F2-BA1E-4F75-85FD-7B9989F9E262}" dt="2024-07-18T15:59:33.851" v="413" actId="47"/>
        <pc:sldMkLst>
          <pc:docMk/>
          <pc:sldMk cId="679897395" sldId="1781"/>
        </pc:sldMkLst>
        <pc:spChg chg="mod">
          <ac:chgData name="Thomas Richardson" userId="5a365657-93cb-4f54-9088-edcca3acdaae" providerId="ADAL" clId="{C5EC92F2-BA1E-4F75-85FD-7B9989F9E262}" dt="2024-07-18T15:57:52.229" v="234"/>
          <ac:spMkLst>
            <pc:docMk/>
            <pc:sldMk cId="679897395" sldId="1781"/>
            <ac:spMk id="2" creationId="{AD5A40EB-F587-4755-8D5C-8428E6CCC8EA}"/>
          </ac:spMkLst>
        </pc:spChg>
        <pc:spChg chg="mod">
          <ac:chgData name="Thomas Richardson" userId="5a365657-93cb-4f54-9088-edcca3acdaae" providerId="ADAL" clId="{C5EC92F2-BA1E-4F75-85FD-7B9989F9E262}" dt="2024-07-18T15:57:32.706" v="177" actId="27636"/>
          <ac:spMkLst>
            <pc:docMk/>
            <pc:sldMk cId="679897395" sldId="1781"/>
            <ac:spMk id="3" creationId="{EA6101FE-A149-4BC8-9240-B18DE9E13543}"/>
          </ac:spMkLst>
        </pc:spChg>
      </pc:sldChg>
      <pc:sldChg chg="modSp del mod">
        <pc:chgData name="Thomas Richardson" userId="5a365657-93cb-4f54-9088-edcca3acdaae" providerId="ADAL" clId="{C5EC92F2-BA1E-4F75-85FD-7B9989F9E262}" dt="2024-07-18T15:59:33.851" v="413" actId="47"/>
        <pc:sldMkLst>
          <pc:docMk/>
          <pc:sldMk cId="2557101675" sldId="1782"/>
        </pc:sldMkLst>
        <pc:spChg chg="mod">
          <ac:chgData name="Thomas Richardson" userId="5a365657-93cb-4f54-9088-edcca3acdaae" providerId="ADAL" clId="{C5EC92F2-BA1E-4F75-85FD-7B9989F9E262}" dt="2024-07-18T15:57:43.151" v="224" actId="27636"/>
          <ac:spMkLst>
            <pc:docMk/>
            <pc:sldMk cId="2557101675" sldId="1782"/>
            <ac:spMk id="2" creationId="{EEC2F119-8CCA-457D-80E1-8C105531E9C7}"/>
          </ac:spMkLst>
        </pc:spChg>
      </pc:sldChg>
      <pc:sldChg chg="modSp del mod">
        <pc:chgData name="Thomas Richardson" userId="5a365657-93cb-4f54-9088-edcca3acdaae" providerId="ADAL" clId="{C5EC92F2-BA1E-4F75-85FD-7B9989F9E262}" dt="2024-07-18T16:00:07.489" v="424" actId="47"/>
        <pc:sldMkLst>
          <pc:docMk/>
          <pc:sldMk cId="99138603" sldId="1783"/>
        </pc:sldMkLst>
        <pc:spChg chg="mod">
          <ac:chgData name="Thomas Richardson" userId="5a365657-93cb-4f54-9088-edcca3acdaae" providerId="ADAL" clId="{C5EC92F2-BA1E-4F75-85FD-7B9989F9E262}" dt="2024-07-18T15:57:52.229" v="234"/>
          <ac:spMkLst>
            <pc:docMk/>
            <pc:sldMk cId="99138603" sldId="1783"/>
            <ac:spMk id="2" creationId="{E38B8E02-AB7D-4AFF-9969-5013232D4C40}"/>
          </ac:spMkLst>
        </pc:spChg>
        <pc:spChg chg="mod">
          <ac:chgData name="Thomas Richardson" userId="5a365657-93cb-4f54-9088-edcca3acdaae" providerId="ADAL" clId="{C5EC92F2-BA1E-4F75-85FD-7B9989F9E262}" dt="2024-07-18T15:57:43.256" v="229" actId="27636"/>
          <ac:spMkLst>
            <pc:docMk/>
            <pc:sldMk cId="99138603" sldId="1783"/>
            <ac:spMk id="3" creationId="{16265EAE-2087-433F-A6F0-2AE6640784EC}"/>
          </ac:spMkLst>
        </pc:spChg>
      </pc:sldChg>
      <pc:sldChg chg="modSp mod">
        <pc:chgData name="Thomas Richardson" userId="5a365657-93cb-4f54-9088-edcca3acdaae" providerId="ADAL" clId="{C5EC92F2-BA1E-4F75-85FD-7B9989F9E262}" dt="2024-07-18T15:57:52.606" v="245" actId="27636"/>
        <pc:sldMkLst>
          <pc:docMk/>
          <pc:sldMk cId="1209366493" sldId="1784"/>
        </pc:sldMkLst>
        <pc:spChg chg="mod">
          <ac:chgData name="Thomas Richardson" userId="5a365657-93cb-4f54-9088-edcca3acdaae" providerId="ADAL" clId="{C5EC92F2-BA1E-4F75-85FD-7B9989F9E262}" dt="2024-07-18T15:57:52.606" v="245" actId="27636"/>
          <ac:spMkLst>
            <pc:docMk/>
            <pc:sldMk cId="1209366493" sldId="1784"/>
            <ac:spMk id="2" creationId="{EE6CFD4E-2CB4-47DF-8B03-1E8034B40970}"/>
          </ac:spMkLst>
        </pc:spChg>
      </pc:sldChg>
      <pc:sldChg chg="modSp mod">
        <pc:chgData name="Thomas Richardson" userId="5a365657-93cb-4f54-9088-edcca3acdaae" providerId="ADAL" clId="{C5EC92F2-BA1E-4F75-85FD-7B9989F9E262}" dt="2024-07-18T15:57:52.615" v="246" actId="27636"/>
        <pc:sldMkLst>
          <pc:docMk/>
          <pc:sldMk cId="1384629298" sldId="1785"/>
        </pc:sldMkLst>
        <pc:spChg chg="mod">
          <ac:chgData name="Thomas Richardson" userId="5a365657-93cb-4f54-9088-edcca3acdaae" providerId="ADAL" clId="{C5EC92F2-BA1E-4F75-85FD-7B9989F9E262}" dt="2024-07-18T15:57:52.615" v="246" actId="27636"/>
          <ac:spMkLst>
            <pc:docMk/>
            <pc:sldMk cId="1384629298" sldId="1785"/>
            <ac:spMk id="2" creationId="{EE6CFD4E-2CB4-47DF-8B03-1E8034B40970}"/>
          </ac:spMkLst>
        </pc:spChg>
        <pc:spChg chg="mod">
          <ac:chgData name="Thomas Richardson" userId="5a365657-93cb-4f54-9088-edcca3acdaae" providerId="ADAL" clId="{C5EC92F2-BA1E-4F75-85FD-7B9989F9E262}" dt="2024-07-18T15:57:52.229" v="234"/>
          <ac:spMkLst>
            <pc:docMk/>
            <pc:sldMk cId="1384629298" sldId="1785"/>
            <ac:spMk id="3" creationId="{74677454-5007-5AE1-6ACE-2C034A06DE7A}"/>
          </ac:spMkLst>
        </pc:spChg>
      </pc:sldChg>
      <pc:sldChg chg="modSp mod">
        <pc:chgData name="Thomas Richardson" userId="5a365657-93cb-4f54-9088-edcca3acdaae" providerId="ADAL" clId="{C5EC92F2-BA1E-4F75-85FD-7B9989F9E262}" dt="2024-07-18T15:57:52.633" v="247" actId="27636"/>
        <pc:sldMkLst>
          <pc:docMk/>
          <pc:sldMk cId="1758709138" sldId="1786"/>
        </pc:sldMkLst>
        <pc:spChg chg="mod">
          <ac:chgData name="Thomas Richardson" userId="5a365657-93cb-4f54-9088-edcca3acdaae" providerId="ADAL" clId="{C5EC92F2-BA1E-4F75-85FD-7B9989F9E262}" dt="2024-07-18T15:57:52.633" v="247" actId="27636"/>
          <ac:spMkLst>
            <pc:docMk/>
            <pc:sldMk cId="1758709138" sldId="1786"/>
            <ac:spMk id="2" creationId="{EE6CFD4E-2CB4-47DF-8B03-1E8034B40970}"/>
          </ac:spMkLst>
        </pc:spChg>
        <pc:spChg chg="mod">
          <ac:chgData name="Thomas Richardson" userId="5a365657-93cb-4f54-9088-edcca3acdaae" providerId="ADAL" clId="{C5EC92F2-BA1E-4F75-85FD-7B9989F9E262}" dt="2024-07-18T15:57:33.039" v="193" actId="27636"/>
          <ac:spMkLst>
            <pc:docMk/>
            <pc:sldMk cId="1758709138" sldId="1786"/>
            <ac:spMk id="7" creationId="{38FB54E5-3B8B-4CCA-8CD2-FBBA3C1846CC}"/>
          </ac:spMkLst>
        </pc:spChg>
      </pc:sldChg>
      <pc:sldChg chg="modSp add mod">
        <pc:chgData name="Thomas Richardson" userId="5a365657-93cb-4f54-9088-edcca3acdaae" providerId="ADAL" clId="{C5EC92F2-BA1E-4F75-85FD-7B9989F9E262}" dt="2024-07-19T16:03:52.940" v="733" actId="27636"/>
        <pc:sldMkLst>
          <pc:docMk/>
          <pc:sldMk cId="2354877364" sldId="1791"/>
        </pc:sldMkLst>
        <pc:spChg chg="mod">
          <ac:chgData name="Thomas Richardson" userId="5a365657-93cb-4f54-9088-edcca3acdaae" providerId="ADAL" clId="{C5EC92F2-BA1E-4F75-85FD-7B9989F9E262}" dt="2024-07-19T16:03:52.940" v="733" actId="27636"/>
          <ac:spMkLst>
            <pc:docMk/>
            <pc:sldMk cId="2354877364" sldId="1791"/>
            <ac:spMk id="2" creationId="{EE6CFD4E-2CB4-47DF-8B03-1E8034B40970}"/>
          </ac:spMkLst>
        </pc:spChg>
      </pc:sldChg>
      <pc:sldChg chg="modSp del">
        <pc:chgData name="Thomas Richardson" userId="5a365657-93cb-4f54-9088-edcca3acdaae" providerId="ADAL" clId="{C5EC92F2-BA1E-4F75-85FD-7B9989F9E262}" dt="2024-07-18T16:02:58.062" v="526" actId="47"/>
        <pc:sldMkLst>
          <pc:docMk/>
          <pc:sldMk cId="1209678131" sldId="1792"/>
        </pc:sldMkLst>
        <pc:spChg chg="mod">
          <ac:chgData name="Thomas Richardson" userId="5a365657-93cb-4f54-9088-edcca3acdaae" providerId="ADAL" clId="{C5EC92F2-BA1E-4F75-85FD-7B9989F9E262}" dt="2024-07-18T15:57:52.229" v="234"/>
          <ac:spMkLst>
            <pc:docMk/>
            <pc:sldMk cId="1209678131" sldId="1792"/>
            <ac:spMk id="2" creationId="{03E03FC1-8984-2322-699B-BA351303D594}"/>
          </ac:spMkLst>
        </pc:spChg>
        <pc:spChg chg="mod">
          <ac:chgData name="Thomas Richardson" userId="5a365657-93cb-4f54-9088-edcca3acdaae" providerId="ADAL" clId="{C5EC92F2-BA1E-4F75-85FD-7B9989F9E262}" dt="2024-07-18T15:57:52.229" v="234"/>
          <ac:spMkLst>
            <pc:docMk/>
            <pc:sldMk cId="1209678131" sldId="1792"/>
            <ac:spMk id="3" creationId="{3DA2B103-0D44-87A9-55AC-35850B779A86}"/>
          </ac:spMkLst>
        </pc:spChg>
      </pc:sldChg>
      <pc:sldChg chg="modSp add mod">
        <pc:chgData name="Thomas Richardson" userId="5a365657-93cb-4f54-9088-edcca3acdaae" providerId="ADAL" clId="{C5EC92F2-BA1E-4F75-85FD-7B9989F9E262}" dt="2024-07-18T16:03:04.396" v="546" actId="20577"/>
        <pc:sldMkLst>
          <pc:docMk/>
          <pc:sldMk cId="3676012576" sldId="1792"/>
        </pc:sldMkLst>
        <pc:spChg chg="mod">
          <ac:chgData name="Thomas Richardson" userId="5a365657-93cb-4f54-9088-edcca3acdaae" providerId="ADAL" clId="{C5EC92F2-BA1E-4F75-85FD-7B9989F9E262}" dt="2024-07-18T16:03:02.608" v="545" actId="20577"/>
          <ac:spMkLst>
            <pc:docMk/>
            <pc:sldMk cId="3676012576" sldId="1792"/>
            <ac:spMk id="2" creationId="{03E03FC1-8984-2322-699B-BA351303D594}"/>
          </ac:spMkLst>
        </pc:spChg>
        <pc:spChg chg="mod">
          <ac:chgData name="Thomas Richardson" userId="5a365657-93cb-4f54-9088-edcca3acdaae" providerId="ADAL" clId="{C5EC92F2-BA1E-4F75-85FD-7B9989F9E262}" dt="2024-07-18T16:03:04.396" v="546" actId="20577"/>
          <ac:spMkLst>
            <pc:docMk/>
            <pc:sldMk cId="3676012576" sldId="1792"/>
            <ac:spMk id="3" creationId="{3DA2B103-0D44-87A9-55AC-35850B779A86}"/>
          </ac:spMkLst>
        </pc:spChg>
      </pc:sldChg>
      <pc:sldChg chg="modSp del">
        <pc:chgData name="Thomas Richardson" userId="5a365657-93cb-4f54-9088-edcca3acdaae" providerId="ADAL" clId="{C5EC92F2-BA1E-4F75-85FD-7B9989F9E262}" dt="2024-07-19T16:04:07.721" v="736" actId="47"/>
        <pc:sldMkLst>
          <pc:docMk/>
          <pc:sldMk cId="3466173519" sldId="1793"/>
        </pc:sldMkLst>
        <pc:spChg chg="mod">
          <ac:chgData name="Thomas Richardson" userId="5a365657-93cb-4f54-9088-edcca3acdaae" providerId="ADAL" clId="{C5EC92F2-BA1E-4F75-85FD-7B9989F9E262}" dt="2024-07-18T15:57:52.229" v="234"/>
          <ac:spMkLst>
            <pc:docMk/>
            <pc:sldMk cId="3466173519" sldId="1793"/>
            <ac:spMk id="2" creationId="{BC33B445-CCD0-491C-A77B-797354FA1DE8}"/>
          </ac:spMkLst>
        </pc:spChg>
      </pc:sldChg>
      <pc:sldChg chg="modSp del mod">
        <pc:chgData name="Thomas Richardson" userId="5a365657-93cb-4f54-9088-edcca3acdaae" providerId="ADAL" clId="{C5EC92F2-BA1E-4F75-85FD-7B9989F9E262}" dt="2024-07-18T15:59:44.173" v="415" actId="47"/>
        <pc:sldMkLst>
          <pc:docMk/>
          <pc:sldMk cId="2802478015" sldId="1794"/>
        </pc:sldMkLst>
        <pc:spChg chg="mod">
          <ac:chgData name="Thomas Richardson" userId="5a365657-93cb-4f54-9088-edcca3acdaae" providerId="ADAL" clId="{C5EC92F2-BA1E-4F75-85FD-7B9989F9E262}" dt="2024-07-18T15:57:52.229" v="234"/>
          <ac:spMkLst>
            <pc:docMk/>
            <pc:sldMk cId="2802478015" sldId="1794"/>
            <ac:spMk id="2" creationId="{447AB749-5CAB-4297-9758-6811FE88A007}"/>
          </ac:spMkLst>
        </pc:spChg>
        <pc:spChg chg="mod">
          <ac:chgData name="Thomas Richardson" userId="5a365657-93cb-4f54-9088-edcca3acdaae" providerId="ADAL" clId="{C5EC92F2-BA1E-4F75-85FD-7B9989F9E262}" dt="2024-07-18T15:57:52.523" v="241" actId="27636"/>
          <ac:spMkLst>
            <pc:docMk/>
            <pc:sldMk cId="2802478015" sldId="1794"/>
            <ac:spMk id="3" creationId="{80E98F06-C831-4976-9B62-3E6CF7B23FE3}"/>
          </ac:spMkLst>
        </pc:spChg>
      </pc:sldChg>
      <pc:sldChg chg="modSp del mod">
        <pc:chgData name="Thomas Richardson" userId="5a365657-93cb-4f54-9088-edcca3acdaae" providerId="ADAL" clId="{C5EC92F2-BA1E-4F75-85FD-7B9989F9E262}" dt="2024-07-18T16:02:00.413" v="435" actId="47"/>
        <pc:sldMkLst>
          <pc:docMk/>
          <pc:sldMk cId="650263824" sldId="1795"/>
        </pc:sldMkLst>
        <pc:spChg chg="mod">
          <ac:chgData name="Thomas Richardson" userId="5a365657-93cb-4f54-9088-edcca3acdaae" providerId="ADAL" clId="{C5EC92F2-BA1E-4F75-85FD-7B9989F9E262}" dt="2024-07-18T15:57:43.345" v="233" actId="27636"/>
          <ac:spMkLst>
            <pc:docMk/>
            <pc:sldMk cId="650263824" sldId="1795"/>
            <ac:spMk id="7" creationId="{38FB54E5-3B8B-4CCA-8CD2-FBBA3C1846CC}"/>
          </ac:spMkLst>
        </pc:spChg>
      </pc:sldChg>
      <pc:sldChg chg="modSp del">
        <pc:chgData name="Thomas Richardson" userId="5a365657-93cb-4f54-9088-edcca3acdaae" providerId="ADAL" clId="{C5EC92F2-BA1E-4F75-85FD-7B9989F9E262}" dt="2024-07-18T16:02:08.889" v="436" actId="47"/>
        <pc:sldMkLst>
          <pc:docMk/>
          <pc:sldMk cId="2220011726" sldId="1796"/>
        </pc:sldMkLst>
        <pc:spChg chg="mod">
          <ac:chgData name="Thomas Richardson" userId="5a365657-93cb-4f54-9088-edcca3acdaae" providerId="ADAL" clId="{C5EC92F2-BA1E-4F75-85FD-7B9989F9E262}" dt="2024-07-18T15:57:52.229" v="234"/>
          <ac:spMkLst>
            <pc:docMk/>
            <pc:sldMk cId="2220011726" sldId="1796"/>
            <ac:spMk id="2" creationId="{C4E762B6-A902-F67D-3064-2C159E0EEFF7}"/>
          </ac:spMkLst>
        </pc:spChg>
      </pc:sldChg>
      <pc:sldChg chg="modSp mod">
        <pc:chgData name="Thomas Richardson" userId="5a365657-93cb-4f54-9088-edcca3acdaae" providerId="ADAL" clId="{C5EC92F2-BA1E-4F75-85FD-7B9989F9E262}" dt="2024-07-18T15:57:52.229" v="234"/>
        <pc:sldMkLst>
          <pc:docMk/>
          <pc:sldMk cId="3153065351" sldId="1797"/>
        </pc:sldMkLst>
        <pc:spChg chg="mod">
          <ac:chgData name="Thomas Richardson" userId="5a365657-93cb-4f54-9088-edcca3acdaae" providerId="ADAL" clId="{C5EC92F2-BA1E-4F75-85FD-7B9989F9E262}" dt="2024-07-18T15:57:52.229" v="234"/>
          <ac:spMkLst>
            <pc:docMk/>
            <pc:sldMk cId="3153065351" sldId="1797"/>
            <ac:spMk id="2" creationId="{BC33B445-CCD0-491C-A77B-797354FA1DE8}"/>
          </ac:spMkLst>
        </pc:spChg>
        <pc:spChg chg="mod">
          <ac:chgData name="Thomas Richardson" userId="5a365657-93cb-4f54-9088-edcca3acdaae" providerId="ADAL" clId="{C5EC92F2-BA1E-4F75-85FD-7B9989F9E262}" dt="2024-07-18T15:57:32.732" v="179" actId="27636"/>
          <ac:spMkLst>
            <pc:docMk/>
            <pc:sldMk cId="3153065351" sldId="1797"/>
            <ac:spMk id="3" creationId="{7C462178-B0E9-462E-B837-35FE5BBE3E85}"/>
          </ac:spMkLst>
        </pc:spChg>
      </pc:sldChg>
      <pc:sldChg chg="modSp new mod">
        <pc:chgData name="Thomas Richardson" userId="5a365657-93cb-4f54-9088-edcca3acdaae" providerId="ADAL" clId="{C5EC92F2-BA1E-4F75-85FD-7B9989F9E262}" dt="2024-07-19T08:41:55.880" v="581" actId="20577"/>
        <pc:sldMkLst>
          <pc:docMk/>
          <pc:sldMk cId="2743574759" sldId="1798"/>
        </pc:sldMkLst>
        <pc:spChg chg="mod">
          <ac:chgData name="Thomas Richardson" userId="5a365657-93cb-4f54-9088-edcca3acdaae" providerId="ADAL" clId="{C5EC92F2-BA1E-4F75-85FD-7B9989F9E262}" dt="2024-07-19T08:41:55.880" v="581" actId="20577"/>
          <ac:spMkLst>
            <pc:docMk/>
            <pc:sldMk cId="2743574759" sldId="1798"/>
            <ac:spMk id="3" creationId="{9A4CACCA-2E6E-3E5A-2A89-B3016EC80E07}"/>
          </ac:spMkLst>
        </pc:spChg>
      </pc:sldChg>
      <pc:sldChg chg="add del">
        <pc:chgData name="Thomas Richardson" userId="5a365657-93cb-4f54-9088-edcca3acdaae" providerId="ADAL" clId="{C5EC92F2-BA1E-4F75-85FD-7B9989F9E262}" dt="2024-07-18T16:02:54.706" v="525"/>
        <pc:sldMkLst>
          <pc:docMk/>
          <pc:sldMk cId="3479348387" sldId="1798"/>
        </pc:sldMkLst>
      </pc:sldChg>
      <pc:sldChg chg="del">
        <pc:chgData name="Thomas Richardson" userId="5a365657-93cb-4f54-9088-edcca3acdaae" providerId="ADAL" clId="{C5EC92F2-BA1E-4F75-85FD-7B9989F9E262}" dt="2024-07-18T16:01:55.048" v="434" actId="47"/>
        <pc:sldMkLst>
          <pc:docMk/>
          <pc:sldMk cId="3711866717" sldId="1798"/>
        </pc:sldMkLst>
      </pc:sldChg>
      <pc:sldChg chg="modSp new del mod">
        <pc:chgData name="Thomas Richardson" userId="5a365657-93cb-4f54-9088-edcca3acdaae" providerId="ADAL" clId="{C5EC92F2-BA1E-4F75-85FD-7B9989F9E262}" dt="2024-07-18T15:59:33.851" v="413" actId="47"/>
        <pc:sldMkLst>
          <pc:docMk/>
          <pc:sldMk cId="266610059" sldId="1799"/>
        </pc:sldMkLst>
        <pc:spChg chg="mod">
          <ac:chgData name="Thomas Richardson" userId="5a365657-93cb-4f54-9088-edcca3acdaae" providerId="ADAL" clId="{C5EC92F2-BA1E-4F75-85FD-7B9989F9E262}" dt="2024-07-18T15:57:52.229" v="234"/>
          <ac:spMkLst>
            <pc:docMk/>
            <pc:sldMk cId="266610059" sldId="1799"/>
            <ac:spMk id="2" creationId="{826857E5-6372-5203-D324-57847FE3C3E3}"/>
          </ac:spMkLst>
        </pc:spChg>
        <pc:spChg chg="mod">
          <ac:chgData name="Thomas Richardson" userId="5a365657-93cb-4f54-9088-edcca3acdaae" providerId="ADAL" clId="{C5EC92F2-BA1E-4F75-85FD-7B9989F9E262}" dt="2024-07-18T15:57:52.229" v="234"/>
          <ac:spMkLst>
            <pc:docMk/>
            <pc:sldMk cId="266610059" sldId="1799"/>
            <ac:spMk id="3" creationId="{D1507FC5-15F8-0AFA-55CC-BFB179B57E28}"/>
          </ac:spMkLst>
        </pc:spChg>
      </pc:sldChg>
      <pc:sldChg chg="modSp new mod">
        <pc:chgData name="Thomas Richardson" userId="5a365657-93cb-4f54-9088-edcca3acdaae" providerId="ADAL" clId="{C5EC92F2-BA1E-4F75-85FD-7B9989F9E262}" dt="2024-07-19T10:07:08.257" v="612" actId="20577"/>
        <pc:sldMkLst>
          <pc:docMk/>
          <pc:sldMk cId="3420373836" sldId="1799"/>
        </pc:sldMkLst>
        <pc:spChg chg="mod">
          <ac:chgData name="Thomas Richardson" userId="5a365657-93cb-4f54-9088-edcca3acdaae" providerId="ADAL" clId="{C5EC92F2-BA1E-4F75-85FD-7B9989F9E262}" dt="2024-07-19T10:07:08.257" v="612" actId="20577"/>
          <ac:spMkLst>
            <pc:docMk/>
            <pc:sldMk cId="3420373836" sldId="1799"/>
            <ac:spMk id="2" creationId="{C3B20A40-BFF7-AA99-A4A8-F72D39B2B2BE}"/>
          </ac:spMkLst>
        </pc:spChg>
      </pc:sldChg>
      <pc:sldChg chg="addSp modSp new mod">
        <pc:chgData name="Thomas Richardson" userId="5a365657-93cb-4f54-9088-edcca3acdaae" providerId="ADAL" clId="{C5EC92F2-BA1E-4F75-85FD-7B9989F9E262}" dt="2024-07-22T15:35:04.069" v="890" actId="20577"/>
        <pc:sldMkLst>
          <pc:docMk/>
          <pc:sldMk cId="93094163" sldId="1800"/>
        </pc:sldMkLst>
        <pc:spChg chg="mod">
          <ac:chgData name="Thomas Richardson" userId="5a365657-93cb-4f54-9088-edcca3acdaae" providerId="ADAL" clId="{C5EC92F2-BA1E-4F75-85FD-7B9989F9E262}" dt="2024-07-22T15:34:26.720" v="754" actId="20577"/>
          <ac:spMkLst>
            <pc:docMk/>
            <pc:sldMk cId="93094163" sldId="1800"/>
            <ac:spMk id="2" creationId="{A56C339E-B701-8DEE-7700-F9E1004F9480}"/>
          </ac:spMkLst>
        </pc:spChg>
        <pc:spChg chg="add mod">
          <ac:chgData name="Thomas Richardson" userId="5a365657-93cb-4f54-9088-edcca3acdaae" providerId="ADAL" clId="{C5EC92F2-BA1E-4F75-85FD-7B9989F9E262}" dt="2024-07-22T15:35:04.069" v="890" actId="20577"/>
          <ac:spMkLst>
            <pc:docMk/>
            <pc:sldMk cId="93094163" sldId="1800"/>
            <ac:spMk id="3" creationId="{13BCD77F-2482-7419-8793-F2BF2E1C47E0}"/>
          </ac:spMkLst>
        </pc:spChg>
      </pc:sldChg>
      <pc:sldChg chg="modSp new del mod">
        <pc:chgData name="Thomas Richardson" userId="5a365657-93cb-4f54-9088-edcca3acdaae" providerId="ADAL" clId="{C5EC92F2-BA1E-4F75-85FD-7B9989F9E262}" dt="2024-07-18T15:59:33.851" v="413" actId="47"/>
        <pc:sldMkLst>
          <pc:docMk/>
          <pc:sldMk cId="1361752659" sldId="1800"/>
        </pc:sldMkLst>
        <pc:spChg chg="mod">
          <ac:chgData name="Thomas Richardson" userId="5a365657-93cb-4f54-9088-edcca3acdaae" providerId="ADAL" clId="{C5EC92F2-BA1E-4F75-85FD-7B9989F9E262}" dt="2024-07-18T15:58:49.522" v="324" actId="20577"/>
          <ac:spMkLst>
            <pc:docMk/>
            <pc:sldMk cId="1361752659" sldId="1800"/>
            <ac:spMk id="3" creationId="{2DCDB712-B468-C17C-7CE1-614B566FCC1E}"/>
          </ac:spMkLst>
        </pc:spChg>
      </pc:sldChg>
      <pc:sldChg chg="modSp add mod">
        <pc:chgData name="Thomas Richardson" userId="5a365657-93cb-4f54-9088-edcca3acdaae" providerId="ADAL" clId="{C5EC92F2-BA1E-4F75-85FD-7B9989F9E262}" dt="2024-07-22T16:00:24.759" v="1662" actId="20577"/>
        <pc:sldMkLst>
          <pc:docMk/>
          <pc:sldMk cId="2498796863" sldId="1801"/>
        </pc:sldMkLst>
        <pc:spChg chg="mod">
          <ac:chgData name="Thomas Richardson" userId="5a365657-93cb-4f54-9088-edcca3acdaae" providerId="ADAL" clId="{C5EC92F2-BA1E-4F75-85FD-7B9989F9E262}" dt="2024-07-22T16:00:24.759" v="1662" actId="20577"/>
          <ac:spMkLst>
            <pc:docMk/>
            <pc:sldMk cId="2498796863" sldId="1801"/>
            <ac:spMk id="3" creationId="{7C462178-B0E9-462E-B837-35FE5BBE3E85}"/>
          </ac:spMkLst>
        </pc:spChg>
      </pc:sldChg>
      <pc:sldChg chg="modSp add mod">
        <pc:chgData name="Thomas Richardson" userId="5a365657-93cb-4f54-9088-edcca3acdaae" providerId="ADAL" clId="{C5EC92F2-BA1E-4F75-85FD-7B9989F9E262}" dt="2024-07-22T15:39:42.705" v="1165" actId="313"/>
        <pc:sldMkLst>
          <pc:docMk/>
          <pc:sldMk cId="1822173309" sldId="1802"/>
        </pc:sldMkLst>
        <pc:spChg chg="mod">
          <ac:chgData name="Thomas Richardson" userId="5a365657-93cb-4f54-9088-edcca3acdaae" providerId="ADAL" clId="{C5EC92F2-BA1E-4F75-85FD-7B9989F9E262}" dt="2024-07-22T15:39:01.877" v="944" actId="20577"/>
          <ac:spMkLst>
            <pc:docMk/>
            <pc:sldMk cId="1822173309" sldId="1802"/>
            <ac:spMk id="2" creationId="{A56C339E-B701-8DEE-7700-F9E1004F9480}"/>
          </ac:spMkLst>
        </pc:spChg>
        <pc:spChg chg="mod">
          <ac:chgData name="Thomas Richardson" userId="5a365657-93cb-4f54-9088-edcca3acdaae" providerId="ADAL" clId="{C5EC92F2-BA1E-4F75-85FD-7B9989F9E262}" dt="2024-07-22T15:39:42.705" v="1165" actId="313"/>
          <ac:spMkLst>
            <pc:docMk/>
            <pc:sldMk cId="1822173309" sldId="1802"/>
            <ac:spMk id="3" creationId="{13BCD77F-2482-7419-8793-F2BF2E1C47E0}"/>
          </ac:spMkLst>
        </pc:spChg>
      </pc:sldChg>
      <pc:sldChg chg="new del">
        <pc:chgData name="Thomas Richardson" userId="5a365657-93cb-4f54-9088-edcca3acdaae" providerId="ADAL" clId="{C5EC92F2-BA1E-4F75-85FD-7B9989F9E262}" dt="2024-07-22T15:38:56.594" v="926" actId="47"/>
        <pc:sldMkLst>
          <pc:docMk/>
          <pc:sldMk cId="2183768617" sldId="1802"/>
        </pc:sldMkLst>
      </pc:sldChg>
      <pc:sldChg chg="add del">
        <pc:chgData name="Thomas Richardson" userId="5a365657-93cb-4f54-9088-edcca3acdaae" providerId="ADAL" clId="{C5EC92F2-BA1E-4F75-85FD-7B9989F9E262}" dt="2024-07-22T15:41:08.299" v="1323"/>
        <pc:sldMkLst>
          <pc:docMk/>
          <pc:sldMk cId="332733462" sldId="1803"/>
        </pc:sldMkLst>
      </pc:sldChg>
      <pc:sldChg chg="modSp new mod">
        <pc:chgData name="Thomas Richardson" userId="5a365657-93cb-4f54-9088-edcca3acdaae" providerId="ADAL" clId="{C5EC92F2-BA1E-4F75-85FD-7B9989F9E262}" dt="2024-07-22T15:41:30.395" v="1370" actId="313"/>
        <pc:sldMkLst>
          <pc:docMk/>
          <pc:sldMk cId="2029947473" sldId="1803"/>
        </pc:sldMkLst>
        <pc:spChg chg="mod">
          <ac:chgData name="Thomas Richardson" userId="5a365657-93cb-4f54-9088-edcca3acdaae" providerId="ADAL" clId="{C5EC92F2-BA1E-4F75-85FD-7B9989F9E262}" dt="2024-07-22T15:41:30.395" v="1370" actId="313"/>
          <ac:spMkLst>
            <pc:docMk/>
            <pc:sldMk cId="2029947473" sldId="1803"/>
            <ac:spMk id="2" creationId="{BBE2E5CF-F8BB-A6ED-64C9-8BA807F582C9}"/>
          </ac:spMkLst>
        </pc:spChg>
        <pc:spChg chg="mod">
          <ac:chgData name="Thomas Richardson" userId="5a365657-93cb-4f54-9088-edcca3acdaae" providerId="ADAL" clId="{C5EC92F2-BA1E-4F75-85FD-7B9989F9E262}" dt="2024-07-22T15:41:27.958" v="1369" actId="20577"/>
          <ac:spMkLst>
            <pc:docMk/>
            <pc:sldMk cId="2029947473" sldId="1803"/>
            <ac:spMk id="3" creationId="{9D03A8EE-AA7D-B6DC-6D69-8AC24D376D8D}"/>
          </ac:spMkLst>
        </pc:spChg>
      </pc:sldChg>
      <pc:sldChg chg="modSp new mod">
        <pc:chgData name="Thomas Richardson" userId="5a365657-93cb-4f54-9088-edcca3acdaae" providerId="ADAL" clId="{C5EC92F2-BA1E-4F75-85FD-7B9989F9E262}" dt="2024-07-22T15:44:42.755" v="1550" actId="20577"/>
        <pc:sldMkLst>
          <pc:docMk/>
          <pc:sldMk cId="207667621" sldId="1804"/>
        </pc:sldMkLst>
        <pc:spChg chg="mod">
          <ac:chgData name="Thomas Richardson" userId="5a365657-93cb-4f54-9088-edcca3acdaae" providerId="ADAL" clId="{C5EC92F2-BA1E-4F75-85FD-7B9989F9E262}" dt="2024-07-22T15:44:42.755" v="1550" actId="20577"/>
          <ac:spMkLst>
            <pc:docMk/>
            <pc:sldMk cId="207667621" sldId="1804"/>
            <ac:spMk id="3" creationId="{649EFEC6-9D39-7D96-E068-F6ED69EFA3B1}"/>
          </ac:spMkLst>
        </pc:spChg>
      </pc:sldChg>
      <pc:sldChg chg="addSp modSp add mod">
        <pc:chgData name="Thomas Richardson" userId="5a365657-93cb-4f54-9088-edcca3acdaae" providerId="ADAL" clId="{C5EC92F2-BA1E-4F75-85FD-7B9989F9E262}" dt="2024-07-24T09:12:32.925" v="1678" actId="1076"/>
        <pc:sldMkLst>
          <pc:docMk/>
          <pc:sldMk cId="3969638932" sldId="1825"/>
        </pc:sldMkLst>
        <pc:spChg chg="mod">
          <ac:chgData name="Thomas Richardson" userId="5a365657-93cb-4f54-9088-edcca3acdaae" providerId="ADAL" clId="{C5EC92F2-BA1E-4F75-85FD-7B9989F9E262}" dt="2024-07-24T09:11:24.107" v="1669" actId="20577"/>
          <ac:spMkLst>
            <pc:docMk/>
            <pc:sldMk cId="3969638932" sldId="1825"/>
            <ac:spMk id="2" creationId="{A56C339E-B701-8DEE-7700-F9E1004F9480}"/>
          </ac:spMkLst>
        </pc:spChg>
        <pc:spChg chg="mod">
          <ac:chgData name="Thomas Richardson" userId="5a365657-93cb-4f54-9088-edcca3acdaae" providerId="ADAL" clId="{C5EC92F2-BA1E-4F75-85FD-7B9989F9E262}" dt="2024-07-24T09:12:30.732" v="1677" actId="255"/>
          <ac:spMkLst>
            <pc:docMk/>
            <pc:sldMk cId="3969638932" sldId="1825"/>
            <ac:spMk id="3" creationId="{13BCD77F-2482-7419-8793-F2BF2E1C47E0}"/>
          </ac:spMkLst>
        </pc:spChg>
        <pc:picChg chg="add mod">
          <ac:chgData name="Thomas Richardson" userId="5a365657-93cb-4f54-9088-edcca3acdaae" providerId="ADAL" clId="{C5EC92F2-BA1E-4F75-85FD-7B9989F9E262}" dt="2024-07-24T09:12:32.925" v="1678" actId="1076"/>
          <ac:picMkLst>
            <pc:docMk/>
            <pc:sldMk cId="3969638932" sldId="1825"/>
            <ac:picMk id="5" creationId="{95EB9868-B350-4015-A2D4-E93BAD8E4575}"/>
          </ac:picMkLst>
        </pc:picChg>
      </pc:sldChg>
    </pc:docChg>
  </pc:docChgLst>
  <pc:docChgLst>
    <pc:chgData name="Thomas Richardson" userId="5a365657-93cb-4f54-9088-edcca3acdaae" providerId="ADAL" clId="{41733BE1-0A5C-4E89-9B84-E0F371F93A4B}"/>
    <pc:docChg chg="addSld delSld">
      <pc:chgData name="Thomas Richardson" userId="5a365657-93cb-4f54-9088-edcca3acdaae" providerId="ADAL" clId="{41733BE1-0A5C-4E89-9B84-E0F371F93A4B}" dt="2024-02-29T12:09:36.956" v="1" actId="47"/>
      <pc:docMkLst>
        <pc:docMk/>
      </pc:docMkLst>
      <pc:sldChg chg="new del">
        <pc:chgData name="Thomas Richardson" userId="5a365657-93cb-4f54-9088-edcca3acdaae" providerId="ADAL" clId="{41733BE1-0A5C-4E89-9B84-E0F371F93A4B}" dt="2024-02-29T12:09:36.956" v="1" actId="47"/>
        <pc:sldMkLst>
          <pc:docMk/>
          <pc:sldMk cId="1068792084" sldId="17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41D91F-1D02-4C52-A4B5-F9A984C2FAE4}" type="datetimeFigureOut">
              <a:rPr lang="en-GB" smtClean="0"/>
              <a:t>24/07/2024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B7FDA9-2E4E-4ACD-8DE6-211B7754061A}" type="slidenum">
              <a:rPr lang="en-GB" smtClean="0"/>
              <a:t>‹#›</a:t>
            </a:fld>
            <a:endParaRPr lang="en-GB"/>
          </a:p>
        </p:txBody>
      </p:sp>
    </p:spTree>
    <p:extLst>
      <p:ext uri="{BB962C8B-B14F-4D97-AF65-F5344CB8AC3E}">
        <p14:creationId xmlns:p14="http://schemas.microsoft.com/office/powerpoint/2010/main" val="1679195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BB7FDA9-2E4E-4ACD-8DE6-211B7754061A}" type="slidenum">
              <a:rPr lang="en-GB" smtClean="0"/>
              <a:t>7</a:t>
            </a:fld>
            <a:endParaRPr lang="en-GB"/>
          </a:p>
        </p:txBody>
      </p:sp>
    </p:spTree>
    <p:extLst>
      <p:ext uri="{BB962C8B-B14F-4D97-AF65-F5344CB8AC3E}">
        <p14:creationId xmlns:p14="http://schemas.microsoft.com/office/powerpoint/2010/main" val="1756320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1371600" rtl="0" eaLnBrk="1" fontAlgn="auto" latinLnBrk="0" hangingPunct="1">
              <a:lnSpc>
                <a:spcPct val="100000"/>
              </a:lnSpc>
              <a:spcBef>
                <a:spcPts val="0"/>
              </a:spcBef>
              <a:spcAft>
                <a:spcPts val="0"/>
              </a:spcAft>
              <a:buClrTx/>
              <a:buSzTx/>
              <a:buFontTx/>
              <a:buNone/>
              <a:tabLst/>
              <a:defRPr/>
            </a:pPr>
            <a:fld id="{BD9C3A12-1E0F-412B-B376-8089A55D946C}" type="slidenum">
              <a:rPr kumimoji="0" lang="uk-U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1371600" rtl="0" eaLnBrk="1" fontAlgn="auto" latinLnBrk="0" hangingPunct="1">
                <a:lnSpc>
                  <a:spcPct val="100000"/>
                </a:lnSpc>
                <a:spcBef>
                  <a:spcPts val="0"/>
                </a:spcBef>
                <a:spcAft>
                  <a:spcPts val="0"/>
                </a:spcAft>
                <a:buClrTx/>
                <a:buSzTx/>
                <a:buFontTx/>
                <a:buNone/>
                <a:tabLst/>
                <a:defRPr/>
              </a:pPr>
              <a:t>8</a:t>
            </a:fld>
            <a:endParaRPr kumimoji="0" lang="uk-UA"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3435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A49F929B-44A2-6997-EEFA-BCEBCAEE26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F94171D9-7AFC-22F2-FA0B-69DE0FAD8C3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62468" name="Slide Number Placeholder 3">
            <a:extLst>
              <a:ext uri="{FF2B5EF4-FFF2-40B4-BE49-F238E27FC236}">
                <a16:creationId xmlns:a16="http://schemas.microsoft.com/office/drawing/2014/main" id="{FF32F643-0CD1-B099-9435-A16FF14580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D6E3B59-8468-4026-8F19-335334F7F0BF}" type="slidenum">
              <a:rPr lang="en-GB" altLang="en-US" smtClean="0"/>
              <a:pPr/>
              <a:t>11</a:t>
            </a:fld>
            <a:endParaRPr lang="en-GB" altLang="en-US"/>
          </a:p>
        </p:txBody>
      </p:sp>
    </p:spTree>
    <p:extLst>
      <p:ext uri="{BB962C8B-B14F-4D97-AF65-F5344CB8AC3E}">
        <p14:creationId xmlns:p14="http://schemas.microsoft.com/office/powerpoint/2010/main" val="3794641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lnSpc>
                <a:spcPct val="90000"/>
              </a:lnSpc>
            </a:pPr>
            <a:r>
              <a:rPr lang="en-GB" altLang="en-US" dirty="0">
                <a:latin typeface="Arial" panose="020B0604020202020204" pitchFamily="34" charset="0"/>
              </a:rPr>
              <a:t>Examples of negative appraisals: I can’t trust anyone</a:t>
            </a:r>
          </a:p>
          <a:p>
            <a:pPr eaLnBrk="1" hangingPunct="1">
              <a:lnSpc>
                <a:spcPct val="90000"/>
              </a:lnSpc>
            </a:pPr>
            <a:r>
              <a:rPr lang="en-GB" altLang="en-US" dirty="0">
                <a:latin typeface="Arial" panose="020B0604020202020204" pitchFamily="34" charset="0"/>
              </a:rPr>
              <a:t>The world is completely dangerous</a:t>
            </a:r>
          </a:p>
          <a:p>
            <a:pPr eaLnBrk="1" hangingPunct="1">
              <a:lnSpc>
                <a:spcPct val="90000"/>
              </a:lnSpc>
            </a:pPr>
            <a:r>
              <a:rPr lang="en-GB" altLang="en-US" dirty="0">
                <a:latin typeface="Arial" panose="020B0604020202020204" pitchFamily="34" charset="0"/>
              </a:rPr>
              <a:t>All men are rapists</a:t>
            </a:r>
          </a:p>
          <a:p>
            <a:pPr eaLnBrk="1" hangingPunct="1">
              <a:lnSpc>
                <a:spcPct val="90000"/>
              </a:lnSpc>
            </a:pPr>
            <a:r>
              <a:rPr lang="en-GB" altLang="en-US" dirty="0">
                <a:latin typeface="Arial" panose="020B0604020202020204" pitchFamily="34" charset="0"/>
              </a:rPr>
              <a:t>I am  going crazy</a:t>
            </a:r>
          </a:p>
          <a:p>
            <a:pPr eaLnBrk="1" hangingPunct="1">
              <a:lnSpc>
                <a:spcPct val="90000"/>
              </a:lnSpc>
            </a:pPr>
            <a:r>
              <a:rPr lang="en-GB" altLang="en-US" dirty="0">
                <a:latin typeface="Arial" panose="020B0604020202020204" pitchFamily="34" charset="0"/>
              </a:rPr>
              <a:t>My life is over/ruined</a:t>
            </a:r>
          </a:p>
          <a:p>
            <a:pPr eaLnBrk="1" hangingPunct="1">
              <a:lnSpc>
                <a:spcPct val="90000"/>
              </a:lnSpc>
            </a:pPr>
            <a:r>
              <a:rPr lang="en-GB" altLang="en-US" dirty="0">
                <a:latin typeface="Arial" panose="020B0604020202020204" pitchFamily="34" charset="0"/>
              </a:rPr>
              <a:t>It happened because I’m bad</a:t>
            </a:r>
          </a:p>
          <a:p>
            <a:pPr eaLnBrk="1" hangingPunct="1">
              <a:lnSpc>
                <a:spcPct val="90000"/>
              </a:lnSpc>
            </a:pPr>
            <a:r>
              <a:rPr lang="en-GB" altLang="en-US" dirty="0">
                <a:latin typeface="Arial" panose="020B0604020202020204" pitchFamily="34" charset="0"/>
              </a:rPr>
              <a:t>I deserve to be punished</a:t>
            </a:r>
          </a:p>
          <a:p>
            <a:pPr eaLnBrk="1" hangingPunct="1">
              <a:lnSpc>
                <a:spcPct val="90000"/>
              </a:lnSpc>
            </a:pPr>
            <a:r>
              <a:rPr lang="en-GB" altLang="en-US" dirty="0">
                <a:latin typeface="Arial" panose="020B0604020202020204" pitchFamily="34" charset="0"/>
              </a:rPr>
              <a:t>If I drive, I’ll have another accident</a:t>
            </a:r>
          </a:p>
          <a:p>
            <a:endParaRPr lang="en-GB" dirty="0"/>
          </a:p>
        </p:txBody>
      </p:sp>
      <p:sp>
        <p:nvSpPr>
          <p:cNvPr id="4" name="Slide Number Placeholder 3"/>
          <p:cNvSpPr>
            <a:spLocks noGrp="1"/>
          </p:cNvSpPr>
          <p:nvPr>
            <p:ph type="sldNum" sz="quarter" idx="5"/>
          </p:nvPr>
        </p:nvSpPr>
        <p:spPr/>
        <p:txBody>
          <a:bodyPr/>
          <a:lstStyle/>
          <a:p>
            <a:fld id="{30475959-93B7-490C-AB55-B0E98F745A74}" type="slidenum">
              <a:rPr lang="en-GB" smtClean="0"/>
              <a:t>12</a:t>
            </a:fld>
            <a:endParaRPr lang="en-GB" dirty="0"/>
          </a:p>
        </p:txBody>
      </p:sp>
    </p:spTree>
    <p:extLst>
      <p:ext uri="{BB962C8B-B14F-4D97-AF65-F5344CB8AC3E}">
        <p14:creationId xmlns:p14="http://schemas.microsoft.com/office/powerpoint/2010/main" val="37330220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F4F56B1C-A050-4CC6-AC36-E6704E2B39F9}" type="datetimeFigureOut">
              <a:rPr lang="en-GB" smtClean="0"/>
              <a:t>24/07/2024</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4E57D6A-CCD8-4A8C-A687-EA027030D852}" type="slidenum">
              <a:rPr lang="en-GB" smtClean="0"/>
              <a:t>‹#›</a:t>
            </a:fld>
            <a:endParaRPr lang="en-GB"/>
          </a:p>
        </p:txBody>
      </p:sp>
    </p:spTree>
    <p:extLst>
      <p:ext uri="{BB962C8B-B14F-4D97-AF65-F5344CB8AC3E}">
        <p14:creationId xmlns:p14="http://schemas.microsoft.com/office/powerpoint/2010/main" val="2692069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F56B1C-A050-4CC6-AC36-E6704E2B39F9}" type="datetimeFigureOut">
              <a:rPr lang="en-GB" smtClean="0"/>
              <a:t>24/07/2024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E57D6A-CCD8-4A8C-A687-EA027030D852}" type="slidenum">
              <a:rPr lang="en-GB" smtClean="0"/>
              <a:t>‹#›</a:t>
            </a:fld>
            <a:endParaRPr lang="en-GB"/>
          </a:p>
        </p:txBody>
      </p:sp>
    </p:spTree>
    <p:extLst>
      <p:ext uri="{BB962C8B-B14F-4D97-AF65-F5344CB8AC3E}">
        <p14:creationId xmlns:p14="http://schemas.microsoft.com/office/powerpoint/2010/main" val="2370469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F56B1C-A050-4CC6-AC36-E6704E2B39F9}" type="datetimeFigureOut">
              <a:rPr lang="en-GB" smtClean="0"/>
              <a:t>24/07/2024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E57D6A-CCD8-4A8C-A687-EA027030D852}" type="slidenum">
              <a:rPr lang="en-GB" smtClean="0"/>
              <a:t>‹#›</a:t>
            </a:fld>
            <a:endParaRPr lang="en-GB"/>
          </a:p>
        </p:txBody>
      </p:sp>
    </p:spTree>
    <p:extLst>
      <p:ext uri="{BB962C8B-B14F-4D97-AF65-F5344CB8AC3E}">
        <p14:creationId xmlns:p14="http://schemas.microsoft.com/office/powerpoint/2010/main" val="7021455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DEFAULT SLIDE">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584200" y="380941"/>
            <a:ext cx="3632200" cy="923330"/>
          </a:xfrm>
          <a:prstGeom prst="rect">
            <a:avLst/>
          </a:prstGeom>
          <a:noFill/>
        </p:spPr>
        <p:txBody>
          <a:bodyPr wrap="square" rtlCol="0">
            <a:spAutoFit/>
          </a:bodyPr>
          <a:lstStyle>
            <a:lvl1pPr>
              <a:defRPr lang="uk-UA" sz="3000" b="1">
                <a:latin typeface="+mn-lt"/>
                <a:ea typeface="Roboto Condensed" panose="02000000000000000000" pitchFamily="2" charset="0"/>
                <a:cs typeface="+mn-cs"/>
              </a:defRPr>
            </a:lvl1pPr>
          </a:lstStyle>
          <a:p>
            <a:pPr marL="0" lvl="0"/>
            <a:r>
              <a:rPr lang="en-US" dirty="0"/>
              <a:t>click to edit master title style</a:t>
            </a:r>
            <a:endParaRPr lang="uk-UA" dirty="0"/>
          </a:p>
        </p:txBody>
      </p:sp>
      <p:cxnSp>
        <p:nvCxnSpPr>
          <p:cNvPr id="10" name="Straight Connector 9"/>
          <p:cNvCxnSpPr/>
          <p:nvPr userDrawn="1"/>
        </p:nvCxnSpPr>
        <p:spPr>
          <a:xfrm>
            <a:off x="469900" y="457200"/>
            <a:ext cx="0" cy="685800"/>
          </a:xfrm>
          <a:prstGeom prst="line">
            <a:avLst/>
          </a:prstGeom>
          <a:ln w="63500">
            <a:solidFill>
              <a:schemeClr val="accent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6" name="SmartArt Placeholder 5">
            <a:extLst>
              <a:ext uri="{FF2B5EF4-FFF2-40B4-BE49-F238E27FC236}">
                <a16:creationId xmlns:a16="http://schemas.microsoft.com/office/drawing/2014/main" id="{F034606F-1A02-B948-A66C-921464EAB303}"/>
              </a:ext>
            </a:extLst>
          </p:cNvPr>
          <p:cNvSpPr>
            <a:spLocks noGrp="1"/>
          </p:cNvSpPr>
          <p:nvPr>
            <p:ph type="dgm" sz="quarter" idx="10"/>
          </p:nvPr>
        </p:nvSpPr>
        <p:spPr>
          <a:xfrm>
            <a:off x="10820400" y="5918200"/>
            <a:ext cx="812800" cy="812800"/>
          </a:xfrm>
          <a:prstGeom prst="rect">
            <a:avLst/>
          </a:prstGeom>
          <a:solidFill>
            <a:schemeClr val="bg1"/>
          </a:solidFill>
        </p:spPr>
        <p:txBody>
          <a:bodyPr/>
          <a:lstStyle/>
          <a:p>
            <a:endParaRPr lang="en-US" dirty="0"/>
          </a:p>
        </p:txBody>
      </p:sp>
    </p:spTree>
    <p:extLst>
      <p:ext uri="{BB962C8B-B14F-4D97-AF65-F5344CB8AC3E}">
        <p14:creationId xmlns:p14="http://schemas.microsoft.com/office/powerpoint/2010/main" val="339949609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F56B1C-A050-4CC6-AC36-E6704E2B39F9}" type="datetimeFigureOut">
              <a:rPr lang="en-GB" smtClean="0"/>
              <a:t>24/07/2024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E57D6A-CCD8-4A8C-A687-EA027030D852}" type="slidenum">
              <a:rPr lang="en-GB" smtClean="0"/>
              <a:t>‹#›</a:t>
            </a:fld>
            <a:endParaRPr lang="en-GB"/>
          </a:p>
        </p:txBody>
      </p:sp>
    </p:spTree>
    <p:extLst>
      <p:ext uri="{BB962C8B-B14F-4D97-AF65-F5344CB8AC3E}">
        <p14:creationId xmlns:p14="http://schemas.microsoft.com/office/powerpoint/2010/main" val="1533335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F56B1C-A050-4CC6-AC36-E6704E2B39F9}" type="datetimeFigureOut">
              <a:rPr lang="en-GB" smtClean="0"/>
              <a:t>24/07/2024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4E57D6A-CCD8-4A8C-A687-EA027030D852}" type="slidenum">
              <a:rPr lang="en-GB" smtClean="0"/>
              <a:t>‹#›</a:t>
            </a:fld>
            <a:endParaRPr lang="en-GB"/>
          </a:p>
        </p:txBody>
      </p:sp>
    </p:spTree>
    <p:extLst>
      <p:ext uri="{BB962C8B-B14F-4D97-AF65-F5344CB8AC3E}">
        <p14:creationId xmlns:p14="http://schemas.microsoft.com/office/powerpoint/2010/main" val="2883572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F56B1C-A050-4CC6-AC36-E6704E2B39F9}" type="datetimeFigureOut">
              <a:rPr lang="en-GB" smtClean="0"/>
              <a:t>24/07/2024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4E57D6A-CCD8-4A8C-A687-EA027030D852}" type="slidenum">
              <a:rPr lang="en-GB" smtClean="0"/>
              <a:t>‹#›</a:t>
            </a:fld>
            <a:endParaRPr lang="en-GB"/>
          </a:p>
        </p:txBody>
      </p:sp>
    </p:spTree>
    <p:extLst>
      <p:ext uri="{BB962C8B-B14F-4D97-AF65-F5344CB8AC3E}">
        <p14:creationId xmlns:p14="http://schemas.microsoft.com/office/powerpoint/2010/main" val="509353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F56B1C-A050-4CC6-AC36-E6704E2B39F9}" type="datetimeFigureOut">
              <a:rPr lang="en-GB" smtClean="0"/>
              <a:t>24/07/2024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4E57D6A-CCD8-4A8C-A687-EA027030D852}" type="slidenum">
              <a:rPr lang="en-GB" smtClean="0"/>
              <a:t>‹#›</a:t>
            </a:fld>
            <a:endParaRPr lang="en-GB"/>
          </a:p>
        </p:txBody>
      </p:sp>
    </p:spTree>
    <p:extLst>
      <p:ext uri="{BB962C8B-B14F-4D97-AF65-F5344CB8AC3E}">
        <p14:creationId xmlns:p14="http://schemas.microsoft.com/office/powerpoint/2010/main" val="2414948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F56B1C-A050-4CC6-AC36-E6704E2B39F9}" type="datetimeFigureOut">
              <a:rPr lang="en-GB" smtClean="0"/>
              <a:t>24/07/2024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4E57D6A-CCD8-4A8C-A687-EA027030D852}" type="slidenum">
              <a:rPr lang="en-GB" smtClean="0"/>
              <a:t>‹#›</a:t>
            </a:fld>
            <a:endParaRPr lang="en-GB"/>
          </a:p>
        </p:txBody>
      </p:sp>
    </p:spTree>
    <p:extLst>
      <p:ext uri="{BB962C8B-B14F-4D97-AF65-F5344CB8AC3E}">
        <p14:creationId xmlns:p14="http://schemas.microsoft.com/office/powerpoint/2010/main" val="746017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F56B1C-A050-4CC6-AC36-E6704E2B39F9}" type="datetimeFigureOut">
              <a:rPr lang="en-GB" smtClean="0"/>
              <a:t>24/07/2024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4E57D6A-CCD8-4A8C-A687-EA027030D852}" type="slidenum">
              <a:rPr lang="en-GB" smtClean="0"/>
              <a:t>‹#›</a:t>
            </a:fld>
            <a:endParaRPr lang="en-GB"/>
          </a:p>
        </p:txBody>
      </p:sp>
    </p:spTree>
    <p:extLst>
      <p:ext uri="{BB962C8B-B14F-4D97-AF65-F5344CB8AC3E}">
        <p14:creationId xmlns:p14="http://schemas.microsoft.com/office/powerpoint/2010/main" val="3394535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F4F56B1C-A050-4CC6-AC36-E6704E2B39F9}" type="datetimeFigureOut">
              <a:rPr lang="en-GB" smtClean="0"/>
              <a:t>24/07/2024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4E57D6A-CCD8-4A8C-A687-EA027030D852}" type="slidenum">
              <a:rPr lang="en-GB" smtClean="0"/>
              <a:t>‹#›</a:t>
            </a:fld>
            <a:endParaRPr lang="en-GB"/>
          </a:p>
        </p:txBody>
      </p:sp>
    </p:spTree>
    <p:extLst>
      <p:ext uri="{BB962C8B-B14F-4D97-AF65-F5344CB8AC3E}">
        <p14:creationId xmlns:p14="http://schemas.microsoft.com/office/powerpoint/2010/main" val="50617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F4F56B1C-A050-4CC6-AC36-E6704E2B39F9}" type="datetimeFigureOut">
              <a:rPr lang="en-GB" smtClean="0"/>
              <a:t>24/07/2024</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4E57D6A-CCD8-4A8C-A687-EA027030D852}" type="slidenum">
              <a:rPr lang="en-GB" smtClean="0"/>
              <a:t>‹#›</a:t>
            </a:fld>
            <a:endParaRPr lang="en-GB"/>
          </a:p>
        </p:txBody>
      </p:sp>
    </p:spTree>
    <p:extLst>
      <p:ext uri="{BB962C8B-B14F-4D97-AF65-F5344CB8AC3E}">
        <p14:creationId xmlns:p14="http://schemas.microsoft.com/office/powerpoint/2010/main" val="340626831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F4F56B1C-A050-4CC6-AC36-E6704E2B39F9}" type="datetimeFigureOut">
              <a:rPr lang="en-GB" smtClean="0"/>
              <a:t>24/07/2024</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4E57D6A-CCD8-4A8C-A687-EA027030D852}" type="slidenum">
              <a:rPr lang="en-GB" smtClean="0"/>
              <a:t>‹#›</a:t>
            </a:fld>
            <a:endParaRPr lang="en-GB"/>
          </a:p>
        </p:txBody>
      </p:sp>
    </p:spTree>
    <p:extLst>
      <p:ext uri="{BB962C8B-B14F-4D97-AF65-F5344CB8AC3E}">
        <p14:creationId xmlns:p14="http://schemas.microsoft.com/office/powerpoint/2010/main" val="457597727"/>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tinyurl.com/2p9hsw2v" TargetMode="Externa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119D3-291C-40D3-88FF-670E44A45C0A}"/>
              </a:ext>
            </a:extLst>
          </p:cNvPr>
          <p:cNvSpPr>
            <a:spLocks noGrp="1"/>
          </p:cNvSpPr>
          <p:nvPr>
            <p:ph type="title"/>
          </p:nvPr>
        </p:nvSpPr>
        <p:spPr>
          <a:xfrm>
            <a:off x="838200" y="365125"/>
            <a:ext cx="10515600" cy="6153241"/>
          </a:xfrm>
        </p:spPr>
        <p:txBody>
          <a:bodyPr>
            <a:normAutofit/>
          </a:bodyPr>
          <a:lstStyle/>
          <a:p>
            <a:pPr algn="ctr"/>
            <a:r>
              <a:rPr lang="en-GB" dirty="0"/>
              <a:t>Workshop: Trauma focused CBT within Bipolar Disorder</a:t>
            </a:r>
            <a:br>
              <a:rPr lang="en-GB" dirty="0"/>
            </a:br>
            <a:br>
              <a:rPr lang="en-GB" dirty="0"/>
            </a:br>
            <a:br>
              <a:rPr lang="en-GB" dirty="0"/>
            </a:br>
            <a:br>
              <a:rPr lang="en-GB" b="1" dirty="0"/>
            </a:br>
            <a:br>
              <a:rPr lang="en-GB" dirty="0"/>
            </a:br>
            <a:r>
              <a:rPr lang="en-GB" sz="3200" dirty="0"/>
              <a:t>Thomas Richardson</a:t>
            </a:r>
            <a:br>
              <a:rPr lang="en-GB" sz="3200" dirty="0"/>
            </a:br>
            <a:br>
              <a:rPr lang="en-GB" sz="3200" dirty="0"/>
            </a:br>
            <a:r>
              <a:rPr lang="en-GB" sz="3200" dirty="0"/>
              <a:t>University of Southampton</a:t>
            </a:r>
            <a:br>
              <a:rPr lang="en-GB" sz="3200" dirty="0"/>
            </a:br>
            <a:r>
              <a:rPr lang="en-GB" sz="3200" dirty="0"/>
              <a:t>T.H.Richardson@soton.ac.uk, @DrTomRichardson</a:t>
            </a:r>
            <a:endParaRPr lang="en-GB" sz="2400" i="1" dirty="0"/>
          </a:p>
        </p:txBody>
      </p:sp>
      <p:pic>
        <p:nvPicPr>
          <p:cNvPr id="3" name="Picture 2">
            <a:extLst>
              <a:ext uri="{FF2B5EF4-FFF2-40B4-BE49-F238E27FC236}">
                <a16:creationId xmlns:a16="http://schemas.microsoft.com/office/drawing/2014/main" id="{FD45180A-C8D6-73AA-A9C7-AAA27DE097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6723" y="2222765"/>
            <a:ext cx="1378554" cy="24124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0831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2E5CF-F8BB-A6ED-64C9-8BA807F582C9}"/>
              </a:ext>
            </a:extLst>
          </p:cNvPr>
          <p:cNvSpPr>
            <a:spLocks noGrp="1"/>
          </p:cNvSpPr>
          <p:nvPr>
            <p:ph type="title"/>
          </p:nvPr>
        </p:nvSpPr>
        <p:spPr>
          <a:xfrm>
            <a:off x="638174" y="101388"/>
            <a:ext cx="10772775" cy="978747"/>
          </a:xfrm>
        </p:spPr>
        <p:txBody>
          <a:bodyPr/>
          <a:lstStyle/>
          <a:p>
            <a:pPr algn="ctr"/>
            <a:r>
              <a:rPr lang="en-US" dirty="0"/>
              <a:t>Psychological Mechanisms</a:t>
            </a:r>
            <a:endParaRPr lang="en-GB" dirty="0"/>
          </a:p>
        </p:txBody>
      </p:sp>
      <p:sp>
        <p:nvSpPr>
          <p:cNvPr id="3" name="Content Placeholder 2">
            <a:extLst>
              <a:ext uri="{FF2B5EF4-FFF2-40B4-BE49-F238E27FC236}">
                <a16:creationId xmlns:a16="http://schemas.microsoft.com/office/drawing/2014/main" id="{9D03A8EE-AA7D-B6DC-6D69-8AC24D376D8D}"/>
              </a:ext>
            </a:extLst>
          </p:cNvPr>
          <p:cNvSpPr>
            <a:spLocks noGrp="1"/>
          </p:cNvSpPr>
          <p:nvPr>
            <p:ph idx="1"/>
          </p:nvPr>
        </p:nvSpPr>
        <p:spPr>
          <a:xfrm>
            <a:off x="463296" y="1080135"/>
            <a:ext cx="10753725" cy="4299585"/>
          </a:xfrm>
        </p:spPr>
        <p:txBody>
          <a:bodyPr>
            <a:normAutofit/>
          </a:bodyPr>
          <a:lstStyle/>
          <a:p>
            <a:r>
              <a:rPr lang="en-US" dirty="0">
                <a:latin typeface="Roboto" panose="02000000000000000000" pitchFamily="2" charset="0"/>
                <a:ea typeface="Roboto" panose="02000000000000000000" pitchFamily="2" charset="0"/>
                <a:cs typeface="Roboto" panose="02000000000000000000" pitchFamily="2" charset="0"/>
              </a:rPr>
              <a:t>Not a lot of research!</a:t>
            </a:r>
          </a:p>
          <a:p>
            <a:endParaRPr lang="en-US" dirty="0">
              <a:latin typeface="Roboto" panose="02000000000000000000" pitchFamily="2" charset="0"/>
              <a:ea typeface="Roboto" panose="02000000000000000000" pitchFamily="2" charset="0"/>
              <a:cs typeface="Roboto" panose="02000000000000000000" pitchFamily="2" charset="0"/>
            </a:endParaRPr>
          </a:p>
          <a:p>
            <a:pPr marL="521027" indent="-342900" defTabSz="914446">
              <a:lnSpc>
                <a:spcPct val="110000"/>
              </a:lnSpc>
              <a:spcBef>
                <a:spcPts val="1000"/>
              </a:spcBef>
              <a:buFont typeface="Arial" panose="020B0604020202020204" pitchFamily="34" charset="0"/>
              <a:buChar char="•"/>
              <a:defRPr/>
            </a:pPr>
            <a:r>
              <a:rPr lang="en-GB" dirty="0">
                <a:solidFill>
                  <a:srgbClr val="171C30"/>
                </a:solidFill>
                <a:latin typeface="Roboto" panose="02000000000000000000" pitchFamily="2" charset="0"/>
                <a:ea typeface="Roboto" panose="02000000000000000000" pitchFamily="2" charset="0"/>
                <a:cs typeface="Roboto" panose="02000000000000000000" pitchFamily="2" charset="0"/>
              </a:rPr>
              <a:t>More conflicting appraisals about mood changes in Bipolar for those with comorbid PTSD (Frost et al., 2020).</a:t>
            </a:r>
          </a:p>
          <a:p>
            <a:pPr marL="178127" indent="0" defTabSz="914446">
              <a:lnSpc>
                <a:spcPct val="110000"/>
              </a:lnSpc>
              <a:spcBef>
                <a:spcPts val="1000"/>
              </a:spcBef>
              <a:buNone/>
              <a:defRPr/>
            </a:pPr>
            <a:endParaRPr lang="en-GB" dirty="0">
              <a:solidFill>
                <a:srgbClr val="171C30"/>
              </a:solidFill>
              <a:latin typeface="Roboto" panose="02000000000000000000" pitchFamily="2" charset="0"/>
              <a:ea typeface="Roboto" panose="02000000000000000000" pitchFamily="2" charset="0"/>
              <a:cs typeface="Roboto" panose="02000000000000000000" pitchFamily="2" charset="0"/>
            </a:endParaRPr>
          </a:p>
          <a:p>
            <a:pPr marL="521027" indent="-342900" defTabSz="914446">
              <a:lnSpc>
                <a:spcPct val="110000"/>
              </a:lnSpc>
              <a:spcBef>
                <a:spcPts val="1000"/>
              </a:spcBef>
              <a:buFont typeface="Arial" panose="020B0604020202020204" pitchFamily="34" charset="0"/>
              <a:buChar char="•"/>
              <a:defRPr/>
            </a:pPr>
            <a:r>
              <a:rPr lang="en-US" b="0" i="0" u="none" strike="noStrike" dirty="0" err="1">
                <a:solidFill>
                  <a:srgbClr val="000000"/>
                </a:solidFill>
                <a:effectLst/>
                <a:latin typeface="Roboto" panose="02000000000000000000" pitchFamily="2" charset="0"/>
                <a:ea typeface="Roboto" panose="02000000000000000000" pitchFamily="2" charset="0"/>
                <a:cs typeface="Roboto" panose="02000000000000000000" pitchFamily="2" charset="0"/>
              </a:rPr>
              <a:t>Internalised</a:t>
            </a:r>
            <a:r>
              <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 shame has been shown to correlate with experiences of childhood abuse and emotional neglect in Bipolar Disorder (Fowke et al., 2012).</a:t>
            </a:r>
          </a:p>
          <a:p>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220480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3BE35583-890A-058B-1163-463C8120E605}"/>
              </a:ext>
            </a:extLst>
          </p:cNvPr>
          <p:cNvSpPr>
            <a:spLocks noGrp="1" noChangeArrowheads="1"/>
          </p:cNvSpPr>
          <p:nvPr>
            <p:ph type="title"/>
          </p:nvPr>
        </p:nvSpPr>
        <p:spPr>
          <a:xfrm>
            <a:off x="1125762" y="399859"/>
            <a:ext cx="10440955" cy="276225"/>
          </a:xfrm>
        </p:spPr>
        <p:txBody>
          <a:bodyPr rtlCol="0">
            <a:normAutofit fontScale="90000"/>
          </a:bodyPr>
          <a:lstStyle/>
          <a:p>
            <a:pPr algn="ctr">
              <a:defRPr/>
            </a:pPr>
            <a:r>
              <a:rPr lang="en-GB" b="1" dirty="0"/>
              <a:t>Psychological Mechanisms</a:t>
            </a:r>
          </a:p>
        </p:txBody>
      </p:sp>
      <p:sp>
        <p:nvSpPr>
          <p:cNvPr id="78851" name="Rectangle 3">
            <a:extLst>
              <a:ext uri="{FF2B5EF4-FFF2-40B4-BE49-F238E27FC236}">
                <a16:creationId xmlns:a16="http://schemas.microsoft.com/office/drawing/2014/main" id="{D05ED238-0CEE-2557-32F2-B69E8E19DF5C}"/>
              </a:ext>
            </a:extLst>
          </p:cNvPr>
          <p:cNvSpPr>
            <a:spLocks noGrp="1" noChangeArrowheads="1"/>
          </p:cNvSpPr>
          <p:nvPr>
            <p:ph idx="1"/>
          </p:nvPr>
        </p:nvSpPr>
        <p:spPr>
          <a:xfrm>
            <a:off x="948612" y="913530"/>
            <a:ext cx="10367866" cy="5569015"/>
          </a:xfrm>
        </p:spPr>
        <p:txBody>
          <a:bodyPr rtlCol="0">
            <a:normAutofit/>
          </a:bodyPr>
          <a:lstStyle/>
          <a:p>
            <a:pPr eaLnBrk="1" hangingPunct="1">
              <a:buFont typeface="Arial" panose="020B0604020202020204" pitchFamily="34" charset="0"/>
              <a:buChar char="•"/>
              <a:defRPr/>
            </a:pPr>
            <a:r>
              <a:rPr lang="en-US" dirty="0">
                <a:latin typeface="Roboto" panose="02000000000000000000" pitchFamily="2" charset="0"/>
                <a:ea typeface="Roboto" panose="02000000000000000000" pitchFamily="2" charset="0"/>
                <a:cs typeface="Roboto" panose="02000000000000000000" pitchFamily="2" charset="0"/>
              </a:rPr>
              <a:t> Hou &amp; Richardson (in prep)</a:t>
            </a:r>
          </a:p>
          <a:p>
            <a:pPr eaLnBrk="1" hangingPunct="1">
              <a:buFont typeface="Arial" panose="020B0604020202020204" pitchFamily="34" charset="0"/>
              <a:buChar char="•"/>
              <a:defRPr/>
            </a:pPr>
            <a:r>
              <a:rPr lang="en-US" dirty="0">
                <a:latin typeface="Roboto" panose="02000000000000000000" pitchFamily="2" charset="0"/>
                <a:ea typeface="Roboto" panose="02000000000000000000" pitchFamily="2" charset="0"/>
                <a:cs typeface="Roboto" panose="02000000000000000000" pitchFamily="2" charset="0"/>
              </a:rPr>
              <a:t> Greater childhood trauma correlates with higher dysfunctional attitudes,</a:t>
            </a:r>
          </a:p>
          <a:p>
            <a:pPr marL="0" indent="0" eaLnBrk="1" hangingPunct="1">
              <a:buNone/>
              <a:defRPr/>
            </a:pPr>
            <a:r>
              <a:rPr lang="en-US" dirty="0">
                <a:latin typeface="Roboto" panose="02000000000000000000" pitchFamily="2" charset="0"/>
                <a:ea typeface="Roboto" panose="02000000000000000000" pitchFamily="2" charset="0"/>
                <a:cs typeface="Roboto" panose="02000000000000000000" pitchFamily="2" charset="0"/>
              </a:rPr>
              <a:t>more severe perfectionism, and lower self-compassion.</a:t>
            </a:r>
          </a:p>
          <a:p>
            <a:pPr marL="0" indent="0" eaLnBrk="1" hangingPunct="1">
              <a:buNone/>
              <a:defRPr/>
            </a:pPr>
            <a:endParaRPr lang="en-US" dirty="0">
              <a:latin typeface="Roboto" panose="02000000000000000000" pitchFamily="2" charset="0"/>
              <a:ea typeface="Roboto" panose="02000000000000000000" pitchFamily="2" charset="0"/>
              <a:cs typeface="Roboto" panose="02000000000000000000" pitchFamily="2" charset="0"/>
            </a:endParaRPr>
          </a:p>
          <a:p>
            <a:pPr eaLnBrk="1" hangingPunct="1">
              <a:buFont typeface="Arial" panose="020B0604020202020204" pitchFamily="34" charset="0"/>
              <a:buChar char="•"/>
              <a:defRPr/>
            </a:pPr>
            <a:r>
              <a:rPr lang="en-US" dirty="0">
                <a:latin typeface="Roboto" panose="02000000000000000000" pitchFamily="2" charset="0"/>
                <a:ea typeface="Roboto" panose="02000000000000000000" pitchFamily="2" charset="0"/>
                <a:cs typeface="Roboto" panose="02000000000000000000" pitchFamily="2" charset="0"/>
              </a:rPr>
              <a:t> Mediation model:</a:t>
            </a:r>
          </a:p>
          <a:p>
            <a:pPr eaLnBrk="1" hangingPunct="1">
              <a:defRPr/>
            </a:pPr>
            <a:endParaRPr lang="en-GB" dirty="0">
              <a:latin typeface="Roboto" panose="02000000000000000000" pitchFamily="2" charset="0"/>
              <a:ea typeface="Roboto" panose="02000000000000000000" pitchFamily="2" charset="0"/>
              <a:cs typeface="Roboto" panose="02000000000000000000" pitchFamily="2" charset="0"/>
            </a:endParaRPr>
          </a:p>
          <a:p>
            <a:pPr eaLnBrk="1" hangingPunct="1">
              <a:defRPr/>
            </a:pPr>
            <a:endParaRPr lang="en-GB" dirty="0">
              <a:latin typeface="Roboto" panose="02000000000000000000" pitchFamily="2" charset="0"/>
              <a:ea typeface="Roboto" panose="02000000000000000000" pitchFamily="2" charset="0"/>
              <a:cs typeface="Roboto" panose="02000000000000000000" pitchFamily="2" charset="0"/>
            </a:endParaRPr>
          </a:p>
          <a:p>
            <a:pPr lvl="1" algn="just">
              <a:buFont typeface="Wingdings" panose="05000000000000000000" pitchFamily="2" charset="2"/>
              <a:buChar char="v"/>
              <a:defRPr/>
            </a:pPr>
            <a:endParaRPr lang="en-GB" altLang="en-US" dirty="0">
              <a:solidFill>
                <a:schemeClr val="tx1">
                  <a:lumMod val="75000"/>
                  <a:lumOff val="25000"/>
                </a:schemeClr>
              </a:solidFill>
              <a:latin typeface="Roboto" panose="02000000000000000000" pitchFamily="2" charset="0"/>
              <a:ea typeface="Roboto" panose="02000000000000000000" pitchFamily="2" charset="0"/>
              <a:cs typeface="Roboto" panose="02000000000000000000" pitchFamily="2" charset="0"/>
            </a:endParaRPr>
          </a:p>
        </p:txBody>
      </p:sp>
      <p:grpSp>
        <p:nvGrpSpPr>
          <p:cNvPr id="31" name="Group 30">
            <a:extLst>
              <a:ext uri="{FF2B5EF4-FFF2-40B4-BE49-F238E27FC236}">
                <a16:creationId xmlns:a16="http://schemas.microsoft.com/office/drawing/2014/main" id="{B5419C18-D42D-130C-3E9E-41E216E537DF}"/>
              </a:ext>
            </a:extLst>
          </p:cNvPr>
          <p:cNvGrpSpPr/>
          <p:nvPr/>
        </p:nvGrpSpPr>
        <p:grpSpPr>
          <a:xfrm>
            <a:off x="7452360" y="4698365"/>
            <a:ext cx="1485386" cy="525018"/>
            <a:chOff x="3345013" y="1377590"/>
            <a:chExt cx="644675" cy="754148"/>
          </a:xfrm>
        </p:grpSpPr>
        <p:sp>
          <p:nvSpPr>
            <p:cNvPr id="32" name="Arrow: Right 31">
              <a:extLst>
                <a:ext uri="{FF2B5EF4-FFF2-40B4-BE49-F238E27FC236}">
                  <a16:creationId xmlns:a16="http://schemas.microsoft.com/office/drawing/2014/main" id="{FA19A4F5-476C-E80E-7E2F-68D96A5EF90B}"/>
                </a:ext>
              </a:extLst>
            </p:cNvPr>
            <p:cNvSpPr/>
            <p:nvPr/>
          </p:nvSpPr>
          <p:spPr>
            <a:xfrm>
              <a:off x="3345013" y="1377590"/>
              <a:ext cx="644675" cy="754148"/>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en-GB"/>
            </a:p>
          </p:txBody>
        </p:sp>
        <p:sp>
          <p:nvSpPr>
            <p:cNvPr id="33" name="Arrow: Right 6">
              <a:extLst>
                <a:ext uri="{FF2B5EF4-FFF2-40B4-BE49-F238E27FC236}">
                  <a16:creationId xmlns:a16="http://schemas.microsoft.com/office/drawing/2014/main" id="{869E2456-6442-4508-7046-ED231737630F}"/>
                </a:ext>
              </a:extLst>
            </p:cNvPr>
            <p:cNvSpPr txBox="1"/>
            <p:nvPr/>
          </p:nvSpPr>
          <p:spPr>
            <a:xfrm>
              <a:off x="3345013" y="1528420"/>
              <a:ext cx="451273" cy="4524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endParaRPr lang="en-GB"/>
            </a:p>
          </p:txBody>
        </p:sp>
      </p:grpSp>
      <p:sp>
        <p:nvSpPr>
          <p:cNvPr id="34" name="Rectangle 16">
            <a:extLst>
              <a:ext uri="{FF2B5EF4-FFF2-40B4-BE49-F238E27FC236}">
                <a16:creationId xmlns:a16="http://schemas.microsoft.com/office/drawing/2014/main" id="{286863CC-AEDC-F4ED-E648-F19D55E47302}"/>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35" name="Rectangle: Rounded Corners 4">
            <a:extLst>
              <a:ext uri="{FF2B5EF4-FFF2-40B4-BE49-F238E27FC236}">
                <a16:creationId xmlns:a16="http://schemas.microsoft.com/office/drawing/2014/main" id="{23528142-6039-9C6C-8DA0-58F185733CA4}"/>
              </a:ext>
            </a:extLst>
          </p:cNvPr>
          <p:cNvSpPr txBox="1"/>
          <p:nvPr/>
        </p:nvSpPr>
        <p:spPr>
          <a:xfrm>
            <a:off x="989544" y="4494075"/>
            <a:ext cx="1796050" cy="1086759"/>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152400" tIns="152400" rIns="152400" bIns="152400" numCol="1" spcCol="1270" anchor="ctr" anchorCtr="0">
            <a:noAutofit/>
          </a:bodyPr>
          <a:lstStyle/>
          <a:p>
            <a:pPr algn="ctr">
              <a:lnSpc>
                <a:spcPct val="90000"/>
              </a:lnSpc>
              <a:spcAft>
                <a:spcPts val="1680"/>
              </a:spcAft>
            </a:pPr>
            <a:r>
              <a:rPr lang="en-US" sz="2400"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More childhood trauma</a:t>
            </a:r>
            <a:endParaRPr lang="en-GB" sz="2400" kern="100" dirty="0">
              <a:effectLst/>
              <a:latin typeface="Roboto" panose="02000000000000000000" pitchFamily="2" charset="0"/>
              <a:ea typeface="Roboto" panose="02000000000000000000" pitchFamily="2" charset="0"/>
              <a:cs typeface="Roboto" panose="02000000000000000000" pitchFamily="2" charset="0"/>
            </a:endParaRPr>
          </a:p>
        </p:txBody>
      </p:sp>
      <p:sp>
        <p:nvSpPr>
          <p:cNvPr id="36" name="Rectangle: Rounded Corners 8">
            <a:extLst>
              <a:ext uri="{FF2B5EF4-FFF2-40B4-BE49-F238E27FC236}">
                <a16:creationId xmlns:a16="http://schemas.microsoft.com/office/drawing/2014/main" id="{F5F16077-393C-CCEA-8FE8-F672FD8C6572}"/>
              </a:ext>
            </a:extLst>
          </p:cNvPr>
          <p:cNvSpPr txBox="1"/>
          <p:nvPr/>
        </p:nvSpPr>
        <p:spPr>
          <a:xfrm>
            <a:off x="4497040" y="3833412"/>
            <a:ext cx="2842290" cy="1891449"/>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152400" tIns="152400" rIns="152400" bIns="152400" numCol="1" spcCol="1270" anchor="ctr" anchorCtr="0">
            <a:noAutofit/>
          </a:bodyPr>
          <a:lstStyle/>
          <a:p>
            <a:pPr algn="ctr">
              <a:lnSpc>
                <a:spcPct val="90000"/>
              </a:lnSpc>
              <a:spcAft>
                <a:spcPts val="1680"/>
              </a:spcAft>
            </a:pPr>
            <a:r>
              <a:rPr lang="en-US" sz="2400"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 Greater dysfunctional attitudes</a:t>
            </a:r>
            <a:endParaRPr lang="en-GB" sz="2400" kern="100" dirty="0">
              <a:effectLst/>
              <a:latin typeface="Roboto" panose="02000000000000000000" pitchFamily="2" charset="0"/>
              <a:ea typeface="Roboto" panose="02000000000000000000" pitchFamily="2" charset="0"/>
              <a:cs typeface="Roboto" panose="02000000000000000000" pitchFamily="2" charset="0"/>
            </a:endParaRPr>
          </a:p>
          <a:p>
            <a:pPr algn="ctr">
              <a:lnSpc>
                <a:spcPct val="90000"/>
              </a:lnSpc>
              <a:spcAft>
                <a:spcPts val="1680"/>
              </a:spcAft>
            </a:pPr>
            <a:r>
              <a:rPr lang="en-US" sz="2400"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 Greater perfectionism</a:t>
            </a:r>
            <a:endParaRPr lang="en-GB" sz="2400" kern="100" dirty="0">
              <a:effectLst/>
              <a:latin typeface="Roboto" panose="02000000000000000000" pitchFamily="2" charset="0"/>
              <a:ea typeface="Roboto" panose="02000000000000000000" pitchFamily="2" charset="0"/>
              <a:cs typeface="Roboto" panose="02000000000000000000" pitchFamily="2" charset="0"/>
            </a:endParaRPr>
          </a:p>
          <a:p>
            <a:pPr algn="ctr">
              <a:lnSpc>
                <a:spcPct val="90000"/>
              </a:lnSpc>
              <a:spcAft>
                <a:spcPts val="1680"/>
              </a:spcAft>
            </a:pPr>
            <a:r>
              <a:rPr lang="en-US" sz="2400"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 Lower self-compassion</a:t>
            </a:r>
            <a:endParaRPr lang="en-GB" sz="2400" kern="100" dirty="0">
              <a:effectLst/>
              <a:latin typeface="Roboto" panose="02000000000000000000" pitchFamily="2" charset="0"/>
              <a:ea typeface="Roboto" panose="02000000000000000000" pitchFamily="2" charset="0"/>
              <a:cs typeface="Roboto" panose="02000000000000000000" pitchFamily="2" charset="0"/>
            </a:endParaRPr>
          </a:p>
        </p:txBody>
      </p:sp>
      <p:sp>
        <p:nvSpPr>
          <p:cNvPr id="37" name="Rectangle: Rounded Corners 12">
            <a:extLst>
              <a:ext uri="{FF2B5EF4-FFF2-40B4-BE49-F238E27FC236}">
                <a16:creationId xmlns:a16="http://schemas.microsoft.com/office/drawing/2014/main" id="{4AA7737C-1C58-079E-BC0F-426DF49DCCE6}"/>
              </a:ext>
            </a:extLst>
          </p:cNvPr>
          <p:cNvSpPr txBox="1"/>
          <p:nvPr/>
        </p:nvSpPr>
        <p:spPr>
          <a:xfrm>
            <a:off x="9050776" y="4550418"/>
            <a:ext cx="1995871" cy="660572"/>
          </a:xfrm>
          <a:prstGeom prst="rect">
            <a:avLst/>
          </a:prstGeom>
          <a:noFill/>
        </p:spPr>
        <p:style>
          <a:lnRef idx="0">
            <a:scrgbClr r="0" g="0" b="0"/>
          </a:lnRef>
          <a:fillRef idx="0">
            <a:scrgbClr r="0" g="0" b="0"/>
          </a:fillRef>
          <a:effectRef idx="0">
            <a:scrgbClr r="0" g="0" b="0"/>
          </a:effectRef>
          <a:fontRef idx="minor">
            <a:schemeClr val="lt1"/>
          </a:fontRef>
        </p:style>
        <p:txBody>
          <a:bodyPr spcFirstLastPara="0" vert="horz" wrap="square" lIns="152400" tIns="152400" rIns="152400" bIns="152400" numCol="1" spcCol="1270" anchor="ctr" anchorCtr="0">
            <a:noAutofit/>
          </a:bodyPr>
          <a:lstStyle/>
          <a:p>
            <a:pPr algn="ctr">
              <a:lnSpc>
                <a:spcPct val="90000"/>
              </a:lnSpc>
              <a:spcAft>
                <a:spcPts val="1680"/>
              </a:spcAft>
            </a:pPr>
            <a:r>
              <a:rPr lang="en-US" sz="2400" kern="1200" dirty="0">
                <a:solidFill>
                  <a:srgbClr val="000000"/>
                </a:solidFill>
                <a:effectLst/>
                <a:latin typeface="Roboto" panose="02000000000000000000" pitchFamily="2" charset="0"/>
                <a:ea typeface="Roboto" panose="02000000000000000000" pitchFamily="2" charset="0"/>
                <a:cs typeface="Roboto" panose="02000000000000000000" pitchFamily="2" charset="0"/>
              </a:rPr>
              <a:t>Greater anxiety</a:t>
            </a:r>
            <a:endParaRPr lang="en-GB" sz="2400" kern="100" dirty="0">
              <a:effectLst/>
              <a:latin typeface="Roboto" panose="02000000000000000000" pitchFamily="2" charset="0"/>
              <a:ea typeface="Roboto" panose="02000000000000000000" pitchFamily="2" charset="0"/>
              <a:cs typeface="Roboto" panose="02000000000000000000" pitchFamily="2" charset="0"/>
            </a:endParaRPr>
          </a:p>
        </p:txBody>
      </p:sp>
      <p:grpSp>
        <p:nvGrpSpPr>
          <p:cNvPr id="2" name="Group 1">
            <a:extLst>
              <a:ext uri="{FF2B5EF4-FFF2-40B4-BE49-F238E27FC236}">
                <a16:creationId xmlns:a16="http://schemas.microsoft.com/office/drawing/2014/main" id="{3E15BF59-F9DC-C7DA-80F3-C73BC2109CAC}"/>
              </a:ext>
            </a:extLst>
          </p:cNvPr>
          <p:cNvGrpSpPr/>
          <p:nvPr/>
        </p:nvGrpSpPr>
        <p:grpSpPr>
          <a:xfrm>
            <a:off x="3139440" y="4698365"/>
            <a:ext cx="1546346" cy="498442"/>
            <a:chOff x="3345013" y="1377590"/>
            <a:chExt cx="644675" cy="754148"/>
          </a:xfrm>
        </p:grpSpPr>
        <p:sp>
          <p:nvSpPr>
            <p:cNvPr id="3" name="Arrow: Right 2">
              <a:extLst>
                <a:ext uri="{FF2B5EF4-FFF2-40B4-BE49-F238E27FC236}">
                  <a16:creationId xmlns:a16="http://schemas.microsoft.com/office/drawing/2014/main" id="{0D8E672A-2BE2-39DD-108A-7D4E412BBD90}"/>
                </a:ext>
              </a:extLst>
            </p:cNvPr>
            <p:cNvSpPr/>
            <p:nvPr/>
          </p:nvSpPr>
          <p:spPr>
            <a:xfrm>
              <a:off x="3345013" y="1377590"/>
              <a:ext cx="644675" cy="754148"/>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txBody>
            <a:bodyPr/>
            <a:lstStyle/>
            <a:p>
              <a:endParaRPr lang="en-GB"/>
            </a:p>
          </p:txBody>
        </p:sp>
        <p:sp>
          <p:nvSpPr>
            <p:cNvPr id="4" name="Arrow: Right 6">
              <a:extLst>
                <a:ext uri="{FF2B5EF4-FFF2-40B4-BE49-F238E27FC236}">
                  <a16:creationId xmlns:a16="http://schemas.microsoft.com/office/drawing/2014/main" id="{7D7DED30-5CB9-4869-A5C9-F750846F73A6}"/>
                </a:ext>
              </a:extLst>
            </p:cNvPr>
            <p:cNvSpPr txBox="1"/>
            <p:nvPr/>
          </p:nvSpPr>
          <p:spPr>
            <a:xfrm>
              <a:off x="3345013" y="1528420"/>
              <a:ext cx="451273" cy="45248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endParaRPr lang="en-GB"/>
            </a:p>
          </p:txBody>
        </p:sp>
      </p:grpSp>
    </p:spTree>
    <p:extLst>
      <p:ext uri="{BB962C8B-B14F-4D97-AF65-F5344CB8AC3E}">
        <p14:creationId xmlns:p14="http://schemas.microsoft.com/office/powerpoint/2010/main" val="256240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885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8851">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8851">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6" grpId="0"/>
      <p:bldP spid="3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Text Box 3">
            <a:extLst>
              <a:ext uri="{FF2B5EF4-FFF2-40B4-BE49-F238E27FC236}">
                <a16:creationId xmlns:a16="http://schemas.microsoft.com/office/drawing/2014/main" id="{510ACB27-213B-4D85-8D86-A37197759D10}"/>
              </a:ext>
            </a:extLst>
          </p:cNvPr>
          <p:cNvSpPr txBox="1">
            <a:spLocks noChangeArrowheads="1"/>
          </p:cNvSpPr>
          <p:nvPr/>
        </p:nvSpPr>
        <p:spPr bwMode="auto">
          <a:xfrm>
            <a:off x="4892675" y="3184525"/>
            <a:ext cx="2305050" cy="1151084"/>
          </a:xfrm>
          <a:prstGeom prst="rect">
            <a:avLst/>
          </a:prstGeom>
          <a:noFill/>
          <a:ln w="9525">
            <a:solidFill>
              <a:srgbClr val="0072C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altLang="en-US" sz="1600" b="1" dirty="0">
                <a:solidFill>
                  <a:srgbClr val="0072C6"/>
                </a:solidFill>
                <a:latin typeface="Arial" panose="020B0604020202020204" pitchFamily="34" charset="0"/>
                <a:ea typeface="ＭＳ Ｐゴシック" panose="020B0600070205080204" pitchFamily="34" charset="-128"/>
                <a:cs typeface="Arial" panose="020B0604020202020204" pitchFamily="34" charset="0"/>
              </a:rPr>
              <a:t>Current Threat</a:t>
            </a:r>
          </a:p>
          <a:p>
            <a:pPr algn="ctr" fontAlgn="base">
              <a:spcBef>
                <a:spcPct val="10000"/>
              </a:spcBef>
              <a:spcAft>
                <a:spcPct val="0"/>
              </a:spcAft>
            </a:pPr>
            <a:r>
              <a:rPr lang="en-GB" altLang="en-US" sz="1600" dirty="0">
                <a:solidFill>
                  <a:srgbClr val="0072C6"/>
                </a:solidFill>
                <a:latin typeface="Arial" panose="020B0604020202020204" pitchFamily="34" charset="0"/>
                <a:ea typeface="ＭＳ Ｐゴシック" panose="020B0600070205080204" pitchFamily="34" charset="-128"/>
                <a:cs typeface="Arial" panose="020B0604020202020204" pitchFamily="34" charset="0"/>
              </a:rPr>
              <a:t>Intrusions</a:t>
            </a:r>
          </a:p>
          <a:p>
            <a:pPr algn="ctr" fontAlgn="base">
              <a:spcBef>
                <a:spcPct val="10000"/>
              </a:spcBef>
              <a:spcAft>
                <a:spcPct val="0"/>
              </a:spcAft>
            </a:pPr>
            <a:r>
              <a:rPr lang="en-GB" altLang="en-US" sz="1600" dirty="0">
                <a:solidFill>
                  <a:srgbClr val="0072C6"/>
                </a:solidFill>
                <a:latin typeface="Arial" panose="020B0604020202020204" pitchFamily="34" charset="0"/>
                <a:ea typeface="ＭＳ Ｐゴシック" panose="020B0600070205080204" pitchFamily="34" charset="-128"/>
                <a:cs typeface="Arial" panose="020B0604020202020204" pitchFamily="34" charset="0"/>
              </a:rPr>
              <a:t>Arousal Symptoms</a:t>
            </a:r>
          </a:p>
          <a:p>
            <a:pPr algn="ctr" fontAlgn="base">
              <a:spcBef>
                <a:spcPct val="10000"/>
              </a:spcBef>
              <a:spcAft>
                <a:spcPct val="0"/>
              </a:spcAft>
            </a:pPr>
            <a:r>
              <a:rPr lang="en-GB" altLang="en-US" sz="1600" dirty="0">
                <a:solidFill>
                  <a:srgbClr val="0072C6"/>
                </a:solidFill>
                <a:latin typeface="Arial" panose="020B0604020202020204" pitchFamily="34" charset="0"/>
                <a:ea typeface="ＭＳ Ｐゴシック" panose="020B0600070205080204" pitchFamily="34" charset="-128"/>
                <a:cs typeface="Arial" panose="020B0604020202020204" pitchFamily="34" charset="0"/>
              </a:rPr>
              <a:t>Strong Emotions</a:t>
            </a:r>
          </a:p>
        </p:txBody>
      </p:sp>
      <p:sp>
        <p:nvSpPr>
          <p:cNvPr id="79876" name="Text Box 4">
            <a:extLst>
              <a:ext uri="{FF2B5EF4-FFF2-40B4-BE49-F238E27FC236}">
                <a16:creationId xmlns:a16="http://schemas.microsoft.com/office/drawing/2014/main" id="{7F239F13-A605-4DBB-83E4-F9CC70F710E1}"/>
              </a:ext>
            </a:extLst>
          </p:cNvPr>
          <p:cNvSpPr txBox="1">
            <a:spLocks noChangeArrowheads="1"/>
          </p:cNvSpPr>
          <p:nvPr/>
        </p:nvSpPr>
        <p:spPr bwMode="auto">
          <a:xfrm>
            <a:off x="3287712" y="5601446"/>
            <a:ext cx="5616575" cy="639763"/>
          </a:xfrm>
          <a:prstGeom prst="rect">
            <a:avLst/>
          </a:prstGeom>
          <a:noFill/>
          <a:ln w="9525">
            <a:solidFill>
              <a:srgbClr val="0072C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20000"/>
              </a:spcBef>
              <a:spcAft>
                <a:spcPct val="0"/>
              </a:spcAft>
            </a:pPr>
            <a:r>
              <a:rPr lang="en-GB" altLang="en-US" sz="1600" b="1" dirty="0">
                <a:solidFill>
                  <a:srgbClr val="0072C6"/>
                </a:solidFill>
                <a:latin typeface="Arial" panose="020B0604020202020204" pitchFamily="34" charset="0"/>
                <a:ea typeface="ＭＳ Ｐゴシック" panose="020B0600070205080204" pitchFamily="34" charset="-128"/>
                <a:cs typeface="Arial" panose="020B0604020202020204" pitchFamily="34" charset="0"/>
              </a:rPr>
              <a:t>Strategies Intended to Control Threat/Symptoms</a:t>
            </a:r>
          </a:p>
          <a:p>
            <a:pPr algn="ctr" fontAlgn="base">
              <a:spcBef>
                <a:spcPct val="20000"/>
              </a:spcBef>
              <a:spcAft>
                <a:spcPct val="0"/>
              </a:spcAft>
            </a:pPr>
            <a:r>
              <a:rPr lang="en-GB" altLang="en-US" sz="1600" dirty="0">
                <a:solidFill>
                  <a:srgbClr val="0072C6"/>
                </a:solidFill>
                <a:latin typeface="Arial" panose="020B0604020202020204" pitchFamily="34" charset="0"/>
                <a:ea typeface="ＭＳ Ｐゴシック" panose="020B0600070205080204" pitchFamily="34" charset="-128"/>
                <a:cs typeface="Arial" panose="020B0604020202020204" pitchFamily="34" charset="0"/>
              </a:rPr>
              <a:t>Avoidance/Safety Behaviours</a:t>
            </a:r>
            <a:endParaRPr lang="en-GB" altLang="en-US" sz="1600" b="1" dirty="0">
              <a:solidFill>
                <a:srgbClr val="FF0000"/>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79877" name="Text Box 5">
            <a:extLst>
              <a:ext uri="{FF2B5EF4-FFF2-40B4-BE49-F238E27FC236}">
                <a16:creationId xmlns:a16="http://schemas.microsoft.com/office/drawing/2014/main" id="{1B763E28-8217-4CB5-939D-FE511FFA06D2}"/>
              </a:ext>
            </a:extLst>
          </p:cNvPr>
          <p:cNvSpPr txBox="1">
            <a:spLocks noChangeArrowheads="1"/>
          </p:cNvSpPr>
          <p:nvPr/>
        </p:nvSpPr>
        <p:spPr bwMode="auto">
          <a:xfrm>
            <a:off x="2124870" y="1341864"/>
            <a:ext cx="2879725" cy="346075"/>
          </a:xfrm>
          <a:prstGeom prst="rect">
            <a:avLst/>
          </a:prstGeom>
          <a:noFill/>
          <a:ln w="9525">
            <a:solidFill>
              <a:srgbClr val="0072C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altLang="en-US" sz="1600" b="1" dirty="0">
                <a:solidFill>
                  <a:srgbClr val="0072C6"/>
                </a:solidFill>
                <a:latin typeface="Arial" panose="020B0604020202020204" pitchFamily="34" charset="0"/>
                <a:ea typeface="ＭＳ Ｐゴシック" panose="020B0600070205080204" pitchFamily="34" charset="-128"/>
                <a:cs typeface="Arial" panose="020B0604020202020204" pitchFamily="34" charset="0"/>
              </a:rPr>
              <a:t>Nature of Trauma Memory</a:t>
            </a:r>
          </a:p>
        </p:txBody>
      </p:sp>
      <p:sp>
        <p:nvSpPr>
          <p:cNvPr id="79878" name="Text Box 6">
            <a:extLst>
              <a:ext uri="{FF2B5EF4-FFF2-40B4-BE49-F238E27FC236}">
                <a16:creationId xmlns:a16="http://schemas.microsoft.com/office/drawing/2014/main" id="{684371D9-EA95-4515-A992-4DE71DFF7B20}"/>
              </a:ext>
            </a:extLst>
          </p:cNvPr>
          <p:cNvSpPr txBox="1">
            <a:spLocks noChangeArrowheads="1"/>
          </p:cNvSpPr>
          <p:nvPr/>
        </p:nvSpPr>
        <p:spPr bwMode="auto">
          <a:xfrm>
            <a:off x="7008815" y="1419537"/>
            <a:ext cx="3024188" cy="584775"/>
          </a:xfrm>
          <a:prstGeom prst="rect">
            <a:avLst/>
          </a:prstGeom>
          <a:noFill/>
          <a:ln w="9525">
            <a:solidFill>
              <a:srgbClr val="0072C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altLang="en-US" sz="1600" b="1" dirty="0">
                <a:solidFill>
                  <a:srgbClr val="0072C6"/>
                </a:solidFill>
                <a:latin typeface="Arial" panose="020B0604020202020204" pitchFamily="34" charset="0"/>
                <a:ea typeface="ＭＳ Ｐゴシック" panose="020B0600070205080204" pitchFamily="34" charset="-128"/>
                <a:cs typeface="Arial" panose="020B0604020202020204" pitchFamily="34" charset="0"/>
              </a:rPr>
              <a:t>Negative Appraisals of Trauma and/or its Sequelae</a:t>
            </a:r>
          </a:p>
        </p:txBody>
      </p:sp>
      <p:sp>
        <p:nvSpPr>
          <p:cNvPr id="79885" name="AutoShape 13">
            <a:extLst>
              <a:ext uri="{FF2B5EF4-FFF2-40B4-BE49-F238E27FC236}">
                <a16:creationId xmlns:a16="http://schemas.microsoft.com/office/drawing/2014/main" id="{46D8CD42-43B5-4C2C-A572-DD32707A1427}"/>
              </a:ext>
            </a:extLst>
          </p:cNvPr>
          <p:cNvSpPr>
            <a:spLocks noChangeArrowheads="1"/>
          </p:cNvSpPr>
          <p:nvPr/>
        </p:nvSpPr>
        <p:spPr bwMode="auto">
          <a:xfrm rot="3469093">
            <a:off x="4734154" y="2417970"/>
            <a:ext cx="719138" cy="287337"/>
          </a:xfrm>
          <a:prstGeom prst="rightArrow">
            <a:avLst>
              <a:gd name="adj1" fmla="val 50000"/>
              <a:gd name="adj2" fmla="val 62569"/>
            </a:avLst>
          </a:prstGeom>
          <a:solidFill>
            <a:schemeClr val="accent5">
              <a:lumMod val="20000"/>
              <a:lumOff val="80000"/>
            </a:schemeClr>
          </a:solidFill>
          <a:ln w="9525">
            <a:noFill/>
            <a:miter lim="800000"/>
            <a:headEnd/>
            <a:tailEnd/>
          </a:ln>
          <a:effectLst/>
        </p:spPr>
        <p:txBody>
          <a:bodyPr wrap="none" anchor="ctr"/>
          <a:lstStyle/>
          <a:p>
            <a:pPr fontAlgn="base">
              <a:spcBef>
                <a:spcPct val="0"/>
              </a:spcBef>
              <a:spcAft>
                <a:spcPct val="0"/>
              </a:spcAft>
            </a:pPr>
            <a:endParaRPr lang="en-GB" dirty="0">
              <a:solidFill>
                <a:prstClr val="black"/>
              </a:solidFill>
              <a:latin typeface="Arial" panose="020B0604020202020204" pitchFamily="34" charset="0"/>
              <a:ea typeface="ＭＳ Ｐゴシック" panose="020B0600070205080204" pitchFamily="34" charset="-128"/>
            </a:endParaRPr>
          </a:p>
        </p:txBody>
      </p:sp>
      <p:sp>
        <p:nvSpPr>
          <p:cNvPr id="79886" name="AutoShape 14">
            <a:extLst>
              <a:ext uri="{FF2B5EF4-FFF2-40B4-BE49-F238E27FC236}">
                <a16:creationId xmlns:a16="http://schemas.microsoft.com/office/drawing/2014/main" id="{9291121B-46ED-4B62-93FF-C95CA287CE64}"/>
              </a:ext>
            </a:extLst>
          </p:cNvPr>
          <p:cNvSpPr>
            <a:spLocks noChangeArrowheads="1"/>
          </p:cNvSpPr>
          <p:nvPr/>
        </p:nvSpPr>
        <p:spPr bwMode="auto">
          <a:xfrm rot="18130907" flipH="1">
            <a:off x="6550026" y="2439233"/>
            <a:ext cx="719137" cy="287338"/>
          </a:xfrm>
          <a:prstGeom prst="rightArrow">
            <a:avLst>
              <a:gd name="adj1" fmla="val 50000"/>
              <a:gd name="adj2" fmla="val 62569"/>
            </a:avLst>
          </a:prstGeom>
          <a:solidFill>
            <a:schemeClr val="accent4">
              <a:lumMod val="20000"/>
              <a:lumOff val="80000"/>
            </a:schemeClr>
          </a:solidFill>
          <a:ln w="9525">
            <a:noFill/>
            <a:miter lim="800000"/>
            <a:headEnd/>
            <a:tailEnd/>
          </a:ln>
          <a:effectLst/>
        </p:spPr>
        <p:txBody>
          <a:bodyPr wrap="none" anchor="ctr"/>
          <a:lstStyle/>
          <a:p>
            <a:pPr fontAlgn="base">
              <a:spcBef>
                <a:spcPct val="0"/>
              </a:spcBef>
              <a:spcAft>
                <a:spcPct val="0"/>
              </a:spcAft>
            </a:pPr>
            <a:endParaRPr lang="en-GB" dirty="0">
              <a:solidFill>
                <a:prstClr val="black"/>
              </a:solidFill>
              <a:latin typeface="Arial" panose="020B0604020202020204" pitchFamily="34" charset="0"/>
              <a:ea typeface="ＭＳ Ｐゴシック" panose="020B0600070205080204" pitchFamily="34" charset="-128"/>
            </a:endParaRPr>
          </a:p>
        </p:txBody>
      </p:sp>
      <p:sp>
        <p:nvSpPr>
          <p:cNvPr id="79887" name="AutoShape 15">
            <a:extLst>
              <a:ext uri="{FF2B5EF4-FFF2-40B4-BE49-F238E27FC236}">
                <a16:creationId xmlns:a16="http://schemas.microsoft.com/office/drawing/2014/main" id="{2DD7FE9C-315D-46E1-800A-991CFF0B9465}"/>
              </a:ext>
            </a:extLst>
          </p:cNvPr>
          <p:cNvSpPr>
            <a:spLocks noChangeArrowheads="1"/>
          </p:cNvSpPr>
          <p:nvPr/>
        </p:nvSpPr>
        <p:spPr bwMode="auto">
          <a:xfrm rot="5400000">
            <a:off x="5822913" y="4707297"/>
            <a:ext cx="453703" cy="285353"/>
          </a:xfrm>
          <a:prstGeom prst="leftRightArrow">
            <a:avLst>
              <a:gd name="adj1" fmla="val 50000"/>
              <a:gd name="adj2" fmla="val 34945"/>
            </a:avLst>
          </a:prstGeom>
          <a:solidFill>
            <a:srgbClr val="FFC000"/>
          </a:solidFill>
          <a:ln w="9525">
            <a:noFill/>
            <a:miter lim="800000"/>
            <a:headEnd/>
            <a:tailEnd/>
          </a:ln>
          <a:effectLst/>
        </p:spPr>
        <p:txBody>
          <a:bodyPr wrap="none" anchor="ctr"/>
          <a:lstStyle/>
          <a:p>
            <a:pPr fontAlgn="base">
              <a:spcBef>
                <a:spcPct val="0"/>
              </a:spcBef>
              <a:spcAft>
                <a:spcPct val="0"/>
              </a:spcAft>
            </a:pPr>
            <a:endParaRPr lang="en-GB" dirty="0">
              <a:solidFill>
                <a:prstClr val="black"/>
              </a:solidFill>
              <a:latin typeface="Arial" panose="020B0604020202020204" pitchFamily="34" charset="0"/>
              <a:ea typeface="ＭＳ Ｐゴシック" panose="020B0600070205080204" pitchFamily="34" charset="-128"/>
            </a:endParaRPr>
          </a:p>
        </p:txBody>
      </p:sp>
      <p:sp>
        <p:nvSpPr>
          <p:cNvPr id="79888" name="AutoShape 16">
            <a:extLst>
              <a:ext uri="{FF2B5EF4-FFF2-40B4-BE49-F238E27FC236}">
                <a16:creationId xmlns:a16="http://schemas.microsoft.com/office/drawing/2014/main" id="{6EC7A80E-9EC0-4E67-81AF-6479CDC1EA9F}"/>
              </a:ext>
            </a:extLst>
          </p:cNvPr>
          <p:cNvSpPr>
            <a:spLocks noChangeArrowheads="1"/>
          </p:cNvSpPr>
          <p:nvPr/>
        </p:nvSpPr>
        <p:spPr bwMode="auto">
          <a:xfrm rot="4741312" flipH="1">
            <a:off x="2057997" y="3508752"/>
            <a:ext cx="2376487" cy="288925"/>
          </a:xfrm>
          <a:prstGeom prst="rightArrow">
            <a:avLst>
              <a:gd name="adj1" fmla="val 50000"/>
              <a:gd name="adj2" fmla="val 205632"/>
            </a:avLst>
          </a:prstGeom>
          <a:solidFill>
            <a:srgbClr val="FDA1CF"/>
          </a:solidFill>
          <a:ln w="9525">
            <a:noFill/>
            <a:miter lim="800000"/>
            <a:headEnd/>
            <a:tailEnd/>
          </a:ln>
          <a:effectLst/>
        </p:spPr>
        <p:txBody>
          <a:bodyPr wrap="none" anchor="ctr"/>
          <a:lstStyle/>
          <a:p>
            <a:pPr fontAlgn="base">
              <a:spcBef>
                <a:spcPct val="0"/>
              </a:spcBef>
              <a:spcAft>
                <a:spcPct val="0"/>
              </a:spcAft>
            </a:pPr>
            <a:endParaRPr lang="en-GB" dirty="0">
              <a:solidFill>
                <a:prstClr val="black"/>
              </a:solidFill>
              <a:latin typeface="Arial" panose="020B0604020202020204" pitchFamily="34" charset="0"/>
              <a:ea typeface="ＭＳ Ｐゴシック" panose="020B0600070205080204" pitchFamily="34" charset="-128"/>
            </a:endParaRPr>
          </a:p>
        </p:txBody>
      </p:sp>
      <p:sp>
        <p:nvSpPr>
          <p:cNvPr id="79889" name="AutoShape 17">
            <a:extLst>
              <a:ext uri="{FF2B5EF4-FFF2-40B4-BE49-F238E27FC236}">
                <a16:creationId xmlns:a16="http://schemas.microsoft.com/office/drawing/2014/main" id="{7FEEA99C-9057-45CB-98AD-773D54A2A440}"/>
              </a:ext>
            </a:extLst>
          </p:cNvPr>
          <p:cNvSpPr>
            <a:spLocks noChangeArrowheads="1"/>
          </p:cNvSpPr>
          <p:nvPr/>
        </p:nvSpPr>
        <p:spPr bwMode="auto">
          <a:xfrm rot="16858688">
            <a:off x="7592219" y="3491707"/>
            <a:ext cx="2376488" cy="288925"/>
          </a:xfrm>
          <a:prstGeom prst="rightArrow">
            <a:avLst>
              <a:gd name="adj1" fmla="val 50000"/>
              <a:gd name="adj2" fmla="val 205632"/>
            </a:avLst>
          </a:prstGeom>
          <a:solidFill>
            <a:srgbClr val="FDA1CF"/>
          </a:solidFill>
          <a:ln w="9525">
            <a:noFill/>
            <a:miter lim="800000"/>
            <a:headEnd/>
            <a:tailEnd/>
          </a:ln>
          <a:effectLst/>
        </p:spPr>
        <p:txBody>
          <a:bodyPr wrap="none" anchor="ctr"/>
          <a:lstStyle/>
          <a:p>
            <a:pPr fontAlgn="base">
              <a:spcBef>
                <a:spcPct val="0"/>
              </a:spcBef>
              <a:spcAft>
                <a:spcPct val="0"/>
              </a:spcAft>
            </a:pPr>
            <a:endParaRPr lang="en-GB" dirty="0">
              <a:solidFill>
                <a:prstClr val="black"/>
              </a:solidFill>
              <a:latin typeface="Arial" panose="020B0604020202020204" pitchFamily="34" charset="0"/>
              <a:ea typeface="ＭＳ Ｐゴシック" panose="020B0600070205080204" pitchFamily="34" charset="-128"/>
            </a:endParaRPr>
          </a:p>
        </p:txBody>
      </p:sp>
      <p:sp>
        <p:nvSpPr>
          <p:cNvPr id="21" name="TextBox 20">
            <a:extLst>
              <a:ext uri="{FF2B5EF4-FFF2-40B4-BE49-F238E27FC236}">
                <a16:creationId xmlns:a16="http://schemas.microsoft.com/office/drawing/2014/main" id="{6385A8F5-3143-405D-AE1B-5A8EFC2BBAB2}"/>
              </a:ext>
            </a:extLst>
          </p:cNvPr>
          <p:cNvSpPr txBox="1"/>
          <p:nvPr/>
        </p:nvSpPr>
        <p:spPr>
          <a:xfrm>
            <a:off x="1222378" y="280064"/>
            <a:ext cx="8810625" cy="584775"/>
          </a:xfrm>
          <a:prstGeom prst="rect">
            <a:avLst/>
          </a:prstGeom>
          <a:noFill/>
        </p:spPr>
        <p:txBody>
          <a:bodyPr wrap="square" rtlCol="0">
            <a:spAutoFit/>
          </a:bodyPr>
          <a:lstStyle/>
          <a:p>
            <a:pPr algn="ctr"/>
            <a:r>
              <a:rPr lang="en-US" sz="3200" b="1" dirty="0">
                <a:solidFill>
                  <a:schemeClr val="tx2">
                    <a:lumMod val="75000"/>
                  </a:schemeClr>
                </a:solidFill>
              </a:rPr>
              <a:t>Cognitive model of PTSD (Ehlers &amp; Clark 2000)</a:t>
            </a:r>
            <a:endParaRPr lang="en-GB" sz="3200" b="1" dirty="0">
              <a:solidFill>
                <a:schemeClr val="tx2">
                  <a:lumMod val="75000"/>
                </a:schemeClr>
              </a:solidFill>
            </a:endParaRPr>
          </a:p>
        </p:txBody>
      </p:sp>
      <p:pic>
        <p:nvPicPr>
          <p:cNvPr id="26" name="Content Placeholder 4" descr="Logo, company name&#10;&#10;Description automatically generated">
            <a:extLst>
              <a:ext uri="{FF2B5EF4-FFF2-40B4-BE49-F238E27FC236}">
                <a16:creationId xmlns:a16="http://schemas.microsoft.com/office/drawing/2014/main" id="{A6B2AD6B-A791-4389-B8CD-4FA7E1DCE2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45625" y="-242888"/>
            <a:ext cx="2746375" cy="1943101"/>
          </a:xfrm>
          <a:prstGeom prst="rect">
            <a:avLst/>
          </a:prstGeom>
        </p:spPr>
      </p:pic>
    </p:spTree>
    <p:extLst>
      <p:ext uri="{BB962C8B-B14F-4D97-AF65-F5344CB8AC3E}">
        <p14:creationId xmlns:p14="http://schemas.microsoft.com/office/powerpoint/2010/main" val="3166445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FD4E-2CB4-47DF-8B03-1E8034B40970}"/>
              </a:ext>
            </a:extLst>
          </p:cNvPr>
          <p:cNvSpPr>
            <a:spLocks noGrp="1"/>
          </p:cNvSpPr>
          <p:nvPr>
            <p:ph type="title"/>
          </p:nvPr>
        </p:nvSpPr>
        <p:spPr>
          <a:xfrm>
            <a:off x="935952" y="254578"/>
            <a:ext cx="8596668" cy="1320800"/>
          </a:xfrm>
        </p:spPr>
        <p:txBody>
          <a:bodyPr/>
          <a:lstStyle/>
          <a:p>
            <a:pPr algn="ctr"/>
            <a:r>
              <a:rPr lang="en-GB" dirty="0"/>
              <a:t>Mansell model: Bipolar</a:t>
            </a:r>
          </a:p>
        </p:txBody>
      </p:sp>
      <p:pic>
        <p:nvPicPr>
          <p:cNvPr id="6" name="Picture 1">
            <a:extLst>
              <a:ext uri="{FF2B5EF4-FFF2-40B4-BE49-F238E27FC236}">
                <a16:creationId xmlns:a16="http://schemas.microsoft.com/office/drawing/2014/main" id="{4F521DC6-A231-48E3-B775-89271D130A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48901" y="1133227"/>
            <a:ext cx="8056159" cy="53306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96227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0737F-9405-D101-8046-1193713A8230}"/>
              </a:ext>
            </a:extLst>
          </p:cNvPr>
          <p:cNvSpPr>
            <a:spLocks noGrp="1"/>
          </p:cNvSpPr>
          <p:nvPr>
            <p:ph type="title"/>
          </p:nvPr>
        </p:nvSpPr>
        <p:spPr>
          <a:xfrm>
            <a:off x="1739265" y="194733"/>
            <a:ext cx="7724776" cy="856827"/>
          </a:xfrm>
        </p:spPr>
        <p:txBody>
          <a:bodyPr>
            <a:normAutofit/>
          </a:bodyPr>
          <a:lstStyle/>
          <a:p>
            <a:r>
              <a:rPr lang="en-US" sz="4500" dirty="0"/>
              <a:t>Formulation using Bipolar model</a:t>
            </a:r>
            <a:endParaRPr lang="en-GB" sz="4500" dirty="0"/>
          </a:p>
        </p:txBody>
      </p:sp>
      <p:pic>
        <p:nvPicPr>
          <p:cNvPr id="4" name="image3.png">
            <a:extLst>
              <a:ext uri="{FF2B5EF4-FFF2-40B4-BE49-F238E27FC236}">
                <a16:creationId xmlns:a16="http://schemas.microsoft.com/office/drawing/2014/main" id="{2F7E00FA-FF5A-6110-B7C7-144E0848A27B}"/>
              </a:ext>
            </a:extLst>
          </p:cNvPr>
          <p:cNvPicPr/>
          <p:nvPr/>
        </p:nvPicPr>
        <p:blipFill>
          <a:blip r:embed="rId2"/>
          <a:srcRect/>
          <a:stretch>
            <a:fillRect/>
          </a:stretch>
        </p:blipFill>
        <p:spPr>
          <a:xfrm>
            <a:off x="1602105" y="1051560"/>
            <a:ext cx="7861936" cy="5257800"/>
          </a:xfrm>
          <a:prstGeom prst="rect">
            <a:avLst/>
          </a:prstGeom>
          <a:ln/>
        </p:spPr>
      </p:pic>
    </p:spTree>
    <p:extLst>
      <p:ext uri="{BB962C8B-B14F-4D97-AF65-F5344CB8AC3E}">
        <p14:creationId xmlns:p14="http://schemas.microsoft.com/office/powerpoint/2010/main" val="42293214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0737F-9405-D101-8046-1193713A8230}"/>
              </a:ext>
            </a:extLst>
          </p:cNvPr>
          <p:cNvSpPr>
            <a:spLocks noGrp="1"/>
          </p:cNvSpPr>
          <p:nvPr>
            <p:ph type="title"/>
          </p:nvPr>
        </p:nvSpPr>
        <p:spPr>
          <a:xfrm>
            <a:off x="1739265" y="194733"/>
            <a:ext cx="7724776" cy="856827"/>
          </a:xfrm>
        </p:spPr>
        <p:txBody>
          <a:bodyPr>
            <a:normAutofit/>
          </a:bodyPr>
          <a:lstStyle/>
          <a:p>
            <a:r>
              <a:rPr lang="en-US" sz="4500" dirty="0"/>
              <a:t>Formulation using PTSD model</a:t>
            </a:r>
            <a:endParaRPr lang="en-GB" sz="4500" dirty="0"/>
          </a:p>
        </p:txBody>
      </p:sp>
      <p:pic>
        <p:nvPicPr>
          <p:cNvPr id="5" name="image7.png">
            <a:extLst>
              <a:ext uri="{FF2B5EF4-FFF2-40B4-BE49-F238E27FC236}">
                <a16:creationId xmlns:a16="http://schemas.microsoft.com/office/drawing/2014/main" id="{02FF53F9-DFB9-8AF2-1F93-448835936E86}"/>
              </a:ext>
            </a:extLst>
          </p:cNvPr>
          <p:cNvPicPr/>
          <p:nvPr/>
        </p:nvPicPr>
        <p:blipFill>
          <a:blip r:embed="rId2"/>
          <a:srcRect/>
          <a:stretch>
            <a:fillRect/>
          </a:stretch>
        </p:blipFill>
        <p:spPr>
          <a:xfrm>
            <a:off x="2407920" y="868680"/>
            <a:ext cx="8044815" cy="5487353"/>
          </a:xfrm>
          <a:prstGeom prst="rect">
            <a:avLst/>
          </a:prstGeom>
          <a:ln/>
        </p:spPr>
      </p:pic>
    </p:spTree>
    <p:extLst>
      <p:ext uri="{BB962C8B-B14F-4D97-AF65-F5344CB8AC3E}">
        <p14:creationId xmlns:p14="http://schemas.microsoft.com/office/powerpoint/2010/main" val="210372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A4BD7-D801-15EF-FA71-1DF02835B75B}"/>
              </a:ext>
            </a:extLst>
          </p:cNvPr>
          <p:cNvSpPr>
            <a:spLocks noGrp="1"/>
          </p:cNvSpPr>
          <p:nvPr>
            <p:ph type="title"/>
          </p:nvPr>
        </p:nvSpPr>
        <p:spPr>
          <a:xfrm>
            <a:off x="709612" y="196215"/>
            <a:ext cx="10772775" cy="1077596"/>
          </a:xfrm>
        </p:spPr>
        <p:txBody>
          <a:bodyPr/>
          <a:lstStyle/>
          <a:p>
            <a:pPr algn="ctr"/>
            <a:r>
              <a:rPr lang="en-US" dirty="0"/>
              <a:t>Group Exercise</a:t>
            </a:r>
            <a:endParaRPr lang="en-GB" dirty="0"/>
          </a:p>
        </p:txBody>
      </p:sp>
      <p:sp>
        <p:nvSpPr>
          <p:cNvPr id="3" name="Content Placeholder 2">
            <a:extLst>
              <a:ext uri="{FF2B5EF4-FFF2-40B4-BE49-F238E27FC236}">
                <a16:creationId xmlns:a16="http://schemas.microsoft.com/office/drawing/2014/main" id="{A98E9EB3-47DF-DD19-7661-4A672D6BB09A}"/>
              </a:ext>
            </a:extLst>
          </p:cNvPr>
          <p:cNvSpPr>
            <a:spLocks noGrp="1"/>
          </p:cNvSpPr>
          <p:nvPr>
            <p:ph idx="1"/>
          </p:nvPr>
        </p:nvSpPr>
        <p:spPr>
          <a:xfrm>
            <a:off x="709612" y="1273811"/>
            <a:ext cx="10753725" cy="3766185"/>
          </a:xfrm>
        </p:spPr>
        <p:txBody>
          <a:bodyPr>
            <a:normAutofit/>
          </a:bodyPr>
          <a:lstStyle/>
          <a:p>
            <a:pPr>
              <a:buFont typeface="Arial" panose="020B0604020202020204" pitchFamily="34" charset="0"/>
              <a:buChar char="•"/>
            </a:pPr>
            <a:r>
              <a:rPr lang="en-US" sz="3000" dirty="0">
                <a:latin typeface="Roboto" panose="02000000000000000000" pitchFamily="2" charset="0"/>
                <a:ea typeface="Roboto" panose="02000000000000000000" pitchFamily="2" charset="0"/>
                <a:cs typeface="Roboto" panose="02000000000000000000" pitchFamily="2" charset="0"/>
              </a:rPr>
              <a:t> Read vignette</a:t>
            </a:r>
          </a:p>
          <a:p>
            <a:pPr>
              <a:buFont typeface="Arial" panose="020B0604020202020204" pitchFamily="34" charset="0"/>
              <a:buChar char="•"/>
            </a:pPr>
            <a:endParaRPr lang="en-US" sz="3000"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sz="3000" dirty="0">
                <a:latin typeface="Roboto" panose="02000000000000000000" pitchFamily="2" charset="0"/>
                <a:ea typeface="Roboto" panose="02000000000000000000" pitchFamily="2" charset="0"/>
                <a:cs typeface="Roboto" panose="02000000000000000000" pitchFamily="2" charset="0"/>
              </a:rPr>
              <a:t> Half formulate using PTSD model, half using Bipolar model</a:t>
            </a:r>
          </a:p>
        </p:txBody>
      </p:sp>
    </p:spTree>
    <p:extLst>
      <p:ext uri="{BB962C8B-B14F-4D97-AF65-F5344CB8AC3E}">
        <p14:creationId xmlns:p14="http://schemas.microsoft.com/office/powerpoint/2010/main" val="684812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A4BD7-D801-15EF-FA71-1DF02835B75B}"/>
              </a:ext>
            </a:extLst>
          </p:cNvPr>
          <p:cNvSpPr>
            <a:spLocks noGrp="1"/>
          </p:cNvSpPr>
          <p:nvPr>
            <p:ph type="title"/>
          </p:nvPr>
        </p:nvSpPr>
        <p:spPr>
          <a:xfrm>
            <a:off x="709612" y="316653"/>
            <a:ext cx="10772775" cy="872067"/>
          </a:xfrm>
        </p:spPr>
        <p:txBody>
          <a:bodyPr/>
          <a:lstStyle/>
          <a:p>
            <a:pPr algn="ctr"/>
            <a:r>
              <a:rPr lang="en-US" dirty="0"/>
              <a:t>Formulation tips</a:t>
            </a:r>
            <a:endParaRPr lang="en-GB" dirty="0"/>
          </a:p>
        </p:txBody>
      </p:sp>
      <p:sp>
        <p:nvSpPr>
          <p:cNvPr id="3" name="Content Placeholder 2">
            <a:extLst>
              <a:ext uri="{FF2B5EF4-FFF2-40B4-BE49-F238E27FC236}">
                <a16:creationId xmlns:a16="http://schemas.microsoft.com/office/drawing/2014/main" id="{A98E9EB3-47DF-DD19-7661-4A672D6BB09A}"/>
              </a:ext>
            </a:extLst>
          </p:cNvPr>
          <p:cNvSpPr>
            <a:spLocks noGrp="1"/>
          </p:cNvSpPr>
          <p:nvPr>
            <p:ph idx="1"/>
          </p:nvPr>
        </p:nvSpPr>
        <p:spPr>
          <a:xfrm>
            <a:off x="585216" y="1188720"/>
            <a:ext cx="10753725" cy="5352627"/>
          </a:xfrm>
        </p:spPr>
        <p:txBody>
          <a:bodyPr>
            <a:normAutofit/>
          </a:bodyPr>
          <a:lstStyle/>
          <a:p>
            <a:pPr marL="521027" indent="-342900" defTabSz="914446">
              <a:lnSpc>
                <a:spcPct val="110000"/>
              </a:lnSpc>
              <a:buFont typeface="Arial" panose="020B0604020202020204" pitchFamily="34" charset="0"/>
              <a:buChar char="•"/>
              <a:defRPr/>
            </a:pPr>
            <a:r>
              <a:rPr lang="en-GB" sz="2400" dirty="0">
                <a:solidFill>
                  <a:srgbClr val="171C30"/>
                </a:solidFill>
                <a:latin typeface="Roboto" panose="02000000000000000000" pitchFamily="2" charset="0"/>
                <a:ea typeface="Roboto" panose="02000000000000000000" pitchFamily="2" charset="0"/>
                <a:cs typeface="Roboto" panose="02000000000000000000" pitchFamily="2" charset="0"/>
              </a:rPr>
              <a:t>You can put trauma in formulation even if don’t meet criteria for PTSD!</a:t>
            </a:r>
          </a:p>
          <a:p>
            <a:pPr marL="521027" indent="-342900" defTabSz="914446">
              <a:lnSpc>
                <a:spcPct val="110000"/>
              </a:lnSpc>
              <a:buFont typeface="Arial" panose="020B0604020202020204" pitchFamily="34" charset="0"/>
              <a:buChar char="•"/>
              <a:defRPr/>
            </a:pPr>
            <a:r>
              <a:rPr lang="en-US" sz="2400" dirty="0">
                <a:solidFill>
                  <a:srgbClr val="171C30"/>
                </a:solidFill>
                <a:latin typeface="Roboto" panose="02000000000000000000" pitchFamily="2" charset="0"/>
                <a:ea typeface="Roboto" panose="02000000000000000000" pitchFamily="2" charset="0"/>
                <a:cs typeface="Roboto" panose="02000000000000000000" pitchFamily="2" charset="0"/>
              </a:rPr>
              <a:t>The consequences of mania and resulting treatment (sectioned etc.) can themselves be traumatic.</a:t>
            </a:r>
          </a:p>
          <a:p>
            <a:pPr marL="0" indent="0">
              <a:buNone/>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Formulate together: Trauma related Bipolar or Bipolar-related PTSD</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Map out interactions between the two.</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Formulate early childhood impact, and impact of more recent episodes.</a:t>
            </a:r>
          </a:p>
          <a:p>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481126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A4BD7-D801-15EF-FA71-1DF02835B75B}"/>
              </a:ext>
            </a:extLst>
          </p:cNvPr>
          <p:cNvSpPr>
            <a:spLocks noGrp="1"/>
          </p:cNvSpPr>
          <p:nvPr>
            <p:ph type="title"/>
          </p:nvPr>
        </p:nvSpPr>
        <p:spPr>
          <a:xfrm>
            <a:off x="709612" y="316653"/>
            <a:ext cx="10772775" cy="872067"/>
          </a:xfrm>
        </p:spPr>
        <p:txBody>
          <a:bodyPr/>
          <a:lstStyle/>
          <a:p>
            <a:pPr algn="ctr"/>
            <a:r>
              <a:rPr lang="en-US" dirty="0"/>
              <a:t>Formulation tips</a:t>
            </a:r>
            <a:endParaRPr lang="en-GB" dirty="0"/>
          </a:p>
        </p:txBody>
      </p:sp>
      <p:sp>
        <p:nvSpPr>
          <p:cNvPr id="3" name="Content Placeholder 2">
            <a:extLst>
              <a:ext uri="{FF2B5EF4-FFF2-40B4-BE49-F238E27FC236}">
                <a16:creationId xmlns:a16="http://schemas.microsoft.com/office/drawing/2014/main" id="{A98E9EB3-47DF-DD19-7661-4A672D6BB09A}"/>
              </a:ext>
            </a:extLst>
          </p:cNvPr>
          <p:cNvSpPr>
            <a:spLocks noGrp="1"/>
          </p:cNvSpPr>
          <p:nvPr>
            <p:ph idx="1"/>
          </p:nvPr>
        </p:nvSpPr>
        <p:spPr>
          <a:xfrm>
            <a:off x="585216" y="1188720"/>
            <a:ext cx="10753725" cy="5352627"/>
          </a:xfrm>
        </p:spPr>
        <p:txBody>
          <a:bodyPr>
            <a:normAutofit/>
          </a:bodyPr>
          <a:lstStyle/>
          <a:p>
            <a:pPr marL="521027" indent="-342900" defTabSz="914446">
              <a:lnSpc>
                <a:spcPct val="110000"/>
              </a:lnSpc>
              <a:buFont typeface="Arial" panose="020B0604020202020204" pitchFamily="34" charset="0"/>
              <a:buChar char="•"/>
              <a:defRPr/>
            </a:pPr>
            <a:r>
              <a:rPr lang="en-US" dirty="0">
                <a:solidFill>
                  <a:srgbClr val="171C30"/>
                </a:solidFill>
                <a:latin typeface="Roboto" panose="02000000000000000000" pitchFamily="2" charset="0"/>
                <a:ea typeface="Roboto" panose="02000000000000000000" pitchFamily="2" charset="0"/>
                <a:cs typeface="Roboto" panose="02000000000000000000" pitchFamily="2" charset="0"/>
              </a:rPr>
              <a:t>Cognitive processing during trauma: Impacted by mood state at the time.</a:t>
            </a:r>
          </a:p>
          <a:p>
            <a:pPr marL="521027" indent="-342900" defTabSz="914446">
              <a:lnSpc>
                <a:spcPct val="110000"/>
              </a:lnSpc>
              <a:buFont typeface="Arial" panose="020B0604020202020204" pitchFamily="34" charset="0"/>
              <a:buChar char="•"/>
              <a:defRPr/>
            </a:pPr>
            <a:endParaRPr lang="en-US" dirty="0">
              <a:solidFill>
                <a:srgbClr val="171C30"/>
              </a:solidFill>
              <a:latin typeface="Roboto" panose="02000000000000000000" pitchFamily="2" charset="0"/>
              <a:ea typeface="Roboto" panose="02000000000000000000" pitchFamily="2" charset="0"/>
              <a:cs typeface="Roboto" panose="02000000000000000000" pitchFamily="2" charset="0"/>
            </a:endParaRPr>
          </a:p>
          <a:p>
            <a:pPr marL="521027" indent="-342900" defTabSz="914446">
              <a:lnSpc>
                <a:spcPct val="110000"/>
              </a:lnSpc>
              <a:buFont typeface="Arial" panose="020B0604020202020204" pitchFamily="34" charset="0"/>
              <a:buChar char="•"/>
              <a:defRPr/>
            </a:pPr>
            <a:r>
              <a:rPr lang="en-US" dirty="0">
                <a:solidFill>
                  <a:srgbClr val="171C30"/>
                </a:solidFill>
                <a:latin typeface="Roboto" panose="02000000000000000000" pitchFamily="2" charset="0"/>
                <a:ea typeface="Roboto" panose="02000000000000000000" pitchFamily="2" charset="0"/>
                <a:cs typeface="Roboto" panose="02000000000000000000" pitchFamily="2" charset="0"/>
              </a:rPr>
              <a:t>Sense of current threat might be triggered by mood: E.g. Depressed, think back to time were in hospital when depressed.</a:t>
            </a:r>
          </a:p>
          <a:p>
            <a:pPr marL="521027" indent="-342900" defTabSz="914446">
              <a:lnSpc>
                <a:spcPct val="110000"/>
              </a:lnSpc>
              <a:buFont typeface="Arial" panose="020B0604020202020204" pitchFamily="34" charset="0"/>
              <a:buChar char="•"/>
              <a:defRPr/>
            </a:pPr>
            <a:endParaRPr lang="en-US" dirty="0">
              <a:solidFill>
                <a:srgbClr val="171C30"/>
              </a:solidFill>
              <a:latin typeface="Roboto" panose="02000000000000000000" pitchFamily="2" charset="0"/>
              <a:ea typeface="Roboto" panose="02000000000000000000" pitchFamily="2" charset="0"/>
              <a:cs typeface="Roboto" panose="02000000000000000000" pitchFamily="2" charset="0"/>
            </a:endParaRPr>
          </a:p>
          <a:p>
            <a:pPr marL="521027" indent="-342900" defTabSz="914446">
              <a:lnSpc>
                <a:spcPct val="110000"/>
              </a:lnSpc>
              <a:buFont typeface="Arial" panose="020B0604020202020204" pitchFamily="34" charset="0"/>
              <a:buChar char="•"/>
              <a:defRPr/>
            </a:pPr>
            <a:r>
              <a:rPr lang="en-US" dirty="0">
                <a:solidFill>
                  <a:srgbClr val="171C30"/>
                </a:solidFill>
                <a:latin typeface="Roboto" panose="02000000000000000000" pitchFamily="2" charset="0"/>
                <a:ea typeface="Roboto" panose="02000000000000000000" pitchFamily="2" charset="0"/>
                <a:cs typeface="Roboto" panose="02000000000000000000" pitchFamily="2" charset="0"/>
              </a:rPr>
              <a:t>Thoughts/beliefs linking both e.g.</a:t>
            </a:r>
            <a:r>
              <a:rPr lang="en-US" dirty="0">
                <a:solidFill>
                  <a:srgbClr val="000000"/>
                </a:solidFill>
                <a:effectLst/>
                <a:latin typeface="Roboto" panose="02000000000000000000" pitchFamily="2" charset="0"/>
                <a:ea typeface="Roboto" panose="02000000000000000000" pitchFamily="2" charset="0"/>
                <a:cs typeface="Roboto" panose="02000000000000000000" pitchFamily="2" charset="0"/>
              </a:rPr>
              <a:t> ‘I only feel safe and confident when I’m manic’.</a:t>
            </a:r>
          </a:p>
          <a:p>
            <a:pPr marL="521027" indent="-342900" defTabSz="914446">
              <a:lnSpc>
                <a:spcPct val="110000"/>
              </a:lnSpc>
              <a:buFont typeface="Arial" panose="020B0604020202020204" pitchFamily="34" charset="0"/>
              <a:buChar char="•"/>
              <a:defRPr/>
            </a:pPr>
            <a:endParaRPr lang="en-US" dirty="0">
              <a:solidFill>
                <a:srgbClr val="000000"/>
              </a:solidFill>
              <a:latin typeface="Roboto" panose="02000000000000000000" pitchFamily="2" charset="0"/>
              <a:ea typeface="Roboto" panose="02000000000000000000" pitchFamily="2" charset="0"/>
              <a:cs typeface="Roboto" panose="02000000000000000000" pitchFamily="2" charset="0"/>
            </a:endParaRPr>
          </a:p>
          <a:p>
            <a:pPr marL="521027" indent="-342900" defTabSz="914446">
              <a:lnSpc>
                <a:spcPct val="110000"/>
              </a:lnSpc>
              <a:buFont typeface="Arial" panose="020B0604020202020204" pitchFamily="34" charset="0"/>
              <a:buChar char="•"/>
              <a:defRPr/>
            </a:pPr>
            <a:r>
              <a:rPr lang="en-US" dirty="0">
                <a:solidFill>
                  <a:srgbClr val="000000"/>
                </a:solidFill>
                <a:latin typeface="Roboto" panose="02000000000000000000" pitchFamily="2" charset="0"/>
                <a:ea typeface="Roboto" panose="02000000000000000000" pitchFamily="2" charset="0"/>
                <a:cs typeface="Roboto" panose="02000000000000000000" pitchFamily="2" charset="0"/>
              </a:rPr>
              <a:t>Sleep problems due to nightmares may trigger mood changes.</a:t>
            </a:r>
            <a:endParaRPr lang="en-US" dirty="0">
              <a:latin typeface="Roboto" panose="02000000000000000000" pitchFamily="2" charset="0"/>
              <a:ea typeface="Roboto" panose="02000000000000000000" pitchFamily="2" charset="0"/>
              <a:cs typeface="Roboto" panose="02000000000000000000" pitchFamily="2" charset="0"/>
            </a:endParaRPr>
          </a:p>
          <a:p>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230534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A4BD7-D801-15EF-FA71-1DF02835B75B}"/>
              </a:ext>
            </a:extLst>
          </p:cNvPr>
          <p:cNvSpPr>
            <a:spLocks noGrp="1"/>
          </p:cNvSpPr>
          <p:nvPr>
            <p:ph type="title"/>
          </p:nvPr>
        </p:nvSpPr>
        <p:spPr>
          <a:xfrm>
            <a:off x="709612" y="196215"/>
            <a:ext cx="10772775" cy="1077596"/>
          </a:xfrm>
        </p:spPr>
        <p:txBody>
          <a:bodyPr/>
          <a:lstStyle/>
          <a:p>
            <a:pPr algn="ctr"/>
            <a:r>
              <a:rPr lang="en-US" dirty="0"/>
              <a:t>Evidence base</a:t>
            </a:r>
            <a:endParaRPr lang="en-GB" dirty="0"/>
          </a:p>
        </p:txBody>
      </p:sp>
      <p:sp>
        <p:nvSpPr>
          <p:cNvPr id="3" name="Content Placeholder 2">
            <a:extLst>
              <a:ext uri="{FF2B5EF4-FFF2-40B4-BE49-F238E27FC236}">
                <a16:creationId xmlns:a16="http://schemas.microsoft.com/office/drawing/2014/main" id="{A98E9EB3-47DF-DD19-7661-4A672D6BB09A}"/>
              </a:ext>
            </a:extLst>
          </p:cNvPr>
          <p:cNvSpPr>
            <a:spLocks noGrp="1"/>
          </p:cNvSpPr>
          <p:nvPr>
            <p:ph idx="1"/>
          </p:nvPr>
        </p:nvSpPr>
        <p:spPr>
          <a:xfrm>
            <a:off x="709612" y="1273811"/>
            <a:ext cx="10753725" cy="3766185"/>
          </a:xfrm>
        </p:spPr>
        <p:txBody>
          <a:bodyPr>
            <a:normAutofit/>
          </a:bodyPr>
          <a:lstStyle/>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Currently no RCTs of trauma focused CBT within Bipolar.</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RCT of CBT for PTSD in SMI (including Bipolar) showed good completion and effectiveness (</a:t>
            </a:r>
            <a:r>
              <a:rPr lang="en-US" dirty="0" err="1">
                <a:latin typeface="Roboto" panose="02000000000000000000" pitchFamily="2" charset="0"/>
                <a:ea typeface="Roboto" panose="02000000000000000000" pitchFamily="2" charset="0"/>
                <a:cs typeface="Roboto" panose="02000000000000000000" pitchFamily="2" charset="0"/>
              </a:rPr>
              <a:t>Mueser</a:t>
            </a:r>
            <a:r>
              <a:rPr lang="en-US" dirty="0">
                <a:latin typeface="Roboto" panose="02000000000000000000" pitchFamily="2" charset="0"/>
                <a:ea typeface="Roboto" panose="02000000000000000000" pitchFamily="2" charset="0"/>
                <a:cs typeface="Roboto" panose="02000000000000000000" pitchFamily="2" charset="0"/>
              </a:rPr>
              <a:t> et la., 2008).</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Case series: </a:t>
            </a:r>
            <a:r>
              <a:rPr lang="en-US" dirty="0">
                <a:effectLst/>
                <a:latin typeface="Roboto" panose="02000000000000000000" pitchFamily="2" charset="0"/>
                <a:ea typeface="Roboto" panose="02000000000000000000" pitchFamily="2" charset="0"/>
                <a:cs typeface="Roboto" panose="02000000000000000000" pitchFamily="2" charset="0"/>
              </a:rPr>
              <a:t>Narrative exposure therapy with four bipolar patients included could be an effective and safe treatment (Mauritz et al., 2022). </a:t>
            </a:r>
            <a:endParaRPr lang="en-US"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033446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339E-B701-8DEE-7700-F9E1004F9480}"/>
              </a:ext>
            </a:extLst>
          </p:cNvPr>
          <p:cNvSpPr>
            <a:spLocks noGrp="1"/>
          </p:cNvSpPr>
          <p:nvPr>
            <p:ph type="title"/>
          </p:nvPr>
        </p:nvSpPr>
        <p:spPr>
          <a:xfrm>
            <a:off x="677333" y="-101617"/>
            <a:ext cx="10772775" cy="1658198"/>
          </a:xfrm>
        </p:spPr>
        <p:txBody>
          <a:bodyPr/>
          <a:lstStyle/>
          <a:p>
            <a:pPr algn="ctr"/>
            <a:r>
              <a:rPr lang="en-US" dirty="0"/>
              <a:t>Aims for session</a:t>
            </a:r>
            <a:endParaRPr lang="en-GB" dirty="0"/>
          </a:p>
        </p:txBody>
      </p:sp>
      <p:sp>
        <p:nvSpPr>
          <p:cNvPr id="3" name="Content Placeholder 2">
            <a:extLst>
              <a:ext uri="{FF2B5EF4-FFF2-40B4-BE49-F238E27FC236}">
                <a16:creationId xmlns:a16="http://schemas.microsoft.com/office/drawing/2014/main" id="{13BCD77F-2482-7419-8793-F2BF2E1C47E0}"/>
              </a:ext>
            </a:extLst>
          </p:cNvPr>
          <p:cNvSpPr txBox="1">
            <a:spLocks/>
          </p:cNvSpPr>
          <p:nvPr/>
        </p:nvSpPr>
        <p:spPr>
          <a:xfrm>
            <a:off x="677333" y="1230010"/>
            <a:ext cx="9020339" cy="5163001"/>
          </a:xfrm>
          <a:prstGeom prst="rect">
            <a:avLst/>
          </a:prstGeom>
        </p:spPr>
        <p:txBody>
          <a:bodyPr>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pPr>
              <a:buFont typeface="Arial" panose="020B0604020202020204" pitchFamily="34" charset="0"/>
              <a:buChar char="•"/>
            </a:pPr>
            <a:r>
              <a:rPr lang="en-GB" dirty="0">
                <a:latin typeface="Roboto" panose="02000000000000000000" pitchFamily="2" charset="0"/>
                <a:ea typeface="Roboto" panose="02000000000000000000" pitchFamily="2" charset="0"/>
              </a:rPr>
              <a:t> Overlap between trauma and Bipolar</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Formulation</a:t>
            </a:r>
          </a:p>
          <a:p>
            <a:pPr marL="0" indent="0">
              <a:buNone/>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Evidence base</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Adaptations for CBT for PTSD in this population</a:t>
            </a:r>
            <a:endParaRPr lang="en-GB" dirty="0"/>
          </a:p>
        </p:txBody>
      </p:sp>
    </p:spTree>
    <p:extLst>
      <p:ext uri="{BB962C8B-B14F-4D97-AF65-F5344CB8AC3E}">
        <p14:creationId xmlns:p14="http://schemas.microsoft.com/office/powerpoint/2010/main" val="93094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A4BD7-D801-15EF-FA71-1DF02835B75B}"/>
              </a:ext>
            </a:extLst>
          </p:cNvPr>
          <p:cNvSpPr>
            <a:spLocks noGrp="1"/>
          </p:cNvSpPr>
          <p:nvPr>
            <p:ph type="title"/>
          </p:nvPr>
        </p:nvSpPr>
        <p:spPr>
          <a:xfrm>
            <a:off x="709612" y="196215"/>
            <a:ext cx="10772775" cy="1077596"/>
          </a:xfrm>
        </p:spPr>
        <p:txBody>
          <a:bodyPr/>
          <a:lstStyle/>
          <a:p>
            <a:pPr algn="ctr"/>
            <a:r>
              <a:rPr lang="en-US" dirty="0"/>
              <a:t>Evidence base</a:t>
            </a:r>
            <a:endParaRPr lang="en-GB" dirty="0"/>
          </a:p>
        </p:txBody>
      </p:sp>
      <p:sp>
        <p:nvSpPr>
          <p:cNvPr id="3" name="Content Placeholder 2">
            <a:extLst>
              <a:ext uri="{FF2B5EF4-FFF2-40B4-BE49-F238E27FC236}">
                <a16:creationId xmlns:a16="http://schemas.microsoft.com/office/drawing/2014/main" id="{A98E9EB3-47DF-DD19-7661-4A672D6BB09A}"/>
              </a:ext>
            </a:extLst>
          </p:cNvPr>
          <p:cNvSpPr>
            <a:spLocks noGrp="1"/>
          </p:cNvSpPr>
          <p:nvPr>
            <p:ph idx="1"/>
          </p:nvPr>
        </p:nvSpPr>
        <p:spPr>
          <a:xfrm>
            <a:off x="709612" y="1273811"/>
            <a:ext cx="10753725" cy="3766185"/>
          </a:xfrm>
        </p:spPr>
        <p:txBody>
          <a:bodyPr>
            <a:noAutofit/>
          </a:bodyPr>
          <a:lstStyle/>
          <a:p>
            <a:pPr marL="434340" indent="-342900" algn="just">
              <a:lnSpc>
                <a:spcPct val="100000"/>
              </a:lnSpc>
              <a:spcBef>
                <a:spcPts val="0"/>
              </a:spcBef>
              <a:buFont typeface="Arial" panose="020B0604020202020204" pitchFamily="34" charset="0"/>
              <a:buChar char="•"/>
            </a:pPr>
            <a:r>
              <a:rPr lang="en-US" dirty="0">
                <a:effectLst/>
                <a:latin typeface="Roboto" panose="02000000000000000000" pitchFamily="2" charset="0"/>
                <a:ea typeface="Roboto" panose="02000000000000000000" pitchFamily="2" charset="0"/>
                <a:cs typeface="Roboto" panose="02000000000000000000" pitchFamily="2" charset="0"/>
              </a:rPr>
              <a:t>Recent feasibility study of prolonged exposure with 32 participants with Bipolar disorder found 75% completion of all ten sessions (Katz et al., 2023).</a:t>
            </a:r>
          </a:p>
          <a:p>
            <a:pPr indent="0" algn="just">
              <a:lnSpc>
                <a:spcPct val="100000"/>
              </a:lnSpc>
              <a:spcBef>
                <a:spcPts val="0"/>
              </a:spcBef>
              <a:buNone/>
            </a:pPr>
            <a:endParaRPr lang="en-US" dirty="0">
              <a:effectLst/>
              <a:latin typeface="Roboto" panose="02000000000000000000" pitchFamily="2" charset="0"/>
              <a:ea typeface="Roboto" panose="02000000000000000000" pitchFamily="2" charset="0"/>
              <a:cs typeface="Roboto" panose="02000000000000000000" pitchFamily="2" charset="0"/>
            </a:endParaRPr>
          </a:p>
          <a:p>
            <a:pPr marL="434340" indent="-342900" algn="just">
              <a:lnSpc>
                <a:spcPct val="100000"/>
              </a:lnSpc>
              <a:spcBef>
                <a:spcPts val="0"/>
              </a:spcBef>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Reduced </a:t>
            </a:r>
            <a:r>
              <a:rPr lang="en-US" dirty="0">
                <a:effectLst/>
                <a:latin typeface="Roboto" panose="02000000000000000000" pitchFamily="2" charset="0"/>
                <a:ea typeface="Roboto" panose="02000000000000000000" pitchFamily="2" charset="0"/>
                <a:cs typeface="Roboto" panose="02000000000000000000" pitchFamily="2" charset="0"/>
              </a:rPr>
              <a:t>PTSD symptom severity and suicidality, depression symptoms.</a:t>
            </a:r>
          </a:p>
          <a:p>
            <a:pPr marL="434340" indent="-342900" algn="just">
              <a:lnSpc>
                <a:spcPct val="100000"/>
              </a:lnSpc>
              <a:spcBef>
                <a:spcPts val="0"/>
              </a:spcBef>
              <a:buFont typeface="Arial" panose="020B0604020202020204" pitchFamily="34" charset="0"/>
              <a:buChar char="•"/>
            </a:pPr>
            <a:endParaRPr lang="en-US" dirty="0">
              <a:effectLst/>
              <a:latin typeface="Roboto" panose="02000000000000000000" pitchFamily="2" charset="0"/>
              <a:ea typeface="Roboto" panose="02000000000000000000" pitchFamily="2" charset="0"/>
              <a:cs typeface="Roboto" panose="02000000000000000000" pitchFamily="2" charset="0"/>
            </a:endParaRPr>
          </a:p>
          <a:p>
            <a:pPr marL="434340" indent="-342900" algn="just">
              <a:lnSpc>
                <a:spcPct val="100000"/>
              </a:lnSpc>
              <a:spcBef>
                <a:spcPts val="0"/>
              </a:spcBef>
              <a:buFont typeface="Arial" panose="020B0604020202020204" pitchFamily="34" charset="0"/>
              <a:buChar char="•"/>
            </a:pPr>
            <a:r>
              <a:rPr lang="en-US" dirty="0">
                <a:effectLst/>
                <a:latin typeface="Roboto" panose="02000000000000000000" pitchFamily="2" charset="0"/>
                <a:ea typeface="Roboto" panose="02000000000000000000" pitchFamily="2" charset="0"/>
                <a:cs typeface="Roboto" panose="02000000000000000000" pitchFamily="2" charset="0"/>
              </a:rPr>
              <a:t>The standard prolonged exposure protocol was used with no modifications.</a:t>
            </a:r>
          </a:p>
          <a:p>
            <a:pPr marL="434340" indent="-342900" algn="just">
              <a:lnSpc>
                <a:spcPct val="100000"/>
              </a:lnSpc>
              <a:spcBef>
                <a:spcPts val="0"/>
              </a:spcBef>
              <a:buFont typeface="Arial" panose="020B0604020202020204" pitchFamily="34" charset="0"/>
              <a:buChar char="•"/>
            </a:pPr>
            <a:endParaRPr lang="en-US" dirty="0">
              <a:effectLst/>
              <a:latin typeface="Roboto" panose="02000000000000000000" pitchFamily="2" charset="0"/>
              <a:ea typeface="Roboto" panose="02000000000000000000" pitchFamily="2" charset="0"/>
              <a:cs typeface="Roboto" panose="02000000000000000000" pitchFamily="2" charset="0"/>
            </a:endParaRPr>
          </a:p>
          <a:p>
            <a:pPr marL="434340" indent="-342900" algn="just">
              <a:lnSpc>
                <a:spcPct val="100000"/>
              </a:lnSpc>
              <a:spcBef>
                <a:spcPts val="0"/>
              </a:spcBef>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N</a:t>
            </a:r>
            <a:r>
              <a:rPr lang="en-US" dirty="0">
                <a:effectLst/>
                <a:latin typeface="Roboto" panose="02000000000000000000" pitchFamily="2" charset="0"/>
                <a:ea typeface="Roboto" panose="02000000000000000000" pitchFamily="2" charset="0"/>
                <a:cs typeface="Roboto" panose="02000000000000000000" pitchFamily="2" charset="0"/>
              </a:rPr>
              <a:t>o increase in manic symptoms over time.  </a:t>
            </a:r>
            <a:endParaRPr lang="en-GB" dirty="0">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4166427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A4BD7-D801-15EF-FA71-1DF02835B75B}"/>
              </a:ext>
            </a:extLst>
          </p:cNvPr>
          <p:cNvSpPr>
            <a:spLocks noGrp="1"/>
          </p:cNvSpPr>
          <p:nvPr>
            <p:ph type="title"/>
          </p:nvPr>
        </p:nvSpPr>
        <p:spPr>
          <a:xfrm>
            <a:off x="709612" y="196215"/>
            <a:ext cx="10772775" cy="1077596"/>
          </a:xfrm>
        </p:spPr>
        <p:txBody>
          <a:bodyPr/>
          <a:lstStyle/>
          <a:p>
            <a:pPr algn="ctr"/>
            <a:r>
              <a:rPr lang="en-US" dirty="0"/>
              <a:t>Evidence base: EMDR</a:t>
            </a:r>
            <a:endParaRPr lang="en-GB" dirty="0"/>
          </a:p>
        </p:txBody>
      </p:sp>
      <p:sp>
        <p:nvSpPr>
          <p:cNvPr id="3" name="Content Placeholder 2">
            <a:extLst>
              <a:ext uri="{FF2B5EF4-FFF2-40B4-BE49-F238E27FC236}">
                <a16:creationId xmlns:a16="http://schemas.microsoft.com/office/drawing/2014/main" id="{A98E9EB3-47DF-DD19-7661-4A672D6BB09A}"/>
              </a:ext>
            </a:extLst>
          </p:cNvPr>
          <p:cNvSpPr>
            <a:spLocks noGrp="1"/>
          </p:cNvSpPr>
          <p:nvPr>
            <p:ph idx="1"/>
          </p:nvPr>
        </p:nvSpPr>
        <p:spPr>
          <a:xfrm>
            <a:off x="728662" y="1273811"/>
            <a:ext cx="10753725" cy="3766185"/>
          </a:xfrm>
        </p:spPr>
        <p:txBody>
          <a:bodyPr>
            <a:noAutofit/>
          </a:bodyPr>
          <a:lstStyle/>
          <a:p>
            <a:pPr marL="434340" indent="-342900" algn="just">
              <a:lnSpc>
                <a:spcPct val="100000"/>
              </a:lnSpc>
              <a:spcBef>
                <a:spcPts val="0"/>
              </a:spcBef>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RCTs: Those with Bipolar and trauma.</a:t>
            </a:r>
          </a:p>
          <a:p>
            <a:pPr marL="434340" indent="-342900" algn="just">
              <a:lnSpc>
                <a:spcPct val="100000"/>
              </a:lnSpc>
              <a:spcBef>
                <a:spcPts val="0"/>
              </a:spcBef>
              <a:buFont typeface="Arial" panose="020B0604020202020204" pitchFamily="34" charset="0"/>
              <a:buChar char="•"/>
            </a:pPr>
            <a:endParaRPr lang="en-GB" dirty="0">
              <a:effectLst/>
              <a:latin typeface="Roboto" panose="02000000000000000000" pitchFamily="2" charset="0"/>
              <a:ea typeface="Roboto" panose="02000000000000000000" pitchFamily="2" charset="0"/>
              <a:cs typeface="Roboto" panose="02000000000000000000" pitchFamily="2" charset="0"/>
            </a:endParaRPr>
          </a:p>
          <a:p>
            <a:pPr marL="434340" indent="-342900" algn="just">
              <a:lnSpc>
                <a:spcPct val="100000"/>
              </a:lnSpc>
              <a:spcBef>
                <a:spcPts val="0"/>
              </a:spcBef>
              <a:buFont typeface="Arial" panose="020B0604020202020204" pitchFamily="34" charset="0"/>
              <a:buChar char="•"/>
            </a:pPr>
            <a:r>
              <a:rPr lang="en-GB" dirty="0">
                <a:effectLst/>
                <a:latin typeface="Roboto" panose="02000000000000000000" pitchFamily="2" charset="0"/>
                <a:ea typeface="Roboto" panose="02000000000000000000" pitchFamily="2" charset="0"/>
                <a:cs typeface="Roboto" panose="02000000000000000000" pitchFamily="2" charset="0"/>
              </a:rPr>
              <a:t>Reduce impact for EMDR compared to supportive therapy at reducing affective symptoms (in particular mixed), and improving functioning.</a:t>
            </a:r>
          </a:p>
          <a:p>
            <a:pPr marL="434340" indent="-342900" algn="just">
              <a:lnSpc>
                <a:spcPct val="100000"/>
              </a:lnSpc>
              <a:spcBef>
                <a:spcPts val="0"/>
              </a:spcBef>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a:p>
            <a:pPr marL="434340" indent="-342900" algn="just">
              <a:lnSpc>
                <a:spcPct val="100000"/>
              </a:lnSpc>
              <a:spcBef>
                <a:spcPts val="0"/>
              </a:spcBef>
              <a:buFont typeface="Arial" panose="020B0604020202020204" pitchFamily="34" charset="0"/>
              <a:buChar char="•"/>
            </a:pPr>
            <a:r>
              <a:rPr lang="en-GB" dirty="0">
                <a:effectLst/>
                <a:latin typeface="Roboto" panose="02000000000000000000" pitchFamily="2" charset="0"/>
                <a:ea typeface="Roboto" panose="02000000000000000000" pitchFamily="2" charset="0"/>
                <a:cs typeface="Roboto" panose="02000000000000000000" pitchFamily="2" charset="0"/>
              </a:rPr>
              <a:t>No impact on relapse rates.</a:t>
            </a:r>
          </a:p>
          <a:p>
            <a:pPr marL="434340" indent="-342900" algn="just">
              <a:lnSpc>
                <a:spcPct val="100000"/>
              </a:lnSpc>
              <a:spcBef>
                <a:spcPts val="0"/>
              </a:spcBef>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a:p>
            <a:pPr marL="434340" indent="-342900" algn="just">
              <a:lnSpc>
                <a:spcPct val="100000"/>
              </a:lnSpc>
              <a:spcBef>
                <a:spcPts val="0"/>
              </a:spcBef>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Same impact on trauma symptoms.</a:t>
            </a:r>
          </a:p>
          <a:p>
            <a:pPr marL="434340" indent="-342900" algn="just">
              <a:lnSpc>
                <a:spcPct val="100000"/>
              </a:lnSpc>
              <a:spcBef>
                <a:spcPts val="0"/>
              </a:spcBef>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a:p>
            <a:pPr marL="434340" indent="-342900" algn="just">
              <a:lnSpc>
                <a:spcPct val="100000"/>
              </a:lnSpc>
              <a:spcBef>
                <a:spcPts val="0"/>
              </a:spcBef>
              <a:buFont typeface="Arial" panose="020B0604020202020204" pitchFamily="34" charset="0"/>
              <a:buChar char="•"/>
            </a:pPr>
            <a:r>
              <a:rPr lang="en-GB" dirty="0">
                <a:effectLst/>
                <a:latin typeface="Roboto" panose="02000000000000000000" pitchFamily="2" charset="0"/>
                <a:ea typeface="Roboto" panose="02000000000000000000" pitchFamily="2" charset="0"/>
                <a:cs typeface="Roboto" panose="02000000000000000000" pitchFamily="2" charset="0"/>
              </a:rPr>
              <a:t>However no difference on hospitalization and drop out: Suggests safety and acceptability.</a:t>
            </a:r>
          </a:p>
          <a:p>
            <a:pPr indent="0" algn="just">
              <a:lnSpc>
                <a:spcPct val="100000"/>
              </a:lnSpc>
              <a:spcBef>
                <a:spcPts val="0"/>
              </a:spcBef>
              <a:buNone/>
            </a:pPr>
            <a:endParaRPr lang="en-GB" dirty="0">
              <a:latin typeface="Roboto" panose="02000000000000000000" pitchFamily="2" charset="0"/>
              <a:ea typeface="Roboto" panose="02000000000000000000" pitchFamily="2" charset="0"/>
              <a:cs typeface="Roboto" panose="02000000000000000000" pitchFamily="2" charset="0"/>
            </a:endParaRPr>
          </a:p>
          <a:p>
            <a:pPr marL="434340" indent="-342900" algn="just">
              <a:lnSpc>
                <a:spcPct val="100000"/>
              </a:lnSpc>
              <a:spcBef>
                <a:spcPts val="0"/>
              </a:spcBef>
              <a:buFont typeface="Arial" panose="020B0604020202020204" pitchFamily="34" charset="0"/>
              <a:buChar char="•"/>
            </a:pPr>
            <a:endParaRPr lang="en-GB" dirty="0">
              <a:effectLst/>
              <a:latin typeface="Roboto" panose="02000000000000000000" pitchFamily="2" charset="0"/>
              <a:ea typeface="Roboto" panose="02000000000000000000" pitchFamily="2" charset="0"/>
              <a:cs typeface="Roboto" panose="02000000000000000000" pitchFamily="2" charset="0"/>
            </a:endParaRPr>
          </a:p>
          <a:p>
            <a:pPr indent="0" algn="just">
              <a:lnSpc>
                <a:spcPct val="100000"/>
              </a:lnSpc>
              <a:spcBef>
                <a:spcPts val="0"/>
              </a:spcBef>
              <a:buNone/>
            </a:pPr>
            <a:r>
              <a:rPr lang="en-GB" dirty="0">
                <a:latin typeface="Roboto" panose="02000000000000000000" pitchFamily="2" charset="0"/>
                <a:ea typeface="Roboto" panose="02000000000000000000" pitchFamily="2" charset="0"/>
                <a:cs typeface="Roboto" panose="02000000000000000000" pitchFamily="2" charset="0"/>
              </a:rPr>
              <a:t>Hogg et al., 2013; </a:t>
            </a:r>
            <a:r>
              <a:rPr lang="en-GB" dirty="0">
                <a:effectLst/>
                <a:latin typeface="Roboto" panose="02000000000000000000" pitchFamily="2" charset="0"/>
                <a:ea typeface="Roboto" panose="02000000000000000000" pitchFamily="2" charset="0"/>
                <a:cs typeface="Roboto" panose="02000000000000000000" pitchFamily="2" charset="0"/>
              </a:rPr>
              <a:t>Moreno-Alcazar et al., 2017.</a:t>
            </a:r>
          </a:p>
          <a:p>
            <a:pPr marL="434340" indent="-342900" algn="just">
              <a:lnSpc>
                <a:spcPct val="100000"/>
              </a:lnSpc>
              <a:spcBef>
                <a:spcPts val="0"/>
              </a:spcBef>
              <a:buFont typeface="Arial" panose="020B0604020202020204" pitchFamily="34" charset="0"/>
              <a:buChar char="•"/>
            </a:pPr>
            <a:endParaRPr lang="en-GB" dirty="0">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356187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A9490-596D-CBF6-6C32-AB4DB2FFA58C}"/>
              </a:ext>
            </a:extLst>
          </p:cNvPr>
          <p:cNvSpPr>
            <a:spLocks noGrp="1"/>
          </p:cNvSpPr>
          <p:nvPr>
            <p:ph type="title"/>
          </p:nvPr>
        </p:nvSpPr>
        <p:spPr>
          <a:xfrm>
            <a:off x="709612" y="180975"/>
            <a:ext cx="10772775" cy="1077596"/>
          </a:xfrm>
        </p:spPr>
        <p:txBody>
          <a:bodyPr/>
          <a:lstStyle/>
          <a:p>
            <a:pPr algn="ctr"/>
            <a:r>
              <a:rPr lang="en-US" dirty="0"/>
              <a:t>Considerations</a:t>
            </a:r>
            <a:endParaRPr lang="en-GB" dirty="0"/>
          </a:p>
        </p:txBody>
      </p:sp>
      <p:sp>
        <p:nvSpPr>
          <p:cNvPr id="3" name="Content Placeholder 2">
            <a:extLst>
              <a:ext uri="{FF2B5EF4-FFF2-40B4-BE49-F238E27FC236}">
                <a16:creationId xmlns:a16="http://schemas.microsoft.com/office/drawing/2014/main" id="{62210B53-5906-FFA1-1E94-E7A9E7E958B0}"/>
              </a:ext>
            </a:extLst>
          </p:cNvPr>
          <p:cNvSpPr>
            <a:spLocks noGrp="1"/>
          </p:cNvSpPr>
          <p:nvPr>
            <p:ph idx="1"/>
          </p:nvPr>
        </p:nvSpPr>
        <p:spPr>
          <a:xfrm>
            <a:off x="554736" y="1143000"/>
            <a:ext cx="10927651" cy="4556760"/>
          </a:xfrm>
        </p:spPr>
        <p:txBody>
          <a:bodyPr/>
          <a:lstStyle/>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Current mood: Unlikely to engage in trauma work if manic or severely depressed.</a:t>
            </a: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Focus on stabilization of mood first.</a:t>
            </a: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Agree with client what is ‘stable enough’ for trauma work, when to pause.</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Mood monitoring important throughout trauma work (but careful client does not panic if feel sad after reliving sessions, doesn’t mean depression necessarily!).</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Graded approach: Start with less challenging memories first.</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5599878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FD4E-2CB4-47DF-8B03-1E8034B40970}"/>
              </a:ext>
            </a:extLst>
          </p:cNvPr>
          <p:cNvSpPr>
            <a:spLocks noGrp="1"/>
          </p:cNvSpPr>
          <p:nvPr>
            <p:ph type="title"/>
          </p:nvPr>
        </p:nvSpPr>
        <p:spPr>
          <a:xfrm>
            <a:off x="1171040" y="-34982"/>
            <a:ext cx="8596668" cy="1320800"/>
          </a:xfrm>
        </p:spPr>
        <p:txBody>
          <a:bodyPr/>
          <a:lstStyle/>
          <a:p>
            <a:pPr algn="ctr"/>
            <a:r>
              <a:rPr lang="en-GB" dirty="0"/>
              <a:t>Stabilisation in Bipolar</a:t>
            </a:r>
          </a:p>
        </p:txBody>
      </p:sp>
      <p:sp>
        <p:nvSpPr>
          <p:cNvPr id="7" name="Content Placeholder 2">
            <a:extLst>
              <a:ext uri="{FF2B5EF4-FFF2-40B4-BE49-F238E27FC236}">
                <a16:creationId xmlns:a16="http://schemas.microsoft.com/office/drawing/2014/main" id="{38FB54E5-3B8B-4CCA-8CD2-FBBA3C1846CC}"/>
              </a:ext>
            </a:extLst>
          </p:cNvPr>
          <p:cNvSpPr>
            <a:spLocks noGrp="1"/>
          </p:cNvSpPr>
          <p:nvPr>
            <p:ph idx="1"/>
          </p:nvPr>
        </p:nvSpPr>
        <p:spPr>
          <a:xfrm>
            <a:off x="367780" y="1336675"/>
            <a:ext cx="10203188" cy="5266747"/>
          </a:xfrm>
        </p:spPr>
        <p:txBody>
          <a:bodyPr>
            <a:noAutofit/>
          </a:bodyPr>
          <a:lstStyle/>
          <a:p>
            <a:pPr marL="559146" indent="-381019" defTabSz="914446">
              <a:lnSpc>
                <a:spcPct val="110000"/>
              </a:lnSpc>
              <a:spcBef>
                <a:spcPts val="1000"/>
              </a:spcBef>
              <a:buFont typeface="Arial" panose="020B0604020202020204" pitchFamily="34" charset="0"/>
              <a:buChar char="•"/>
              <a:defRPr/>
            </a:pPr>
            <a:r>
              <a:rPr lang="en-GB" dirty="0">
                <a:solidFill>
                  <a:srgbClr val="171C30"/>
                </a:solidFill>
                <a:latin typeface="Roboto" panose="02000000000000000000" pitchFamily="2" charset="0"/>
                <a:ea typeface="Roboto" panose="02000000000000000000" pitchFamily="2" charset="0"/>
                <a:cs typeface="Roboto" panose="02000000000000000000" pitchFamily="2" charset="0"/>
              </a:rPr>
              <a:t>Debate in literature generally about whether stabilisation (grounding, PTSD psychoed, emotional coping skills, risk management/safety planning) needed prior to trauma work.</a:t>
            </a:r>
          </a:p>
          <a:p>
            <a:pPr marL="559146" indent="-381019" defTabSz="914446">
              <a:lnSpc>
                <a:spcPct val="110000"/>
              </a:lnSpc>
              <a:spcBef>
                <a:spcPts val="1000"/>
              </a:spcBef>
              <a:defRPr/>
            </a:pPr>
            <a:endParaRPr lang="en-GB" dirty="0">
              <a:solidFill>
                <a:srgbClr val="171C30"/>
              </a:solidFill>
              <a:latin typeface="Roboto" panose="02000000000000000000" pitchFamily="2" charset="0"/>
              <a:ea typeface="Roboto" panose="02000000000000000000" pitchFamily="2" charset="0"/>
              <a:cs typeface="Roboto" panose="02000000000000000000" pitchFamily="2" charset="0"/>
            </a:endParaRPr>
          </a:p>
          <a:p>
            <a:pPr marL="521027" indent="-342900" defTabSz="914446">
              <a:lnSpc>
                <a:spcPct val="110000"/>
              </a:lnSpc>
              <a:spcBef>
                <a:spcPts val="1000"/>
              </a:spcBef>
              <a:buFont typeface="Arial" panose="020B0604020202020204" pitchFamily="34" charset="0"/>
              <a:buChar char="•"/>
              <a:defRPr/>
            </a:pPr>
            <a:r>
              <a:rPr lang="en-GB" dirty="0">
                <a:solidFill>
                  <a:srgbClr val="171C30"/>
                </a:solidFill>
                <a:latin typeface="Roboto" panose="02000000000000000000" pitchFamily="2" charset="0"/>
                <a:ea typeface="Roboto" panose="02000000000000000000" pitchFamily="2" charset="0"/>
                <a:cs typeface="Roboto" panose="02000000000000000000" pitchFamily="2" charset="0"/>
              </a:rPr>
              <a:t>Trial for complex PTSD due to CSA compared 16 sessions of EMDR to 16 sessions of EMDR with 8 sessions of stabilisation beforehand: No differences in drop out or outcome (Van Vliet et al., 2021).</a:t>
            </a:r>
          </a:p>
          <a:p>
            <a:pPr marL="559146" indent="-381019" defTabSz="914446">
              <a:lnSpc>
                <a:spcPct val="110000"/>
              </a:lnSpc>
              <a:spcBef>
                <a:spcPts val="1000"/>
              </a:spcBef>
              <a:defRPr/>
            </a:pPr>
            <a:endParaRPr lang="en-GB" dirty="0">
              <a:solidFill>
                <a:srgbClr val="171C30"/>
              </a:solidFill>
              <a:latin typeface="Roboto" panose="02000000000000000000" pitchFamily="2" charset="0"/>
              <a:ea typeface="Roboto" panose="02000000000000000000" pitchFamily="2" charset="0"/>
              <a:cs typeface="Roboto" panose="02000000000000000000" pitchFamily="2" charset="0"/>
            </a:endParaRPr>
          </a:p>
          <a:p>
            <a:pPr marL="559146" indent="-381019" defTabSz="914446">
              <a:lnSpc>
                <a:spcPct val="110000"/>
              </a:lnSpc>
              <a:spcBef>
                <a:spcPts val="1000"/>
              </a:spcBef>
              <a:defRPr/>
            </a:pPr>
            <a:endParaRPr lang="en-GB" dirty="0">
              <a:solidFill>
                <a:srgbClr val="171C30"/>
              </a:solidFill>
              <a:latin typeface="Roboto" panose="02000000000000000000" pitchFamily="2" charset="0"/>
              <a:ea typeface="Roboto" panose="02000000000000000000" pitchFamily="2" charset="0"/>
              <a:cs typeface="Roboto" panose="02000000000000000000" pitchFamily="2" charset="0"/>
            </a:endParaRPr>
          </a:p>
          <a:p>
            <a:pPr marL="559146" indent="-381019" defTabSz="914446">
              <a:lnSpc>
                <a:spcPct val="110000"/>
              </a:lnSpc>
              <a:spcBef>
                <a:spcPts val="1000"/>
              </a:spcBef>
              <a:defRPr/>
            </a:pPr>
            <a:endParaRPr lang="en-US" dirty="0">
              <a:solidFill>
                <a:srgbClr val="171C30"/>
              </a:solidFill>
              <a:latin typeface="Roboto" panose="02000000000000000000" pitchFamily="2" charset="0"/>
              <a:ea typeface="Roboto" panose="02000000000000000000" pitchFamily="2" charset="0"/>
              <a:cs typeface="Roboto" panose="02000000000000000000" pitchFamily="2" charset="0"/>
            </a:endParaRPr>
          </a:p>
          <a:p>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057118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FD4E-2CB4-47DF-8B03-1E8034B40970}"/>
              </a:ext>
            </a:extLst>
          </p:cNvPr>
          <p:cNvSpPr>
            <a:spLocks noGrp="1"/>
          </p:cNvSpPr>
          <p:nvPr>
            <p:ph type="title"/>
          </p:nvPr>
        </p:nvSpPr>
        <p:spPr>
          <a:xfrm>
            <a:off x="1276350" y="98254"/>
            <a:ext cx="8596668" cy="827462"/>
          </a:xfrm>
        </p:spPr>
        <p:txBody>
          <a:bodyPr/>
          <a:lstStyle/>
          <a:p>
            <a:pPr algn="ctr"/>
            <a:r>
              <a:rPr lang="en-GB" dirty="0"/>
              <a:t>Stabilisation in  Bipolar</a:t>
            </a:r>
          </a:p>
        </p:txBody>
      </p:sp>
      <p:sp>
        <p:nvSpPr>
          <p:cNvPr id="7" name="Content Placeholder 2">
            <a:extLst>
              <a:ext uri="{FF2B5EF4-FFF2-40B4-BE49-F238E27FC236}">
                <a16:creationId xmlns:a16="http://schemas.microsoft.com/office/drawing/2014/main" id="{38FB54E5-3B8B-4CCA-8CD2-FBBA3C1846CC}"/>
              </a:ext>
            </a:extLst>
          </p:cNvPr>
          <p:cNvSpPr>
            <a:spLocks noGrp="1"/>
          </p:cNvSpPr>
          <p:nvPr>
            <p:ph idx="1"/>
          </p:nvPr>
        </p:nvSpPr>
        <p:spPr>
          <a:xfrm>
            <a:off x="459220" y="914978"/>
            <a:ext cx="10456430" cy="5688444"/>
          </a:xfrm>
        </p:spPr>
        <p:txBody>
          <a:bodyPr>
            <a:normAutofit/>
          </a:bodyPr>
          <a:lstStyle/>
          <a:p>
            <a:pPr marL="559146" indent="-381019" defTabSz="914446">
              <a:lnSpc>
                <a:spcPct val="110000"/>
              </a:lnSpc>
              <a:spcBef>
                <a:spcPts val="1000"/>
              </a:spcBef>
              <a:buFont typeface="Arial" panose="020B0604020202020204" pitchFamily="34" charset="0"/>
              <a:buChar char="•"/>
              <a:defRPr/>
            </a:pPr>
            <a:r>
              <a:rPr lang="en-GB" sz="2400" dirty="0">
                <a:solidFill>
                  <a:srgbClr val="171C30"/>
                </a:solidFill>
                <a:latin typeface="Roboto"/>
              </a:rPr>
              <a:t>For Bipolar Disorder, little research about if stabilisation required.</a:t>
            </a:r>
          </a:p>
          <a:p>
            <a:pPr marL="559146" indent="-381019" defTabSz="914446">
              <a:lnSpc>
                <a:spcPct val="110000"/>
              </a:lnSpc>
              <a:spcBef>
                <a:spcPts val="1000"/>
              </a:spcBef>
              <a:buFont typeface="Arial" panose="020B0604020202020204" pitchFamily="34" charset="0"/>
              <a:buChar char="•"/>
              <a:defRPr/>
            </a:pPr>
            <a:r>
              <a:rPr lang="en-GB" sz="2400" dirty="0">
                <a:solidFill>
                  <a:srgbClr val="171C30"/>
                </a:solidFill>
                <a:latin typeface="Roboto"/>
              </a:rPr>
              <a:t>However, be cautious: stabilisation likely necessary. Anecdotally trauma work can trigger mania.</a:t>
            </a:r>
          </a:p>
          <a:p>
            <a:pPr marL="559146" indent="-381019" defTabSz="914446">
              <a:lnSpc>
                <a:spcPct val="110000"/>
              </a:lnSpc>
              <a:spcBef>
                <a:spcPts val="1000"/>
              </a:spcBef>
              <a:defRPr/>
            </a:pPr>
            <a:endParaRPr lang="en-GB" sz="2400" dirty="0">
              <a:solidFill>
                <a:srgbClr val="171C30"/>
              </a:solidFill>
              <a:latin typeface="Roboto"/>
            </a:endParaRPr>
          </a:p>
          <a:p>
            <a:pPr marL="521027" indent="-342900" defTabSz="914446">
              <a:lnSpc>
                <a:spcPct val="110000"/>
              </a:lnSpc>
              <a:spcBef>
                <a:spcPts val="1000"/>
              </a:spcBef>
              <a:buFont typeface="Arial" panose="020B0604020202020204" pitchFamily="34" charset="0"/>
              <a:buChar char="•"/>
              <a:defRPr/>
            </a:pPr>
            <a:r>
              <a:rPr lang="en-GB" sz="2400" dirty="0">
                <a:solidFill>
                  <a:srgbClr val="171C30"/>
                </a:solidFill>
                <a:latin typeface="Roboto"/>
              </a:rPr>
              <a:t>Stabilisation usually involves relapse prevention:</a:t>
            </a:r>
          </a:p>
          <a:p>
            <a:pPr marL="959196" lvl="1" indent="-381019" defTabSz="914446">
              <a:lnSpc>
                <a:spcPct val="110000"/>
              </a:lnSpc>
              <a:defRPr/>
            </a:pPr>
            <a:r>
              <a:rPr lang="en-GB" sz="2400" dirty="0">
                <a:solidFill>
                  <a:srgbClr val="171C30"/>
                </a:solidFill>
                <a:latin typeface="Roboto"/>
              </a:rPr>
              <a:t>Identifying early warning signs</a:t>
            </a:r>
          </a:p>
          <a:p>
            <a:pPr marL="959196" lvl="1" indent="-381019" defTabSz="914446">
              <a:lnSpc>
                <a:spcPct val="110000"/>
              </a:lnSpc>
              <a:defRPr/>
            </a:pPr>
            <a:r>
              <a:rPr lang="en-GB" sz="2400" dirty="0">
                <a:solidFill>
                  <a:srgbClr val="171C30"/>
                </a:solidFill>
                <a:latin typeface="Roboto"/>
              </a:rPr>
              <a:t>Triggers</a:t>
            </a:r>
          </a:p>
          <a:p>
            <a:pPr marL="959196" lvl="1" indent="-381019" defTabSz="914446">
              <a:lnSpc>
                <a:spcPct val="110000"/>
              </a:lnSpc>
              <a:defRPr/>
            </a:pPr>
            <a:r>
              <a:rPr lang="en-GB" sz="2400" dirty="0">
                <a:solidFill>
                  <a:srgbClr val="171C30"/>
                </a:solidFill>
                <a:latin typeface="Roboto"/>
              </a:rPr>
              <a:t>Symptoms</a:t>
            </a:r>
          </a:p>
          <a:p>
            <a:pPr marL="959196" lvl="1" indent="-381019" defTabSz="914446">
              <a:lnSpc>
                <a:spcPct val="110000"/>
              </a:lnSpc>
              <a:defRPr/>
            </a:pPr>
            <a:r>
              <a:rPr lang="en-GB" sz="2400" dirty="0">
                <a:solidFill>
                  <a:srgbClr val="171C30"/>
                </a:solidFill>
                <a:latin typeface="Roboto"/>
              </a:rPr>
              <a:t>Coping strategies (e.g. reducing activity, mindfulness)</a:t>
            </a:r>
          </a:p>
          <a:p>
            <a:pPr marL="178127" indent="0" defTabSz="914446">
              <a:lnSpc>
                <a:spcPct val="110000"/>
              </a:lnSpc>
              <a:spcBef>
                <a:spcPts val="1000"/>
              </a:spcBef>
              <a:buNone/>
              <a:defRPr/>
            </a:pPr>
            <a:endParaRPr lang="en-US" sz="2800" dirty="0">
              <a:solidFill>
                <a:srgbClr val="171C30"/>
              </a:solidFill>
              <a:latin typeface="Roboto"/>
              <a:cs typeface="Calibri" panose="020F0502020204030204" pitchFamily="34" charset="0"/>
            </a:endParaRPr>
          </a:p>
          <a:p>
            <a:pPr marL="635327" indent="-457200" defTabSz="914446">
              <a:lnSpc>
                <a:spcPct val="110000"/>
              </a:lnSpc>
              <a:spcBef>
                <a:spcPts val="1000"/>
              </a:spcBef>
              <a:buFont typeface="Arial" panose="020B0604020202020204" pitchFamily="34" charset="0"/>
              <a:buChar char="•"/>
              <a:defRPr/>
            </a:pPr>
            <a:r>
              <a:rPr lang="en-US" sz="2800" dirty="0" err="1">
                <a:solidFill>
                  <a:srgbClr val="171C30"/>
                </a:solidFill>
                <a:latin typeface="Roboto"/>
                <a:cs typeface="Calibri" panose="020F0502020204030204" pitchFamily="34" charset="0"/>
              </a:rPr>
              <a:t>Psychoeduation</a:t>
            </a:r>
            <a:r>
              <a:rPr lang="en-US" sz="2800" dirty="0">
                <a:solidFill>
                  <a:srgbClr val="171C30"/>
                </a:solidFill>
                <a:latin typeface="Roboto"/>
                <a:cs typeface="Calibri" panose="020F0502020204030204" pitchFamily="34" charset="0"/>
              </a:rPr>
              <a:t> group can be a useful part of stabilisation.</a:t>
            </a:r>
          </a:p>
          <a:p>
            <a:endParaRPr lang="en-GB" dirty="0"/>
          </a:p>
        </p:txBody>
      </p:sp>
    </p:spTree>
    <p:extLst>
      <p:ext uri="{BB962C8B-B14F-4D97-AF65-F5344CB8AC3E}">
        <p14:creationId xmlns:p14="http://schemas.microsoft.com/office/powerpoint/2010/main" val="3543693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FD4E-2CB4-47DF-8B03-1E8034B40970}"/>
              </a:ext>
            </a:extLst>
          </p:cNvPr>
          <p:cNvSpPr>
            <a:spLocks noGrp="1"/>
          </p:cNvSpPr>
          <p:nvPr>
            <p:ph type="title"/>
          </p:nvPr>
        </p:nvSpPr>
        <p:spPr>
          <a:xfrm>
            <a:off x="1276350" y="98254"/>
            <a:ext cx="8596668" cy="827462"/>
          </a:xfrm>
        </p:spPr>
        <p:txBody>
          <a:bodyPr/>
          <a:lstStyle/>
          <a:p>
            <a:pPr algn="ctr"/>
            <a:r>
              <a:rPr lang="en-GB" dirty="0"/>
              <a:t>Group Exercise</a:t>
            </a:r>
          </a:p>
        </p:txBody>
      </p:sp>
      <p:sp>
        <p:nvSpPr>
          <p:cNvPr id="7" name="Content Placeholder 2">
            <a:extLst>
              <a:ext uri="{FF2B5EF4-FFF2-40B4-BE49-F238E27FC236}">
                <a16:creationId xmlns:a16="http://schemas.microsoft.com/office/drawing/2014/main" id="{38FB54E5-3B8B-4CCA-8CD2-FBBA3C1846CC}"/>
              </a:ext>
            </a:extLst>
          </p:cNvPr>
          <p:cNvSpPr>
            <a:spLocks noGrp="1"/>
          </p:cNvSpPr>
          <p:nvPr>
            <p:ph idx="1"/>
          </p:nvPr>
        </p:nvSpPr>
        <p:spPr>
          <a:xfrm>
            <a:off x="459220" y="914978"/>
            <a:ext cx="10456430" cy="5688444"/>
          </a:xfrm>
        </p:spPr>
        <p:txBody>
          <a:bodyPr>
            <a:normAutofit/>
          </a:bodyPr>
          <a:lstStyle/>
          <a:p>
            <a:pPr marL="559146" indent="-381019" defTabSz="914446">
              <a:lnSpc>
                <a:spcPct val="110000"/>
              </a:lnSpc>
              <a:spcBef>
                <a:spcPts val="1000"/>
              </a:spcBef>
              <a:buFont typeface="Arial" panose="020B0604020202020204" pitchFamily="34" charset="0"/>
              <a:buChar char="•"/>
              <a:defRPr/>
            </a:pPr>
            <a:r>
              <a:rPr lang="en-US" sz="2600" dirty="0">
                <a:solidFill>
                  <a:srgbClr val="171C30"/>
                </a:solidFill>
                <a:latin typeface="Roboto"/>
                <a:cs typeface="Calibri" panose="020F0502020204030204" pitchFamily="34" charset="0"/>
              </a:rPr>
              <a:t>Role play, one client one therapist.</a:t>
            </a:r>
          </a:p>
          <a:p>
            <a:pPr marL="559146" indent="-381019" defTabSz="914446">
              <a:lnSpc>
                <a:spcPct val="110000"/>
              </a:lnSpc>
              <a:spcBef>
                <a:spcPts val="1000"/>
              </a:spcBef>
              <a:buFont typeface="Arial" panose="020B0604020202020204" pitchFamily="34" charset="0"/>
              <a:buChar char="•"/>
              <a:defRPr/>
            </a:pPr>
            <a:endParaRPr lang="en-US" sz="2600" dirty="0">
              <a:solidFill>
                <a:srgbClr val="171C30"/>
              </a:solidFill>
              <a:latin typeface="Roboto"/>
              <a:cs typeface="Calibri" panose="020F0502020204030204" pitchFamily="34" charset="0"/>
            </a:endParaRPr>
          </a:p>
          <a:p>
            <a:pPr marL="559146" indent="-381019" defTabSz="914446">
              <a:lnSpc>
                <a:spcPct val="110000"/>
              </a:lnSpc>
              <a:spcBef>
                <a:spcPts val="1000"/>
              </a:spcBef>
              <a:buFont typeface="Arial" panose="020B0604020202020204" pitchFamily="34" charset="0"/>
              <a:buChar char="•"/>
              <a:defRPr/>
            </a:pPr>
            <a:r>
              <a:rPr lang="en-US" sz="2600" dirty="0">
                <a:solidFill>
                  <a:srgbClr val="171C30"/>
                </a:solidFill>
                <a:latin typeface="Roboto"/>
                <a:cs typeface="Calibri" panose="020F0502020204030204" pitchFamily="34" charset="0"/>
              </a:rPr>
              <a:t>Discuss:</a:t>
            </a:r>
          </a:p>
          <a:p>
            <a:pPr marL="559146" indent="-381019" defTabSz="914446">
              <a:lnSpc>
                <a:spcPct val="110000"/>
              </a:lnSpc>
              <a:spcBef>
                <a:spcPts val="1000"/>
              </a:spcBef>
              <a:buFont typeface="Arial" panose="020B0604020202020204" pitchFamily="34" charset="0"/>
              <a:buChar char="•"/>
              <a:defRPr/>
            </a:pPr>
            <a:r>
              <a:rPr lang="en-US" sz="2600" dirty="0">
                <a:solidFill>
                  <a:srgbClr val="171C30"/>
                </a:solidFill>
                <a:latin typeface="Roboto"/>
                <a:cs typeface="Calibri" panose="020F0502020204030204" pitchFamily="34" charset="0"/>
              </a:rPr>
              <a:t>Worries about trauma work</a:t>
            </a:r>
          </a:p>
          <a:p>
            <a:pPr marL="559146" indent="-381019" defTabSz="914446">
              <a:lnSpc>
                <a:spcPct val="110000"/>
              </a:lnSpc>
              <a:spcBef>
                <a:spcPts val="1000"/>
              </a:spcBef>
              <a:buFont typeface="Arial" panose="020B0604020202020204" pitchFamily="34" charset="0"/>
              <a:buChar char="•"/>
              <a:defRPr/>
            </a:pPr>
            <a:r>
              <a:rPr lang="en-US" sz="2600" dirty="0">
                <a:solidFill>
                  <a:srgbClr val="171C30"/>
                </a:solidFill>
                <a:latin typeface="Roboto"/>
                <a:cs typeface="Calibri" panose="020F0502020204030204" pitchFamily="34" charset="0"/>
              </a:rPr>
              <a:t>How to address these worries, proceed carefully</a:t>
            </a:r>
          </a:p>
          <a:p>
            <a:pPr marL="559146" indent="-381019" defTabSz="914446">
              <a:lnSpc>
                <a:spcPct val="110000"/>
              </a:lnSpc>
              <a:spcBef>
                <a:spcPts val="1000"/>
              </a:spcBef>
              <a:buFont typeface="Arial" panose="020B0604020202020204" pitchFamily="34" charset="0"/>
              <a:buChar char="•"/>
              <a:defRPr/>
            </a:pPr>
            <a:r>
              <a:rPr lang="en-US" sz="2600" dirty="0">
                <a:solidFill>
                  <a:srgbClr val="171C30"/>
                </a:solidFill>
                <a:latin typeface="Roboto"/>
                <a:cs typeface="Calibri" panose="020F0502020204030204" pitchFamily="34" charset="0"/>
              </a:rPr>
              <a:t>What memories to work on</a:t>
            </a:r>
          </a:p>
          <a:p>
            <a:endParaRPr lang="en-GB" sz="2600" dirty="0"/>
          </a:p>
        </p:txBody>
      </p:sp>
    </p:spTree>
    <p:extLst>
      <p:ext uri="{BB962C8B-B14F-4D97-AF65-F5344CB8AC3E}">
        <p14:creationId xmlns:p14="http://schemas.microsoft.com/office/powerpoint/2010/main" val="4037471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A4BD7-D801-15EF-FA71-1DF02835B75B}"/>
              </a:ext>
            </a:extLst>
          </p:cNvPr>
          <p:cNvSpPr>
            <a:spLocks noGrp="1"/>
          </p:cNvSpPr>
          <p:nvPr>
            <p:ph type="title"/>
          </p:nvPr>
        </p:nvSpPr>
        <p:spPr>
          <a:xfrm>
            <a:off x="709612" y="196215"/>
            <a:ext cx="10772775" cy="1077596"/>
          </a:xfrm>
        </p:spPr>
        <p:txBody>
          <a:bodyPr/>
          <a:lstStyle/>
          <a:p>
            <a:pPr algn="ctr"/>
            <a:r>
              <a:rPr lang="en-US" dirty="0"/>
              <a:t>CBT what to cover</a:t>
            </a:r>
            <a:endParaRPr lang="en-GB" dirty="0"/>
          </a:p>
        </p:txBody>
      </p:sp>
      <p:sp>
        <p:nvSpPr>
          <p:cNvPr id="3" name="Content Placeholder 2">
            <a:extLst>
              <a:ext uri="{FF2B5EF4-FFF2-40B4-BE49-F238E27FC236}">
                <a16:creationId xmlns:a16="http://schemas.microsoft.com/office/drawing/2014/main" id="{A98E9EB3-47DF-DD19-7661-4A672D6BB09A}"/>
              </a:ext>
            </a:extLst>
          </p:cNvPr>
          <p:cNvSpPr>
            <a:spLocks noGrp="1"/>
          </p:cNvSpPr>
          <p:nvPr>
            <p:ph idx="1"/>
          </p:nvPr>
        </p:nvSpPr>
        <p:spPr>
          <a:xfrm>
            <a:off x="709612" y="1273811"/>
            <a:ext cx="10753725" cy="4974589"/>
          </a:xfrm>
        </p:spPr>
        <p:txBody>
          <a:bodyPr>
            <a:noAutofit/>
          </a:bodyPr>
          <a:lstStyle/>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Outside of additional considerations, preparation and stabilization, therapy content will be very similar i.e.:</a:t>
            </a: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Identifying hot spots </a:t>
            </a: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Identifying negative appraisals</a:t>
            </a: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Reliving memories</a:t>
            </a: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Updating and rescripting</a:t>
            </a:r>
          </a:p>
        </p:txBody>
      </p:sp>
    </p:spTree>
    <p:extLst>
      <p:ext uri="{BB962C8B-B14F-4D97-AF65-F5344CB8AC3E}">
        <p14:creationId xmlns:p14="http://schemas.microsoft.com/office/powerpoint/2010/main" val="4041790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FD4E-2CB4-47DF-8B03-1E8034B40970}"/>
              </a:ext>
            </a:extLst>
          </p:cNvPr>
          <p:cNvSpPr>
            <a:spLocks noGrp="1"/>
          </p:cNvSpPr>
          <p:nvPr>
            <p:ph type="title"/>
          </p:nvPr>
        </p:nvSpPr>
        <p:spPr>
          <a:xfrm>
            <a:off x="1652232" y="118490"/>
            <a:ext cx="8596668" cy="1320800"/>
          </a:xfrm>
        </p:spPr>
        <p:txBody>
          <a:bodyPr/>
          <a:lstStyle/>
          <a:p>
            <a:pPr algn="ctr"/>
            <a:r>
              <a:rPr lang="en-GB" dirty="0"/>
              <a:t>CBT for PTSD in Bipolar Tips</a:t>
            </a:r>
          </a:p>
        </p:txBody>
      </p:sp>
      <p:sp>
        <p:nvSpPr>
          <p:cNvPr id="7" name="Content Placeholder 2">
            <a:extLst>
              <a:ext uri="{FF2B5EF4-FFF2-40B4-BE49-F238E27FC236}">
                <a16:creationId xmlns:a16="http://schemas.microsoft.com/office/drawing/2014/main" id="{38FB54E5-3B8B-4CCA-8CD2-FBBA3C1846CC}"/>
              </a:ext>
            </a:extLst>
          </p:cNvPr>
          <p:cNvSpPr>
            <a:spLocks noGrp="1"/>
          </p:cNvSpPr>
          <p:nvPr>
            <p:ph idx="1"/>
          </p:nvPr>
        </p:nvSpPr>
        <p:spPr>
          <a:xfrm>
            <a:off x="489700" y="1439290"/>
            <a:ext cx="11168900" cy="5418710"/>
          </a:xfrm>
        </p:spPr>
        <p:txBody>
          <a:bodyPr>
            <a:noAutofit/>
          </a:bodyPr>
          <a:lstStyle/>
          <a:p>
            <a:pPr rtl="0" fontAlgn="base">
              <a:spcBef>
                <a:spcPts val="0"/>
              </a:spcBef>
              <a:spcAft>
                <a:spcPts val="0"/>
              </a:spcAft>
              <a:buFont typeface="Arial" panose="020B0604020202020204" pitchFamily="34" charset="0"/>
              <a:buChar char="•"/>
            </a:pPr>
            <a:r>
              <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Hierarchy prioritize PTSD memories</a:t>
            </a:r>
          </a:p>
          <a:p>
            <a:pPr rtl="0" fontAlgn="base">
              <a:spcBef>
                <a:spcPts val="0"/>
              </a:spcBef>
              <a:spcAft>
                <a:spcPts val="0"/>
              </a:spcAft>
              <a:buFont typeface="Arial" panose="020B0604020202020204" pitchFamily="34" charset="0"/>
              <a:buChar char="•"/>
            </a:pPr>
            <a:endPar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rtl="0" fontAlgn="base">
              <a:spcBef>
                <a:spcPts val="0"/>
              </a:spcBef>
              <a:spcAft>
                <a:spcPts val="0"/>
              </a:spcAft>
              <a:buFont typeface="Arial" panose="020B0604020202020204" pitchFamily="34" charset="0"/>
              <a:buChar char="•"/>
            </a:pPr>
            <a:endPar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rtl="0" fontAlgn="base">
              <a:spcBef>
                <a:spcPts val="0"/>
              </a:spcBef>
              <a:spcAft>
                <a:spcPts val="0"/>
              </a:spcAft>
              <a:buFont typeface="Arial" panose="020B0604020202020204" pitchFamily="34" charset="0"/>
              <a:buChar char="•"/>
            </a:pPr>
            <a:r>
              <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Memories of being manic/sectioned, feeling out of control (you're stable now, you’re in control), challenge guilt related to what did (not your fault).</a:t>
            </a:r>
          </a:p>
          <a:p>
            <a:pPr rtl="0" fontAlgn="base">
              <a:spcBef>
                <a:spcPts val="0"/>
              </a:spcBef>
              <a:spcAft>
                <a:spcPts val="0"/>
              </a:spcAft>
              <a:buFont typeface="Arial" panose="020B0604020202020204" pitchFamily="34" charset="0"/>
              <a:buChar char="•"/>
            </a:pPr>
            <a:endPar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rtl="0" fontAlgn="base">
              <a:spcBef>
                <a:spcPts val="0"/>
              </a:spcBef>
              <a:spcAft>
                <a:spcPts val="0"/>
              </a:spcAft>
              <a:buFont typeface="Arial" panose="020B0604020202020204" pitchFamily="34" charset="0"/>
              <a:buChar char="•"/>
            </a:pPr>
            <a:r>
              <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Imagery re-scripting, beware of extra sensitive imagery in Bipolar.</a:t>
            </a:r>
          </a:p>
          <a:p>
            <a:pPr rtl="0" fontAlgn="base">
              <a:spcBef>
                <a:spcPts val="0"/>
              </a:spcBef>
              <a:spcAft>
                <a:spcPts val="0"/>
              </a:spcAft>
              <a:buFont typeface="Arial" panose="020B0604020202020204" pitchFamily="34" charset="0"/>
              <a:buChar char="•"/>
            </a:pPr>
            <a:endPar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rtl="0" fontAlgn="base">
              <a:spcBef>
                <a:spcPts val="0"/>
              </a:spcBef>
              <a:spcAft>
                <a:spcPts val="0"/>
              </a:spcAft>
              <a:buFont typeface="Arial" panose="020B0604020202020204" pitchFamily="34" charset="0"/>
              <a:buChar char="•"/>
            </a:pPr>
            <a:r>
              <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 Stimulus discrimination: Link </a:t>
            </a:r>
            <a:r>
              <a:rPr lang="en-US" dirty="0">
                <a:solidFill>
                  <a:srgbClr val="000000"/>
                </a:solidFill>
                <a:latin typeface="Roboto" panose="02000000000000000000" pitchFamily="2" charset="0"/>
                <a:ea typeface="Roboto" panose="02000000000000000000" pitchFamily="2" charset="0"/>
                <a:cs typeface="Roboto" panose="02000000000000000000" pitchFamily="2" charset="0"/>
              </a:rPr>
              <a:t>to mood monitoring: Are you safe now? Are you more stable?</a:t>
            </a:r>
          </a:p>
          <a:p>
            <a:pPr rtl="0" fontAlgn="base">
              <a:spcBef>
                <a:spcPts val="0"/>
              </a:spcBef>
              <a:spcAft>
                <a:spcPts val="0"/>
              </a:spcAft>
              <a:buFont typeface="Arial" panose="020B0604020202020204" pitchFamily="34" charset="0"/>
              <a:buChar char="•"/>
            </a:pPr>
            <a:endPar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fontAlgn="base">
              <a:spcBef>
                <a:spcPts val="0"/>
              </a:spcBef>
              <a:buFont typeface="Arial" panose="020B0604020202020204" pitchFamily="34" charset="0"/>
              <a:buChar char="•"/>
            </a:pPr>
            <a:r>
              <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 Ensure 90 minutes: Allow time for discussing mood diary at start, and time for grounding/distress tolerance skills at end of sessions if needed.</a:t>
            </a:r>
          </a:p>
          <a:p>
            <a:pPr rtl="0" fontAlgn="base">
              <a:spcBef>
                <a:spcPts val="0"/>
              </a:spcBef>
              <a:spcAft>
                <a:spcPts val="0"/>
              </a:spcAft>
              <a:buFont typeface="Arial" panose="020B0604020202020204" pitchFamily="34" charset="0"/>
              <a:buChar char="•"/>
            </a:pPr>
            <a:endPar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1324461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FD4E-2CB4-47DF-8B03-1E8034B40970}"/>
              </a:ext>
            </a:extLst>
          </p:cNvPr>
          <p:cNvSpPr>
            <a:spLocks noGrp="1"/>
          </p:cNvSpPr>
          <p:nvPr>
            <p:ph type="title"/>
          </p:nvPr>
        </p:nvSpPr>
        <p:spPr>
          <a:xfrm>
            <a:off x="935952" y="254578"/>
            <a:ext cx="8596668" cy="1320800"/>
          </a:xfrm>
        </p:spPr>
        <p:txBody>
          <a:bodyPr/>
          <a:lstStyle/>
          <a:p>
            <a:pPr algn="ctr"/>
            <a:r>
              <a:rPr lang="en-GB" dirty="0"/>
              <a:t>CBT for PTSD in Bipolar Tips</a:t>
            </a:r>
          </a:p>
        </p:txBody>
      </p:sp>
      <p:sp>
        <p:nvSpPr>
          <p:cNvPr id="7" name="Content Placeholder 2">
            <a:extLst>
              <a:ext uri="{FF2B5EF4-FFF2-40B4-BE49-F238E27FC236}">
                <a16:creationId xmlns:a16="http://schemas.microsoft.com/office/drawing/2014/main" id="{38FB54E5-3B8B-4CCA-8CD2-FBBA3C1846CC}"/>
              </a:ext>
            </a:extLst>
          </p:cNvPr>
          <p:cNvSpPr>
            <a:spLocks noGrp="1"/>
          </p:cNvSpPr>
          <p:nvPr>
            <p:ph idx="1"/>
          </p:nvPr>
        </p:nvSpPr>
        <p:spPr>
          <a:xfrm>
            <a:off x="489700" y="1439290"/>
            <a:ext cx="10203188" cy="5418710"/>
          </a:xfrm>
        </p:spPr>
        <p:txBody>
          <a:bodyPr>
            <a:noAutofit/>
          </a:bodyPr>
          <a:lstStyle/>
          <a:p>
            <a:pPr rtl="0" fontAlgn="base">
              <a:spcBef>
                <a:spcPts val="0"/>
              </a:spcBef>
              <a:spcAft>
                <a:spcPts val="0"/>
              </a:spcAft>
              <a:buFont typeface="Arial" panose="020B0604020202020204" pitchFamily="34" charset="0"/>
              <a:buChar char="•"/>
            </a:pPr>
            <a:r>
              <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Thought challenging: Challenge thoughts fueling both mood and trauma: e.g. I cant trust others, have to be independent.</a:t>
            </a:r>
          </a:p>
          <a:p>
            <a:pPr marL="0" indent="0" rtl="0" fontAlgn="base">
              <a:spcBef>
                <a:spcPts val="0"/>
              </a:spcBef>
              <a:spcAft>
                <a:spcPts val="0"/>
              </a:spcAft>
              <a:buNone/>
            </a:pPr>
            <a:endPar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rtl="0" fontAlgn="base">
              <a:spcBef>
                <a:spcPts val="0"/>
              </a:spcBef>
              <a:spcAft>
                <a:spcPts val="0"/>
              </a:spcAft>
              <a:buFont typeface="Arial" panose="020B0604020202020204" pitchFamily="34" charset="0"/>
              <a:buChar char="•"/>
            </a:pPr>
            <a:endPar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rtl="0" fontAlgn="base">
              <a:spcBef>
                <a:spcPts val="0"/>
              </a:spcBef>
              <a:spcAft>
                <a:spcPts val="0"/>
              </a:spcAft>
              <a:buFont typeface="Arial" panose="020B0604020202020204" pitchFamily="34" charset="0"/>
              <a:buChar char="•"/>
            </a:pPr>
            <a:r>
              <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 Reclaiming life: Link to </a:t>
            </a:r>
            <a:r>
              <a:rPr lang="en-US" sz="2400" b="0" i="0" u="none" strike="noStrike" dirty="0" err="1">
                <a:solidFill>
                  <a:srgbClr val="000000"/>
                </a:solidFill>
                <a:effectLst/>
                <a:latin typeface="Roboto" panose="02000000000000000000" pitchFamily="2" charset="0"/>
                <a:ea typeface="Roboto" panose="02000000000000000000" pitchFamily="2" charset="0"/>
                <a:cs typeface="Roboto" panose="02000000000000000000" pitchFamily="2" charset="0"/>
              </a:rPr>
              <a:t>behavioural</a:t>
            </a:r>
            <a:r>
              <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 activation.</a:t>
            </a:r>
          </a:p>
          <a:p>
            <a:pPr rtl="0" fontAlgn="base">
              <a:spcBef>
                <a:spcPts val="0"/>
              </a:spcBef>
              <a:spcAft>
                <a:spcPts val="0"/>
              </a:spcAft>
              <a:buFont typeface="Arial" panose="020B0604020202020204" pitchFamily="34" charset="0"/>
              <a:buChar char="•"/>
            </a:pPr>
            <a:endPar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algn="just" rtl="0" fontAlgn="base">
              <a:spcBef>
                <a:spcPts val="0"/>
              </a:spcBef>
              <a:spcAft>
                <a:spcPts val="0"/>
              </a:spcAft>
              <a:buFont typeface="Arial" panose="020B0604020202020204" pitchFamily="34" charset="0"/>
              <a:buChar char="•"/>
            </a:pPr>
            <a:r>
              <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 Core belief work: Challenging, compassionate reframes e.g. ‘I’m not good enough’.</a:t>
            </a:r>
          </a:p>
          <a:p>
            <a:pPr rtl="0" fontAlgn="base">
              <a:spcBef>
                <a:spcPts val="0"/>
              </a:spcBef>
              <a:spcAft>
                <a:spcPts val="0"/>
              </a:spcAft>
              <a:buFont typeface="Arial" panose="020B0604020202020204" pitchFamily="34" charset="0"/>
              <a:buChar char="•"/>
            </a:pPr>
            <a:endPar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400457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FD4E-2CB4-47DF-8B03-1E8034B40970}"/>
              </a:ext>
            </a:extLst>
          </p:cNvPr>
          <p:cNvSpPr>
            <a:spLocks noGrp="1"/>
          </p:cNvSpPr>
          <p:nvPr>
            <p:ph type="title"/>
          </p:nvPr>
        </p:nvSpPr>
        <p:spPr>
          <a:xfrm>
            <a:off x="1636992" y="-156902"/>
            <a:ext cx="8596668" cy="1320800"/>
          </a:xfrm>
        </p:spPr>
        <p:txBody>
          <a:bodyPr/>
          <a:lstStyle/>
          <a:p>
            <a:pPr algn="ctr"/>
            <a:r>
              <a:rPr lang="en-GB" dirty="0"/>
              <a:t>CBT for PTSD in Bipolar Tips</a:t>
            </a:r>
          </a:p>
        </p:txBody>
      </p:sp>
      <p:sp>
        <p:nvSpPr>
          <p:cNvPr id="7" name="Content Placeholder 2">
            <a:extLst>
              <a:ext uri="{FF2B5EF4-FFF2-40B4-BE49-F238E27FC236}">
                <a16:creationId xmlns:a16="http://schemas.microsoft.com/office/drawing/2014/main" id="{38FB54E5-3B8B-4CCA-8CD2-FBBA3C1846CC}"/>
              </a:ext>
            </a:extLst>
          </p:cNvPr>
          <p:cNvSpPr>
            <a:spLocks noGrp="1"/>
          </p:cNvSpPr>
          <p:nvPr>
            <p:ph idx="1"/>
          </p:nvPr>
        </p:nvSpPr>
        <p:spPr>
          <a:xfrm>
            <a:off x="335930" y="503498"/>
            <a:ext cx="11520140" cy="6019222"/>
          </a:xfrm>
        </p:spPr>
        <p:txBody>
          <a:bodyPr>
            <a:normAutofit/>
          </a:bodyPr>
          <a:lstStyle/>
          <a:p>
            <a:pPr algn="just"/>
            <a:endPar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algn="just">
              <a:buFont typeface="Arial" panose="020B0604020202020204" pitchFamily="34" charset="0"/>
              <a:buChar char="•"/>
            </a:pPr>
            <a:r>
              <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 As well as targeting traumatic memories, possibility of trying to relive, update and rescript memories of trauma where no PTSD symptoms but relate to mood symptoms</a:t>
            </a:r>
          </a:p>
          <a:p>
            <a:pPr algn="just">
              <a:buFont typeface="Arial" panose="020B0604020202020204" pitchFamily="34" charset="0"/>
              <a:buChar char="•"/>
            </a:pPr>
            <a:endParaRPr lang="en-US" dirty="0">
              <a:solidFill>
                <a:srgbClr val="000000"/>
              </a:solidFill>
              <a:latin typeface="Roboto" panose="02000000000000000000" pitchFamily="2" charset="0"/>
              <a:ea typeface="Roboto" panose="02000000000000000000" pitchFamily="2" charset="0"/>
              <a:cs typeface="Roboto" panose="02000000000000000000" pitchFamily="2" charset="0"/>
            </a:endParaRPr>
          </a:p>
          <a:p>
            <a:pPr algn="just">
              <a:buFont typeface="Arial" panose="020B0604020202020204" pitchFamily="34" charset="0"/>
              <a:buChar char="•"/>
            </a:pPr>
            <a:r>
              <a:rPr lang="en-US"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 E.g. </a:t>
            </a:r>
            <a:r>
              <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rPr>
              <a:t>Update/rescript memories related to high standards e.g. Criticized for not coming top of class: Update with imaging being congratulated for trying hard.</a:t>
            </a:r>
          </a:p>
          <a:p>
            <a:pPr rtl="0" fontAlgn="base">
              <a:spcBef>
                <a:spcPts val="0"/>
              </a:spcBef>
              <a:spcAft>
                <a:spcPts val="0"/>
              </a:spcAft>
              <a:buFont typeface="Arial" panose="020B0604020202020204" pitchFamily="34" charset="0"/>
              <a:buChar char="•"/>
            </a:pPr>
            <a:r>
              <a:rPr lang="en-US" sz="2400" dirty="0">
                <a:solidFill>
                  <a:srgbClr val="000000"/>
                </a:solidFill>
                <a:latin typeface="Roboto" panose="02000000000000000000" pitchFamily="2" charset="0"/>
                <a:ea typeface="Roboto" panose="02000000000000000000" pitchFamily="2" charset="0"/>
                <a:cs typeface="Roboto" panose="02000000000000000000" pitchFamily="2" charset="0"/>
              </a:rPr>
              <a:t> What do you know now? I don’t have to be perfect.</a:t>
            </a:r>
            <a:endParaRPr lang="en-US" sz="2400" b="0" i="0" u="none" strike="noStrike" dirty="0">
              <a:solidFill>
                <a:srgbClr val="000000"/>
              </a:solidFill>
              <a:effectLst/>
              <a:latin typeface="Roboto" panose="02000000000000000000" pitchFamily="2" charset="0"/>
              <a:ea typeface="Roboto" panose="02000000000000000000" pitchFamily="2" charset="0"/>
              <a:cs typeface="Roboto" panose="02000000000000000000" pitchFamily="2" charset="0"/>
            </a:endParaRPr>
          </a:p>
          <a:p>
            <a:pPr algn="just">
              <a:buFont typeface="Arial" panose="020B0604020202020204" pitchFamily="34" charset="0"/>
              <a:buChar char="•"/>
            </a:pPr>
            <a:r>
              <a:rPr lang="en-GB" sz="2400" dirty="0">
                <a:latin typeface="Roboto" panose="02000000000000000000" pitchFamily="2" charset="0"/>
                <a:ea typeface="Roboto" panose="02000000000000000000" pitchFamily="2" charset="0"/>
              </a:rPr>
              <a:t> Early memories relating to perfectionism high standards (rescript memory of being criticised for not getting 100%, memories of perceived failures).</a:t>
            </a:r>
          </a:p>
          <a:p>
            <a:pPr marL="0" indent="0" algn="just">
              <a:buNone/>
            </a:pPr>
            <a:endParaRPr lang="en-GB" sz="2400" dirty="0">
              <a:latin typeface="Roboto" panose="02000000000000000000" pitchFamily="2" charset="0"/>
              <a:ea typeface="Roboto" panose="02000000000000000000" pitchFamily="2" charset="0"/>
            </a:endParaRPr>
          </a:p>
          <a:p>
            <a:pPr algn="just">
              <a:buFont typeface="Arial" panose="020B0604020202020204" pitchFamily="34" charset="0"/>
              <a:buChar char="•"/>
            </a:pPr>
            <a:r>
              <a:rPr lang="en-GB" sz="2400" dirty="0">
                <a:latin typeface="Roboto" panose="02000000000000000000" pitchFamily="2" charset="0"/>
                <a:ea typeface="Roboto" panose="02000000000000000000" pitchFamily="2" charset="0"/>
              </a:rPr>
              <a:t> Memories of being manic/sectioned (you're stable now, you’re in control).</a:t>
            </a:r>
          </a:p>
          <a:p>
            <a:pPr algn="just">
              <a:buFont typeface="Arial" panose="020B0604020202020204" pitchFamily="34" charset="0"/>
              <a:buChar char="•"/>
            </a:pPr>
            <a:r>
              <a:rPr lang="en-GB" sz="2400" dirty="0">
                <a:latin typeface="Roboto" panose="02000000000000000000" pitchFamily="2" charset="0"/>
                <a:ea typeface="Roboto" panose="02000000000000000000" pitchFamily="2" charset="0"/>
              </a:rPr>
              <a:t> Update/rescript memories related to shame from incidents when manic (e.g. spending life savings: It wasn't your fault)</a:t>
            </a:r>
          </a:p>
          <a:p>
            <a:pPr algn="just"/>
            <a:endParaRPr lang="en-GB" sz="2400" dirty="0">
              <a:latin typeface="Roboto" panose="02000000000000000000" pitchFamily="2" charset="0"/>
              <a:ea typeface="Roboto" panose="02000000000000000000" pitchFamily="2" charset="0"/>
            </a:endParaRPr>
          </a:p>
          <a:p>
            <a:pPr algn="just"/>
            <a:endParaRPr lang="en-GB" sz="2400" dirty="0">
              <a:latin typeface="Roboto" panose="02000000000000000000" pitchFamily="2" charset="0"/>
              <a:ea typeface="Roboto" panose="02000000000000000000" pitchFamily="2" charset="0"/>
            </a:endParaRPr>
          </a:p>
          <a:p>
            <a:pPr algn="just"/>
            <a:endParaRPr lang="en-GB" sz="2400"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597593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339E-B701-8DEE-7700-F9E1004F9480}"/>
              </a:ext>
            </a:extLst>
          </p:cNvPr>
          <p:cNvSpPr>
            <a:spLocks noGrp="1"/>
          </p:cNvSpPr>
          <p:nvPr>
            <p:ph type="title"/>
          </p:nvPr>
        </p:nvSpPr>
        <p:spPr>
          <a:xfrm>
            <a:off x="677333" y="-101617"/>
            <a:ext cx="10772775" cy="1658198"/>
          </a:xfrm>
        </p:spPr>
        <p:txBody>
          <a:bodyPr/>
          <a:lstStyle/>
          <a:p>
            <a:pPr algn="ctr"/>
            <a:r>
              <a:rPr lang="en-US" dirty="0"/>
              <a:t>Slides</a:t>
            </a:r>
            <a:endParaRPr lang="en-GB" dirty="0"/>
          </a:p>
        </p:txBody>
      </p:sp>
      <p:sp>
        <p:nvSpPr>
          <p:cNvPr id="3" name="Content Placeholder 2">
            <a:extLst>
              <a:ext uri="{FF2B5EF4-FFF2-40B4-BE49-F238E27FC236}">
                <a16:creationId xmlns:a16="http://schemas.microsoft.com/office/drawing/2014/main" id="{13BCD77F-2482-7419-8793-F2BF2E1C47E0}"/>
              </a:ext>
            </a:extLst>
          </p:cNvPr>
          <p:cNvSpPr txBox="1">
            <a:spLocks/>
          </p:cNvSpPr>
          <p:nvPr/>
        </p:nvSpPr>
        <p:spPr>
          <a:xfrm>
            <a:off x="677333" y="1230010"/>
            <a:ext cx="9020339" cy="5163001"/>
          </a:xfrm>
          <a:prstGeom prst="rect">
            <a:avLst/>
          </a:prstGeom>
        </p:spPr>
        <p:txBody>
          <a:bodyPr>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pPr marL="0" indent="0">
              <a:buNone/>
            </a:pPr>
            <a:r>
              <a:rPr lang="en-GB" sz="3500" dirty="0">
                <a:latin typeface="Roboto" panose="02000000000000000000" pitchFamily="2" charset="0"/>
                <a:ea typeface="Roboto" panose="02000000000000000000" pitchFamily="2" charset="0"/>
                <a:hlinkClick r:id="rId2"/>
              </a:rPr>
              <a:t>https://tinyurl.com/2p9hsw2v</a:t>
            </a:r>
            <a:endParaRPr lang="en-GB" sz="3500" dirty="0">
              <a:latin typeface="Roboto" panose="02000000000000000000" pitchFamily="2" charset="0"/>
              <a:ea typeface="Roboto" panose="02000000000000000000" pitchFamily="2" charset="0"/>
            </a:endParaRPr>
          </a:p>
          <a:p>
            <a:pPr>
              <a:buFont typeface="Arial" panose="020B0604020202020204" pitchFamily="34" charset="0"/>
              <a:buChar char="•"/>
            </a:pPr>
            <a:endParaRPr lang="en-GB" sz="3500" dirty="0">
              <a:latin typeface="Roboto" panose="02000000000000000000" pitchFamily="2" charset="0"/>
              <a:ea typeface="Roboto" panose="02000000000000000000" pitchFamily="2" charset="0"/>
            </a:endParaRPr>
          </a:p>
          <a:p>
            <a:pPr>
              <a:buFont typeface="Arial" panose="020B0604020202020204" pitchFamily="34" charset="0"/>
              <a:buChar char="•"/>
            </a:pPr>
            <a:endParaRPr lang="en-GB" sz="3500" dirty="0"/>
          </a:p>
        </p:txBody>
      </p:sp>
      <p:pic>
        <p:nvPicPr>
          <p:cNvPr id="5" name="Picture 4">
            <a:extLst>
              <a:ext uri="{FF2B5EF4-FFF2-40B4-BE49-F238E27FC236}">
                <a16:creationId xmlns:a16="http://schemas.microsoft.com/office/drawing/2014/main" id="{95EB9868-B350-4015-A2D4-E93BAD8E4575}"/>
              </a:ext>
            </a:extLst>
          </p:cNvPr>
          <p:cNvPicPr>
            <a:picLocks noChangeAspect="1"/>
          </p:cNvPicPr>
          <p:nvPr/>
        </p:nvPicPr>
        <p:blipFill>
          <a:blip r:embed="rId3"/>
          <a:stretch>
            <a:fillRect/>
          </a:stretch>
        </p:blipFill>
        <p:spPr>
          <a:xfrm>
            <a:off x="4324298" y="2561524"/>
            <a:ext cx="3115452" cy="3066466"/>
          </a:xfrm>
          <a:prstGeom prst="rect">
            <a:avLst/>
          </a:prstGeom>
        </p:spPr>
      </p:pic>
    </p:spTree>
    <p:extLst>
      <p:ext uri="{BB962C8B-B14F-4D97-AF65-F5344CB8AC3E}">
        <p14:creationId xmlns:p14="http://schemas.microsoft.com/office/powerpoint/2010/main" val="39696389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A4BD7-D801-15EF-FA71-1DF02835B75B}"/>
              </a:ext>
            </a:extLst>
          </p:cNvPr>
          <p:cNvSpPr>
            <a:spLocks noGrp="1"/>
          </p:cNvSpPr>
          <p:nvPr>
            <p:ph type="title"/>
          </p:nvPr>
        </p:nvSpPr>
        <p:spPr>
          <a:xfrm>
            <a:off x="709612" y="196215"/>
            <a:ext cx="10772775" cy="1077596"/>
          </a:xfrm>
        </p:spPr>
        <p:txBody>
          <a:bodyPr/>
          <a:lstStyle/>
          <a:p>
            <a:pPr algn="ctr"/>
            <a:r>
              <a:rPr lang="en-US" dirty="0"/>
              <a:t>CBT what to cover</a:t>
            </a:r>
            <a:endParaRPr lang="en-GB" dirty="0"/>
          </a:p>
        </p:txBody>
      </p:sp>
      <p:sp>
        <p:nvSpPr>
          <p:cNvPr id="3" name="Content Placeholder 2">
            <a:extLst>
              <a:ext uri="{FF2B5EF4-FFF2-40B4-BE49-F238E27FC236}">
                <a16:creationId xmlns:a16="http://schemas.microsoft.com/office/drawing/2014/main" id="{A98E9EB3-47DF-DD19-7661-4A672D6BB09A}"/>
              </a:ext>
            </a:extLst>
          </p:cNvPr>
          <p:cNvSpPr>
            <a:spLocks noGrp="1"/>
          </p:cNvSpPr>
          <p:nvPr>
            <p:ph idx="1"/>
          </p:nvPr>
        </p:nvSpPr>
        <p:spPr>
          <a:xfrm>
            <a:off x="709612" y="1273811"/>
            <a:ext cx="10753725" cy="4974589"/>
          </a:xfrm>
        </p:spPr>
        <p:txBody>
          <a:bodyPr>
            <a:noAutofit/>
          </a:bodyPr>
          <a:lstStyle/>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Negative cognitions: Challenge those which relate to mood changes as well (e.g. belief that I have to cope alone, I can’t trust anyone).</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90 minute sessions. Allow time to check mood diary at start, and allow for grounding/distress tolerance at end of sessions if needed.  </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effectLst/>
                <a:latin typeface="Roboto" panose="02000000000000000000" pitchFamily="2" charset="0"/>
                <a:ea typeface="Roboto" panose="02000000000000000000" pitchFamily="2" charset="0"/>
                <a:cs typeface="Roboto" panose="02000000000000000000" pitchFamily="2" charset="0"/>
              </a:rPr>
              <a:t> Stimulus discrimination and updates: Focus on mood as well e.g. ‘I was really unwell  and vulnerable then, I’m much more stable then, so I’m safer.</a:t>
            </a:r>
          </a:p>
          <a:p>
            <a:pPr>
              <a:buFont typeface="Arial" panose="020B0604020202020204" pitchFamily="34" charset="0"/>
              <a:buChar char="•"/>
            </a:pPr>
            <a:endParaRPr lang="en-US"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US" dirty="0">
                <a:latin typeface="Roboto" panose="02000000000000000000" pitchFamily="2" charset="0"/>
                <a:ea typeface="Roboto" panose="02000000000000000000" pitchFamily="2" charset="0"/>
                <a:cs typeface="Roboto" panose="02000000000000000000" pitchFamily="2" charset="0"/>
              </a:rPr>
              <a:t> Focus on ‘little T’ traumas related to Bipolar e.g. experiences of failure, emotional abuse, bullying.</a:t>
            </a:r>
          </a:p>
        </p:txBody>
      </p:sp>
    </p:spTree>
    <p:extLst>
      <p:ext uri="{BB962C8B-B14F-4D97-AF65-F5344CB8AC3E}">
        <p14:creationId xmlns:p14="http://schemas.microsoft.com/office/powerpoint/2010/main" val="2774035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FD4E-2CB4-47DF-8B03-1E8034B40970}"/>
              </a:ext>
            </a:extLst>
          </p:cNvPr>
          <p:cNvSpPr>
            <a:spLocks noGrp="1"/>
          </p:cNvSpPr>
          <p:nvPr>
            <p:ph type="title"/>
          </p:nvPr>
        </p:nvSpPr>
        <p:spPr>
          <a:xfrm>
            <a:off x="1687830" y="87516"/>
            <a:ext cx="8596668" cy="827462"/>
          </a:xfrm>
        </p:spPr>
        <p:txBody>
          <a:bodyPr/>
          <a:lstStyle/>
          <a:p>
            <a:pPr algn="ctr"/>
            <a:r>
              <a:rPr lang="en-GB" dirty="0"/>
              <a:t>Group Exercise</a:t>
            </a:r>
          </a:p>
        </p:txBody>
      </p:sp>
      <p:sp>
        <p:nvSpPr>
          <p:cNvPr id="7" name="Content Placeholder 2">
            <a:extLst>
              <a:ext uri="{FF2B5EF4-FFF2-40B4-BE49-F238E27FC236}">
                <a16:creationId xmlns:a16="http://schemas.microsoft.com/office/drawing/2014/main" id="{38FB54E5-3B8B-4CCA-8CD2-FBBA3C1846CC}"/>
              </a:ext>
            </a:extLst>
          </p:cNvPr>
          <p:cNvSpPr>
            <a:spLocks noGrp="1"/>
          </p:cNvSpPr>
          <p:nvPr>
            <p:ph idx="1"/>
          </p:nvPr>
        </p:nvSpPr>
        <p:spPr>
          <a:xfrm>
            <a:off x="459220" y="914978"/>
            <a:ext cx="10456430" cy="5688444"/>
          </a:xfrm>
        </p:spPr>
        <p:txBody>
          <a:bodyPr>
            <a:normAutofit/>
          </a:bodyPr>
          <a:lstStyle/>
          <a:p>
            <a:pPr marL="559146" indent="-381019" defTabSz="914446">
              <a:lnSpc>
                <a:spcPct val="110000"/>
              </a:lnSpc>
              <a:spcBef>
                <a:spcPts val="1000"/>
              </a:spcBef>
              <a:buFont typeface="Arial" panose="020B0604020202020204" pitchFamily="34" charset="0"/>
              <a:buChar char="•"/>
              <a:defRPr/>
            </a:pPr>
            <a:r>
              <a:rPr lang="en-US" dirty="0">
                <a:solidFill>
                  <a:srgbClr val="171C30"/>
                </a:solidFill>
                <a:latin typeface="Roboto"/>
                <a:cs typeface="Calibri" panose="020F0502020204030204" pitchFamily="34" charset="0"/>
              </a:rPr>
              <a:t>Role ply, one client one therapist.</a:t>
            </a:r>
          </a:p>
          <a:p>
            <a:pPr marL="559146" indent="-381019" defTabSz="914446">
              <a:lnSpc>
                <a:spcPct val="110000"/>
              </a:lnSpc>
              <a:spcBef>
                <a:spcPts val="1000"/>
              </a:spcBef>
              <a:buFont typeface="Arial" panose="020B0604020202020204" pitchFamily="34" charset="0"/>
              <a:buChar char="•"/>
              <a:defRPr/>
            </a:pPr>
            <a:endParaRPr lang="en-US" dirty="0">
              <a:solidFill>
                <a:srgbClr val="171C30"/>
              </a:solidFill>
              <a:latin typeface="Roboto"/>
              <a:cs typeface="Calibri" panose="020F0502020204030204" pitchFamily="34" charset="0"/>
            </a:endParaRPr>
          </a:p>
          <a:p>
            <a:pPr marL="559146" indent="-381019" defTabSz="914446">
              <a:lnSpc>
                <a:spcPct val="110000"/>
              </a:lnSpc>
              <a:spcBef>
                <a:spcPts val="1000"/>
              </a:spcBef>
              <a:buFont typeface="Arial" panose="020B0604020202020204" pitchFamily="34" charset="0"/>
              <a:buChar char="•"/>
              <a:defRPr/>
            </a:pPr>
            <a:r>
              <a:rPr lang="en-US" dirty="0">
                <a:solidFill>
                  <a:srgbClr val="171C30"/>
                </a:solidFill>
                <a:latin typeface="Roboto"/>
                <a:cs typeface="Calibri" panose="020F0502020204030204" pitchFamily="34" charset="0"/>
              </a:rPr>
              <a:t>Discuss:</a:t>
            </a:r>
          </a:p>
          <a:p>
            <a:pPr marL="559146" indent="-381019" defTabSz="914446">
              <a:lnSpc>
                <a:spcPct val="110000"/>
              </a:lnSpc>
              <a:spcBef>
                <a:spcPts val="1000"/>
              </a:spcBef>
              <a:buFont typeface="Arial" panose="020B0604020202020204" pitchFamily="34" charset="0"/>
              <a:buChar char="•"/>
              <a:defRPr/>
            </a:pPr>
            <a:r>
              <a:rPr lang="en-US" dirty="0">
                <a:solidFill>
                  <a:srgbClr val="171C30"/>
                </a:solidFill>
                <a:latin typeface="Roboto"/>
                <a:cs typeface="Calibri" panose="020F0502020204030204" pitchFamily="34" charset="0"/>
              </a:rPr>
              <a:t>Ideas for rescripting specific trauma memories.</a:t>
            </a:r>
          </a:p>
          <a:p>
            <a:pPr marL="559146" indent="-381019" defTabSz="914446">
              <a:lnSpc>
                <a:spcPct val="110000"/>
              </a:lnSpc>
              <a:spcBef>
                <a:spcPts val="1000"/>
              </a:spcBef>
              <a:buFont typeface="Arial" panose="020B0604020202020204" pitchFamily="34" charset="0"/>
              <a:buChar char="•"/>
              <a:defRPr/>
            </a:pPr>
            <a:r>
              <a:rPr lang="en-US" dirty="0">
                <a:solidFill>
                  <a:srgbClr val="171C30"/>
                </a:solidFill>
                <a:latin typeface="Roboto"/>
                <a:cs typeface="Calibri" panose="020F0502020204030204" pitchFamily="34" charset="0"/>
              </a:rPr>
              <a:t>How working on these may address bipolar specific beliefs (e.g. I am useless)</a:t>
            </a:r>
          </a:p>
          <a:p>
            <a:endParaRPr lang="en-GB" dirty="0"/>
          </a:p>
        </p:txBody>
      </p:sp>
    </p:spTree>
    <p:extLst>
      <p:ext uri="{BB962C8B-B14F-4D97-AF65-F5344CB8AC3E}">
        <p14:creationId xmlns:p14="http://schemas.microsoft.com/office/powerpoint/2010/main" val="16813358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CFD4E-2CB4-47DF-8B03-1E8034B40970}"/>
              </a:ext>
            </a:extLst>
          </p:cNvPr>
          <p:cNvSpPr>
            <a:spLocks noGrp="1"/>
          </p:cNvSpPr>
          <p:nvPr>
            <p:ph type="title"/>
          </p:nvPr>
        </p:nvSpPr>
        <p:spPr>
          <a:xfrm>
            <a:off x="935952" y="254578"/>
            <a:ext cx="10555008" cy="1320800"/>
          </a:xfrm>
        </p:spPr>
        <p:txBody>
          <a:bodyPr>
            <a:normAutofit/>
          </a:bodyPr>
          <a:lstStyle/>
          <a:p>
            <a:pPr algn="ctr"/>
            <a:r>
              <a:rPr lang="en-GB" dirty="0"/>
              <a:t>EMDR and Bipolar: Specific Protocols</a:t>
            </a:r>
          </a:p>
        </p:txBody>
      </p:sp>
      <p:sp>
        <p:nvSpPr>
          <p:cNvPr id="7" name="Content Placeholder 2">
            <a:extLst>
              <a:ext uri="{FF2B5EF4-FFF2-40B4-BE49-F238E27FC236}">
                <a16:creationId xmlns:a16="http://schemas.microsoft.com/office/drawing/2014/main" id="{38FB54E5-3B8B-4CCA-8CD2-FBBA3C1846CC}"/>
              </a:ext>
            </a:extLst>
          </p:cNvPr>
          <p:cNvSpPr>
            <a:spLocks noGrp="1"/>
          </p:cNvSpPr>
          <p:nvPr>
            <p:ph idx="1"/>
          </p:nvPr>
        </p:nvSpPr>
        <p:spPr>
          <a:xfrm>
            <a:off x="518642" y="1870889"/>
            <a:ext cx="10203188" cy="5525013"/>
          </a:xfrm>
        </p:spPr>
        <p:txBody>
          <a:bodyPr>
            <a:noAutofit/>
          </a:bodyPr>
          <a:lstStyle/>
          <a:p>
            <a:pPr algn="just">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Mood –stabilising protocol.</a:t>
            </a:r>
          </a:p>
          <a:p>
            <a:pPr algn="just">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Illness awareness protocol.</a:t>
            </a:r>
          </a:p>
          <a:p>
            <a:pPr algn="just">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Adherence enhance protocol.</a:t>
            </a:r>
          </a:p>
          <a:p>
            <a:pPr algn="just">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Prodromal symptoms protocol.</a:t>
            </a:r>
          </a:p>
          <a:p>
            <a:pPr algn="just">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De-Idealization of Manic Symptoms protocol.</a:t>
            </a:r>
          </a:p>
          <a:p>
            <a:pPr algn="just"/>
            <a:endParaRPr lang="en-GB" sz="2200" dirty="0">
              <a:latin typeface="Roboto" panose="02000000000000000000" pitchFamily="2" charset="0"/>
              <a:ea typeface="Roboto" panose="02000000000000000000" pitchFamily="2" charset="0"/>
              <a:cs typeface="Roboto" panose="02000000000000000000" pitchFamily="2" charset="0"/>
            </a:endParaRPr>
          </a:p>
          <a:p>
            <a:pPr algn="just"/>
            <a:endParaRPr lang="en-GB" sz="2200"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3548773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869EF3-2F9A-CCA7-3F50-FF11A8BE24F8}"/>
              </a:ext>
            </a:extLst>
          </p:cNvPr>
          <p:cNvSpPr>
            <a:spLocks noGrp="1"/>
          </p:cNvSpPr>
          <p:nvPr>
            <p:ph idx="1"/>
          </p:nvPr>
        </p:nvSpPr>
        <p:spPr>
          <a:xfrm>
            <a:off x="381000" y="580291"/>
            <a:ext cx="6653564" cy="5618285"/>
          </a:xfrm>
        </p:spPr>
        <p:txBody>
          <a:bodyPr>
            <a:normAutofit/>
          </a:bodyPr>
          <a:lstStyle/>
          <a:p>
            <a:pPr marL="0" indent="0">
              <a:buNone/>
            </a:pPr>
            <a:r>
              <a:rPr lang="en-US" sz="3400" b="1" dirty="0">
                <a:latin typeface="Calibri (Body)"/>
              </a:rPr>
              <a:t>Thank you!</a:t>
            </a:r>
          </a:p>
          <a:p>
            <a:pPr marL="0" indent="0">
              <a:buNone/>
            </a:pPr>
            <a:r>
              <a:rPr lang="en-US" sz="3400" b="1" dirty="0">
                <a:latin typeface="Calibri (Body)"/>
              </a:rPr>
              <a:t>Thoughts, comments, questions?</a:t>
            </a:r>
          </a:p>
          <a:p>
            <a:pPr marL="0" indent="0">
              <a:buNone/>
            </a:pPr>
            <a:endParaRPr lang="en-US" sz="3400" b="1" dirty="0">
              <a:latin typeface="Calibri (Body)"/>
            </a:endParaRPr>
          </a:p>
          <a:p>
            <a:pPr marL="0" indent="0">
              <a:buNone/>
            </a:pPr>
            <a:endParaRPr lang="en-US" sz="3400" b="1" dirty="0">
              <a:latin typeface="Calibri (Body)"/>
            </a:endParaRPr>
          </a:p>
          <a:p>
            <a:pPr marL="0" indent="0">
              <a:buNone/>
            </a:pPr>
            <a:r>
              <a:rPr lang="en-US" sz="3400" b="1" dirty="0">
                <a:latin typeface="Calibri (Body)"/>
              </a:rPr>
              <a:t>Chapter in book in press:</a:t>
            </a:r>
          </a:p>
          <a:p>
            <a:r>
              <a:rPr lang="en-GB" sz="3200" i="1" dirty="0">
                <a:effectLst/>
                <a:latin typeface="Calibri (Body)"/>
                <a:ea typeface="Arial" panose="020B0604020202020204" pitchFamily="34" charset="0"/>
                <a:cs typeface="Noto Sans Symbols"/>
              </a:rPr>
              <a:t>Trauma focused therapy in Bipolar Disorder: Adapting CBT and EMDR</a:t>
            </a:r>
          </a:p>
          <a:p>
            <a:r>
              <a:rPr lang="en-GB" sz="3200" dirty="0">
                <a:effectLst/>
                <a:latin typeface="Calibri (Body)"/>
                <a:ea typeface="Arial" panose="020B0604020202020204" pitchFamily="34" charset="0"/>
                <a:cs typeface="Noto Sans Symbols"/>
              </a:rPr>
              <a:t>Thomas Richardson &amp; Benedikt L. Amann</a:t>
            </a:r>
            <a:r>
              <a:rPr lang="en-GB" sz="3200" dirty="0">
                <a:latin typeface="Calibri (Body)"/>
                <a:ea typeface="Arial" panose="020B0604020202020204" pitchFamily="34" charset="0"/>
                <a:cs typeface="Noto Sans Symbols"/>
              </a:rPr>
              <a:t>.</a:t>
            </a:r>
            <a:endParaRPr lang="en-GB" sz="2400" dirty="0">
              <a:effectLst/>
              <a:latin typeface="Calibri (Body)"/>
              <a:ea typeface="Noto Sans Symbols"/>
              <a:cs typeface="Noto Sans Symbols"/>
            </a:endParaRPr>
          </a:p>
          <a:p>
            <a:endParaRPr lang="en-GB" sz="2400" dirty="0">
              <a:latin typeface="Calibri (Body)"/>
            </a:endParaRPr>
          </a:p>
        </p:txBody>
      </p:sp>
      <p:pic>
        <p:nvPicPr>
          <p:cNvPr id="2050" name="Picture 2" descr="graphical user interface">
            <a:extLst>
              <a:ext uri="{FF2B5EF4-FFF2-40B4-BE49-F238E27FC236}">
                <a16:creationId xmlns:a16="http://schemas.microsoft.com/office/drawing/2014/main" id="{60E01B21-4947-9CD1-34AF-104EB4EA6D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34564" y="177282"/>
            <a:ext cx="4278068" cy="62184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90521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FC80ECA-7FCD-E864-2EA1-2690637D769D}"/>
              </a:ext>
            </a:extLst>
          </p:cNvPr>
          <p:cNvPicPr>
            <a:picLocks noChangeAspect="1"/>
          </p:cNvPicPr>
          <p:nvPr/>
        </p:nvPicPr>
        <p:blipFill>
          <a:blip r:embed="rId2"/>
          <a:stretch>
            <a:fillRect/>
          </a:stretch>
        </p:blipFill>
        <p:spPr>
          <a:xfrm>
            <a:off x="3388701" y="289021"/>
            <a:ext cx="4621957" cy="6105064"/>
          </a:xfrm>
          <a:prstGeom prst="rect">
            <a:avLst/>
          </a:prstGeom>
        </p:spPr>
      </p:pic>
    </p:spTree>
    <p:extLst>
      <p:ext uri="{BB962C8B-B14F-4D97-AF65-F5344CB8AC3E}">
        <p14:creationId xmlns:p14="http://schemas.microsoft.com/office/powerpoint/2010/main" val="4257661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2C2FB-5407-A4D5-17EC-C4585F5C5D44}"/>
              </a:ext>
            </a:extLst>
          </p:cNvPr>
          <p:cNvSpPr>
            <a:spLocks noGrp="1"/>
          </p:cNvSpPr>
          <p:nvPr>
            <p:ph type="title"/>
          </p:nvPr>
        </p:nvSpPr>
        <p:spPr>
          <a:xfrm>
            <a:off x="838200" y="365126"/>
            <a:ext cx="10515600" cy="1092200"/>
          </a:xfrm>
          <a:solidFill>
            <a:schemeClr val="tx2">
              <a:lumMod val="10000"/>
              <a:lumOff val="90000"/>
            </a:schemeClr>
          </a:solidFill>
        </p:spPr>
        <p:txBody>
          <a:bodyPr>
            <a:normAutofit/>
          </a:bodyPr>
          <a:lstStyle/>
          <a:p>
            <a:pPr algn="ctr"/>
            <a:r>
              <a:rPr lang="en-US" sz="3200" dirty="0"/>
              <a:t>EMDR therapists needed to participate in thesis research project </a:t>
            </a:r>
            <a:endParaRPr lang="en-GB" sz="3200" dirty="0"/>
          </a:p>
        </p:txBody>
      </p:sp>
      <p:sp>
        <p:nvSpPr>
          <p:cNvPr id="3" name="Content Placeholder 2">
            <a:extLst>
              <a:ext uri="{FF2B5EF4-FFF2-40B4-BE49-F238E27FC236}">
                <a16:creationId xmlns:a16="http://schemas.microsoft.com/office/drawing/2014/main" id="{3FF6A1D7-DF67-834C-53FC-D68AD60119BF}"/>
              </a:ext>
            </a:extLst>
          </p:cNvPr>
          <p:cNvSpPr>
            <a:spLocks noGrp="1"/>
          </p:cNvSpPr>
          <p:nvPr>
            <p:ph idx="1"/>
          </p:nvPr>
        </p:nvSpPr>
        <p:spPr>
          <a:xfrm>
            <a:off x="838200" y="1600199"/>
            <a:ext cx="9363075" cy="4886325"/>
          </a:xfrm>
        </p:spPr>
        <p:txBody>
          <a:bodyPr>
            <a:noAutofit/>
          </a:bodyPr>
          <a:lstStyle/>
          <a:p>
            <a:pPr marL="0" indent="0">
              <a:buNone/>
            </a:pPr>
            <a:r>
              <a:rPr lang="en-US" sz="1600" dirty="0"/>
              <a:t>This project is exploring how ‘</a:t>
            </a:r>
            <a:r>
              <a:rPr lang="en-US" sz="1600" b="1" dirty="0">
                <a:solidFill>
                  <a:srgbClr val="0070C0"/>
                </a:solidFill>
              </a:rPr>
              <a:t>EMDR is best conducted and adapted for trauma focused work within bipolar disorder</a:t>
            </a:r>
            <a:r>
              <a:rPr lang="en-US" sz="1600" dirty="0"/>
              <a:t>’. At present there is limited guidance offered for EMDR therapists to how they should approach the treatment of trauma in bipolar disorder.</a:t>
            </a:r>
            <a:br>
              <a:rPr lang="en-US" sz="1600" dirty="0"/>
            </a:br>
            <a:br>
              <a:rPr lang="en-US" sz="1600" dirty="0"/>
            </a:br>
            <a:r>
              <a:rPr lang="en-US" sz="1600" dirty="0"/>
              <a:t>This study aims to produce a consensus generated from therapist’s perspectives that will inform and guide clinical practice for trauma work in bipolar disorder.</a:t>
            </a:r>
            <a:br>
              <a:rPr lang="en-US" sz="1600" dirty="0"/>
            </a:br>
            <a:br>
              <a:rPr lang="en-US" sz="1600" dirty="0"/>
            </a:br>
            <a:r>
              <a:rPr lang="en-US" sz="1600" b="1" dirty="0">
                <a:solidFill>
                  <a:srgbClr val="0070C0"/>
                </a:solidFill>
              </a:rPr>
              <a:t>Participants need to be EMDR trained and have experiences of working with individuals with bipolar Disorder using </a:t>
            </a:r>
            <a:r>
              <a:rPr lang="en-US" sz="1600" b="1" dirty="0">
                <a:solidFill>
                  <a:schemeClr val="tx1"/>
                </a:solidFill>
              </a:rPr>
              <a:t>ANY</a:t>
            </a:r>
            <a:r>
              <a:rPr lang="en-US" sz="1600" b="1" dirty="0">
                <a:solidFill>
                  <a:srgbClr val="0070C0"/>
                </a:solidFill>
              </a:rPr>
              <a:t> therapeutic approach. However, It does not have to be EMDR specific.</a:t>
            </a:r>
            <a:br>
              <a:rPr lang="en-US" sz="1600" b="1" dirty="0">
                <a:solidFill>
                  <a:srgbClr val="0070C0"/>
                </a:solidFill>
              </a:rPr>
            </a:br>
            <a:br>
              <a:rPr lang="en-US" sz="1600" dirty="0"/>
            </a:br>
            <a:r>
              <a:rPr lang="en-US" sz="1600" b="1" dirty="0">
                <a:solidFill>
                  <a:srgbClr val="0070C0"/>
                </a:solidFill>
              </a:rPr>
              <a:t>It involves completion of an online survey over 3 rounds and doesn’t take long to complete.</a:t>
            </a:r>
          </a:p>
          <a:p>
            <a:pPr marL="0" indent="0">
              <a:buNone/>
            </a:pPr>
            <a:r>
              <a:rPr lang="en-US" sz="1600" dirty="0">
                <a:solidFill>
                  <a:schemeClr val="tx1"/>
                </a:solidFill>
              </a:rPr>
              <a:t>If you are interested in taken part in this project, please scan the QR code for more information. </a:t>
            </a:r>
            <a:br>
              <a:rPr lang="en-US" sz="1600" b="1" dirty="0">
                <a:solidFill>
                  <a:srgbClr val="0070C0"/>
                </a:solidFill>
              </a:rPr>
            </a:br>
            <a:br>
              <a:rPr lang="en-US" sz="1600" dirty="0"/>
            </a:br>
            <a:r>
              <a:rPr lang="en-US" sz="1600" dirty="0"/>
              <a:t>Your participation is greatly appreciated.</a:t>
            </a:r>
          </a:p>
          <a:p>
            <a:pPr marL="0" indent="0">
              <a:buNone/>
            </a:pPr>
            <a:r>
              <a:rPr lang="en-US" sz="1600" dirty="0">
                <a:solidFill>
                  <a:srgbClr val="0070C0"/>
                </a:solidFill>
              </a:rPr>
              <a:t>Leeanne Nicholls</a:t>
            </a:r>
            <a:r>
              <a:rPr lang="en-US" sz="1600" dirty="0"/>
              <a:t>, Trainee Clinical Psychologist, University of Southampton</a:t>
            </a:r>
          </a:p>
          <a:p>
            <a:pPr marL="0" indent="0">
              <a:buNone/>
            </a:pPr>
            <a:r>
              <a:rPr lang="en-US" sz="1600" dirty="0"/>
              <a:t>Email: </a:t>
            </a:r>
            <a:r>
              <a:rPr lang="en-US" sz="1600" dirty="0">
                <a:solidFill>
                  <a:srgbClr val="0070C0"/>
                </a:solidFill>
              </a:rPr>
              <a:t>l.nicholls@soton.ac.uk</a:t>
            </a:r>
            <a:br>
              <a:rPr lang="en-US" sz="1600" dirty="0"/>
            </a:br>
            <a:endParaRPr lang="en-GB" sz="1600" dirty="0"/>
          </a:p>
        </p:txBody>
      </p:sp>
      <p:pic>
        <p:nvPicPr>
          <p:cNvPr id="5" name="Picture 4" descr="A qr code on a white background&#10;&#10;Description automatically generated">
            <a:extLst>
              <a:ext uri="{FF2B5EF4-FFF2-40B4-BE49-F238E27FC236}">
                <a16:creationId xmlns:a16="http://schemas.microsoft.com/office/drawing/2014/main" id="{53F7CB2B-1DAF-C279-1F7A-329C3D8917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4960" y="3978260"/>
            <a:ext cx="2644141" cy="2660665"/>
          </a:xfrm>
          <a:prstGeom prst="rect">
            <a:avLst/>
          </a:prstGeom>
        </p:spPr>
      </p:pic>
    </p:spTree>
    <p:extLst>
      <p:ext uri="{BB962C8B-B14F-4D97-AF65-F5344CB8AC3E}">
        <p14:creationId xmlns:p14="http://schemas.microsoft.com/office/powerpoint/2010/main" val="707132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C339E-B701-8DEE-7700-F9E1004F9480}"/>
              </a:ext>
            </a:extLst>
          </p:cNvPr>
          <p:cNvSpPr>
            <a:spLocks noGrp="1"/>
          </p:cNvSpPr>
          <p:nvPr>
            <p:ph type="title"/>
          </p:nvPr>
        </p:nvSpPr>
        <p:spPr>
          <a:xfrm>
            <a:off x="677333" y="-101617"/>
            <a:ext cx="10772775" cy="1658198"/>
          </a:xfrm>
        </p:spPr>
        <p:txBody>
          <a:bodyPr/>
          <a:lstStyle/>
          <a:p>
            <a:pPr algn="ctr"/>
            <a:r>
              <a:rPr lang="en-US" dirty="0"/>
              <a:t>Time for a poll</a:t>
            </a:r>
            <a:endParaRPr lang="en-GB" dirty="0"/>
          </a:p>
        </p:txBody>
      </p:sp>
      <p:sp>
        <p:nvSpPr>
          <p:cNvPr id="3" name="Content Placeholder 2">
            <a:extLst>
              <a:ext uri="{FF2B5EF4-FFF2-40B4-BE49-F238E27FC236}">
                <a16:creationId xmlns:a16="http://schemas.microsoft.com/office/drawing/2014/main" id="{13BCD77F-2482-7419-8793-F2BF2E1C47E0}"/>
              </a:ext>
            </a:extLst>
          </p:cNvPr>
          <p:cNvSpPr txBox="1">
            <a:spLocks/>
          </p:cNvSpPr>
          <p:nvPr/>
        </p:nvSpPr>
        <p:spPr>
          <a:xfrm>
            <a:off x="677333" y="1230010"/>
            <a:ext cx="9020339" cy="5163001"/>
          </a:xfrm>
          <a:prstGeom prst="rect">
            <a:avLst/>
          </a:prstGeom>
        </p:spPr>
        <p:txBody>
          <a:bodyPr>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pPr>
              <a:buFont typeface="Arial" panose="020B0604020202020204" pitchFamily="34" charset="0"/>
              <a:buChar char="•"/>
            </a:pPr>
            <a:r>
              <a:rPr lang="en-GB" dirty="0">
                <a:latin typeface="Roboto" panose="02000000000000000000" pitchFamily="2" charset="0"/>
                <a:ea typeface="Roboto" panose="02000000000000000000" pitchFamily="2" charset="0"/>
              </a:rPr>
              <a:t> Who has worked clinically with Bipolar?</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Who has worked clinically with PTSD?</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Who has worked clinically with PTSD/trauma in the context of Bipolar?</a:t>
            </a:r>
            <a:endParaRPr lang="en-GB" dirty="0"/>
          </a:p>
        </p:txBody>
      </p:sp>
    </p:spTree>
    <p:extLst>
      <p:ext uri="{BB962C8B-B14F-4D97-AF65-F5344CB8AC3E}">
        <p14:creationId xmlns:p14="http://schemas.microsoft.com/office/powerpoint/2010/main" val="1822173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3B445-CCD0-491C-A77B-797354FA1DE8}"/>
              </a:ext>
            </a:extLst>
          </p:cNvPr>
          <p:cNvSpPr>
            <a:spLocks noGrp="1"/>
          </p:cNvSpPr>
          <p:nvPr>
            <p:ph type="title"/>
          </p:nvPr>
        </p:nvSpPr>
        <p:spPr>
          <a:xfrm>
            <a:off x="3191419" y="-297301"/>
            <a:ext cx="10772775" cy="1658198"/>
          </a:xfrm>
        </p:spPr>
        <p:txBody>
          <a:bodyPr/>
          <a:lstStyle/>
          <a:p>
            <a:r>
              <a:rPr lang="en-GB" dirty="0"/>
              <a:t>Trauma &amp; bipolar</a:t>
            </a:r>
          </a:p>
        </p:txBody>
      </p:sp>
      <p:sp>
        <p:nvSpPr>
          <p:cNvPr id="3" name="Content Placeholder 2">
            <a:extLst>
              <a:ext uri="{FF2B5EF4-FFF2-40B4-BE49-F238E27FC236}">
                <a16:creationId xmlns:a16="http://schemas.microsoft.com/office/drawing/2014/main" id="{7C462178-B0E9-462E-B837-35FE5BBE3E85}"/>
              </a:ext>
            </a:extLst>
          </p:cNvPr>
          <p:cNvSpPr>
            <a:spLocks noGrp="1"/>
          </p:cNvSpPr>
          <p:nvPr>
            <p:ph idx="1"/>
          </p:nvPr>
        </p:nvSpPr>
        <p:spPr>
          <a:xfrm>
            <a:off x="494453" y="847499"/>
            <a:ext cx="11079238" cy="5579427"/>
          </a:xfrm>
        </p:spPr>
        <p:txBody>
          <a:bodyPr>
            <a:noAutofit/>
          </a:bodyPr>
          <a:lstStyle/>
          <a:p>
            <a:pPr>
              <a:buFont typeface="Arial" panose="020B0604020202020204" pitchFamily="34" charset="0"/>
              <a:buChar char="•"/>
            </a:pPr>
            <a:r>
              <a:rPr lang="en-GB" dirty="0">
                <a:latin typeface="Roboto" panose="02000000000000000000" pitchFamily="2" charset="0"/>
                <a:ea typeface="Roboto" panose="02000000000000000000" pitchFamily="2" charset="0"/>
              </a:rPr>
              <a:t> Childhood abuse and parental loss identified as a risk factors for Bipolar disorder </a:t>
            </a:r>
            <a:r>
              <a:rPr lang="en-GB" altLang="en-US" dirty="0">
                <a:solidFill>
                  <a:schemeClr val="tx1">
                    <a:lumMod val="75000"/>
                    <a:lumOff val="25000"/>
                  </a:schemeClr>
                </a:solidFill>
                <a:latin typeface="Roboto" panose="02000000000000000000" pitchFamily="2" charset="0"/>
                <a:ea typeface="Roboto" panose="02000000000000000000" pitchFamily="2" charset="0"/>
              </a:rPr>
              <a:t>(Marangoni et al., 2016).</a:t>
            </a:r>
          </a:p>
          <a:p>
            <a:pPr marL="0" indent="0">
              <a:buNone/>
            </a:pPr>
            <a:endParaRPr lang="en-GB" altLang="en-US" dirty="0">
              <a:solidFill>
                <a:schemeClr val="tx1">
                  <a:lumMod val="75000"/>
                  <a:lumOff val="25000"/>
                </a:schemeClr>
              </a:solidFill>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Those with Bipolar Disorder 2.6 times more likely to have childhood adversity than those without mental health problems (4 times for emotional abuse) (Palmier-Claus et al., 2016).</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Umbrella review of environmental risk factors for Bipolar suggested childhood adversity is a risk factor (Bortolato et al., 2017).</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45% those with Bipolar have had exposure to an extremely stressful life event, 40% during childhood. More likely than depression, and, more likely to have lifetime PTSD (26%) (McGraw &amp; Parker, 2017). </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endParaRPr lang="en-GB" dirty="0"/>
          </a:p>
        </p:txBody>
      </p:sp>
    </p:spTree>
    <p:extLst>
      <p:ext uri="{BB962C8B-B14F-4D97-AF65-F5344CB8AC3E}">
        <p14:creationId xmlns:p14="http://schemas.microsoft.com/office/powerpoint/2010/main" val="3601075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3B445-CCD0-491C-A77B-797354FA1DE8}"/>
              </a:ext>
            </a:extLst>
          </p:cNvPr>
          <p:cNvSpPr>
            <a:spLocks noGrp="1"/>
          </p:cNvSpPr>
          <p:nvPr>
            <p:ph type="title"/>
          </p:nvPr>
        </p:nvSpPr>
        <p:spPr>
          <a:xfrm>
            <a:off x="3191419" y="-297301"/>
            <a:ext cx="10772775" cy="1658198"/>
          </a:xfrm>
        </p:spPr>
        <p:txBody>
          <a:bodyPr/>
          <a:lstStyle/>
          <a:p>
            <a:r>
              <a:rPr lang="en-GB" dirty="0"/>
              <a:t>Trauma &amp; bipolar</a:t>
            </a:r>
          </a:p>
        </p:txBody>
      </p:sp>
      <p:sp>
        <p:nvSpPr>
          <p:cNvPr id="3" name="Content Placeholder 2">
            <a:extLst>
              <a:ext uri="{FF2B5EF4-FFF2-40B4-BE49-F238E27FC236}">
                <a16:creationId xmlns:a16="http://schemas.microsoft.com/office/drawing/2014/main" id="{7C462178-B0E9-462E-B837-35FE5BBE3E85}"/>
              </a:ext>
            </a:extLst>
          </p:cNvPr>
          <p:cNvSpPr>
            <a:spLocks noGrp="1"/>
          </p:cNvSpPr>
          <p:nvPr>
            <p:ph idx="1"/>
          </p:nvPr>
        </p:nvSpPr>
        <p:spPr>
          <a:xfrm>
            <a:off x="494453" y="847499"/>
            <a:ext cx="11079238" cy="5579427"/>
          </a:xfrm>
        </p:spPr>
        <p:txBody>
          <a:bodyPr>
            <a:normAutofit lnSpcReduction="10000"/>
          </a:bodyPr>
          <a:lstStyle/>
          <a:p>
            <a:pPr>
              <a:buFont typeface="Arial" panose="020B0604020202020204" pitchFamily="34" charset="0"/>
              <a:buChar char="•"/>
            </a:pPr>
            <a:r>
              <a:rPr lang="en-GB" dirty="0">
                <a:latin typeface="Roboto" panose="02000000000000000000" pitchFamily="2" charset="0"/>
                <a:ea typeface="Roboto" panose="02000000000000000000" pitchFamily="2" charset="0"/>
              </a:rPr>
              <a:t> Estimates of prevalence of PTSD within Bipolar range from 8% to 59%, higher in Bipolar I than Bipolar II (Hernandez et al., 2023).</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Four fold risk of developing Bipolar in 5 years after diagnosis of PTSD (</a:t>
            </a:r>
            <a:r>
              <a:rPr lang="en-GB" dirty="0" err="1">
                <a:latin typeface="Roboto" panose="02000000000000000000" pitchFamily="2" charset="0"/>
                <a:ea typeface="Roboto" panose="02000000000000000000" pitchFamily="2" charset="0"/>
              </a:rPr>
              <a:t>Okkels</a:t>
            </a:r>
            <a:r>
              <a:rPr lang="en-GB" dirty="0">
                <a:latin typeface="Roboto" panose="02000000000000000000" pitchFamily="2" charset="0"/>
                <a:ea typeface="Roboto" panose="02000000000000000000" pitchFamily="2" charset="0"/>
              </a:rPr>
              <a:t> et al, 2017)</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Trauma often followed onset of mood suggesting greater vulnerability to  traumatic experiences e.g. relationship break up, legal problems, major financial crisis, serious drug and alcohol difficulties (McGraw &amp; Parker, 2017). </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I.e. acute mood episodes lead to trauma.</a:t>
            </a:r>
          </a:p>
          <a:p>
            <a:pPr>
              <a:buFont typeface="Arial" panose="020B0604020202020204" pitchFamily="34" charset="0"/>
              <a:buChar char="•"/>
            </a:pPr>
            <a:endParaRPr lang="en-GB" dirty="0">
              <a:latin typeface="Roboto" panose="02000000000000000000" pitchFamily="2" charset="0"/>
              <a:ea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rPr>
              <a:t> So there is often complex PTSD with childhood trauma plus trauma due to Bipolar (being assaulted, sectioned etc)</a:t>
            </a:r>
            <a:endParaRPr lang="en-GB" dirty="0"/>
          </a:p>
          <a:p>
            <a:endParaRPr lang="en-GB" dirty="0"/>
          </a:p>
        </p:txBody>
      </p:sp>
    </p:spTree>
    <p:extLst>
      <p:ext uri="{BB962C8B-B14F-4D97-AF65-F5344CB8AC3E}">
        <p14:creationId xmlns:p14="http://schemas.microsoft.com/office/powerpoint/2010/main" val="2498796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3B445-CCD0-491C-A77B-797354FA1DE8}"/>
              </a:ext>
            </a:extLst>
          </p:cNvPr>
          <p:cNvSpPr>
            <a:spLocks noGrp="1"/>
          </p:cNvSpPr>
          <p:nvPr>
            <p:ph type="title"/>
          </p:nvPr>
        </p:nvSpPr>
        <p:spPr>
          <a:xfrm>
            <a:off x="321944" y="0"/>
            <a:ext cx="10772775" cy="1121411"/>
          </a:xfrm>
        </p:spPr>
        <p:txBody>
          <a:bodyPr/>
          <a:lstStyle/>
          <a:p>
            <a:pPr algn="ctr"/>
            <a:r>
              <a:rPr lang="en-GB" dirty="0"/>
              <a:t>Trauma &amp; bipolar</a:t>
            </a:r>
          </a:p>
        </p:txBody>
      </p:sp>
      <p:sp>
        <p:nvSpPr>
          <p:cNvPr id="3" name="Content Placeholder 2">
            <a:extLst>
              <a:ext uri="{FF2B5EF4-FFF2-40B4-BE49-F238E27FC236}">
                <a16:creationId xmlns:a16="http://schemas.microsoft.com/office/drawing/2014/main" id="{7C462178-B0E9-462E-B837-35FE5BBE3E85}"/>
              </a:ext>
            </a:extLst>
          </p:cNvPr>
          <p:cNvSpPr>
            <a:spLocks noGrp="1"/>
          </p:cNvSpPr>
          <p:nvPr>
            <p:ph idx="1"/>
          </p:nvPr>
        </p:nvSpPr>
        <p:spPr>
          <a:xfrm>
            <a:off x="479213" y="1121411"/>
            <a:ext cx="11255587" cy="5163001"/>
          </a:xfrm>
        </p:spPr>
        <p:txBody>
          <a:bodyPr>
            <a:normAutofit/>
          </a:bodyPr>
          <a:lstStyle/>
          <a:p>
            <a:pPr>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Those with Bipolar disorder and PTSD more likely to be depressed (rather than manic), female, history of suicide attempts, comorbid Personality disorder, less likely to be hospitalised for psychosis (Reddy et al., 2017).</a:t>
            </a:r>
          </a:p>
          <a:p>
            <a:pPr>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Those with Bipolar and childhood trauma have more severe symptoms of depression and mania, anxiety, earlier onset, more likelihood of comorbid substance use, more total episodes, more suicide attempts, greater risk of rapid cycling (Agnew-</a:t>
            </a:r>
            <a:r>
              <a:rPr lang="en-GB" dirty="0" err="1">
                <a:latin typeface="Roboto" panose="02000000000000000000" pitchFamily="2" charset="0"/>
                <a:ea typeface="Roboto" panose="02000000000000000000" pitchFamily="2" charset="0"/>
                <a:cs typeface="Roboto" panose="02000000000000000000" pitchFamily="2" charset="0"/>
              </a:rPr>
              <a:t>Blais</a:t>
            </a:r>
            <a:r>
              <a:rPr lang="en-GB" dirty="0">
                <a:latin typeface="Roboto" panose="02000000000000000000" pitchFamily="2" charset="0"/>
                <a:ea typeface="Roboto" panose="02000000000000000000" pitchFamily="2" charset="0"/>
                <a:cs typeface="Roboto" panose="02000000000000000000" pitchFamily="2" charset="0"/>
              </a:rPr>
              <a:t>, 2016, Lebovitz et al., 2021).</a:t>
            </a:r>
          </a:p>
          <a:p>
            <a:pPr>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r>
              <a:rPr lang="en-GB" dirty="0">
                <a:latin typeface="Roboto" panose="02000000000000000000" pitchFamily="2" charset="0"/>
                <a:ea typeface="Roboto" panose="02000000000000000000" pitchFamily="2" charset="0"/>
                <a:cs typeface="Roboto" panose="02000000000000000000" pitchFamily="2" charset="0"/>
              </a:rPr>
              <a:t>More depressive symptoms in those with trauma (Frost et al., 2020).</a:t>
            </a:r>
          </a:p>
          <a:p>
            <a:pPr>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a:p>
            <a:pPr>
              <a:buFont typeface="Arial" panose="020B0604020202020204" pitchFamily="34" charset="0"/>
              <a:buChar char="•"/>
            </a:pPr>
            <a:endParaRPr lang="en-GB"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3153065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0985" y="317559"/>
            <a:ext cx="13052425" cy="620170"/>
          </a:xfrm>
        </p:spPr>
        <p:txBody>
          <a:bodyPr/>
          <a:lstStyle/>
          <a:p>
            <a:pPr algn="ctr"/>
            <a:r>
              <a:rPr lang="en-GB" sz="4000" dirty="0">
                <a:solidFill>
                  <a:schemeClr val="accent1"/>
                </a:solidFill>
              </a:rPr>
              <a:t>Blurred boundaries: PTSD and Bipolar</a:t>
            </a:r>
            <a:endParaRPr lang="uk-UA" sz="4000" dirty="0">
              <a:solidFill>
                <a:schemeClr val="accent1"/>
              </a:solidFill>
            </a:endParaRPr>
          </a:p>
        </p:txBody>
      </p:sp>
      <p:sp>
        <p:nvSpPr>
          <p:cNvPr id="20" name="Freeform 19">
            <a:extLst>
              <a:ext uri="{FF2B5EF4-FFF2-40B4-BE49-F238E27FC236}">
                <a16:creationId xmlns:a16="http://schemas.microsoft.com/office/drawing/2014/main" id="{26D4FAC6-DA99-4E4C-A133-4D9350C0A00A}"/>
              </a:ext>
            </a:extLst>
          </p:cNvPr>
          <p:cNvSpPr>
            <a:spLocks noEditPoints="1"/>
          </p:cNvSpPr>
          <p:nvPr/>
        </p:nvSpPr>
        <p:spPr bwMode="auto">
          <a:xfrm>
            <a:off x="1437805" y="4343400"/>
            <a:ext cx="594195" cy="501761"/>
          </a:xfrm>
          <a:custGeom>
            <a:avLst/>
            <a:gdLst>
              <a:gd name="T0" fmla="*/ 34 w 176"/>
              <a:gd name="T1" fmla="*/ 86 h 144"/>
              <a:gd name="T2" fmla="*/ 28 w 176"/>
              <a:gd name="T3" fmla="*/ 65 h 144"/>
              <a:gd name="T4" fmla="*/ 28 w 176"/>
              <a:gd name="T5" fmla="*/ 58 h 144"/>
              <a:gd name="T6" fmla="*/ 25 w 176"/>
              <a:gd name="T7" fmla="*/ 38 h 144"/>
              <a:gd name="T8" fmla="*/ 35 w 176"/>
              <a:gd name="T9" fmla="*/ 26 h 144"/>
              <a:gd name="T10" fmla="*/ 49 w 176"/>
              <a:gd name="T11" fmla="*/ 25 h 144"/>
              <a:gd name="T12" fmla="*/ 52 w 176"/>
              <a:gd name="T13" fmla="*/ 18 h 144"/>
              <a:gd name="T14" fmla="*/ 30 w 176"/>
              <a:gd name="T15" fmla="*/ 19 h 144"/>
              <a:gd name="T16" fmla="*/ 20 w 176"/>
              <a:gd name="T17" fmla="*/ 56 h 144"/>
              <a:gd name="T18" fmla="*/ 26 w 176"/>
              <a:gd name="T19" fmla="*/ 86 h 144"/>
              <a:gd name="T20" fmla="*/ 0 w 176"/>
              <a:gd name="T21" fmla="*/ 124 h 144"/>
              <a:gd name="T22" fmla="*/ 22 w 176"/>
              <a:gd name="T23" fmla="*/ 128 h 144"/>
              <a:gd name="T24" fmla="*/ 8 w 176"/>
              <a:gd name="T25" fmla="*/ 120 h 144"/>
              <a:gd name="T26" fmla="*/ 159 w 176"/>
              <a:gd name="T27" fmla="*/ 100 h 144"/>
              <a:gd name="T28" fmla="*/ 155 w 176"/>
              <a:gd name="T29" fmla="*/ 70 h 144"/>
              <a:gd name="T30" fmla="*/ 159 w 176"/>
              <a:gd name="T31" fmla="*/ 35 h 144"/>
              <a:gd name="T32" fmla="*/ 132 w 176"/>
              <a:gd name="T33" fmla="*/ 16 h 144"/>
              <a:gd name="T34" fmla="*/ 126 w 176"/>
              <a:gd name="T35" fmla="*/ 25 h 144"/>
              <a:gd name="T36" fmla="*/ 132 w 176"/>
              <a:gd name="T37" fmla="*/ 24 h 144"/>
              <a:gd name="T38" fmla="*/ 142 w 176"/>
              <a:gd name="T39" fmla="*/ 27 h 144"/>
              <a:gd name="T40" fmla="*/ 149 w 176"/>
              <a:gd name="T41" fmla="*/ 53 h 144"/>
              <a:gd name="T42" fmla="*/ 149 w 176"/>
              <a:gd name="T43" fmla="*/ 65 h 144"/>
              <a:gd name="T44" fmla="*/ 148 w 176"/>
              <a:gd name="T45" fmla="*/ 66 h 144"/>
              <a:gd name="T46" fmla="*/ 157 w 176"/>
              <a:gd name="T47" fmla="*/ 108 h 144"/>
              <a:gd name="T48" fmla="*/ 150 w 176"/>
              <a:gd name="T49" fmla="*/ 120 h 144"/>
              <a:gd name="T50" fmla="*/ 172 w 176"/>
              <a:gd name="T51" fmla="*/ 128 h 144"/>
              <a:gd name="T52" fmla="*/ 159 w 176"/>
              <a:gd name="T53" fmla="*/ 100 h 144"/>
              <a:gd name="T54" fmla="*/ 106 w 176"/>
              <a:gd name="T55" fmla="*/ 90 h 144"/>
              <a:gd name="T56" fmla="*/ 115 w 176"/>
              <a:gd name="T57" fmla="*/ 52 h 144"/>
              <a:gd name="T58" fmla="*/ 104 w 176"/>
              <a:gd name="T59" fmla="*/ 3 h 144"/>
              <a:gd name="T60" fmla="*/ 76 w 176"/>
              <a:gd name="T61" fmla="*/ 4 h 144"/>
              <a:gd name="T62" fmla="*/ 61 w 176"/>
              <a:gd name="T63" fmla="*/ 52 h 144"/>
              <a:gd name="T64" fmla="*/ 70 w 176"/>
              <a:gd name="T65" fmla="*/ 90 h 144"/>
              <a:gd name="T66" fmla="*/ 28 w 176"/>
              <a:gd name="T67" fmla="*/ 140 h 144"/>
              <a:gd name="T68" fmla="*/ 144 w 176"/>
              <a:gd name="T69" fmla="*/ 144 h 144"/>
              <a:gd name="T70" fmla="*/ 120 w 176"/>
              <a:gd name="T71" fmla="*/ 109 h 144"/>
              <a:gd name="T72" fmla="*/ 58 w 176"/>
              <a:gd name="T73" fmla="*/ 117 h 144"/>
              <a:gd name="T74" fmla="*/ 78 w 176"/>
              <a:gd name="T75" fmla="*/ 90 h 144"/>
              <a:gd name="T76" fmla="*/ 69 w 176"/>
              <a:gd name="T77" fmla="*/ 65 h 144"/>
              <a:gd name="T78" fmla="*/ 68 w 176"/>
              <a:gd name="T79" fmla="*/ 48 h 144"/>
              <a:gd name="T80" fmla="*/ 79 w 176"/>
              <a:gd name="T81" fmla="*/ 12 h 144"/>
              <a:gd name="T82" fmla="*/ 93 w 176"/>
              <a:gd name="T83" fmla="*/ 8 h 144"/>
              <a:gd name="T84" fmla="*/ 108 w 176"/>
              <a:gd name="T85" fmla="*/ 22 h 144"/>
              <a:gd name="T86" fmla="*/ 107 w 176"/>
              <a:gd name="T87" fmla="*/ 54 h 144"/>
              <a:gd name="T88" fmla="*/ 106 w 176"/>
              <a:gd name="T89" fmla="*/ 66 h 144"/>
              <a:gd name="T90" fmla="*/ 118 w 176"/>
              <a:gd name="T91" fmla="*/ 117 h 144"/>
              <a:gd name="T92" fmla="*/ 140 w 176"/>
              <a:gd name="T93" fmla="*/ 136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76" h="144">
                <a:moveTo>
                  <a:pt x="19" y="108"/>
                </a:moveTo>
                <a:cubicBezTo>
                  <a:pt x="25" y="106"/>
                  <a:pt x="34" y="100"/>
                  <a:pt x="34" y="86"/>
                </a:cubicBezTo>
                <a:cubicBezTo>
                  <a:pt x="34" y="74"/>
                  <a:pt x="30" y="69"/>
                  <a:pt x="28" y="66"/>
                </a:cubicBezTo>
                <a:cubicBezTo>
                  <a:pt x="28" y="65"/>
                  <a:pt x="28" y="65"/>
                  <a:pt x="28" y="65"/>
                </a:cubicBezTo>
                <a:cubicBezTo>
                  <a:pt x="27" y="65"/>
                  <a:pt x="27" y="65"/>
                  <a:pt x="27" y="65"/>
                </a:cubicBezTo>
                <a:cubicBezTo>
                  <a:pt x="27" y="65"/>
                  <a:pt x="27" y="63"/>
                  <a:pt x="28" y="58"/>
                </a:cubicBezTo>
                <a:cubicBezTo>
                  <a:pt x="28" y="56"/>
                  <a:pt x="28" y="54"/>
                  <a:pt x="27" y="53"/>
                </a:cubicBezTo>
                <a:cubicBezTo>
                  <a:pt x="26" y="49"/>
                  <a:pt x="23" y="43"/>
                  <a:pt x="25" y="38"/>
                </a:cubicBezTo>
                <a:cubicBezTo>
                  <a:pt x="28" y="29"/>
                  <a:pt x="30" y="28"/>
                  <a:pt x="34" y="27"/>
                </a:cubicBezTo>
                <a:cubicBezTo>
                  <a:pt x="34" y="27"/>
                  <a:pt x="34" y="26"/>
                  <a:pt x="35" y="26"/>
                </a:cubicBezTo>
                <a:cubicBezTo>
                  <a:pt x="36" y="25"/>
                  <a:pt x="40" y="24"/>
                  <a:pt x="44" y="24"/>
                </a:cubicBezTo>
                <a:cubicBezTo>
                  <a:pt x="46" y="24"/>
                  <a:pt x="48" y="24"/>
                  <a:pt x="49" y="25"/>
                </a:cubicBezTo>
                <a:cubicBezTo>
                  <a:pt x="49" y="24"/>
                  <a:pt x="50" y="22"/>
                  <a:pt x="50" y="21"/>
                </a:cubicBezTo>
                <a:cubicBezTo>
                  <a:pt x="51" y="20"/>
                  <a:pt x="51" y="19"/>
                  <a:pt x="52" y="18"/>
                </a:cubicBezTo>
                <a:cubicBezTo>
                  <a:pt x="49" y="16"/>
                  <a:pt x="47" y="16"/>
                  <a:pt x="44" y="16"/>
                </a:cubicBezTo>
                <a:cubicBezTo>
                  <a:pt x="38" y="16"/>
                  <a:pt x="33" y="18"/>
                  <a:pt x="30" y="19"/>
                </a:cubicBezTo>
                <a:cubicBezTo>
                  <a:pt x="24" y="22"/>
                  <a:pt x="21" y="25"/>
                  <a:pt x="17" y="35"/>
                </a:cubicBezTo>
                <a:cubicBezTo>
                  <a:pt x="14" y="43"/>
                  <a:pt x="18" y="52"/>
                  <a:pt x="20" y="56"/>
                </a:cubicBezTo>
                <a:cubicBezTo>
                  <a:pt x="18" y="66"/>
                  <a:pt x="21" y="70"/>
                  <a:pt x="21" y="70"/>
                </a:cubicBezTo>
                <a:cubicBezTo>
                  <a:pt x="23" y="73"/>
                  <a:pt x="26" y="76"/>
                  <a:pt x="26" y="86"/>
                </a:cubicBezTo>
                <a:cubicBezTo>
                  <a:pt x="26" y="98"/>
                  <a:pt x="17" y="100"/>
                  <a:pt x="17" y="100"/>
                </a:cubicBezTo>
                <a:cubicBezTo>
                  <a:pt x="10" y="103"/>
                  <a:pt x="0" y="108"/>
                  <a:pt x="0" y="124"/>
                </a:cubicBezTo>
                <a:cubicBezTo>
                  <a:pt x="0" y="124"/>
                  <a:pt x="0" y="128"/>
                  <a:pt x="4" y="128"/>
                </a:cubicBezTo>
                <a:cubicBezTo>
                  <a:pt x="22" y="128"/>
                  <a:pt x="22" y="128"/>
                  <a:pt x="22" y="128"/>
                </a:cubicBezTo>
                <a:cubicBezTo>
                  <a:pt x="23" y="125"/>
                  <a:pt x="24" y="122"/>
                  <a:pt x="26" y="120"/>
                </a:cubicBezTo>
                <a:cubicBezTo>
                  <a:pt x="8" y="120"/>
                  <a:pt x="8" y="120"/>
                  <a:pt x="8" y="120"/>
                </a:cubicBezTo>
                <a:cubicBezTo>
                  <a:pt x="9" y="112"/>
                  <a:pt x="14" y="110"/>
                  <a:pt x="19" y="108"/>
                </a:cubicBezTo>
                <a:moveTo>
                  <a:pt x="159" y="100"/>
                </a:moveTo>
                <a:cubicBezTo>
                  <a:pt x="159" y="100"/>
                  <a:pt x="150" y="98"/>
                  <a:pt x="150" y="86"/>
                </a:cubicBezTo>
                <a:cubicBezTo>
                  <a:pt x="150" y="76"/>
                  <a:pt x="153" y="73"/>
                  <a:pt x="155" y="70"/>
                </a:cubicBezTo>
                <a:cubicBezTo>
                  <a:pt x="155" y="70"/>
                  <a:pt x="158" y="66"/>
                  <a:pt x="156" y="56"/>
                </a:cubicBezTo>
                <a:cubicBezTo>
                  <a:pt x="158" y="52"/>
                  <a:pt x="162" y="43"/>
                  <a:pt x="159" y="35"/>
                </a:cubicBezTo>
                <a:cubicBezTo>
                  <a:pt x="155" y="25"/>
                  <a:pt x="152" y="22"/>
                  <a:pt x="146" y="19"/>
                </a:cubicBezTo>
                <a:cubicBezTo>
                  <a:pt x="143" y="18"/>
                  <a:pt x="138" y="16"/>
                  <a:pt x="132" y="16"/>
                </a:cubicBezTo>
                <a:cubicBezTo>
                  <a:pt x="129" y="16"/>
                  <a:pt x="127" y="16"/>
                  <a:pt x="124" y="18"/>
                </a:cubicBezTo>
                <a:cubicBezTo>
                  <a:pt x="125" y="20"/>
                  <a:pt x="126" y="23"/>
                  <a:pt x="126" y="25"/>
                </a:cubicBezTo>
                <a:cubicBezTo>
                  <a:pt x="127" y="25"/>
                  <a:pt x="127" y="25"/>
                  <a:pt x="127" y="25"/>
                </a:cubicBezTo>
                <a:cubicBezTo>
                  <a:pt x="128" y="24"/>
                  <a:pt x="130" y="24"/>
                  <a:pt x="132" y="24"/>
                </a:cubicBezTo>
                <a:cubicBezTo>
                  <a:pt x="136" y="24"/>
                  <a:pt x="140" y="25"/>
                  <a:pt x="141" y="26"/>
                </a:cubicBezTo>
                <a:cubicBezTo>
                  <a:pt x="142" y="26"/>
                  <a:pt x="142" y="27"/>
                  <a:pt x="142" y="27"/>
                </a:cubicBezTo>
                <a:cubicBezTo>
                  <a:pt x="146" y="28"/>
                  <a:pt x="148" y="29"/>
                  <a:pt x="151" y="38"/>
                </a:cubicBezTo>
                <a:cubicBezTo>
                  <a:pt x="153" y="43"/>
                  <a:pt x="150" y="49"/>
                  <a:pt x="149" y="53"/>
                </a:cubicBezTo>
                <a:cubicBezTo>
                  <a:pt x="148" y="54"/>
                  <a:pt x="148" y="56"/>
                  <a:pt x="148" y="58"/>
                </a:cubicBezTo>
                <a:cubicBezTo>
                  <a:pt x="149" y="63"/>
                  <a:pt x="149" y="65"/>
                  <a:pt x="149" y="65"/>
                </a:cubicBezTo>
                <a:cubicBezTo>
                  <a:pt x="149" y="65"/>
                  <a:pt x="149" y="65"/>
                  <a:pt x="148" y="65"/>
                </a:cubicBezTo>
                <a:cubicBezTo>
                  <a:pt x="148" y="66"/>
                  <a:pt x="148" y="66"/>
                  <a:pt x="148" y="66"/>
                </a:cubicBezTo>
                <a:cubicBezTo>
                  <a:pt x="146" y="69"/>
                  <a:pt x="142" y="74"/>
                  <a:pt x="142" y="86"/>
                </a:cubicBezTo>
                <a:cubicBezTo>
                  <a:pt x="142" y="100"/>
                  <a:pt x="151" y="106"/>
                  <a:pt x="157" y="108"/>
                </a:cubicBezTo>
                <a:cubicBezTo>
                  <a:pt x="162" y="110"/>
                  <a:pt x="167" y="112"/>
                  <a:pt x="168" y="120"/>
                </a:cubicBezTo>
                <a:cubicBezTo>
                  <a:pt x="150" y="120"/>
                  <a:pt x="150" y="120"/>
                  <a:pt x="150" y="120"/>
                </a:cubicBezTo>
                <a:cubicBezTo>
                  <a:pt x="152" y="122"/>
                  <a:pt x="153" y="125"/>
                  <a:pt x="154" y="128"/>
                </a:cubicBezTo>
                <a:cubicBezTo>
                  <a:pt x="172" y="128"/>
                  <a:pt x="172" y="128"/>
                  <a:pt x="172" y="128"/>
                </a:cubicBezTo>
                <a:cubicBezTo>
                  <a:pt x="176" y="128"/>
                  <a:pt x="176" y="124"/>
                  <a:pt x="176" y="124"/>
                </a:cubicBezTo>
                <a:cubicBezTo>
                  <a:pt x="176" y="108"/>
                  <a:pt x="166" y="103"/>
                  <a:pt x="159" y="100"/>
                </a:cubicBezTo>
                <a:moveTo>
                  <a:pt x="120" y="109"/>
                </a:moveTo>
                <a:cubicBezTo>
                  <a:pt x="120" y="109"/>
                  <a:pt x="106" y="105"/>
                  <a:pt x="106" y="90"/>
                </a:cubicBezTo>
                <a:cubicBezTo>
                  <a:pt x="106" y="77"/>
                  <a:pt x="111" y="73"/>
                  <a:pt x="114" y="69"/>
                </a:cubicBezTo>
                <a:cubicBezTo>
                  <a:pt x="114" y="69"/>
                  <a:pt x="118" y="65"/>
                  <a:pt x="115" y="52"/>
                </a:cubicBezTo>
                <a:cubicBezTo>
                  <a:pt x="120" y="45"/>
                  <a:pt x="122" y="33"/>
                  <a:pt x="116" y="19"/>
                </a:cubicBezTo>
                <a:cubicBezTo>
                  <a:pt x="112" y="10"/>
                  <a:pt x="109" y="5"/>
                  <a:pt x="104" y="3"/>
                </a:cubicBezTo>
                <a:cubicBezTo>
                  <a:pt x="101" y="1"/>
                  <a:pt x="97" y="0"/>
                  <a:pt x="93" y="0"/>
                </a:cubicBezTo>
                <a:cubicBezTo>
                  <a:pt x="86" y="0"/>
                  <a:pt x="79" y="3"/>
                  <a:pt x="76" y="4"/>
                </a:cubicBezTo>
                <a:cubicBezTo>
                  <a:pt x="68" y="8"/>
                  <a:pt x="63" y="11"/>
                  <a:pt x="58" y="24"/>
                </a:cubicBezTo>
                <a:cubicBezTo>
                  <a:pt x="53" y="34"/>
                  <a:pt x="58" y="46"/>
                  <a:pt x="61" y="52"/>
                </a:cubicBezTo>
                <a:cubicBezTo>
                  <a:pt x="58" y="65"/>
                  <a:pt x="62" y="69"/>
                  <a:pt x="62" y="69"/>
                </a:cubicBezTo>
                <a:cubicBezTo>
                  <a:pt x="65" y="73"/>
                  <a:pt x="70" y="77"/>
                  <a:pt x="70" y="90"/>
                </a:cubicBezTo>
                <a:cubicBezTo>
                  <a:pt x="70" y="105"/>
                  <a:pt x="56" y="109"/>
                  <a:pt x="56" y="109"/>
                </a:cubicBezTo>
                <a:cubicBezTo>
                  <a:pt x="47" y="112"/>
                  <a:pt x="28" y="118"/>
                  <a:pt x="28" y="140"/>
                </a:cubicBezTo>
                <a:cubicBezTo>
                  <a:pt x="28" y="140"/>
                  <a:pt x="28" y="144"/>
                  <a:pt x="32" y="144"/>
                </a:cubicBezTo>
                <a:cubicBezTo>
                  <a:pt x="144" y="144"/>
                  <a:pt x="144" y="144"/>
                  <a:pt x="144" y="144"/>
                </a:cubicBezTo>
                <a:cubicBezTo>
                  <a:pt x="148" y="144"/>
                  <a:pt x="148" y="140"/>
                  <a:pt x="148" y="140"/>
                </a:cubicBezTo>
                <a:cubicBezTo>
                  <a:pt x="148" y="118"/>
                  <a:pt x="129" y="112"/>
                  <a:pt x="120" y="109"/>
                </a:cubicBezTo>
                <a:moveTo>
                  <a:pt x="36" y="136"/>
                </a:moveTo>
                <a:cubicBezTo>
                  <a:pt x="38" y="125"/>
                  <a:pt x="48" y="120"/>
                  <a:pt x="58" y="117"/>
                </a:cubicBezTo>
                <a:cubicBezTo>
                  <a:pt x="58" y="117"/>
                  <a:pt x="58" y="117"/>
                  <a:pt x="58" y="117"/>
                </a:cubicBezTo>
                <a:cubicBezTo>
                  <a:pt x="66" y="115"/>
                  <a:pt x="78" y="107"/>
                  <a:pt x="78" y="90"/>
                </a:cubicBezTo>
                <a:cubicBezTo>
                  <a:pt x="78" y="76"/>
                  <a:pt x="73" y="70"/>
                  <a:pt x="70" y="66"/>
                </a:cubicBezTo>
                <a:cubicBezTo>
                  <a:pt x="69" y="65"/>
                  <a:pt x="68" y="64"/>
                  <a:pt x="69" y="65"/>
                </a:cubicBezTo>
                <a:cubicBezTo>
                  <a:pt x="68" y="64"/>
                  <a:pt x="67" y="61"/>
                  <a:pt x="69" y="54"/>
                </a:cubicBezTo>
                <a:cubicBezTo>
                  <a:pt x="70" y="50"/>
                  <a:pt x="68" y="48"/>
                  <a:pt x="68" y="48"/>
                </a:cubicBezTo>
                <a:cubicBezTo>
                  <a:pt x="66" y="43"/>
                  <a:pt x="62" y="34"/>
                  <a:pt x="65" y="27"/>
                </a:cubicBezTo>
                <a:cubicBezTo>
                  <a:pt x="69" y="17"/>
                  <a:pt x="73" y="15"/>
                  <a:pt x="79" y="12"/>
                </a:cubicBezTo>
                <a:cubicBezTo>
                  <a:pt x="80" y="11"/>
                  <a:pt x="80" y="11"/>
                  <a:pt x="80" y="11"/>
                </a:cubicBezTo>
                <a:cubicBezTo>
                  <a:pt x="82" y="10"/>
                  <a:pt x="87" y="8"/>
                  <a:pt x="93" y="8"/>
                </a:cubicBezTo>
                <a:cubicBezTo>
                  <a:pt x="96" y="8"/>
                  <a:pt x="98" y="9"/>
                  <a:pt x="100" y="10"/>
                </a:cubicBezTo>
                <a:cubicBezTo>
                  <a:pt x="103" y="11"/>
                  <a:pt x="105" y="14"/>
                  <a:pt x="108" y="22"/>
                </a:cubicBezTo>
                <a:cubicBezTo>
                  <a:pt x="115" y="36"/>
                  <a:pt x="111" y="45"/>
                  <a:pt x="109" y="47"/>
                </a:cubicBezTo>
                <a:cubicBezTo>
                  <a:pt x="107" y="49"/>
                  <a:pt x="107" y="52"/>
                  <a:pt x="107" y="54"/>
                </a:cubicBezTo>
                <a:cubicBezTo>
                  <a:pt x="109" y="61"/>
                  <a:pt x="108" y="64"/>
                  <a:pt x="108" y="64"/>
                </a:cubicBezTo>
                <a:cubicBezTo>
                  <a:pt x="108" y="64"/>
                  <a:pt x="107" y="65"/>
                  <a:pt x="106" y="66"/>
                </a:cubicBezTo>
                <a:cubicBezTo>
                  <a:pt x="103" y="70"/>
                  <a:pt x="98" y="76"/>
                  <a:pt x="98" y="90"/>
                </a:cubicBezTo>
                <a:cubicBezTo>
                  <a:pt x="98" y="107"/>
                  <a:pt x="110" y="115"/>
                  <a:pt x="118" y="117"/>
                </a:cubicBezTo>
                <a:cubicBezTo>
                  <a:pt x="118" y="117"/>
                  <a:pt x="118" y="117"/>
                  <a:pt x="118" y="117"/>
                </a:cubicBezTo>
                <a:cubicBezTo>
                  <a:pt x="128" y="120"/>
                  <a:pt x="138" y="125"/>
                  <a:pt x="140" y="136"/>
                </a:cubicBezTo>
                <a:lnTo>
                  <a:pt x="36" y="136"/>
                </a:lnTo>
                <a:close/>
              </a:path>
            </a:pathLst>
          </a:custGeom>
          <a:solidFill>
            <a:schemeClr val="bg1"/>
          </a:solidFill>
          <a:ln>
            <a:noFill/>
          </a:ln>
        </p:spPr>
        <p:txBody>
          <a:bodyPr vert="horz" wrap="square" lIns="60960" tIns="30480" rIns="60960" bIns="30480" numCol="1" anchor="t" anchorCtr="0" compatLnSpc="1">
            <a:prstTxWarp prst="textNoShape">
              <a:avLst/>
            </a:prstTxWarp>
          </a:bodyPr>
          <a:lstStyle/>
          <a:p>
            <a:pPr algn="ctr" defTabSz="914446"/>
            <a:endParaRPr lang="uk-UA" dirty="0">
              <a:solidFill>
                <a:srgbClr val="171C30"/>
              </a:solidFill>
              <a:latin typeface="Roboto"/>
            </a:endParaRPr>
          </a:p>
        </p:txBody>
      </p:sp>
      <p:sp>
        <p:nvSpPr>
          <p:cNvPr id="16" name="Freeform 43">
            <a:extLst>
              <a:ext uri="{FF2B5EF4-FFF2-40B4-BE49-F238E27FC236}">
                <a16:creationId xmlns:a16="http://schemas.microsoft.com/office/drawing/2014/main" id="{4FBD7E8C-6625-2B4A-BF91-D70C073C3383}"/>
              </a:ext>
            </a:extLst>
          </p:cNvPr>
          <p:cNvSpPr>
            <a:spLocks noEditPoints="1"/>
          </p:cNvSpPr>
          <p:nvPr/>
        </p:nvSpPr>
        <p:spPr bwMode="auto">
          <a:xfrm>
            <a:off x="1473200" y="3073400"/>
            <a:ext cx="470208" cy="419101"/>
          </a:xfrm>
          <a:custGeom>
            <a:avLst/>
            <a:gdLst>
              <a:gd name="T0" fmla="*/ 176 w 176"/>
              <a:gd name="T1" fmla="*/ 54 h 160"/>
              <a:gd name="T2" fmla="*/ 112 w 176"/>
              <a:gd name="T3" fmla="*/ 0 h 160"/>
              <a:gd name="T4" fmla="*/ 53 w 176"/>
              <a:gd name="T5" fmla="*/ 33 h 160"/>
              <a:gd name="T6" fmla="*/ 63 w 176"/>
              <a:gd name="T7" fmla="*/ 32 h 160"/>
              <a:gd name="T8" fmla="*/ 112 w 176"/>
              <a:gd name="T9" fmla="*/ 8 h 160"/>
              <a:gd name="T10" fmla="*/ 168 w 176"/>
              <a:gd name="T11" fmla="*/ 54 h 160"/>
              <a:gd name="T12" fmla="*/ 151 w 176"/>
              <a:gd name="T13" fmla="*/ 87 h 160"/>
              <a:gd name="T14" fmla="*/ 149 w 176"/>
              <a:gd name="T15" fmla="*/ 95 h 160"/>
              <a:gd name="T16" fmla="*/ 152 w 176"/>
              <a:gd name="T17" fmla="*/ 107 h 160"/>
              <a:gd name="T18" fmla="*/ 135 w 176"/>
              <a:gd name="T19" fmla="*/ 100 h 160"/>
              <a:gd name="T20" fmla="*/ 134 w 176"/>
              <a:gd name="T21" fmla="*/ 108 h 160"/>
              <a:gd name="T22" fmla="*/ 164 w 176"/>
              <a:gd name="T23" fmla="*/ 120 h 160"/>
              <a:gd name="T24" fmla="*/ 156 w 176"/>
              <a:gd name="T25" fmla="*/ 93 h 160"/>
              <a:gd name="T26" fmla="*/ 176 w 176"/>
              <a:gd name="T27" fmla="*/ 54 h 160"/>
              <a:gd name="T28" fmla="*/ 64 w 176"/>
              <a:gd name="T29" fmla="*/ 40 h 160"/>
              <a:gd name="T30" fmla="*/ 0 w 176"/>
              <a:gd name="T31" fmla="*/ 94 h 160"/>
              <a:gd name="T32" fmla="*/ 20 w 176"/>
              <a:gd name="T33" fmla="*/ 133 h 160"/>
              <a:gd name="T34" fmla="*/ 12 w 176"/>
              <a:gd name="T35" fmla="*/ 160 h 160"/>
              <a:gd name="T36" fmla="*/ 48 w 176"/>
              <a:gd name="T37" fmla="*/ 146 h 160"/>
              <a:gd name="T38" fmla="*/ 64 w 176"/>
              <a:gd name="T39" fmla="*/ 148 h 160"/>
              <a:gd name="T40" fmla="*/ 128 w 176"/>
              <a:gd name="T41" fmla="*/ 94 h 160"/>
              <a:gd name="T42" fmla="*/ 64 w 176"/>
              <a:gd name="T43" fmla="*/ 40 h 160"/>
              <a:gd name="T44" fmla="*/ 64 w 176"/>
              <a:gd name="T45" fmla="*/ 140 h 160"/>
              <a:gd name="T46" fmla="*/ 50 w 176"/>
              <a:gd name="T47" fmla="*/ 138 h 160"/>
              <a:gd name="T48" fmla="*/ 48 w 176"/>
              <a:gd name="T49" fmla="*/ 138 h 160"/>
              <a:gd name="T50" fmla="*/ 45 w 176"/>
              <a:gd name="T51" fmla="*/ 139 h 160"/>
              <a:gd name="T52" fmla="*/ 24 w 176"/>
              <a:gd name="T53" fmla="*/ 147 h 160"/>
              <a:gd name="T54" fmla="*/ 27 w 176"/>
              <a:gd name="T55" fmla="*/ 135 h 160"/>
              <a:gd name="T56" fmla="*/ 25 w 176"/>
              <a:gd name="T57" fmla="*/ 127 h 160"/>
              <a:gd name="T58" fmla="*/ 8 w 176"/>
              <a:gd name="T59" fmla="*/ 94 h 160"/>
              <a:gd name="T60" fmla="*/ 64 w 176"/>
              <a:gd name="T61" fmla="*/ 48 h 160"/>
              <a:gd name="T62" fmla="*/ 120 w 176"/>
              <a:gd name="T63" fmla="*/ 94 h 160"/>
              <a:gd name="T64" fmla="*/ 64 w 176"/>
              <a:gd name="T65" fmla="*/ 14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76" h="160">
                <a:moveTo>
                  <a:pt x="176" y="54"/>
                </a:moveTo>
                <a:cubicBezTo>
                  <a:pt x="176" y="24"/>
                  <a:pt x="147" y="0"/>
                  <a:pt x="112" y="0"/>
                </a:cubicBezTo>
                <a:cubicBezTo>
                  <a:pt x="86" y="0"/>
                  <a:pt x="63" y="13"/>
                  <a:pt x="53" y="33"/>
                </a:cubicBezTo>
                <a:cubicBezTo>
                  <a:pt x="56" y="32"/>
                  <a:pt x="60" y="32"/>
                  <a:pt x="63" y="32"/>
                </a:cubicBezTo>
                <a:cubicBezTo>
                  <a:pt x="72" y="18"/>
                  <a:pt x="91" y="8"/>
                  <a:pt x="112" y="8"/>
                </a:cubicBezTo>
                <a:cubicBezTo>
                  <a:pt x="143" y="8"/>
                  <a:pt x="168" y="29"/>
                  <a:pt x="168" y="54"/>
                </a:cubicBezTo>
                <a:cubicBezTo>
                  <a:pt x="168" y="66"/>
                  <a:pt x="162" y="78"/>
                  <a:pt x="151" y="87"/>
                </a:cubicBezTo>
                <a:cubicBezTo>
                  <a:pt x="149" y="89"/>
                  <a:pt x="148" y="92"/>
                  <a:pt x="149" y="95"/>
                </a:cubicBezTo>
                <a:cubicBezTo>
                  <a:pt x="152" y="107"/>
                  <a:pt x="152" y="107"/>
                  <a:pt x="152" y="107"/>
                </a:cubicBezTo>
                <a:cubicBezTo>
                  <a:pt x="135" y="100"/>
                  <a:pt x="135" y="100"/>
                  <a:pt x="135" y="100"/>
                </a:cubicBezTo>
                <a:cubicBezTo>
                  <a:pt x="135" y="103"/>
                  <a:pt x="134" y="106"/>
                  <a:pt x="134" y="108"/>
                </a:cubicBezTo>
                <a:cubicBezTo>
                  <a:pt x="164" y="120"/>
                  <a:pt x="164" y="120"/>
                  <a:pt x="164" y="120"/>
                </a:cubicBezTo>
                <a:cubicBezTo>
                  <a:pt x="156" y="93"/>
                  <a:pt x="156" y="93"/>
                  <a:pt x="156" y="93"/>
                </a:cubicBezTo>
                <a:cubicBezTo>
                  <a:pt x="168" y="83"/>
                  <a:pt x="176" y="69"/>
                  <a:pt x="176" y="54"/>
                </a:cubicBezTo>
                <a:moveTo>
                  <a:pt x="64" y="40"/>
                </a:moveTo>
                <a:cubicBezTo>
                  <a:pt x="29" y="40"/>
                  <a:pt x="0" y="64"/>
                  <a:pt x="0" y="94"/>
                </a:cubicBezTo>
                <a:cubicBezTo>
                  <a:pt x="0" y="109"/>
                  <a:pt x="8" y="123"/>
                  <a:pt x="20" y="133"/>
                </a:cubicBezTo>
                <a:cubicBezTo>
                  <a:pt x="12" y="160"/>
                  <a:pt x="12" y="160"/>
                  <a:pt x="12" y="160"/>
                </a:cubicBezTo>
                <a:cubicBezTo>
                  <a:pt x="48" y="146"/>
                  <a:pt x="48" y="146"/>
                  <a:pt x="48" y="146"/>
                </a:cubicBezTo>
                <a:cubicBezTo>
                  <a:pt x="53" y="147"/>
                  <a:pt x="58" y="148"/>
                  <a:pt x="64" y="148"/>
                </a:cubicBezTo>
                <a:cubicBezTo>
                  <a:pt x="99" y="148"/>
                  <a:pt x="128" y="124"/>
                  <a:pt x="128" y="94"/>
                </a:cubicBezTo>
                <a:cubicBezTo>
                  <a:pt x="128" y="64"/>
                  <a:pt x="99" y="40"/>
                  <a:pt x="64" y="40"/>
                </a:cubicBezTo>
                <a:moveTo>
                  <a:pt x="64" y="140"/>
                </a:moveTo>
                <a:cubicBezTo>
                  <a:pt x="59" y="140"/>
                  <a:pt x="54" y="139"/>
                  <a:pt x="50" y="138"/>
                </a:cubicBezTo>
                <a:cubicBezTo>
                  <a:pt x="49" y="138"/>
                  <a:pt x="48" y="138"/>
                  <a:pt x="48" y="138"/>
                </a:cubicBezTo>
                <a:cubicBezTo>
                  <a:pt x="47" y="138"/>
                  <a:pt x="46" y="138"/>
                  <a:pt x="45" y="139"/>
                </a:cubicBezTo>
                <a:cubicBezTo>
                  <a:pt x="24" y="147"/>
                  <a:pt x="24" y="147"/>
                  <a:pt x="24" y="147"/>
                </a:cubicBezTo>
                <a:cubicBezTo>
                  <a:pt x="27" y="135"/>
                  <a:pt x="27" y="135"/>
                  <a:pt x="27" y="135"/>
                </a:cubicBezTo>
                <a:cubicBezTo>
                  <a:pt x="28" y="132"/>
                  <a:pt x="27" y="129"/>
                  <a:pt x="25" y="127"/>
                </a:cubicBezTo>
                <a:cubicBezTo>
                  <a:pt x="14" y="118"/>
                  <a:pt x="8" y="106"/>
                  <a:pt x="8" y="94"/>
                </a:cubicBezTo>
                <a:cubicBezTo>
                  <a:pt x="8" y="69"/>
                  <a:pt x="33" y="48"/>
                  <a:pt x="64" y="48"/>
                </a:cubicBezTo>
                <a:cubicBezTo>
                  <a:pt x="95" y="48"/>
                  <a:pt x="120" y="69"/>
                  <a:pt x="120" y="94"/>
                </a:cubicBezTo>
                <a:cubicBezTo>
                  <a:pt x="120" y="119"/>
                  <a:pt x="95" y="140"/>
                  <a:pt x="64" y="140"/>
                </a:cubicBezTo>
              </a:path>
            </a:pathLst>
          </a:custGeom>
          <a:solidFill>
            <a:schemeClr val="bg1"/>
          </a:solidFill>
          <a:ln>
            <a:noFill/>
          </a:ln>
        </p:spPr>
        <p:txBody>
          <a:bodyPr vert="horz" wrap="square" lIns="60960" tIns="30480" rIns="60960" bIns="30480" numCol="1" anchor="t" anchorCtr="0" compatLnSpc="1">
            <a:prstTxWarp prst="textNoShape">
              <a:avLst/>
            </a:prstTxWarp>
          </a:bodyPr>
          <a:lstStyle/>
          <a:p>
            <a:pPr defTabSz="914446"/>
            <a:endParaRPr lang="uk-UA" dirty="0">
              <a:solidFill>
                <a:srgbClr val="171C30"/>
              </a:solidFill>
              <a:latin typeface="Roboto"/>
            </a:endParaRPr>
          </a:p>
        </p:txBody>
      </p:sp>
      <p:sp>
        <p:nvSpPr>
          <p:cNvPr id="17" name="Freeform 441">
            <a:extLst>
              <a:ext uri="{FF2B5EF4-FFF2-40B4-BE49-F238E27FC236}">
                <a16:creationId xmlns:a16="http://schemas.microsoft.com/office/drawing/2014/main" id="{AB9D78E5-3BBE-E344-9C88-8A74A2091031}"/>
              </a:ext>
            </a:extLst>
          </p:cNvPr>
          <p:cNvSpPr>
            <a:spLocks noEditPoints="1"/>
          </p:cNvSpPr>
          <p:nvPr/>
        </p:nvSpPr>
        <p:spPr bwMode="auto">
          <a:xfrm>
            <a:off x="1473200" y="1686197"/>
            <a:ext cx="457200" cy="432627"/>
          </a:xfrm>
          <a:custGeom>
            <a:avLst/>
            <a:gdLst>
              <a:gd name="T0" fmla="*/ 176 w 176"/>
              <a:gd name="T1" fmla="*/ 52 h 176"/>
              <a:gd name="T2" fmla="*/ 124 w 176"/>
              <a:gd name="T3" fmla="*/ 0 h 176"/>
              <a:gd name="T4" fmla="*/ 88 w 176"/>
              <a:gd name="T5" fmla="*/ 15 h 176"/>
              <a:gd name="T6" fmla="*/ 52 w 176"/>
              <a:gd name="T7" fmla="*/ 0 h 176"/>
              <a:gd name="T8" fmla="*/ 0 w 176"/>
              <a:gd name="T9" fmla="*/ 52 h 176"/>
              <a:gd name="T10" fmla="*/ 0 w 176"/>
              <a:gd name="T11" fmla="*/ 58 h 176"/>
              <a:gd name="T12" fmla="*/ 88 w 176"/>
              <a:gd name="T13" fmla="*/ 176 h 176"/>
              <a:gd name="T14" fmla="*/ 176 w 176"/>
              <a:gd name="T15" fmla="*/ 58 h 176"/>
              <a:gd name="T16" fmla="*/ 176 w 176"/>
              <a:gd name="T17" fmla="*/ 52 h 176"/>
              <a:gd name="T18" fmla="*/ 168 w 176"/>
              <a:gd name="T19" fmla="*/ 57 h 176"/>
              <a:gd name="T20" fmla="*/ 88 w 176"/>
              <a:gd name="T21" fmla="*/ 167 h 176"/>
              <a:gd name="T22" fmla="*/ 8 w 176"/>
              <a:gd name="T23" fmla="*/ 57 h 176"/>
              <a:gd name="T24" fmla="*/ 8 w 176"/>
              <a:gd name="T25" fmla="*/ 52 h 176"/>
              <a:gd name="T26" fmla="*/ 52 w 176"/>
              <a:gd name="T27" fmla="*/ 8 h 176"/>
              <a:gd name="T28" fmla="*/ 82 w 176"/>
              <a:gd name="T29" fmla="*/ 20 h 176"/>
              <a:gd name="T30" fmla="*/ 86 w 176"/>
              <a:gd name="T31" fmla="*/ 24 h 176"/>
              <a:gd name="T32" fmla="*/ 72 w 176"/>
              <a:gd name="T33" fmla="*/ 56 h 176"/>
              <a:gd name="T34" fmla="*/ 92 w 176"/>
              <a:gd name="T35" fmla="*/ 80 h 176"/>
              <a:gd name="T36" fmla="*/ 76 w 176"/>
              <a:gd name="T37" fmla="*/ 116 h 176"/>
              <a:gd name="T38" fmla="*/ 88 w 176"/>
              <a:gd name="T39" fmla="*/ 136 h 176"/>
              <a:gd name="T40" fmla="*/ 85 w 176"/>
              <a:gd name="T41" fmla="*/ 116 h 176"/>
              <a:gd name="T42" fmla="*/ 101 w 176"/>
              <a:gd name="T43" fmla="*/ 78 h 176"/>
              <a:gd name="T44" fmla="*/ 82 w 176"/>
              <a:gd name="T45" fmla="*/ 55 h 176"/>
              <a:gd name="T46" fmla="*/ 98 w 176"/>
              <a:gd name="T47" fmla="*/ 16 h 176"/>
              <a:gd name="T48" fmla="*/ 124 w 176"/>
              <a:gd name="T49" fmla="*/ 8 h 176"/>
              <a:gd name="T50" fmla="*/ 168 w 176"/>
              <a:gd name="T51" fmla="*/ 52 h 176"/>
              <a:gd name="T52" fmla="*/ 168 w 176"/>
              <a:gd name="T53" fmla="*/ 57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76" h="176">
                <a:moveTo>
                  <a:pt x="176" y="52"/>
                </a:moveTo>
                <a:cubicBezTo>
                  <a:pt x="176" y="23"/>
                  <a:pt x="153" y="0"/>
                  <a:pt x="124" y="0"/>
                </a:cubicBezTo>
                <a:cubicBezTo>
                  <a:pt x="110" y="0"/>
                  <a:pt x="97" y="6"/>
                  <a:pt x="88" y="15"/>
                </a:cubicBezTo>
                <a:cubicBezTo>
                  <a:pt x="79" y="6"/>
                  <a:pt x="66" y="0"/>
                  <a:pt x="52" y="0"/>
                </a:cubicBezTo>
                <a:cubicBezTo>
                  <a:pt x="23" y="0"/>
                  <a:pt x="0" y="23"/>
                  <a:pt x="0" y="52"/>
                </a:cubicBezTo>
                <a:cubicBezTo>
                  <a:pt x="0" y="55"/>
                  <a:pt x="1" y="59"/>
                  <a:pt x="0" y="58"/>
                </a:cubicBezTo>
                <a:cubicBezTo>
                  <a:pt x="6" y="109"/>
                  <a:pt x="80" y="176"/>
                  <a:pt x="88" y="176"/>
                </a:cubicBezTo>
                <a:cubicBezTo>
                  <a:pt x="96" y="176"/>
                  <a:pt x="170" y="109"/>
                  <a:pt x="176" y="58"/>
                </a:cubicBezTo>
                <a:cubicBezTo>
                  <a:pt x="175" y="59"/>
                  <a:pt x="176" y="55"/>
                  <a:pt x="176" y="52"/>
                </a:cubicBezTo>
                <a:moveTo>
                  <a:pt x="168" y="57"/>
                </a:moveTo>
                <a:cubicBezTo>
                  <a:pt x="163" y="100"/>
                  <a:pt x="103" y="158"/>
                  <a:pt x="88" y="167"/>
                </a:cubicBezTo>
                <a:cubicBezTo>
                  <a:pt x="73" y="158"/>
                  <a:pt x="13" y="100"/>
                  <a:pt x="8" y="57"/>
                </a:cubicBezTo>
                <a:cubicBezTo>
                  <a:pt x="8" y="57"/>
                  <a:pt x="8" y="55"/>
                  <a:pt x="8" y="52"/>
                </a:cubicBezTo>
                <a:cubicBezTo>
                  <a:pt x="8" y="28"/>
                  <a:pt x="28" y="8"/>
                  <a:pt x="52" y="8"/>
                </a:cubicBezTo>
                <a:cubicBezTo>
                  <a:pt x="63" y="8"/>
                  <a:pt x="74" y="12"/>
                  <a:pt x="82" y="20"/>
                </a:cubicBezTo>
                <a:cubicBezTo>
                  <a:pt x="86" y="24"/>
                  <a:pt x="86" y="24"/>
                  <a:pt x="86" y="24"/>
                </a:cubicBezTo>
                <a:cubicBezTo>
                  <a:pt x="72" y="56"/>
                  <a:pt x="72" y="56"/>
                  <a:pt x="72" y="56"/>
                </a:cubicBezTo>
                <a:cubicBezTo>
                  <a:pt x="92" y="80"/>
                  <a:pt x="92" y="80"/>
                  <a:pt x="92" y="80"/>
                </a:cubicBezTo>
                <a:cubicBezTo>
                  <a:pt x="76" y="116"/>
                  <a:pt x="76" y="116"/>
                  <a:pt x="76" y="116"/>
                </a:cubicBezTo>
                <a:cubicBezTo>
                  <a:pt x="88" y="136"/>
                  <a:pt x="88" y="136"/>
                  <a:pt x="88" y="136"/>
                </a:cubicBezTo>
                <a:cubicBezTo>
                  <a:pt x="85" y="116"/>
                  <a:pt x="85" y="116"/>
                  <a:pt x="85" y="116"/>
                </a:cubicBezTo>
                <a:cubicBezTo>
                  <a:pt x="101" y="78"/>
                  <a:pt x="101" y="78"/>
                  <a:pt x="101" y="78"/>
                </a:cubicBezTo>
                <a:cubicBezTo>
                  <a:pt x="82" y="55"/>
                  <a:pt x="82" y="55"/>
                  <a:pt x="82" y="55"/>
                </a:cubicBezTo>
                <a:cubicBezTo>
                  <a:pt x="98" y="16"/>
                  <a:pt x="98" y="16"/>
                  <a:pt x="98" y="16"/>
                </a:cubicBezTo>
                <a:cubicBezTo>
                  <a:pt x="106" y="11"/>
                  <a:pt x="115" y="8"/>
                  <a:pt x="124" y="8"/>
                </a:cubicBezTo>
                <a:cubicBezTo>
                  <a:pt x="148" y="8"/>
                  <a:pt x="168" y="28"/>
                  <a:pt x="168" y="52"/>
                </a:cubicBezTo>
                <a:cubicBezTo>
                  <a:pt x="168" y="55"/>
                  <a:pt x="168" y="57"/>
                  <a:pt x="168" y="57"/>
                </a:cubicBezTo>
              </a:path>
            </a:pathLst>
          </a:custGeom>
          <a:solidFill>
            <a:schemeClr val="bg1"/>
          </a:solidFill>
          <a:ln>
            <a:noFill/>
          </a:ln>
        </p:spPr>
        <p:txBody>
          <a:bodyPr vert="horz" wrap="square" lIns="60960" tIns="30480" rIns="60960" bIns="30480" numCol="1" anchor="t" anchorCtr="0" compatLnSpc="1">
            <a:prstTxWarp prst="textNoShape">
              <a:avLst/>
            </a:prstTxWarp>
          </a:bodyPr>
          <a:lstStyle/>
          <a:p>
            <a:pPr defTabSz="914446"/>
            <a:endParaRPr lang="uk-UA" dirty="0">
              <a:solidFill>
                <a:srgbClr val="171C30"/>
              </a:solidFill>
              <a:latin typeface="Roboto"/>
            </a:endParaRPr>
          </a:p>
        </p:txBody>
      </p:sp>
      <p:graphicFrame>
        <p:nvGraphicFramePr>
          <p:cNvPr id="9" name="Table 8">
            <a:extLst>
              <a:ext uri="{FF2B5EF4-FFF2-40B4-BE49-F238E27FC236}">
                <a16:creationId xmlns:a16="http://schemas.microsoft.com/office/drawing/2014/main" id="{3A732097-B7B6-6641-ABFD-28CBF7D12C9E}"/>
              </a:ext>
            </a:extLst>
          </p:cNvPr>
          <p:cNvGraphicFramePr>
            <a:graphicFrameLocks noGrp="1"/>
          </p:cNvGraphicFramePr>
          <p:nvPr>
            <p:extLst>
              <p:ext uri="{D42A27DB-BD31-4B8C-83A1-F6EECF244321}">
                <p14:modId xmlns:p14="http://schemas.microsoft.com/office/powerpoint/2010/main" val="3836791515"/>
              </p:ext>
            </p:extLst>
          </p:nvPr>
        </p:nvGraphicFramePr>
        <p:xfrm>
          <a:off x="1127760" y="1126978"/>
          <a:ext cx="4362177" cy="5263646"/>
        </p:xfrm>
        <a:graphic>
          <a:graphicData uri="http://schemas.openxmlformats.org/drawingml/2006/table">
            <a:tbl>
              <a:tblPr firstRow="1" bandRow="1">
                <a:tableStyleId>{5C22544A-7EE6-4342-B048-85BDC9FD1C3A}</a:tableStyleId>
              </a:tblPr>
              <a:tblGrid>
                <a:gridCol w="4362177">
                  <a:extLst>
                    <a:ext uri="{9D8B030D-6E8A-4147-A177-3AD203B41FA5}">
                      <a16:colId xmlns:a16="http://schemas.microsoft.com/office/drawing/2014/main" val="20000"/>
                    </a:ext>
                  </a:extLst>
                </a:gridCol>
              </a:tblGrid>
              <a:tr h="518175">
                <a:tc>
                  <a:txBody>
                    <a:bodyPr/>
                    <a:lstStyle/>
                    <a:p>
                      <a:pPr algn="ctr"/>
                      <a:r>
                        <a:rPr lang="en-GB" sz="2400" b="1" dirty="0">
                          <a:solidFill>
                            <a:schemeClr val="tx1"/>
                          </a:solidFill>
                          <a:latin typeface="Roboto" panose="02000000000000000000" pitchFamily="2" charset="0"/>
                          <a:ea typeface="Roboto" panose="02000000000000000000" pitchFamily="2" charset="0"/>
                          <a:cs typeface="Roboto" panose="02000000000000000000" pitchFamily="2" charset="0"/>
                        </a:rPr>
                        <a:t>PTSD &amp; complex PTSD</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49407">
                <a:tc>
                  <a:txBody>
                    <a:bodyPr/>
                    <a:lstStyle/>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Sleep problems</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08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Anxiety, hyper-vigilance/arousal, irritability</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08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Avoidance</a:t>
                      </a:r>
                      <a:endParaRPr lang="en-GB" sz="2400" baseline="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58800">
                <a:tc>
                  <a:txBody>
                    <a:bodyPr/>
                    <a:lstStyle/>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Negative</a:t>
                      </a:r>
                      <a:r>
                        <a:rPr lang="en-GB" sz="2400" baseline="0" dirty="0">
                          <a:solidFill>
                            <a:schemeClr val="tx1"/>
                          </a:solidFill>
                          <a:latin typeface="Roboto" panose="02000000000000000000" pitchFamily="2" charset="0"/>
                          <a:ea typeface="Roboto" panose="02000000000000000000" pitchFamily="2" charset="0"/>
                          <a:cs typeface="Roboto" panose="02000000000000000000" pitchFamily="2" charset="0"/>
                        </a:rPr>
                        <a:t> cognitions and mood</a:t>
                      </a:r>
                      <a:endParaRPr lang="en-GB" sz="240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58800">
                <a:tc>
                  <a:txBody>
                    <a:bodyPr/>
                    <a:lstStyle/>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Negative self-concept</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89024864"/>
                  </a:ext>
                </a:extLst>
              </a:tr>
              <a:tr h="558800">
                <a:tc>
                  <a:txBody>
                    <a:bodyPr/>
                    <a:lstStyle/>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Interpersonal difficulties</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6119789"/>
                  </a:ext>
                </a:extLst>
              </a:tr>
              <a:tr h="118768">
                <a:tc>
                  <a:txBody>
                    <a:bodyPr/>
                    <a:lstStyle/>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Emotion dysregulation</a:t>
                      </a:r>
                    </a:p>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High risk self-harm and suicide, risk-taking</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8659455"/>
                  </a:ext>
                </a:extLst>
              </a:tr>
            </a:tbl>
          </a:graphicData>
        </a:graphic>
      </p:graphicFrame>
      <p:graphicFrame>
        <p:nvGraphicFramePr>
          <p:cNvPr id="3" name="Table 2">
            <a:extLst>
              <a:ext uri="{FF2B5EF4-FFF2-40B4-BE49-F238E27FC236}">
                <a16:creationId xmlns:a16="http://schemas.microsoft.com/office/drawing/2014/main" id="{18FBE3DA-7324-43F4-9230-0F0F962012F9}"/>
              </a:ext>
            </a:extLst>
          </p:cNvPr>
          <p:cNvGraphicFramePr>
            <a:graphicFrameLocks noGrp="1"/>
          </p:cNvGraphicFramePr>
          <p:nvPr>
            <p:extLst>
              <p:ext uri="{D42A27DB-BD31-4B8C-83A1-F6EECF244321}">
                <p14:modId xmlns:p14="http://schemas.microsoft.com/office/powerpoint/2010/main" val="3042782582"/>
              </p:ext>
            </p:extLst>
          </p:nvPr>
        </p:nvGraphicFramePr>
        <p:xfrm>
          <a:off x="5979160" y="1035500"/>
          <a:ext cx="4886960" cy="5613332"/>
        </p:xfrm>
        <a:graphic>
          <a:graphicData uri="http://schemas.openxmlformats.org/drawingml/2006/table">
            <a:tbl>
              <a:tblPr firstRow="1" bandRow="1">
                <a:tableStyleId>{5C22544A-7EE6-4342-B048-85BDC9FD1C3A}</a:tableStyleId>
              </a:tblPr>
              <a:tblGrid>
                <a:gridCol w="4886960">
                  <a:extLst>
                    <a:ext uri="{9D8B030D-6E8A-4147-A177-3AD203B41FA5}">
                      <a16:colId xmlns:a16="http://schemas.microsoft.com/office/drawing/2014/main" val="3758609172"/>
                    </a:ext>
                  </a:extLst>
                </a:gridCol>
              </a:tblGrid>
              <a:tr h="572884">
                <a:tc>
                  <a:txBody>
                    <a:bodyPr/>
                    <a:lstStyle/>
                    <a:p>
                      <a:pPr algn="ctr"/>
                      <a:r>
                        <a:rPr lang="en-GB" sz="2400" b="1" dirty="0">
                          <a:solidFill>
                            <a:schemeClr val="tx1"/>
                          </a:solidFill>
                          <a:latin typeface="Roboto" panose="02000000000000000000" pitchFamily="2" charset="0"/>
                          <a:ea typeface="Roboto" panose="02000000000000000000" pitchFamily="2" charset="0"/>
                          <a:cs typeface="Roboto" panose="02000000000000000000" pitchFamily="2" charset="0"/>
                        </a:rPr>
                        <a:t>Bipolar</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7035388"/>
                  </a:ext>
                </a:extLst>
              </a:tr>
              <a:tr h="540324">
                <a:tc>
                  <a:txBody>
                    <a:bodyPr/>
                    <a:lstStyle/>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Sleep problems</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8316689"/>
                  </a:ext>
                </a:extLst>
              </a:tr>
              <a:tr h="85809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High levels of anxiety, agitation/irritability  when manic</a:t>
                      </a:r>
                      <a:endParaRPr lang="en-GB" sz="2400" baseline="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8251981"/>
                  </a:ext>
                </a:extLst>
              </a:tr>
              <a:tr h="93934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aseline="0" dirty="0">
                          <a:solidFill>
                            <a:schemeClr val="tx1"/>
                          </a:solidFill>
                          <a:latin typeface="Roboto" panose="02000000000000000000" pitchFamily="2" charset="0"/>
                          <a:ea typeface="Roboto" panose="02000000000000000000" pitchFamily="2" charset="0"/>
                          <a:cs typeface="Roboto" panose="02000000000000000000" pitchFamily="2" charset="0"/>
                        </a:rPr>
                        <a:t>Avoidance when anxious</a:t>
                      </a:r>
                      <a:endParaRPr lang="en-GB" sz="2400" dirty="0">
                        <a:solidFill>
                          <a:schemeClr val="tx1"/>
                        </a:solidFill>
                        <a:latin typeface="Roboto" panose="02000000000000000000" pitchFamily="2" charset="0"/>
                        <a:ea typeface="Roboto" panose="02000000000000000000" pitchFamily="2" charset="0"/>
                        <a:cs typeface="Roboto" panose="02000000000000000000" pitchFamily="2" charset="0"/>
                      </a:endParaRPr>
                    </a:p>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Negative cognitions and mood</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54795854"/>
                  </a:ext>
                </a:extLst>
              </a:tr>
              <a:tr h="476715">
                <a:tc>
                  <a:txBody>
                    <a:bodyPr/>
                    <a:lstStyle/>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Negative self-concept, shame</a:t>
                      </a:r>
                    </a:p>
                  </a:txBody>
                  <a:tcPr marT="45716" marB="45716">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16914225"/>
                  </a:ext>
                </a:extLst>
              </a:tr>
              <a:tr h="665273">
                <a:tc>
                  <a:txBody>
                    <a:bodyPr/>
                    <a:lstStyle/>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Interpersonal difficulties</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3659171"/>
                  </a:ext>
                </a:extLst>
              </a:tr>
              <a:tr h="737741">
                <a:tc>
                  <a:txBody>
                    <a:bodyPr/>
                    <a:lstStyle/>
                    <a:p>
                      <a:pPr algn="ctr"/>
                      <a:r>
                        <a:rPr lang="en-GB" sz="2400" dirty="0">
                          <a:solidFill>
                            <a:schemeClr val="tx1"/>
                          </a:solidFill>
                          <a:latin typeface="Roboto" panose="02000000000000000000" pitchFamily="2" charset="0"/>
                          <a:ea typeface="Roboto" panose="02000000000000000000" pitchFamily="2" charset="0"/>
                          <a:cs typeface="Roboto" panose="02000000000000000000" pitchFamily="2" charset="0"/>
                        </a:rPr>
                        <a:t>Emotion dysregulation</a:t>
                      </a: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3930015"/>
                  </a:ext>
                </a:extLst>
              </a:tr>
              <a:tr h="564743">
                <a:tc>
                  <a:txBody>
                    <a:bodyPr/>
                    <a:lstStyle/>
                    <a:p>
                      <a:pPr algn="ctr"/>
                      <a:r>
                        <a:rPr lang="en-US" sz="2400" dirty="0">
                          <a:solidFill>
                            <a:schemeClr val="tx1"/>
                          </a:solidFill>
                          <a:latin typeface="Roboto" panose="02000000000000000000" pitchFamily="2" charset="0"/>
                          <a:ea typeface="Roboto" panose="02000000000000000000" pitchFamily="2" charset="0"/>
                          <a:cs typeface="Roboto" panose="02000000000000000000" pitchFamily="2" charset="0"/>
                        </a:rPr>
                        <a:t>High risk self harm and suicide, risk taking</a:t>
                      </a:r>
                      <a:endParaRPr lang="en-GB" sz="2400" dirty="0">
                        <a:solidFill>
                          <a:schemeClr val="tx1"/>
                        </a:solidFill>
                        <a:latin typeface="Roboto" panose="02000000000000000000" pitchFamily="2" charset="0"/>
                        <a:ea typeface="Roboto" panose="02000000000000000000" pitchFamily="2" charset="0"/>
                        <a:cs typeface="Roboto" panose="02000000000000000000" pitchFamily="2" charset="0"/>
                      </a:endParaRPr>
                    </a:p>
                  </a:txBody>
                  <a:tcPr marT="45716" marB="4571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73496817"/>
                  </a:ext>
                </a:extLst>
              </a:tr>
            </a:tbl>
          </a:graphicData>
        </a:graphic>
      </p:graphicFrame>
    </p:spTree>
    <p:extLst>
      <p:ext uri="{BB962C8B-B14F-4D97-AF65-F5344CB8AC3E}">
        <p14:creationId xmlns:p14="http://schemas.microsoft.com/office/powerpoint/2010/main" val="183370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2E5CF-F8BB-A6ED-64C9-8BA807F582C9}"/>
              </a:ext>
            </a:extLst>
          </p:cNvPr>
          <p:cNvSpPr>
            <a:spLocks noGrp="1"/>
          </p:cNvSpPr>
          <p:nvPr>
            <p:ph type="title"/>
          </p:nvPr>
        </p:nvSpPr>
        <p:spPr>
          <a:xfrm>
            <a:off x="638174" y="101388"/>
            <a:ext cx="10772775" cy="978747"/>
          </a:xfrm>
        </p:spPr>
        <p:txBody>
          <a:bodyPr/>
          <a:lstStyle/>
          <a:p>
            <a:pPr algn="ctr"/>
            <a:r>
              <a:rPr lang="en-US" dirty="0"/>
              <a:t>Small group exercise</a:t>
            </a:r>
            <a:endParaRPr lang="en-GB" dirty="0"/>
          </a:p>
        </p:txBody>
      </p:sp>
      <p:sp>
        <p:nvSpPr>
          <p:cNvPr id="3" name="Content Placeholder 2">
            <a:extLst>
              <a:ext uri="{FF2B5EF4-FFF2-40B4-BE49-F238E27FC236}">
                <a16:creationId xmlns:a16="http://schemas.microsoft.com/office/drawing/2014/main" id="{9D03A8EE-AA7D-B6DC-6D69-8AC24D376D8D}"/>
              </a:ext>
            </a:extLst>
          </p:cNvPr>
          <p:cNvSpPr>
            <a:spLocks noGrp="1"/>
          </p:cNvSpPr>
          <p:nvPr>
            <p:ph idx="1"/>
          </p:nvPr>
        </p:nvSpPr>
        <p:spPr>
          <a:xfrm>
            <a:off x="463296" y="1080135"/>
            <a:ext cx="10753725" cy="3766185"/>
          </a:xfrm>
        </p:spPr>
        <p:txBody>
          <a:bodyPr>
            <a:normAutofit/>
          </a:bodyPr>
          <a:lstStyle/>
          <a:p>
            <a:r>
              <a:rPr lang="en-US" sz="3000" b="1" dirty="0">
                <a:latin typeface="Roboto" panose="02000000000000000000" pitchFamily="2" charset="0"/>
                <a:ea typeface="Roboto" panose="02000000000000000000" pitchFamily="2" charset="0"/>
                <a:cs typeface="Roboto" panose="02000000000000000000" pitchFamily="2" charset="0"/>
              </a:rPr>
              <a:t>Discuss</a:t>
            </a:r>
            <a:r>
              <a:rPr lang="en-US" sz="3000" dirty="0">
                <a:latin typeface="Roboto" panose="02000000000000000000" pitchFamily="2" charset="0"/>
                <a:ea typeface="Roboto" panose="02000000000000000000" pitchFamily="2" charset="0"/>
                <a:cs typeface="Roboto" panose="02000000000000000000" pitchFamily="2" charset="0"/>
              </a:rPr>
              <a:t>:</a:t>
            </a:r>
          </a:p>
          <a:p>
            <a:pPr>
              <a:buFont typeface="Arial" panose="020B0604020202020204" pitchFamily="34" charset="0"/>
              <a:buChar char="•"/>
            </a:pPr>
            <a:r>
              <a:rPr lang="en-US" sz="3000" dirty="0">
                <a:latin typeface="Roboto" panose="02000000000000000000" pitchFamily="2" charset="0"/>
                <a:ea typeface="Roboto" panose="02000000000000000000" pitchFamily="2" charset="0"/>
                <a:cs typeface="Roboto" panose="02000000000000000000" pitchFamily="2" charset="0"/>
              </a:rPr>
              <a:t> What is the link between trauma and Bipolar?</a:t>
            </a:r>
          </a:p>
          <a:p>
            <a:pPr>
              <a:buFont typeface="Arial" panose="020B0604020202020204" pitchFamily="34" charset="0"/>
              <a:buChar char="•"/>
            </a:pPr>
            <a:r>
              <a:rPr lang="en-US" sz="3000" dirty="0">
                <a:latin typeface="Roboto" panose="02000000000000000000" pitchFamily="2" charset="0"/>
                <a:ea typeface="Roboto" panose="02000000000000000000" pitchFamily="2" charset="0"/>
                <a:cs typeface="Roboto" panose="02000000000000000000" pitchFamily="2" charset="0"/>
              </a:rPr>
              <a:t> What psychological mechanisms link both?</a:t>
            </a:r>
          </a:p>
          <a:p>
            <a:pPr>
              <a:buFont typeface="Arial" panose="020B0604020202020204" pitchFamily="34" charset="0"/>
              <a:buChar char="•"/>
            </a:pPr>
            <a:r>
              <a:rPr lang="en-US" sz="3000" dirty="0">
                <a:latin typeface="Roboto" panose="02000000000000000000" pitchFamily="2" charset="0"/>
                <a:ea typeface="Roboto" panose="02000000000000000000" pitchFamily="2" charset="0"/>
                <a:cs typeface="Roboto" panose="02000000000000000000" pitchFamily="2" charset="0"/>
              </a:rPr>
              <a:t> How would you formulate both together?</a:t>
            </a:r>
            <a:endParaRPr lang="en-GB" sz="3000"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029947473"/>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Metropolitan</Template>
  <TotalTime>787</TotalTime>
  <Words>2104</Words>
  <Application>Microsoft Office PowerPoint</Application>
  <PresentationFormat>Widescreen</PresentationFormat>
  <Paragraphs>255</Paragraphs>
  <Slides>35</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Arial</vt:lpstr>
      <vt:lpstr>Calibri</vt:lpstr>
      <vt:lpstr>Calibri (Body)</vt:lpstr>
      <vt:lpstr>Calibri Light</vt:lpstr>
      <vt:lpstr>Roboto</vt:lpstr>
      <vt:lpstr>Wingdings</vt:lpstr>
      <vt:lpstr>Metropolitan</vt:lpstr>
      <vt:lpstr>Workshop: Trauma focused CBT within Bipolar Disorder     Thomas Richardson  University of Southampton T.H.Richardson@soton.ac.uk, @DrTomRichardson</vt:lpstr>
      <vt:lpstr>Aims for session</vt:lpstr>
      <vt:lpstr>Slides</vt:lpstr>
      <vt:lpstr>Time for a poll</vt:lpstr>
      <vt:lpstr>Trauma &amp; bipolar</vt:lpstr>
      <vt:lpstr>Trauma &amp; bipolar</vt:lpstr>
      <vt:lpstr>Trauma &amp; bipolar</vt:lpstr>
      <vt:lpstr>Blurred boundaries: PTSD and Bipolar</vt:lpstr>
      <vt:lpstr>Small group exercise</vt:lpstr>
      <vt:lpstr>Psychological Mechanisms</vt:lpstr>
      <vt:lpstr>Psychological Mechanisms</vt:lpstr>
      <vt:lpstr>PowerPoint Presentation</vt:lpstr>
      <vt:lpstr>Mansell model: Bipolar</vt:lpstr>
      <vt:lpstr>Formulation using Bipolar model</vt:lpstr>
      <vt:lpstr>Formulation using PTSD model</vt:lpstr>
      <vt:lpstr>Group Exercise</vt:lpstr>
      <vt:lpstr>Formulation tips</vt:lpstr>
      <vt:lpstr>Formulation tips</vt:lpstr>
      <vt:lpstr>Evidence base</vt:lpstr>
      <vt:lpstr>Evidence base</vt:lpstr>
      <vt:lpstr>Evidence base: EMDR</vt:lpstr>
      <vt:lpstr>Considerations</vt:lpstr>
      <vt:lpstr>Stabilisation in Bipolar</vt:lpstr>
      <vt:lpstr>Stabilisation in  Bipolar</vt:lpstr>
      <vt:lpstr>Group Exercise</vt:lpstr>
      <vt:lpstr>CBT what to cover</vt:lpstr>
      <vt:lpstr>CBT for PTSD in Bipolar Tips</vt:lpstr>
      <vt:lpstr>CBT for PTSD in Bipolar Tips</vt:lpstr>
      <vt:lpstr>CBT for PTSD in Bipolar Tips</vt:lpstr>
      <vt:lpstr>CBT what to cover</vt:lpstr>
      <vt:lpstr>Group Exercise</vt:lpstr>
      <vt:lpstr>EMDR and Bipolar: Specific Protocols</vt:lpstr>
      <vt:lpstr>PowerPoint Presentation</vt:lpstr>
      <vt:lpstr>PowerPoint Presentation</vt:lpstr>
      <vt:lpstr>EMDR therapists needed to participate in thesis research project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Nicola Abba</dc:creator>
  <cp:lastModifiedBy>Thomas Richardson</cp:lastModifiedBy>
  <cp:revision>45</cp:revision>
  <dcterms:created xsi:type="dcterms:W3CDTF">2022-02-25T16:54:37Z</dcterms:created>
  <dcterms:modified xsi:type="dcterms:W3CDTF">2024-07-24T09:12:42Z</dcterms:modified>
</cp:coreProperties>
</file>