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90" r:id="rId1"/>
  </p:sldMasterIdLst>
  <p:notesMasterIdLst>
    <p:notesMasterId r:id="rId10"/>
  </p:notesMasterIdLst>
  <p:handoutMasterIdLst>
    <p:handoutMasterId r:id="rId11"/>
  </p:handoutMasterIdLst>
  <p:sldIdLst>
    <p:sldId id="533" r:id="rId2"/>
    <p:sldId id="346" r:id="rId3"/>
    <p:sldId id="546" r:id="rId4"/>
    <p:sldId id="547" r:id="rId5"/>
    <p:sldId id="548" r:id="rId6"/>
    <p:sldId id="549" r:id="rId7"/>
    <p:sldId id="543" r:id="rId8"/>
    <p:sldId id="544" r:id="rId9"/>
  </p:sldIdLst>
  <p:sldSz cx="9144000" cy="6858000" type="screen4x3"/>
  <p:notesSz cx="6797675" cy="992822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ichardson, Thomas - Principal Clinical Psychologist" initials="RT-PCP" lastIdx="8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FBA"/>
    <a:srgbClr val="07A6A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15B9DD3-DBEF-41CF-9AD8-DF603B94B254}" v="58" dt="2024-07-16T13:26:39.83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295" autoAdjust="0"/>
    <p:restoredTop sz="83304" autoAdjust="0"/>
  </p:normalViewPr>
  <p:slideViewPr>
    <p:cSldViewPr snapToGrid="0" snapToObjects="1">
      <p:cViewPr varScale="1">
        <p:scale>
          <a:sx n="51" d="100"/>
          <a:sy n="51" d="100"/>
        </p:scale>
        <p:origin x="1816" y="48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1836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1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ommentAuthors" Target="commentAuthors.xml"/><Relationship Id="rId17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homas Richardson" userId="5a365657-93cb-4f54-9088-edcca3acdaae" providerId="ADAL" clId="{E1F7916D-2284-43F9-A641-E2793D70A7D1}"/>
    <pc:docChg chg="undo custSel addSld delSld modSld sldOrd">
      <pc:chgData name="Thomas Richardson" userId="5a365657-93cb-4f54-9088-edcca3acdaae" providerId="ADAL" clId="{E1F7916D-2284-43F9-A641-E2793D70A7D1}" dt="2024-07-16T09:12:42.389" v="2519" actId="1076"/>
      <pc:docMkLst>
        <pc:docMk/>
      </pc:docMkLst>
      <pc:sldChg chg="del">
        <pc:chgData name="Thomas Richardson" userId="5a365657-93cb-4f54-9088-edcca3acdaae" providerId="ADAL" clId="{E1F7916D-2284-43F9-A641-E2793D70A7D1}" dt="2024-07-09T14:21:13.249" v="772" actId="47"/>
        <pc:sldMkLst>
          <pc:docMk/>
          <pc:sldMk cId="3368574263" sldId="257"/>
        </pc:sldMkLst>
      </pc:sldChg>
      <pc:sldChg chg="del">
        <pc:chgData name="Thomas Richardson" userId="5a365657-93cb-4f54-9088-edcca3acdaae" providerId="ADAL" clId="{E1F7916D-2284-43F9-A641-E2793D70A7D1}" dt="2024-07-09T14:42:51.381" v="1015" actId="47"/>
        <pc:sldMkLst>
          <pc:docMk/>
          <pc:sldMk cId="4021474994" sldId="265"/>
        </pc:sldMkLst>
      </pc:sldChg>
      <pc:sldChg chg="del">
        <pc:chgData name="Thomas Richardson" userId="5a365657-93cb-4f54-9088-edcca3acdaae" providerId="ADAL" clId="{E1F7916D-2284-43F9-A641-E2793D70A7D1}" dt="2024-07-09T14:42:51.515" v="1016" actId="47"/>
        <pc:sldMkLst>
          <pc:docMk/>
          <pc:sldMk cId="4201595864" sldId="266"/>
        </pc:sldMkLst>
      </pc:sldChg>
      <pc:sldChg chg="del">
        <pc:chgData name="Thomas Richardson" userId="5a365657-93cb-4f54-9088-edcca3acdaae" providerId="ADAL" clId="{E1F7916D-2284-43F9-A641-E2793D70A7D1}" dt="2024-07-09T14:42:34.179" v="991" actId="47"/>
        <pc:sldMkLst>
          <pc:docMk/>
          <pc:sldMk cId="0" sldId="295"/>
        </pc:sldMkLst>
      </pc:sldChg>
      <pc:sldChg chg="del">
        <pc:chgData name="Thomas Richardson" userId="5a365657-93cb-4f54-9088-edcca3acdaae" providerId="ADAL" clId="{E1F7916D-2284-43F9-A641-E2793D70A7D1}" dt="2024-07-09T14:42:29.390" v="983" actId="47"/>
        <pc:sldMkLst>
          <pc:docMk/>
          <pc:sldMk cId="582975411" sldId="300"/>
        </pc:sldMkLst>
      </pc:sldChg>
      <pc:sldChg chg="del">
        <pc:chgData name="Thomas Richardson" userId="5a365657-93cb-4f54-9088-edcca3acdaae" providerId="ADAL" clId="{E1F7916D-2284-43F9-A641-E2793D70A7D1}" dt="2024-07-09T14:42:23.711" v="977" actId="47"/>
        <pc:sldMkLst>
          <pc:docMk/>
          <pc:sldMk cId="2561681454" sldId="301"/>
        </pc:sldMkLst>
      </pc:sldChg>
      <pc:sldChg chg="del">
        <pc:chgData name="Thomas Richardson" userId="5a365657-93cb-4f54-9088-edcca3acdaae" providerId="ADAL" clId="{E1F7916D-2284-43F9-A641-E2793D70A7D1}" dt="2024-07-09T14:42:31.775" v="986" actId="47"/>
        <pc:sldMkLst>
          <pc:docMk/>
          <pc:sldMk cId="1169008808" sldId="302"/>
        </pc:sldMkLst>
      </pc:sldChg>
      <pc:sldChg chg="del">
        <pc:chgData name="Thomas Richardson" userId="5a365657-93cb-4f54-9088-edcca3acdaae" providerId="ADAL" clId="{E1F7916D-2284-43F9-A641-E2793D70A7D1}" dt="2024-07-09T14:42:34.338" v="992" actId="47"/>
        <pc:sldMkLst>
          <pc:docMk/>
          <pc:sldMk cId="287858606" sldId="303"/>
        </pc:sldMkLst>
      </pc:sldChg>
      <pc:sldChg chg="del">
        <pc:chgData name="Thomas Richardson" userId="5a365657-93cb-4f54-9088-edcca3acdaae" providerId="ADAL" clId="{E1F7916D-2284-43F9-A641-E2793D70A7D1}" dt="2024-07-09T14:46:18.680" v="1369" actId="47"/>
        <pc:sldMkLst>
          <pc:docMk/>
          <pc:sldMk cId="2065706532" sldId="307"/>
        </pc:sldMkLst>
      </pc:sldChg>
      <pc:sldChg chg="del">
        <pc:chgData name="Thomas Richardson" userId="5a365657-93cb-4f54-9088-edcca3acdaae" providerId="ADAL" clId="{E1F7916D-2284-43F9-A641-E2793D70A7D1}" dt="2024-07-09T14:42:32.661" v="987" actId="47"/>
        <pc:sldMkLst>
          <pc:docMk/>
          <pc:sldMk cId="2960694461" sldId="310"/>
        </pc:sldMkLst>
      </pc:sldChg>
      <pc:sldChg chg="del">
        <pc:chgData name="Thomas Richardson" userId="5a365657-93cb-4f54-9088-edcca3acdaae" providerId="ADAL" clId="{E1F7916D-2284-43F9-A641-E2793D70A7D1}" dt="2024-07-09T14:26:33.332" v="946" actId="47"/>
        <pc:sldMkLst>
          <pc:docMk/>
          <pc:sldMk cId="2113154729" sldId="311"/>
        </pc:sldMkLst>
      </pc:sldChg>
      <pc:sldChg chg="del">
        <pc:chgData name="Thomas Richardson" userId="5a365657-93cb-4f54-9088-edcca3acdaae" providerId="ADAL" clId="{E1F7916D-2284-43F9-A641-E2793D70A7D1}" dt="2024-07-09T14:42:33.308" v="988" actId="47"/>
        <pc:sldMkLst>
          <pc:docMk/>
          <pc:sldMk cId="1215061960" sldId="312"/>
        </pc:sldMkLst>
      </pc:sldChg>
      <pc:sldChg chg="del">
        <pc:chgData name="Thomas Richardson" userId="5a365657-93cb-4f54-9088-edcca3acdaae" providerId="ADAL" clId="{E1F7916D-2284-43F9-A641-E2793D70A7D1}" dt="2024-07-09T14:42:33.941" v="990" actId="47"/>
        <pc:sldMkLst>
          <pc:docMk/>
          <pc:sldMk cId="1846183257" sldId="313"/>
        </pc:sldMkLst>
      </pc:sldChg>
      <pc:sldChg chg="del">
        <pc:chgData name="Thomas Richardson" userId="5a365657-93cb-4f54-9088-edcca3acdaae" providerId="ADAL" clId="{E1F7916D-2284-43F9-A641-E2793D70A7D1}" dt="2024-07-09T14:42:33.641" v="989" actId="47"/>
        <pc:sldMkLst>
          <pc:docMk/>
          <pc:sldMk cId="3490111247" sldId="314"/>
        </pc:sldMkLst>
      </pc:sldChg>
      <pc:sldChg chg="del">
        <pc:chgData name="Thomas Richardson" userId="5a365657-93cb-4f54-9088-edcca3acdaae" providerId="ADAL" clId="{E1F7916D-2284-43F9-A641-E2793D70A7D1}" dt="2024-07-09T14:42:34.691" v="994" actId="47"/>
        <pc:sldMkLst>
          <pc:docMk/>
          <pc:sldMk cId="1043197763" sldId="317"/>
        </pc:sldMkLst>
      </pc:sldChg>
      <pc:sldChg chg="del">
        <pc:chgData name="Thomas Richardson" userId="5a365657-93cb-4f54-9088-edcca3acdaae" providerId="ADAL" clId="{E1F7916D-2284-43F9-A641-E2793D70A7D1}" dt="2024-07-09T14:42:35.003" v="996" actId="47"/>
        <pc:sldMkLst>
          <pc:docMk/>
          <pc:sldMk cId="1092139906" sldId="322"/>
        </pc:sldMkLst>
      </pc:sldChg>
      <pc:sldChg chg="del">
        <pc:chgData name="Thomas Richardson" userId="5a365657-93cb-4f54-9088-edcca3acdaae" providerId="ADAL" clId="{E1F7916D-2284-43F9-A641-E2793D70A7D1}" dt="2024-07-09T14:42:34.843" v="995" actId="47"/>
        <pc:sldMkLst>
          <pc:docMk/>
          <pc:sldMk cId="4109366643" sldId="323"/>
        </pc:sldMkLst>
      </pc:sldChg>
      <pc:sldChg chg="del">
        <pc:chgData name="Thomas Richardson" userId="5a365657-93cb-4f54-9088-edcca3acdaae" providerId="ADAL" clId="{E1F7916D-2284-43F9-A641-E2793D70A7D1}" dt="2024-07-09T14:42:35.239" v="997" actId="47"/>
        <pc:sldMkLst>
          <pc:docMk/>
          <pc:sldMk cId="3263342556" sldId="324"/>
        </pc:sldMkLst>
      </pc:sldChg>
      <pc:sldChg chg="del">
        <pc:chgData name="Thomas Richardson" userId="5a365657-93cb-4f54-9088-edcca3acdaae" providerId="ADAL" clId="{E1F7916D-2284-43F9-A641-E2793D70A7D1}" dt="2024-07-09T14:42:38.097" v="1001" actId="47"/>
        <pc:sldMkLst>
          <pc:docMk/>
          <pc:sldMk cId="3813885187" sldId="327"/>
        </pc:sldMkLst>
      </pc:sldChg>
      <pc:sldChg chg="del">
        <pc:chgData name="Thomas Richardson" userId="5a365657-93cb-4f54-9088-edcca3acdaae" providerId="ADAL" clId="{E1F7916D-2284-43F9-A641-E2793D70A7D1}" dt="2024-07-09T14:26:21.952" v="940" actId="47"/>
        <pc:sldMkLst>
          <pc:docMk/>
          <pc:sldMk cId="2493680954" sldId="338"/>
        </pc:sldMkLst>
      </pc:sldChg>
      <pc:sldChg chg="del">
        <pc:chgData name="Thomas Richardson" userId="5a365657-93cb-4f54-9088-edcca3acdaae" providerId="ADAL" clId="{E1F7916D-2284-43F9-A641-E2793D70A7D1}" dt="2024-07-09T14:42:37.429" v="1000" actId="47"/>
        <pc:sldMkLst>
          <pc:docMk/>
          <pc:sldMk cId="0" sldId="339"/>
        </pc:sldMkLst>
      </pc:sldChg>
      <pc:sldChg chg="del">
        <pc:chgData name="Thomas Richardson" userId="5a365657-93cb-4f54-9088-edcca3acdaae" providerId="ADAL" clId="{E1F7916D-2284-43F9-A641-E2793D70A7D1}" dt="2024-07-09T14:46:18.680" v="1369" actId="47"/>
        <pc:sldMkLst>
          <pc:docMk/>
          <pc:sldMk cId="0" sldId="340"/>
        </pc:sldMkLst>
      </pc:sldChg>
      <pc:sldChg chg="del">
        <pc:chgData name="Thomas Richardson" userId="5a365657-93cb-4f54-9088-edcca3acdaae" providerId="ADAL" clId="{E1F7916D-2284-43F9-A641-E2793D70A7D1}" dt="2024-07-09T14:46:18.680" v="1369" actId="47"/>
        <pc:sldMkLst>
          <pc:docMk/>
          <pc:sldMk cId="0" sldId="341"/>
        </pc:sldMkLst>
      </pc:sldChg>
      <pc:sldChg chg="del">
        <pc:chgData name="Thomas Richardson" userId="5a365657-93cb-4f54-9088-edcca3acdaae" providerId="ADAL" clId="{E1F7916D-2284-43F9-A641-E2793D70A7D1}" dt="2024-07-09T14:46:18.680" v="1369" actId="47"/>
        <pc:sldMkLst>
          <pc:docMk/>
          <pc:sldMk cId="0" sldId="342"/>
        </pc:sldMkLst>
      </pc:sldChg>
      <pc:sldChg chg="del">
        <pc:chgData name="Thomas Richardson" userId="5a365657-93cb-4f54-9088-edcca3acdaae" providerId="ADAL" clId="{E1F7916D-2284-43F9-A641-E2793D70A7D1}" dt="2024-07-09T14:46:18.680" v="1369" actId="47"/>
        <pc:sldMkLst>
          <pc:docMk/>
          <pc:sldMk cId="0" sldId="343"/>
        </pc:sldMkLst>
      </pc:sldChg>
      <pc:sldChg chg="addSp delSp modSp mod ord">
        <pc:chgData name="Thomas Richardson" userId="5a365657-93cb-4f54-9088-edcca3acdaae" providerId="ADAL" clId="{E1F7916D-2284-43F9-A641-E2793D70A7D1}" dt="2024-07-09T14:51:18.215" v="1685" actId="2711"/>
        <pc:sldMkLst>
          <pc:docMk/>
          <pc:sldMk cId="4102380727" sldId="346"/>
        </pc:sldMkLst>
        <pc:spChg chg="mod">
          <ac:chgData name="Thomas Richardson" userId="5a365657-93cb-4f54-9088-edcca3acdaae" providerId="ADAL" clId="{E1F7916D-2284-43F9-A641-E2793D70A7D1}" dt="2024-07-09T14:51:18.215" v="1685" actId="2711"/>
          <ac:spMkLst>
            <pc:docMk/>
            <pc:sldMk cId="4102380727" sldId="346"/>
            <ac:spMk id="6" creationId="{00000000-0000-0000-0000-000000000000}"/>
          </ac:spMkLst>
        </pc:spChg>
        <pc:spChg chg="mod">
          <ac:chgData name="Thomas Richardson" userId="5a365657-93cb-4f54-9088-edcca3acdaae" providerId="ADAL" clId="{E1F7916D-2284-43F9-A641-E2793D70A7D1}" dt="2024-07-09T14:22:14.736" v="816" actId="6549"/>
          <ac:spMkLst>
            <pc:docMk/>
            <pc:sldMk cId="4102380727" sldId="346"/>
            <ac:spMk id="23553" creationId="{00000000-0000-0000-0000-000000000000}"/>
          </ac:spMkLst>
        </pc:spChg>
        <pc:picChg chg="add del mod">
          <ac:chgData name="Thomas Richardson" userId="5a365657-93cb-4f54-9088-edcca3acdaae" providerId="ADAL" clId="{E1F7916D-2284-43F9-A641-E2793D70A7D1}" dt="2024-07-09T14:28:02.439" v="964" actId="478"/>
          <ac:picMkLst>
            <pc:docMk/>
            <pc:sldMk cId="4102380727" sldId="346"/>
            <ac:picMk id="2" creationId="{AED40291-F698-3FCB-95D8-1C28CB80923D}"/>
          </ac:picMkLst>
        </pc:picChg>
      </pc:sldChg>
      <pc:sldChg chg="del">
        <pc:chgData name="Thomas Richardson" userId="5a365657-93cb-4f54-9088-edcca3acdaae" providerId="ADAL" clId="{E1F7916D-2284-43F9-A641-E2793D70A7D1}" dt="2024-07-09T14:26:23.143" v="941" actId="47"/>
        <pc:sldMkLst>
          <pc:docMk/>
          <pc:sldMk cId="0" sldId="351"/>
        </pc:sldMkLst>
      </pc:sldChg>
      <pc:sldChg chg="del">
        <pc:chgData name="Thomas Richardson" userId="5a365657-93cb-4f54-9088-edcca3acdaae" providerId="ADAL" clId="{E1F7916D-2284-43F9-A641-E2793D70A7D1}" dt="2024-07-09T14:26:28.482" v="944" actId="47"/>
        <pc:sldMkLst>
          <pc:docMk/>
          <pc:sldMk cId="3785083727" sldId="371"/>
        </pc:sldMkLst>
      </pc:sldChg>
      <pc:sldChg chg="del">
        <pc:chgData name="Thomas Richardson" userId="5a365657-93cb-4f54-9088-edcca3acdaae" providerId="ADAL" clId="{E1F7916D-2284-43F9-A641-E2793D70A7D1}" dt="2024-07-09T14:26:20.908" v="939" actId="47"/>
        <pc:sldMkLst>
          <pc:docMk/>
          <pc:sldMk cId="3674709613" sldId="401"/>
        </pc:sldMkLst>
      </pc:sldChg>
      <pc:sldChg chg="del">
        <pc:chgData name="Thomas Richardson" userId="5a365657-93cb-4f54-9088-edcca3acdaae" providerId="ADAL" clId="{E1F7916D-2284-43F9-A641-E2793D70A7D1}" dt="2024-07-09T14:42:39.902" v="1003" actId="47"/>
        <pc:sldMkLst>
          <pc:docMk/>
          <pc:sldMk cId="1087288402" sldId="408"/>
        </pc:sldMkLst>
      </pc:sldChg>
      <pc:sldChg chg="del">
        <pc:chgData name="Thomas Richardson" userId="5a365657-93cb-4f54-9088-edcca3acdaae" providerId="ADAL" clId="{E1F7916D-2284-43F9-A641-E2793D70A7D1}" dt="2024-07-09T14:42:40.578" v="1004" actId="47"/>
        <pc:sldMkLst>
          <pc:docMk/>
          <pc:sldMk cId="376441709" sldId="411"/>
        </pc:sldMkLst>
      </pc:sldChg>
      <pc:sldChg chg="modSp del mod">
        <pc:chgData name="Thomas Richardson" userId="5a365657-93cb-4f54-9088-edcca3acdaae" providerId="ADAL" clId="{E1F7916D-2284-43F9-A641-E2793D70A7D1}" dt="2024-07-09T14:25:09.480" v="823" actId="47"/>
        <pc:sldMkLst>
          <pc:docMk/>
          <pc:sldMk cId="914631500" sldId="412"/>
        </pc:sldMkLst>
        <pc:spChg chg="mod">
          <ac:chgData name="Thomas Richardson" userId="5a365657-93cb-4f54-9088-edcca3acdaae" providerId="ADAL" clId="{E1F7916D-2284-43F9-A641-E2793D70A7D1}" dt="2024-07-09T14:25:05.006" v="821" actId="21"/>
          <ac:spMkLst>
            <pc:docMk/>
            <pc:sldMk cId="914631500" sldId="412"/>
            <ac:spMk id="6" creationId="{00000000-0000-0000-0000-000000000000}"/>
          </ac:spMkLst>
        </pc:spChg>
      </pc:sldChg>
      <pc:sldChg chg="del">
        <pc:chgData name="Thomas Richardson" userId="5a365657-93cb-4f54-9088-edcca3acdaae" providerId="ADAL" clId="{E1F7916D-2284-43F9-A641-E2793D70A7D1}" dt="2024-07-09T14:42:41.275" v="1005" actId="47"/>
        <pc:sldMkLst>
          <pc:docMk/>
          <pc:sldMk cId="547498711" sldId="413"/>
        </pc:sldMkLst>
      </pc:sldChg>
      <pc:sldChg chg="del">
        <pc:chgData name="Thomas Richardson" userId="5a365657-93cb-4f54-9088-edcca3acdaae" providerId="ADAL" clId="{E1F7916D-2284-43F9-A641-E2793D70A7D1}" dt="2024-07-09T14:26:18.520" v="938" actId="47"/>
        <pc:sldMkLst>
          <pc:docMk/>
          <pc:sldMk cId="4141290793" sldId="415"/>
        </pc:sldMkLst>
      </pc:sldChg>
      <pc:sldChg chg="del">
        <pc:chgData name="Thomas Richardson" userId="5a365657-93cb-4f54-9088-edcca3acdaae" providerId="ADAL" clId="{E1F7916D-2284-43F9-A641-E2793D70A7D1}" dt="2024-07-09T14:26:14.063" v="936" actId="47"/>
        <pc:sldMkLst>
          <pc:docMk/>
          <pc:sldMk cId="2238927206" sldId="417"/>
        </pc:sldMkLst>
      </pc:sldChg>
      <pc:sldChg chg="del">
        <pc:chgData name="Thomas Richardson" userId="5a365657-93cb-4f54-9088-edcca3acdaae" providerId="ADAL" clId="{E1F7916D-2284-43F9-A641-E2793D70A7D1}" dt="2024-07-09T14:42:44.265" v="1007" actId="47"/>
        <pc:sldMkLst>
          <pc:docMk/>
          <pc:sldMk cId="245319442" sldId="418"/>
        </pc:sldMkLst>
      </pc:sldChg>
      <pc:sldChg chg="del">
        <pc:chgData name="Thomas Richardson" userId="5a365657-93cb-4f54-9088-edcca3acdaae" providerId="ADAL" clId="{E1F7916D-2284-43F9-A641-E2793D70A7D1}" dt="2024-07-09T14:26:31.349" v="945" actId="47"/>
        <pc:sldMkLst>
          <pc:docMk/>
          <pc:sldMk cId="1133401676" sldId="423"/>
        </pc:sldMkLst>
      </pc:sldChg>
      <pc:sldChg chg="del">
        <pc:chgData name="Thomas Richardson" userId="5a365657-93cb-4f54-9088-edcca3acdaae" providerId="ADAL" clId="{E1F7916D-2284-43F9-A641-E2793D70A7D1}" dt="2024-07-09T14:21:13.619" v="773" actId="47"/>
        <pc:sldMkLst>
          <pc:docMk/>
          <pc:sldMk cId="3518841243" sldId="424"/>
        </pc:sldMkLst>
      </pc:sldChg>
      <pc:sldChg chg="del">
        <pc:chgData name="Thomas Richardson" userId="5a365657-93cb-4f54-9088-edcca3acdaae" providerId="ADAL" clId="{E1F7916D-2284-43F9-A641-E2793D70A7D1}" dt="2024-07-09T14:26:24.954" v="942" actId="47"/>
        <pc:sldMkLst>
          <pc:docMk/>
          <pc:sldMk cId="3758576693" sldId="426"/>
        </pc:sldMkLst>
      </pc:sldChg>
      <pc:sldChg chg="del">
        <pc:chgData name="Thomas Richardson" userId="5a365657-93cb-4f54-9088-edcca3acdaae" providerId="ADAL" clId="{E1F7916D-2284-43F9-A641-E2793D70A7D1}" dt="2024-07-09T14:26:25.513" v="943" actId="47"/>
        <pc:sldMkLst>
          <pc:docMk/>
          <pc:sldMk cId="131663019" sldId="427"/>
        </pc:sldMkLst>
      </pc:sldChg>
      <pc:sldChg chg="del">
        <pc:chgData name="Thomas Richardson" userId="5a365657-93cb-4f54-9088-edcca3acdaae" providerId="ADAL" clId="{E1F7916D-2284-43F9-A641-E2793D70A7D1}" dt="2024-07-09T14:42:24.583" v="978" actId="47"/>
        <pc:sldMkLst>
          <pc:docMk/>
          <pc:sldMk cId="3123456572" sldId="428"/>
        </pc:sldMkLst>
      </pc:sldChg>
      <pc:sldChg chg="del">
        <pc:chgData name="Thomas Richardson" userId="5a365657-93cb-4f54-9088-edcca3acdaae" providerId="ADAL" clId="{E1F7916D-2284-43F9-A641-E2793D70A7D1}" dt="2024-07-09T14:42:26.496" v="979" actId="47"/>
        <pc:sldMkLst>
          <pc:docMk/>
          <pc:sldMk cId="3177126876" sldId="429"/>
        </pc:sldMkLst>
      </pc:sldChg>
      <pc:sldChg chg="del">
        <pc:chgData name="Thomas Richardson" userId="5a365657-93cb-4f54-9088-edcca3acdaae" providerId="ADAL" clId="{E1F7916D-2284-43F9-A641-E2793D70A7D1}" dt="2024-07-09T14:42:27.427" v="980" actId="47"/>
        <pc:sldMkLst>
          <pc:docMk/>
          <pc:sldMk cId="478151876" sldId="430"/>
        </pc:sldMkLst>
      </pc:sldChg>
      <pc:sldChg chg="del">
        <pc:chgData name="Thomas Richardson" userId="5a365657-93cb-4f54-9088-edcca3acdaae" providerId="ADAL" clId="{E1F7916D-2284-43F9-A641-E2793D70A7D1}" dt="2024-07-09T14:42:28.887" v="981" actId="47"/>
        <pc:sldMkLst>
          <pc:docMk/>
          <pc:sldMk cId="1009047954" sldId="431"/>
        </pc:sldMkLst>
      </pc:sldChg>
      <pc:sldChg chg="del">
        <pc:chgData name="Thomas Richardson" userId="5a365657-93cb-4f54-9088-edcca3acdaae" providerId="ADAL" clId="{E1F7916D-2284-43F9-A641-E2793D70A7D1}" dt="2024-07-09T14:42:30.241" v="984" actId="47"/>
        <pc:sldMkLst>
          <pc:docMk/>
          <pc:sldMk cId="3437766608" sldId="432"/>
        </pc:sldMkLst>
      </pc:sldChg>
      <pc:sldChg chg="del">
        <pc:chgData name="Thomas Richardson" userId="5a365657-93cb-4f54-9088-edcca3acdaae" providerId="ADAL" clId="{E1F7916D-2284-43F9-A641-E2793D70A7D1}" dt="2024-07-09T14:42:30.936" v="985" actId="47"/>
        <pc:sldMkLst>
          <pc:docMk/>
          <pc:sldMk cId="1077574910" sldId="433"/>
        </pc:sldMkLst>
      </pc:sldChg>
      <pc:sldChg chg="del">
        <pc:chgData name="Thomas Richardson" userId="5a365657-93cb-4f54-9088-edcca3acdaae" providerId="ADAL" clId="{E1F7916D-2284-43F9-A641-E2793D70A7D1}" dt="2024-07-09T14:42:34.540" v="993" actId="47"/>
        <pc:sldMkLst>
          <pc:docMk/>
          <pc:sldMk cId="1295546954" sldId="434"/>
        </pc:sldMkLst>
      </pc:sldChg>
      <pc:sldChg chg="del">
        <pc:chgData name="Thomas Richardson" userId="5a365657-93cb-4f54-9088-edcca3acdaae" providerId="ADAL" clId="{E1F7916D-2284-43F9-A641-E2793D70A7D1}" dt="2024-07-09T14:42:35.857" v="998" actId="47"/>
        <pc:sldMkLst>
          <pc:docMk/>
          <pc:sldMk cId="0" sldId="435"/>
        </pc:sldMkLst>
      </pc:sldChg>
      <pc:sldChg chg="del">
        <pc:chgData name="Thomas Richardson" userId="5a365657-93cb-4f54-9088-edcca3acdaae" providerId="ADAL" clId="{E1F7916D-2284-43F9-A641-E2793D70A7D1}" dt="2024-07-09T14:26:15.658" v="937" actId="47"/>
        <pc:sldMkLst>
          <pc:docMk/>
          <pc:sldMk cId="415670080" sldId="436"/>
        </pc:sldMkLst>
      </pc:sldChg>
      <pc:sldChg chg="del">
        <pc:chgData name="Thomas Richardson" userId="5a365657-93cb-4f54-9088-edcca3acdaae" providerId="ADAL" clId="{E1F7916D-2284-43F9-A641-E2793D70A7D1}" dt="2024-07-09T14:42:39.345" v="1002" actId="47"/>
        <pc:sldMkLst>
          <pc:docMk/>
          <pc:sldMk cId="2666263312" sldId="437"/>
        </pc:sldMkLst>
      </pc:sldChg>
      <pc:sldChg chg="del">
        <pc:chgData name="Thomas Richardson" userId="5a365657-93cb-4f54-9088-edcca3acdaae" providerId="ADAL" clId="{E1F7916D-2284-43F9-A641-E2793D70A7D1}" dt="2024-07-09T14:42:36.194" v="999" actId="47"/>
        <pc:sldMkLst>
          <pc:docMk/>
          <pc:sldMk cId="3882043094" sldId="439"/>
        </pc:sldMkLst>
      </pc:sldChg>
      <pc:sldChg chg="del">
        <pc:chgData name="Thomas Richardson" userId="5a365657-93cb-4f54-9088-edcca3acdaae" providerId="ADAL" clId="{E1F7916D-2284-43F9-A641-E2793D70A7D1}" dt="2024-07-09T14:46:18.680" v="1369" actId="47"/>
        <pc:sldMkLst>
          <pc:docMk/>
          <pc:sldMk cId="2597565843" sldId="442"/>
        </pc:sldMkLst>
      </pc:sldChg>
      <pc:sldChg chg="del">
        <pc:chgData name="Thomas Richardson" userId="5a365657-93cb-4f54-9088-edcca3acdaae" providerId="ADAL" clId="{E1F7916D-2284-43F9-A641-E2793D70A7D1}" dt="2024-07-09T14:46:18.680" v="1369" actId="47"/>
        <pc:sldMkLst>
          <pc:docMk/>
          <pc:sldMk cId="1218543746" sldId="443"/>
        </pc:sldMkLst>
      </pc:sldChg>
      <pc:sldChg chg="del">
        <pc:chgData name="Thomas Richardson" userId="5a365657-93cb-4f54-9088-edcca3acdaae" providerId="ADAL" clId="{E1F7916D-2284-43F9-A641-E2793D70A7D1}" dt="2024-07-09T14:46:18.680" v="1369" actId="47"/>
        <pc:sldMkLst>
          <pc:docMk/>
          <pc:sldMk cId="912596396" sldId="445"/>
        </pc:sldMkLst>
      </pc:sldChg>
      <pc:sldChg chg="del">
        <pc:chgData name="Thomas Richardson" userId="5a365657-93cb-4f54-9088-edcca3acdaae" providerId="ADAL" clId="{E1F7916D-2284-43F9-A641-E2793D70A7D1}" dt="2024-07-09T14:46:18.680" v="1369" actId="47"/>
        <pc:sldMkLst>
          <pc:docMk/>
          <pc:sldMk cId="3677576553" sldId="446"/>
        </pc:sldMkLst>
      </pc:sldChg>
      <pc:sldChg chg="del">
        <pc:chgData name="Thomas Richardson" userId="5a365657-93cb-4f54-9088-edcca3acdaae" providerId="ADAL" clId="{E1F7916D-2284-43F9-A641-E2793D70A7D1}" dt="2024-07-09T14:46:18.680" v="1369" actId="47"/>
        <pc:sldMkLst>
          <pc:docMk/>
          <pc:sldMk cId="3819965505" sldId="447"/>
        </pc:sldMkLst>
      </pc:sldChg>
      <pc:sldChg chg="del">
        <pc:chgData name="Thomas Richardson" userId="5a365657-93cb-4f54-9088-edcca3acdaae" providerId="ADAL" clId="{E1F7916D-2284-43F9-A641-E2793D70A7D1}" dt="2024-07-09T14:46:18.680" v="1369" actId="47"/>
        <pc:sldMkLst>
          <pc:docMk/>
          <pc:sldMk cId="3178588610" sldId="452"/>
        </pc:sldMkLst>
      </pc:sldChg>
      <pc:sldChg chg="del">
        <pc:chgData name="Thomas Richardson" userId="5a365657-93cb-4f54-9088-edcca3acdaae" providerId="ADAL" clId="{E1F7916D-2284-43F9-A641-E2793D70A7D1}" dt="2024-07-09T14:46:18.680" v="1369" actId="47"/>
        <pc:sldMkLst>
          <pc:docMk/>
          <pc:sldMk cId="1423806832" sldId="453"/>
        </pc:sldMkLst>
      </pc:sldChg>
      <pc:sldChg chg="del">
        <pc:chgData name="Thomas Richardson" userId="5a365657-93cb-4f54-9088-edcca3acdaae" providerId="ADAL" clId="{E1F7916D-2284-43F9-A641-E2793D70A7D1}" dt="2024-07-09T14:46:18.680" v="1369" actId="47"/>
        <pc:sldMkLst>
          <pc:docMk/>
          <pc:sldMk cId="168758331" sldId="454"/>
        </pc:sldMkLst>
      </pc:sldChg>
      <pc:sldChg chg="del">
        <pc:chgData name="Thomas Richardson" userId="5a365657-93cb-4f54-9088-edcca3acdaae" providerId="ADAL" clId="{E1F7916D-2284-43F9-A641-E2793D70A7D1}" dt="2024-07-09T14:46:10.118" v="1368" actId="47"/>
        <pc:sldMkLst>
          <pc:docMk/>
          <pc:sldMk cId="1407220025" sldId="455"/>
        </pc:sldMkLst>
      </pc:sldChg>
      <pc:sldChg chg="del">
        <pc:chgData name="Thomas Richardson" userId="5a365657-93cb-4f54-9088-edcca3acdaae" providerId="ADAL" clId="{E1F7916D-2284-43F9-A641-E2793D70A7D1}" dt="2024-07-09T14:46:18.680" v="1369" actId="47"/>
        <pc:sldMkLst>
          <pc:docMk/>
          <pc:sldMk cId="3360905421" sldId="458"/>
        </pc:sldMkLst>
      </pc:sldChg>
      <pc:sldChg chg="del">
        <pc:chgData name="Thomas Richardson" userId="5a365657-93cb-4f54-9088-edcca3acdaae" providerId="ADAL" clId="{E1F7916D-2284-43F9-A641-E2793D70A7D1}" dt="2024-07-09T14:42:29.217" v="982" actId="47"/>
        <pc:sldMkLst>
          <pc:docMk/>
          <pc:sldMk cId="1687704520" sldId="464"/>
        </pc:sldMkLst>
      </pc:sldChg>
      <pc:sldChg chg="del">
        <pc:chgData name="Thomas Richardson" userId="5a365657-93cb-4f54-9088-edcca3acdaae" providerId="ADAL" clId="{E1F7916D-2284-43F9-A641-E2793D70A7D1}" dt="2024-07-09T14:46:27.093" v="1373" actId="47"/>
        <pc:sldMkLst>
          <pc:docMk/>
          <pc:sldMk cId="3128151819" sldId="465"/>
        </pc:sldMkLst>
      </pc:sldChg>
      <pc:sldChg chg="del">
        <pc:chgData name="Thomas Richardson" userId="5a365657-93cb-4f54-9088-edcca3acdaae" providerId="ADAL" clId="{E1F7916D-2284-43F9-A641-E2793D70A7D1}" dt="2024-07-09T14:46:54.898" v="1383" actId="47"/>
        <pc:sldMkLst>
          <pc:docMk/>
          <pc:sldMk cId="25155207" sldId="467"/>
        </pc:sldMkLst>
      </pc:sldChg>
      <pc:sldChg chg="add del">
        <pc:chgData name="Thomas Richardson" userId="5a365657-93cb-4f54-9088-edcca3acdaae" providerId="ADAL" clId="{E1F7916D-2284-43F9-A641-E2793D70A7D1}" dt="2024-07-09T14:46:37.260" v="1374" actId="47"/>
        <pc:sldMkLst>
          <pc:docMk/>
          <pc:sldMk cId="2882101980" sldId="468"/>
        </pc:sldMkLst>
      </pc:sldChg>
      <pc:sldChg chg="add del">
        <pc:chgData name="Thomas Richardson" userId="5a365657-93cb-4f54-9088-edcca3acdaae" providerId="ADAL" clId="{E1F7916D-2284-43F9-A641-E2793D70A7D1}" dt="2024-07-09T14:46:37.890" v="1375" actId="47"/>
        <pc:sldMkLst>
          <pc:docMk/>
          <pc:sldMk cId="1230589713" sldId="469"/>
        </pc:sldMkLst>
      </pc:sldChg>
      <pc:sldChg chg="del">
        <pc:chgData name="Thomas Richardson" userId="5a365657-93cb-4f54-9088-edcca3acdaae" providerId="ADAL" clId="{E1F7916D-2284-43F9-A641-E2793D70A7D1}" dt="2024-07-09T14:46:18.680" v="1369" actId="47"/>
        <pc:sldMkLst>
          <pc:docMk/>
          <pc:sldMk cId="2414177918" sldId="470"/>
        </pc:sldMkLst>
      </pc:sldChg>
      <pc:sldChg chg="del">
        <pc:chgData name="Thomas Richardson" userId="5a365657-93cb-4f54-9088-edcca3acdaae" providerId="ADAL" clId="{E1F7916D-2284-43F9-A641-E2793D70A7D1}" dt="2024-07-09T14:42:22.830" v="976" actId="47"/>
        <pc:sldMkLst>
          <pc:docMk/>
          <pc:sldMk cId="561659902" sldId="472"/>
        </pc:sldMkLst>
      </pc:sldChg>
      <pc:sldChg chg="del">
        <pc:chgData name="Thomas Richardson" userId="5a365657-93cb-4f54-9088-edcca3acdaae" providerId="ADAL" clId="{E1F7916D-2284-43F9-A641-E2793D70A7D1}" dt="2024-07-09T14:46:18.680" v="1369" actId="47"/>
        <pc:sldMkLst>
          <pc:docMk/>
          <pc:sldMk cId="10580815" sldId="478"/>
        </pc:sldMkLst>
      </pc:sldChg>
      <pc:sldChg chg="del">
        <pc:chgData name="Thomas Richardson" userId="5a365657-93cb-4f54-9088-edcca3acdaae" providerId="ADAL" clId="{E1F7916D-2284-43F9-A641-E2793D70A7D1}" dt="2024-07-09T14:46:18.680" v="1369" actId="47"/>
        <pc:sldMkLst>
          <pc:docMk/>
          <pc:sldMk cId="392037764" sldId="479"/>
        </pc:sldMkLst>
      </pc:sldChg>
      <pc:sldChg chg="del">
        <pc:chgData name="Thomas Richardson" userId="5a365657-93cb-4f54-9088-edcca3acdaae" providerId="ADAL" clId="{E1F7916D-2284-43F9-A641-E2793D70A7D1}" dt="2024-07-09T14:46:18.680" v="1369" actId="47"/>
        <pc:sldMkLst>
          <pc:docMk/>
          <pc:sldMk cId="124751254" sldId="480"/>
        </pc:sldMkLst>
      </pc:sldChg>
      <pc:sldChg chg="modSp mod ord modAnim">
        <pc:chgData name="Thomas Richardson" userId="5a365657-93cb-4f54-9088-edcca3acdaae" providerId="ADAL" clId="{E1F7916D-2284-43F9-A641-E2793D70A7D1}" dt="2024-07-09T15:14:09.791" v="2471" actId="20577"/>
        <pc:sldMkLst>
          <pc:docMk/>
          <pc:sldMk cId="913096428" sldId="481"/>
        </pc:sldMkLst>
        <pc:spChg chg="mod">
          <ac:chgData name="Thomas Richardson" userId="5a365657-93cb-4f54-9088-edcca3acdaae" providerId="ADAL" clId="{E1F7916D-2284-43F9-A641-E2793D70A7D1}" dt="2024-07-09T15:14:09.791" v="2471" actId="20577"/>
          <ac:spMkLst>
            <pc:docMk/>
            <pc:sldMk cId="913096428" sldId="481"/>
            <ac:spMk id="6" creationId="{00000000-0000-0000-0000-000000000000}"/>
          </ac:spMkLst>
        </pc:spChg>
        <pc:spChg chg="mod">
          <ac:chgData name="Thomas Richardson" userId="5a365657-93cb-4f54-9088-edcca3acdaae" providerId="ADAL" clId="{E1F7916D-2284-43F9-A641-E2793D70A7D1}" dt="2024-07-09T14:44:24.770" v="1087" actId="20577"/>
          <ac:spMkLst>
            <pc:docMk/>
            <pc:sldMk cId="913096428" sldId="481"/>
            <ac:spMk id="23553" creationId="{00000000-0000-0000-0000-000000000000}"/>
          </ac:spMkLst>
        </pc:spChg>
      </pc:sldChg>
      <pc:sldChg chg="del">
        <pc:chgData name="Thomas Richardson" userId="5a365657-93cb-4f54-9088-edcca3acdaae" providerId="ADAL" clId="{E1F7916D-2284-43F9-A641-E2793D70A7D1}" dt="2024-07-09T14:42:54.505" v="1019" actId="47"/>
        <pc:sldMkLst>
          <pc:docMk/>
          <pc:sldMk cId="518266505" sldId="482"/>
        </pc:sldMkLst>
      </pc:sldChg>
      <pc:sldChg chg="del">
        <pc:chgData name="Thomas Richardson" userId="5a365657-93cb-4f54-9088-edcca3acdaae" providerId="ADAL" clId="{E1F7916D-2284-43F9-A641-E2793D70A7D1}" dt="2024-07-09T14:46:18.680" v="1369" actId="47"/>
        <pc:sldMkLst>
          <pc:docMk/>
          <pc:sldMk cId="4094933883" sldId="484"/>
        </pc:sldMkLst>
      </pc:sldChg>
      <pc:sldChg chg="del">
        <pc:chgData name="Thomas Richardson" userId="5a365657-93cb-4f54-9088-edcca3acdaae" providerId="ADAL" clId="{E1F7916D-2284-43F9-A641-E2793D70A7D1}" dt="2024-07-09T14:46:18.680" v="1369" actId="47"/>
        <pc:sldMkLst>
          <pc:docMk/>
          <pc:sldMk cId="2206120542" sldId="486"/>
        </pc:sldMkLst>
      </pc:sldChg>
      <pc:sldChg chg="del">
        <pc:chgData name="Thomas Richardson" userId="5a365657-93cb-4f54-9088-edcca3acdaae" providerId="ADAL" clId="{E1F7916D-2284-43F9-A641-E2793D70A7D1}" dt="2024-07-09T14:46:18.680" v="1369" actId="47"/>
        <pc:sldMkLst>
          <pc:docMk/>
          <pc:sldMk cId="1577539914" sldId="487"/>
        </pc:sldMkLst>
      </pc:sldChg>
      <pc:sldChg chg="del">
        <pc:chgData name="Thomas Richardson" userId="5a365657-93cb-4f54-9088-edcca3acdaae" providerId="ADAL" clId="{E1F7916D-2284-43F9-A641-E2793D70A7D1}" dt="2024-07-09T14:21:36.085" v="776" actId="47"/>
        <pc:sldMkLst>
          <pc:docMk/>
          <pc:sldMk cId="578270816" sldId="488"/>
        </pc:sldMkLst>
      </pc:sldChg>
      <pc:sldChg chg="del">
        <pc:chgData name="Thomas Richardson" userId="5a365657-93cb-4f54-9088-edcca3acdaae" providerId="ADAL" clId="{E1F7916D-2284-43F9-A641-E2793D70A7D1}" dt="2024-07-09T14:24:53.746" v="819" actId="47"/>
        <pc:sldMkLst>
          <pc:docMk/>
          <pc:sldMk cId="382791362" sldId="489"/>
        </pc:sldMkLst>
      </pc:sldChg>
      <pc:sldChg chg="del">
        <pc:chgData name="Thomas Richardson" userId="5a365657-93cb-4f54-9088-edcca3acdaae" providerId="ADAL" clId="{E1F7916D-2284-43F9-A641-E2793D70A7D1}" dt="2024-07-09T14:24:54.383" v="820" actId="47"/>
        <pc:sldMkLst>
          <pc:docMk/>
          <pc:sldMk cId="1844731847" sldId="490"/>
        </pc:sldMkLst>
      </pc:sldChg>
      <pc:sldChg chg="add del">
        <pc:chgData name="Thomas Richardson" userId="5a365657-93cb-4f54-9088-edcca3acdaae" providerId="ADAL" clId="{E1F7916D-2284-43F9-A641-E2793D70A7D1}" dt="2024-07-09T14:28:13.167" v="965"/>
        <pc:sldMkLst>
          <pc:docMk/>
          <pc:sldMk cId="3995370118" sldId="491"/>
        </pc:sldMkLst>
      </pc:sldChg>
      <pc:sldChg chg="modSp mod">
        <pc:chgData name="Thomas Richardson" userId="5a365657-93cb-4f54-9088-edcca3acdaae" providerId="ADAL" clId="{E1F7916D-2284-43F9-A641-E2793D70A7D1}" dt="2024-07-09T14:53:57.151" v="1741" actId="20577"/>
        <pc:sldMkLst>
          <pc:docMk/>
          <pc:sldMk cId="2047906575" sldId="492"/>
        </pc:sldMkLst>
        <pc:spChg chg="mod">
          <ac:chgData name="Thomas Richardson" userId="5a365657-93cb-4f54-9088-edcca3acdaae" providerId="ADAL" clId="{E1F7916D-2284-43F9-A641-E2793D70A7D1}" dt="2024-07-09T14:53:57.151" v="1741" actId="20577"/>
          <ac:spMkLst>
            <pc:docMk/>
            <pc:sldMk cId="2047906575" sldId="492"/>
            <ac:spMk id="2" creationId="{C604F2A8-B6F3-46A8-989A-DD74E55C2E0B}"/>
          </ac:spMkLst>
        </pc:spChg>
      </pc:sldChg>
      <pc:sldChg chg="add del">
        <pc:chgData name="Thomas Richardson" userId="5a365657-93cb-4f54-9088-edcca3acdaae" providerId="ADAL" clId="{E1F7916D-2284-43F9-A641-E2793D70A7D1}" dt="2024-07-09T14:43:41.431" v="1024" actId="47"/>
        <pc:sldMkLst>
          <pc:docMk/>
          <pc:sldMk cId="288945844" sldId="493"/>
        </pc:sldMkLst>
      </pc:sldChg>
      <pc:sldChg chg="del">
        <pc:chgData name="Thomas Richardson" userId="5a365657-93cb-4f54-9088-edcca3acdaae" providerId="ADAL" clId="{E1F7916D-2284-43F9-A641-E2793D70A7D1}" dt="2024-07-09T14:21:45.130" v="777" actId="47"/>
        <pc:sldMkLst>
          <pc:docMk/>
          <pc:sldMk cId="2151991549" sldId="494"/>
        </pc:sldMkLst>
      </pc:sldChg>
      <pc:sldChg chg="modSp mod modAnim">
        <pc:chgData name="Thomas Richardson" userId="5a365657-93cb-4f54-9088-edcca3acdaae" providerId="ADAL" clId="{E1F7916D-2284-43F9-A641-E2793D70A7D1}" dt="2024-07-09T14:51:24.483" v="1686" actId="2711"/>
        <pc:sldMkLst>
          <pc:docMk/>
          <pc:sldMk cId="2750811378" sldId="495"/>
        </pc:sldMkLst>
        <pc:spChg chg="mod">
          <ac:chgData name="Thomas Richardson" userId="5a365657-93cb-4f54-9088-edcca3acdaae" providerId="ADAL" clId="{E1F7916D-2284-43F9-A641-E2793D70A7D1}" dt="2024-07-09T14:43:57.837" v="1079" actId="113"/>
          <ac:spMkLst>
            <pc:docMk/>
            <pc:sldMk cId="2750811378" sldId="495"/>
            <ac:spMk id="2" creationId="{C604F2A8-B6F3-46A8-989A-DD74E55C2E0B}"/>
          </ac:spMkLst>
        </pc:spChg>
        <pc:spChg chg="mod">
          <ac:chgData name="Thomas Richardson" userId="5a365657-93cb-4f54-9088-edcca3acdaae" providerId="ADAL" clId="{E1F7916D-2284-43F9-A641-E2793D70A7D1}" dt="2024-07-09T14:51:24.483" v="1686" actId="2711"/>
          <ac:spMkLst>
            <pc:docMk/>
            <pc:sldMk cId="2750811378" sldId="495"/>
            <ac:spMk id="4" creationId="{D80DF520-C6CE-4706-B473-54C3A15A58B2}"/>
          </ac:spMkLst>
        </pc:spChg>
      </pc:sldChg>
      <pc:sldChg chg="del">
        <pc:chgData name="Thomas Richardson" userId="5a365657-93cb-4f54-9088-edcca3acdaae" providerId="ADAL" clId="{E1F7916D-2284-43F9-A641-E2793D70A7D1}" dt="2024-07-09T14:42:51.042" v="1014" actId="47"/>
        <pc:sldMkLst>
          <pc:docMk/>
          <pc:sldMk cId="4017551171" sldId="497"/>
        </pc:sldMkLst>
      </pc:sldChg>
      <pc:sldChg chg="del">
        <pc:chgData name="Thomas Richardson" userId="5a365657-93cb-4f54-9088-edcca3acdaae" providerId="ADAL" clId="{E1F7916D-2284-43F9-A641-E2793D70A7D1}" dt="2024-07-09T14:42:49.267" v="1013" actId="47"/>
        <pc:sldMkLst>
          <pc:docMk/>
          <pc:sldMk cId="3179054582" sldId="498"/>
        </pc:sldMkLst>
      </pc:sldChg>
      <pc:sldChg chg="del">
        <pc:chgData name="Thomas Richardson" userId="5a365657-93cb-4f54-9088-edcca3acdaae" providerId="ADAL" clId="{E1F7916D-2284-43F9-A641-E2793D70A7D1}" dt="2024-07-09T14:42:51.718" v="1017" actId="47"/>
        <pc:sldMkLst>
          <pc:docMk/>
          <pc:sldMk cId="3696583020" sldId="500"/>
        </pc:sldMkLst>
      </pc:sldChg>
      <pc:sldChg chg="del">
        <pc:chgData name="Thomas Richardson" userId="5a365657-93cb-4f54-9088-edcca3acdaae" providerId="ADAL" clId="{E1F7916D-2284-43F9-A641-E2793D70A7D1}" dt="2024-07-09T14:46:18.680" v="1369" actId="47"/>
        <pc:sldMkLst>
          <pc:docMk/>
          <pc:sldMk cId="3133616353" sldId="501"/>
        </pc:sldMkLst>
      </pc:sldChg>
      <pc:sldChg chg="del">
        <pc:chgData name="Thomas Richardson" userId="5a365657-93cb-4f54-9088-edcca3acdaae" providerId="ADAL" clId="{E1F7916D-2284-43F9-A641-E2793D70A7D1}" dt="2024-07-09T14:46:18.680" v="1369" actId="47"/>
        <pc:sldMkLst>
          <pc:docMk/>
          <pc:sldMk cId="3288098396" sldId="502"/>
        </pc:sldMkLst>
      </pc:sldChg>
      <pc:sldChg chg="del">
        <pc:chgData name="Thomas Richardson" userId="5a365657-93cb-4f54-9088-edcca3acdaae" providerId="ADAL" clId="{E1F7916D-2284-43F9-A641-E2793D70A7D1}" dt="2024-07-09T14:46:18.680" v="1369" actId="47"/>
        <pc:sldMkLst>
          <pc:docMk/>
          <pc:sldMk cId="170911302" sldId="504"/>
        </pc:sldMkLst>
      </pc:sldChg>
      <pc:sldChg chg="del">
        <pc:chgData name="Thomas Richardson" userId="5a365657-93cb-4f54-9088-edcca3acdaae" providerId="ADAL" clId="{E1F7916D-2284-43F9-A641-E2793D70A7D1}" dt="2024-07-09T14:46:18.680" v="1369" actId="47"/>
        <pc:sldMkLst>
          <pc:docMk/>
          <pc:sldMk cId="263018547" sldId="505"/>
        </pc:sldMkLst>
      </pc:sldChg>
      <pc:sldChg chg="modSp mod">
        <pc:chgData name="Thomas Richardson" userId="5a365657-93cb-4f54-9088-edcca3acdaae" providerId="ADAL" clId="{E1F7916D-2284-43F9-A641-E2793D70A7D1}" dt="2024-07-09T14:51:32.228" v="1687" actId="2711"/>
        <pc:sldMkLst>
          <pc:docMk/>
          <pc:sldMk cId="3210324105" sldId="506"/>
        </pc:sldMkLst>
        <pc:spChg chg="mod">
          <ac:chgData name="Thomas Richardson" userId="5a365657-93cb-4f54-9088-edcca3acdaae" providerId="ADAL" clId="{E1F7916D-2284-43F9-A641-E2793D70A7D1}" dt="2024-07-09T14:51:32.228" v="1687" actId="2711"/>
          <ac:spMkLst>
            <pc:docMk/>
            <pc:sldMk cId="3210324105" sldId="506"/>
            <ac:spMk id="5" creationId="{00000000-0000-0000-0000-000000000000}"/>
          </ac:spMkLst>
        </pc:spChg>
        <pc:spChg chg="mod">
          <ac:chgData name="Thomas Richardson" userId="5a365657-93cb-4f54-9088-edcca3acdaae" providerId="ADAL" clId="{E1F7916D-2284-43F9-A641-E2793D70A7D1}" dt="2024-07-09T14:47:11.691" v="1392" actId="20577"/>
          <ac:spMkLst>
            <pc:docMk/>
            <pc:sldMk cId="3210324105" sldId="506"/>
            <ac:spMk id="17409" creationId="{00000000-0000-0000-0000-000000000000}"/>
          </ac:spMkLst>
        </pc:spChg>
      </pc:sldChg>
      <pc:sldChg chg="del">
        <pc:chgData name="Thomas Richardson" userId="5a365657-93cb-4f54-9088-edcca3acdaae" providerId="ADAL" clId="{E1F7916D-2284-43F9-A641-E2793D70A7D1}" dt="2024-07-09T14:46:26.481" v="1372" actId="47"/>
        <pc:sldMkLst>
          <pc:docMk/>
          <pc:sldMk cId="2144407207" sldId="507"/>
        </pc:sldMkLst>
      </pc:sldChg>
      <pc:sldChg chg="del">
        <pc:chgData name="Thomas Richardson" userId="5a365657-93cb-4f54-9088-edcca3acdaae" providerId="ADAL" clId="{E1F7916D-2284-43F9-A641-E2793D70A7D1}" dt="2024-07-09T14:46:18.680" v="1369" actId="47"/>
        <pc:sldMkLst>
          <pc:docMk/>
          <pc:sldMk cId="493482225" sldId="508"/>
        </pc:sldMkLst>
      </pc:sldChg>
      <pc:sldChg chg="del">
        <pc:chgData name="Thomas Richardson" userId="5a365657-93cb-4f54-9088-edcca3acdaae" providerId="ADAL" clId="{E1F7916D-2284-43F9-A641-E2793D70A7D1}" dt="2024-07-09T14:46:18.680" v="1369" actId="47"/>
        <pc:sldMkLst>
          <pc:docMk/>
          <pc:sldMk cId="785380202" sldId="509"/>
        </pc:sldMkLst>
      </pc:sldChg>
      <pc:sldChg chg="del">
        <pc:chgData name="Thomas Richardson" userId="5a365657-93cb-4f54-9088-edcca3acdaae" providerId="ADAL" clId="{E1F7916D-2284-43F9-A641-E2793D70A7D1}" dt="2024-07-09T14:46:18.680" v="1369" actId="47"/>
        <pc:sldMkLst>
          <pc:docMk/>
          <pc:sldMk cId="2989984302" sldId="511"/>
        </pc:sldMkLst>
      </pc:sldChg>
      <pc:sldChg chg="del">
        <pc:chgData name="Thomas Richardson" userId="5a365657-93cb-4f54-9088-edcca3acdaae" providerId="ADAL" clId="{E1F7916D-2284-43F9-A641-E2793D70A7D1}" dt="2024-07-09T14:46:18.680" v="1369" actId="47"/>
        <pc:sldMkLst>
          <pc:docMk/>
          <pc:sldMk cId="2310298830" sldId="512"/>
        </pc:sldMkLst>
      </pc:sldChg>
      <pc:sldChg chg="del">
        <pc:chgData name="Thomas Richardson" userId="5a365657-93cb-4f54-9088-edcca3acdaae" providerId="ADAL" clId="{E1F7916D-2284-43F9-A641-E2793D70A7D1}" dt="2024-07-09T14:46:18.680" v="1369" actId="47"/>
        <pc:sldMkLst>
          <pc:docMk/>
          <pc:sldMk cId="2234189662" sldId="513"/>
        </pc:sldMkLst>
      </pc:sldChg>
      <pc:sldChg chg="del">
        <pc:chgData name="Thomas Richardson" userId="5a365657-93cb-4f54-9088-edcca3acdaae" providerId="ADAL" clId="{E1F7916D-2284-43F9-A641-E2793D70A7D1}" dt="2024-07-09T14:46:18.680" v="1369" actId="47"/>
        <pc:sldMkLst>
          <pc:docMk/>
          <pc:sldMk cId="1996938600" sldId="514"/>
        </pc:sldMkLst>
      </pc:sldChg>
      <pc:sldChg chg="del">
        <pc:chgData name="Thomas Richardson" userId="5a365657-93cb-4f54-9088-edcca3acdaae" providerId="ADAL" clId="{E1F7916D-2284-43F9-A641-E2793D70A7D1}" dt="2024-07-09T14:46:18.680" v="1369" actId="47"/>
        <pc:sldMkLst>
          <pc:docMk/>
          <pc:sldMk cId="3419741056" sldId="515"/>
        </pc:sldMkLst>
      </pc:sldChg>
      <pc:sldChg chg="del">
        <pc:chgData name="Thomas Richardson" userId="5a365657-93cb-4f54-9088-edcca3acdaae" providerId="ADAL" clId="{E1F7916D-2284-43F9-A641-E2793D70A7D1}" dt="2024-07-09T14:46:18.680" v="1369" actId="47"/>
        <pc:sldMkLst>
          <pc:docMk/>
          <pc:sldMk cId="1456344524" sldId="516"/>
        </pc:sldMkLst>
      </pc:sldChg>
      <pc:sldChg chg="del">
        <pc:chgData name="Thomas Richardson" userId="5a365657-93cb-4f54-9088-edcca3acdaae" providerId="ADAL" clId="{E1F7916D-2284-43F9-A641-E2793D70A7D1}" dt="2024-07-09T14:46:18.680" v="1369" actId="47"/>
        <pc:sldMkLst>
          <pc:docMk/>
          <pc:sldMk cId="2215689113" sldId="517"/>
        </pc:sldMkLst>
      </pc:sldChg>
      <pc:sldChg chg="del">
        <pc:chgData name="Thomas Richardson" userId="5a365657-93cb-4f54-9088-edcca3acdaae" providerId="ADAL" clId="{E1F7916D-2284-43F9-A641-E2793D70A7D1}" dt="2024-07-09T14:46:18.680" v="1369" actId="47"/>
        <pc:sldMkLst>
          <pc:docMk/>
          <pc:sldMk cId="1007790510" sldId="518"/>
        </pc:sldMkLst>
      </pc:sldChg>
      <pc:sldChg chg="del">
        <pc:chgData name="Thomas Richardson" userId="5a365657-93cb-4f54-9088-edcca3acdaae" providerId="ADAL" clId="{E1F7916D-2284-43F9-A641-E2793D70A7D1}" dt="2024-07-09T14:46:18.680" v="1369" actId="47"/>
        <pc:sldMkLst>
          <pc:docMk/>
          <pc:sldMk cId="3390477039" sldId="519"/>
        </pc:sldMkLst>
      </pc:sldChg>
      <pc:sldChg chg="del">
        <pc:chgData name="Thomas Richardson" userId="5a365657-93cb-4f54-9088-edcca3acdaae" providerId="ADAL" clId="{E1F7916D-2284-43F9-A641-E2793D70A7D1}" dt="2024-07-09T14:46:18.680" v="1369" actId="47"/>
        <pc:sldMkLst>
          <pc:docMk/>
          <pc:sldMk cId="2072138124" sldId="520"/>
        </pc:sldMkLst>
      </pc:sldChg>
      <pc:sldChg chg="del">
        <pc:chgData name="Thomas Richardson" userId="5a365657-93cb-4f54-9088-edcca3acdaae" providerId="ADAL" clId="{E1F7916D-2284-43F9-A641-E2793D70A7D1}" dt="2024-07-09T14:42:48.939" v="1012" actId="47"/>
        <pc:sldMkLst>
          <pc:docMk/>
          <pc:sldMk cId="1132612836" sldId="521"/>
        </pc:sldMkLst>
      </pc:sldChg>
      <pc:sldChg chg="del">
        <pc:chgData name="Thomas Richardson" userId="5a365657-93cb-4f54-9088-edcca3acdaae" providerId="ADAL" clId="{E1F7916D-2284-43F9-A641-E2793D70A7D1}" dt="2024-07-09T14:42:45.818" v="1009" actId="47"/>
        <pc:sldMkLst>
          <pc:docMk/>
          <pc:sldMk cId="1680987018" sldId="522"/>
        </pc:sldMkLst>
      </pc:sldChg>
      <pc:sldChg chg="del">
        <pc:chgData name="Thomas Richardson" userId="5a365657-93cb-4f54-9088-edcca3acdaae" providerId="ADAL" clId="{E1F7916D-2284-43F9-A641-E2793D70A7D1}" dt="2024-07-09T14:42:45.286" v="1008" actId="47"/>
        <pc:sldMkLst>
          <pc:docMk/>
          <pc:sldMk cId="2394131869" sldId="523"/>
        </pc:sldMkLst>
      </pc:sldChg>
      <pc:sldChg chg="del">
        <pc:chgData name="Thomas Richardson" userId="5a365657-93cb-4f54-9088-edcca3acdaae" providerId="ADAL" clId="{E1F7916D-2284-43F9-A641-E2793D70A7D1}" dt="2024-07-09T14:42:41.916" v="1006" actId="47"/>
        <pc:sldMkLst>
          <pc:docMk/>
          <pc:sldMk cId="2190658081" sldId="524"/>
        </pc:sldMkLst>
      </pc:sldChg>
      <pc:sldChg chg="del">
        <pc:chgData name="Thomas Richardson" userId="5a365657-93cb-4f54-9088-edcca3acdaae" providerId="ADAL" clId="{E1F7916D-2284-43F9-A641-E2793D70A7D1}" dt="2024-07-09T14:42:48.048" v="1011" actId="47"/>
        <pc:sldMkLst>
          <pc:docMk/>
          <pc:sldMk cId="3341738501" sldId="525"/>
        </pc:sldMkLst>
      </pc:sldChg>
      <pc:sldChg chg="del">
        <pc:chgData name="Thomas Richardson" userId="5a365657-93cb-4f54-9088-edcca3acdaae" providerId="ADAL" clId="{E1F7916D-2284-43F9-A641-E2793D70A7D1}" dt="2024-07-09T14:21:46.225" v="778" actId="47"/>
        <pc:sldMkLst>
          <pc:docMk/>
          <pc:sldMk cId="710633225" sldId="526"/>
        </pc:sldMkLst>
      </pc:sldChg>
      <pc:sldChg chg="del">
        <pc:chgData name="Thomas Richardson" userId="5a365657-93cb-4f54-9088-edcca3acdaae" providerId="ADAL" clId="{E1F7916D-2284-43F9-A641-E2793D70A7D1}" dt="2024-07-09T14:46:21.955" v="1370" actId="47"/>
        <pc:sldMkLst>
          <pc:docMk/>
          <pc:sldMk cId="1500742714" sldId="527"/>
        </pc:sldMkLst>
      </pc:sldChg>
      <pc:sldChg chg="del">
        <pc:chgData name="Thomas Richardson" userId="5a365657-93cb-4f54-9088-edcca3acdaae" providerId="ADAL" clId="{E1F7916D-2284-43F9-A641-E2793D70A7D1}" dt="2024-07-09T14:42:46.293" v="1010" actId="47"/>
        <pc:sldMkLst>
          <pc:docMk/>
          <pc:sldMk cId="2722853178" sldId="528"/>
        </pc:sldMkLst>
      </pc:sldChg>
      <pc:sldChg chg="del">
        <pc:chgData name="Thomas Richardson" userId="5a365657-93cb-4f54-9088-edcca3acdaae" providerId="ADAL" clId="{E1F7916D-2284-43F9-A641-E2793D70A7D1}" dt="2024-07-09T14:42:52.835" v="1018" actId="47"/>
        <pc:sldMkLst>
          <pc:docMk/>
          <pc:sldMk cId="3283136378" sldId="529"/>
        </pc:sldMkLst>
      </pc:sldChg>
      <pc:sldChg chg="del">
        <pc:chgData name="Thomas Richardson" userId="5a365657-93cb-4f54-9088-edcca3acdaae" providerId="ADAL" clId="{E1F7916D-2284-43F9-A641-E2793D70A7D1}" dt="2024-07-09T14:46:18.680" v="1369" actId="47"/>
        <pc:sldMkLst>
          <pc:docMk/>
          <pc:sldMk cId="792822151" sldId="530"/>
        </pc:sldMkLst>
      </pc:sldChg>
      <pc:sldChg chg="del">
        <pc:chgData name="Thomas Richardson" userId="5a365657-93cb-4f54-9088-edcca3acdaae" providerId="ADAL" clId="{E1F7916D-2284-43F9-A641-E2793D70A7D1}" dt="2024-07-09T14:46:23.900" v="1371" actId="47"/>
        <pc:sldMkLst>
          <pc:docMk/>
          <pc:sldMk cId="770846438" sldId="531"/>
        </pc:sldMkLst>
      </pc:sldChg>
      <pc:sldChg chg="del">
        <pc:chgData name="Thomas Richardson" userId="5a365657-93cb-4f54-9088-edcca3acdaae" providerId="ADAL" clId="{E1F7916D-2284-43F9-A641-E2793D70A7D1}" dt="2024-07-09T14:46:18.680" v="1369" actId="47"/>
        <pc:sldMkLst>
          <pc:docMk/>
          <pc:sldMk cId="4278787825" sldId="532"/>
        </pc:sldMkLst>
      </pc:sldChg>
      <pc:sldChg chg="addSp delSp modSp mod">
        <pc:chgData name="Thomas Richardson" userId="5a365657-93cb-4f54-9088-edcca3acdaae" providerId="ADAL" clId="{E1F7916D-2284-43F9-A641-E2793D70A7D1}" dt="2024-07-16T09:08:29.776" v="2511" actId="20577"/>
        <pc:sldMkLst>
          <pc:docMk/>
          <pc:sldMk cId="972992846" sldId="533"/>
        </pc:sldMkLst>
        <pc:spChg chg="mod">
          <ac:chgData name="Thomas Richardson" userId="5a365657-93cb-4f54-9088-edcca3acdaae" providerId="ADAL" clId="{E1F7916D-2284-43F9-A641-E2793D70A7D1}" dt="2024-07-16T09:08:29.776" v="2511" actId="20577"/>
          <ac:spMkLst>
            <pc:docMk/>
            <pc:sldMk cId="972992846" sldId="533"/>
            <ac:spMk id="3" creationId="{28F47B76-FAA9-4482-ABEB-3962CE1289EF}"/>
          </ac:spMkLst>
        </pc:spChg>
        <pc:spChg chg="add mod">
          <ac:chgData name="Thomas Richardson" userId="5a365657-93cb-4f54-9088-edcca3acdaae" providerId="ADAL" clId="{E1F7916D-2284-43F9-A641-E2793D70A7D1}" dt="2024-07-09T15:11:47.596" v="2444" actId="1076"/>
          <ac:spMkLst>
            <pc:docMk/>
            <pc:sldMk cId="972992846" sldId="533"/>
            <ac:spMk id="5" creationId="{E97EDA67-0FD3-C766-EB8E-2AB1FA50BAAF}"/>
          </ac:spMkLst>
        </pc:spChg>
        <pc:picChg chg="del">
          <ac:chgData name="Thomas Richardson" userId="5a365657-93cb-4f54-9088-edcca3acdaae" providerId="ADAL" clId="{E1F7916D-2284-43F9-A641-E2793D70A7D1}" dt="2024-07-09T14:09:43.020" v="45" actId="478"/>
          <ac:picMkLst>
            <pc:docMk/>
            <pc:sldMk cId="972992846" sldId="533"/>
            <ac:picMk id="4" creationId="{1D71F873-6538-4FC6-8457-BEA5F6EC556A}"/>
          </ac:picMkLst>
        </pc:picChg>
        <pc:picChg chg="del">
          <ac:chgData name="Thomas Richardson" userId="5a365657-93cb-4f54-9088-edcca3acdaae" providerId="ADAL" clId="{E1F7916D-2284-43F9-A641-E2793D70A7D1}" dt="2024-07-09T14:09:53.695" v="48" actId="478"/>
          <ac:picMkLst>
            <pc:docMk/>
            <pc:sldMk cId="972992846" sldId="533"/>
            <ac:picMk id="7" creationId="{8B96C216-A363-4127-86FE-FEA415561233}"/>
          </ac:picMkLst>
        </pc:picChg>
        <pc:picChg chg="add mod">
          <ac:chgData name="Thomas Richardson" userId="5a365657-93cb-4f54-9088-edcca3acdaae" providerId="ADAL" clId="{E1F7916D-2284-43F9-A641-E2793D70A7D1}" dt="2024-07-09T15:11:44.268" v="2443" actId="1076"/>
          <ac:picMkLst>
            <pc:docMk/>
            <pc:sldMk cId="972992846" sldId="533"/>
            <ac:picMk id="1026" creationId="{6F9AF84C-6F6B-B6A3-5207-EE2FBEF99BD2}"/>
          </ac:picMkLst>
        </pc:picChg>
        <pc:picChg chg="add del mod">
          <ac:chgData name="Thomas Richardson" userId="5a365657-93cb-4f54-9088-edcca3acdaae" providerId="ADAL" clId="{E1F7916D-2284-43F9-A641-E2793D70A7D1}" dt="2024-07-09T15:11:15.389" v="2430" actId="478"/>
          <ac:picMkLst>
            <pc:docMk/>
            <pc:sldMk cId="972992846" sldId="533"/>
            <ac:picMk id="1028" creationId="{B0F0134B-F375-3492-7FB1-CC02968C42B1}"/>
          </ac:picMkLst>
        </pc:picChg>
      </pc:sldChg>
      <pc:sldChg chg="modSp new del mod">
        <pc:chgData name="Thomas Richardson" userId="5a365657-93cb-4f54-9088-edcca3acdaae" providerId="ADAL" clId="{E1F7916D-2284-43F9-A641-E2793D70A7D1}" dt="2024-07-09T14:13:21.018" v="387" actId="47"/>
        <pc:sldMkLst>
          <pc:docMk/>
          <pc:sldMk cId="2351422577" sldId="534"/>
        </pc:sldMkLst>
        <pc:spChg chg="mod">
          <ac:chgData name="Thomas Richardson" userId="5a365657-93cb-4f54-9088-edcca3acdaae" providerId="ADAL" clId="{E1F7916D-2284-43F9-A641-E2793D70A7D1}" dt="2024-07-09T14:09:36.880" v="43" actId="313"/>
          <ac:spMkLst>
            <pc:docMk/>
            <pc:sldMk cId="2351422577" sldId="534"/>
            <ac:spMk id="2" creationId="{36172EAE-21F3-07ED-34DB-F570F9B8FA4E}"/>
          </ac:spMkLst>
        </pc:spChg>
      </pc:sldChg>
      <pc:sldChg chg="modSp add mod">
        <pc:chgData name="Thomas Richardson" userId="5a365657-93cb-4f54-9088-edcca3acdaae" providerId="ADAL" clId="{E1F7916D-2284-43F9-A641-E2793D70A7D1}" dt="2024-07-09T14:22:05.774" v="784" actId="113"/>
        <pc:sldMkLst>
          <pc:docMk/>
          <pc:sldMk cId="3548273893" sldId="535"/>
        </pc:sldMkLst>
        <pc:spChg chg="mod">
          <ac:chgData name="Thomas Richardson" userId="5a365657-93cb-4f54-9088-edcca3acdaae" providerId="ADAL" clId="{E1F7916D-2284-43F9-A641-E2793D70A7D1}" dt="2024-07-09T14:22:05.774" v="784" actId="113"/>
          <ac:spMkLst>
            <pc:docMk/>
            <pc:sldMk cId="3548273893" sldId="535"/>
            <ac:spMk id="2" creationId="{36172EAE-21F3-07ED-34DB-F570F9B8FA4E}"/>
          </ac:spMkLst>
        </pc:spChg>
        <pc:spChg chg="mod">
          <ac:chgData name="Thomas Richardson" userId="5a365657-93cb-4f54-9088-edcca3acdaae" providerId="ADAL" clId="{E1F7916D-2284-43F9-A641-E2793D70A7D1}" dt="2024-07-09T14:22:03.757" v="783" actId="113"/>
          <ac:spMkLst>
            <pc:docMk/>
            <pc:sldMk cId="3548273893" sldId="535"/>
            <ac:spMk id="3" creationId="{C3A6C449-9AFE-F83A-318E-7826933D333D}"/>
          </ac:spMkLst>
        </pc:spChg>
      </pc:sldChg>
      <pc:sldChg chg="modSp add mod">
        <pc:chgData name="Thomas Richardson" userId="5a365657-93cb-4f54-9088-edcca3acdaae" providerId="ADAL" clId="{E1F7916D-2284-43F9-A641-E2793D70A7D1}" dt="2024-07-09T15:13:41.677" v="2469" actId="20577"/>
        <pc:sldMkLst>
          <pc:docMk/>
          <pc:sldMk cId="2419186504" sldId="536"/>
        </pc:sldMkLst>
        <pc:spChg chg="mod">
          <ac:chgData name="Thomas Richardson" userId="5a365657-93cb-4f54-9088-edcca3acdaae" providerId="ADAL" clId="{E1F7916D-2284-43F9-A641-E2793D70A7D1}" dt="2024-07-09T14:21:57.837" v="781" actId="113"/>
          <ac:spMkLst>
            <pc:docMk/>
            <pc:sldMk cId="2419186504" sldId="536"/>
            <ac:spMk id="2" creationId="{36172EAE-21F3-07ED-34DB-F570F9B8FA4E}"/>
          </ac:spMkLst>
        </pc:spChg>
        <pc:spChg chg="mod">
          <ac:chgData name="Thomas Richardson" userId="5a365657-93cb-4f54-9088-edcca3acdaae" providerId="ADAL" clId="{E1F7916D-2284-43F9-A641-E2793D70A7D1}" dt="2024-07-09T15:13:41.677" v="2469" actId="20577"/>
          <ac:spMkLst>
            <pc:docMk/>
            <pc:sldMk cId="2419186504" sldId="536"/>
            <ac:spMk id="3" creationId="{C3A6C449-9AFE-F83A-318E-7826933D333D}"/>
          </ac:spMkLst>
        </pc:spChg>
      </pc:sldChg>
      <pc:sldChg chg="addSp delSp modSp add mod">
        <pc:chgData name="Thomas Richardson" userId="5a365657-93cb-4f54-9088-edcca3acdaae" providerId="ADAL" clId="{E1F7916D-2284-43F9-A641-E2793D70A7D1}" dt="2024-07-09T14:28:48.493" v="974" actId="1076"/>
        <pc:sldMkLst>
          <pc:docMk/>
          <pc:sldMk cId="3533716127" sldId="537"/>
        </pc:sldMkLst>
        <pc:spChg chg="add del mod">
          <ac:chgData name="Thomas Richardson" userId="5a365657-93cb-4f54-9088-edcca3acdaae" providerId="ADAL" clId="{E1F7916D-2284-43F9-A641-E2793D70A7D1}" dt="2024-07-09T14:28:44.143" v="971" actId="1076"/>
          <ac:spMkLst>
            <pc:docMk/>
            <pc:sldMk cId="3533716127" sldId="537"/>
            <ac:spMk id="4" creationId="{680999A1-CB34-4E7D-9678-56D80274A198}"/>
          </ac:spMkLst>
        </pc:spChg>
        <pc:spChg chg="del">
          <ac:chgData name="Thomas Richardson" userId="5a365657-93cb-4f54-9088-edcca3acdaae" providerId="ADAL" clId="{E1F7916D-2284-43F9-A641-E2793D70A7D1}" dt="2024-07-09T14:28:38.101" v="967" actId="478"/>
          <ac:spMkLst>
            <pc:docMk/>
            <pc:sldMk cId="3533716127" sldId="537"/>
            <ac:spMk id="7" creationId="{2C749A60-47EC-4A06-BB2A-DAA640EBBB00}"/>
          </ac:spMkLst>
        </pc:spChg>
        <pc:picChg chg="mod">
          <ac:chgData name="Thomas Richardson" userId="5a365657-93cb-4f54-9088-edcca3acdaae" providerId="ADAL" clId="{E1F7916D-2284-43F9-A641-E2793D70A7D1}" dt="2024-07-09T14:28:48.493" v="974" actId="1076"/>
          <ac:picMkLst>
            <pc:docMk/>
            <pc:sldMk cId="3533716127" sldId="537"/>
            <ac:picMk id="9" creationId="{745B7EDD-27C5-4483-AE53-D307FE238C3B}"/>
          </ac:picMkLst>
        </pc:picChg>
      </pc:sldChg>
      <pc:sldChg chg="add del">
        <pc:chgData name="Thomas Richardson" userId="5a365657-93cb-4f54-9088-edcca3acdaae" providerId="ADAL" clId="{E1F7916D-2284-43F9-A641-E2793D70A7D1}" dt="2024-07-09T15:00:17.347" v="1857" actId="47"/>
        <pc:sldMkLst>
          <pc:docMk/>
          <pc:sldMk cId="1027835455" sldId="538"/>
        </pc:sldMkLst>
      </pc:sldChg>
      <pc:sldChg chg="add del">
        <pc:chgData name="Thomas Richardson" userId="5a365657-93cb-4f54-9088-edcca3acdaae" providerId="ADAL" clId="{E1F7916D-2284-43F9-A641-E2793D70A7D1}" dt="2024-07-09T14:46:40.266" v="1376" actId="47"/>
        <pc:sldMkLst>
          <pc:docMk/>
          <pc:sldMk cId="2323036314" sldId="538"/>
        </pc:sldMkLst>
      </pc:sldChg>
      <pc:sldChg chg="add del">
        <pc:chgData name="Thomas Richardson" userId="5a365657-93cb-4f54-9088-edcca3acdaae" providerId="ADAL" clId="{E1F7916D-2284-43F9-A641-E2793D70A7D1}" dt="2024-07-09T15:00:17.943" v="1858" actId="47"/>
        <pc:sldMkLst>
          <pc:docMk/>
          <pc:sldMk cId="358708404" sldId="539"/>
        </pc:sldMkLst>
      </pc:sldChg>
      <pc:sldChg chg="modSp add mod modAnim">
        <pc:chgData name="Thomas Richardson" userId="5a365657-93cb-4f54-9088-edcca3acdaae" providerId="ADAL" clId="{E1F7916D-2284-43F9-A641-E2793D70A7D1}" dt="2024-07-09T15:14:23.807" v="2472"/>
        <pc:sldMkLst>
          <pc:docMk/>
          <pc:sldMk cId="3385649094" sldId="540"/>
        </pc:sldMkLst>
        <pc:spChg chg="mod">
          <ac:chgData name="Thomas Richardson" userId="5a365657-93cb-4f54-9088-edcca3acdaae" providerId="ADAL" clId="{E1F7916D-2284-43F9-A641-E2793D70A7D1}" dt="2024-07-09T14:59:38.680" v="1855" actId="20577"/>
          <ac:spMkLst>
            <pc:docMk/>
            <pc:sldMk cId="3385649094" sldId="540"/>
            <ac:spMk id="5" creationId="{00000000-0000-0000-0000-000000000000}"/>
          </ac:spMkLst>
        </pc:spChg>
        <pc:spChg chg="mod">
          <ac:chgData name="Thomas Richardson" userId="5a365657-93cb-4f54-9088-edcca3acdaae" providerId="ADAL" clId="{E1F7916D-2284-43F9-A641-E2793D70A7D1}" dt="2024-07-09T14:50:51.916" v="1683" actId="20577"/>
          <ac:spMkLst>
            <pc:docMk/>
            <pc:sldMk cId="3385649094" sldId="540"/>
            <ac:spMk id="17409" creationId="{00000000-0000-0000-0000-000000000000}"/>
          </ac:spMkLst>
        </pc:spChg>
      </pc:sldChg>
      <pc:sldChg chg="modSp add mod modAnim">
        <pc:chgData name="Thomas Richardson" userId="5a365657-93cb-4f54-9088-edcca3acdaae" providerId="ADAL" clId="{E1F7916D-2284-43F9-A641-E2793D70A7D1}" dt="2024-07-09T15:14:27.150" v="2473"/>
        <pc:sldMkLst>
          <pc:docMk/>
          <pc:sldMk cId="959572774" sldId="541"/>
        </pc:sldMkLst>
        <pc:spChg chg="mod">
          <ac:chgData name="Thomas Richardson" userId="5a365657-93cb-4f54-9088-edcca3acdaae" providerId="ADAL" clId="{E1F7916D-2284-43F9-A641-E2793D70A7D1}" dt="2024-07-09T15:04:20.144" v="2093" actId="20577"/>
          <ac:spMkLst>
            <pc:docMk/>
            <pc:sldMk cId="959572774" sldId="541"/>
            <ac:spMk id="5" creationId="{00000000-0000-0000-0000-000000000000}"/>
          </ac:spMkLst>
        </pc:spChg>
      </pc:sldChg>
      <pc:sldChg chg="modSp add mod modAnim">
        <pc:chgData name="Thomas Richardson" userId="5a365657-93cb-4f54-9088-edcca3acdaae" providerId="ADAL" clId="{E1F7916D-2284-43F9-A641-E2793D70A7D1}" dt="2024-07-09T15:14:36.351" v="2475"/>
        <pc:sldMkLst>
          <pc:docMk/>
          <pc:sldMk cId="938369344" sldId="542"/>
        </pc:sldMkLst>
        <pc:spChg chg="mod">
          <ac:chgData name="Thomas Richardson" userId="5a365657-93cb-4f54-9088-edcca3acdaae" providerId="ADAL" clId="{E1F7916D-2284-43F9-A641-E2793D70A7D1}" dt="2024-07-09T15:05:57.305" v="2417" actId="5793"/>
          <ac:spMkLst>
            <pc:docMk/>
            <pc:sldMk cId="938369344" sldId="542"/>
            <ac:spMk id="5" creationId="{00000000-0000-0000-0000-000000000000}"/>
          </ac:spMkLst>
        </pc:spChg>
        <pc:spChg chg="mod">
          <ac:chgData name="Thomas Richardson" userId="5a365657-93cb-4f54-9088-edcca3acdaae" providerId="ADAL" clId="{E1F7916D-2284-43F9-A641-E2793D70A7D1}" dt="2024-07-09T15:00:24.332" v="1869" actId="20577"/>
          <ac:spMkLst>
            <pc:docMk/>
            <pc:sldMk cId="938369344" sldId="542"/>
            <ac:spMk id="17409" creationId="{00000000-0000-0000-0000-000000000000}"/>
          </ac:spMkLst>
        </pc:spChg>
      </pc:sldChg>
      <pc:sldChg chg="modSp add mod">
        <pc:chgData name="Thomas Richardson" userId="5a365657-93cb-4f54-9088-edcca3acdaae" providerId="ADAL" clId="{E1F7916D-2284-43F9-A641-E2793D70A7D1}" dt="2024-07-09T15:13:14.523" v="2468" actId="14100"/>
        <pc:sldMkLst>
          <pc:docMk/>
          <pc:sldMk cId="215965838" sldId="543"/>
        </pc:sldMkLst>
        <pc:spChg chg="mod">
          <ac:chgData name="Thomas Richardson" userId="5a365657-93cb-4f54-9088-edcca3acdaae" providerId="ADAL" clId="{E1F7916D-2284-43F9-A641-E2793D70A7D1}" dt="2024-07-09T15:13:14.523" v="2468" actId="14100"/>
          <ac:spMkLst>
            <pc:docMk/>
            <pc:sldMk cId="215965838" sldId="543"/>
            <ac:spMk id="5" creationId="{00000000-0000-0000-0000-000000000000}"/>
          </ac:spMkLst>
        </pc:spChg>
        <pc:spChg chg="mod">
          <ac:chgData name="Thomas Richardson" userId="5a365657-93cb-4f54-9088-edcca3acdaae" providerId="ADAL" clId="{E1F7916D-2284-43F9-A641-E2793D70A7D1}" dt="2024-07-09T15:00:30.624" v="1881" actId="20577"/>
          <ac:spMkLst>
            <pc:docMk/>
            <pc:sldMk cId="215965838" sldId="543"/>
            <ac:spMk id="17409" creationId="{00000000-0000-0000-0000-000000000000}"/>
          </ac:spMkLst>
        </pc:spChg>
      </pc:sldChg>
      <pc:sldChg chg="addSp delSp modSp new mod">
        <pc:chgData name="Thomas Richardson" userId="5a365657-93cb-4f54-9088-edcca3acdaae" providerId="ADAL" clId="{E1F7916D-2284-43F9-A641-E2793D70A7D1}" dt="2024-07-16T09:12:42.389" v="2519" actId="1076"/>
        <pc:sldMkLst>
          <pc:docMk/>
          <pc:sldMk cId="2111630712" sldId="544"/>
        </pc:sldMkLst>
        <pc:spChg chg="del">
          <ac:chgData name="Thomas Richardson" userId="5a365657-93cb-4f54-9088-edcca3acdaae" providerId="ADAL" clId="{E1F7916D-2284-43F9-A641-E2793D70A7D1}" dt="2024-07-16T09:12:35.505" v="2515" actId="478"/>
          <ac:spMkLst>
            <pc:docMk/>
            <pc:sldMk cId="2111630712" sldId="544"/>
            <ac:spMk id="2" creationId="{CFB7F033-B7F7-6412-A854-8BE1C015020D}"/>
          </ac:spMkLst>
        </pc:spChg>
        <pc:spChg chg="del">
          <ac:chgData name="Thomas Richardson" userId="5a365657-93cb-4f54-9088-edcca3acdaae" providerId="ADAL" clId="{E1F7916D-2284-43F9-A641-E2793D70A7D1}" dt="2024-07-16T09:12:36.518" v="2516" actId="478"/>
          <ac:spMkLst>
            <pc:docMk/>
            <pc:sldMk cId="2111630712" sldId="544"/>
            <ac:spMk id="3" creationId="{F34F91BD-A2DE-9C4D-BF9F-ADEFDF1F08F5}"/>
          </ac:spMkLst>
        </pc:spChg>
        <pc:picChg chg="add mod">
          <ac:chgData name="Thomas Richardson" userId="5a365657-93cb-4f54-9088-edcca3acdaae" providerId="ADAL" clId="{E1F7916D-2284-43F9-A641-E2793D70A7D1}" dt="2024-07-16T09:12:42.389" v="2519" actId="1076"/>
          <ac:picMkLst>
            <pc:docMk/>
            <pc:sldMk cId="2111630712" sldId="544"/>
            <ac:picMk id="5" creationId="{2E457926-75E0-3980-C585-F2AB22D85034}"/>
          </ac:picMkLst>
        </pc:picChg>
      </pc:sldChg>
    </pc:docChg>
  </pc:docChgLst>
  <pc:docChgLst>
    <pc:chgData name="Thomas Richardson" userId="5a365657-93cb-4f54-9088-edcca3acdaae" providerId="ADAL" clId="{26D09DEA-7AFC-4CCB-A10C-7FCE5F86FB7A}"/>
    <pc:docChg chg="custSel addSld delSld modSld">
      <pc:chgData name="Thomas Richardson" userId="5a365657-93cb-4f54-9088-edcca3acdaae" providerId="ADAL" clId="{26D09DEA-7AFC-4CCB-A10C-7FCE5F86FB7A}" dt="2023-07-24T07:23:15.847" v="299" actId="14100"/>
      <pc:docMkLst>
        <pc:docMk/>
      </pc:docMkLst>
      <pc:sldChg chg="del">
        <pc:chgData name="Thomas Richardson" userId="5a365657-93cb-4f54-9088-edcca3acdaae" providerId="ADAL" clId="{26D09DEA-7AFC-4CCB-A10C-7FCE5F86FB7A}" dt="2022-11-28T09:02:30.828" v="295" actId="47"/>
        <pc:sldMkLst>
          <pc:docMk/>
          <pc:sldMk cId="0" sldId="256"/>
        </pc:sldMkLst>
      </pc:sldChg>
      <pc:sldChg chg="delSp modSp add mod setBg delDesignElem">
        <pc:chgData name="Thomas Richardson" userId="5a365657-93cb-4f54-9088-edcca3acdaae" providerId="ADAL" clId="{26D09DEA-7AFC-4CCB-A10C-7FCE5F86FB7A}" dt="2022-11-28T09:02:41.267" v="296" actId="1076"/>
        <pc:sldMkLst>
          <pc:docMk/>
          <pc:sldMk cId="3368574263" sldId="257"/>
        </pc:sldMkLst>
        <pc:spChg chg="mod">
          <ac:chgData name="Thomas Richardson" userId="5a365657-93cb-4f54-9088-edcca3acdaae" providerId="ADAL" clId="{26D09DEA-7AFC-4CCB-A10C-7FCE5F86FB7A}" dt="2022-11-28T09:01:35.051" v="274" actId="1076"/>
          <ac:spMkLst>
            <pc:docMk/>
            <pc:sldMk cId="3368574263" sldId="257"/>
            <ac:spMk id="2" creationId="{AC472A4E-0632-4C11-954C-1B22D0E6EA16}"/>
          </ac:spMkLst>
        </pc:spChg>
        <pc:spChg chg="mod">
          <ac:chgData name="Thomas Richardson" userId="5a365657-93cb-4f54-9088-edcca3acdaae" providerId="ADAL" clId="{26D09DEA-7AFC-4CCB-A10C-7FCE5F86FB7A}" dt="2022-11-28T09:02:41.267" v="296" actId="1076"/>
          <ac:spMkLst>
            <pc:docMk/>
            <pc:sldMk cId="3368574263" sldId="257"/>
            <ac:spMk id="3" creationId="{2DA9CA92-DA5F-4A72-ACDC-11FDB6D67215}"/>
          </ac:spMkLst>
        </pc:spChg>
        <pc:spChg chg="del">
          <ac:chgData name="Thomas Richardson" userId="5a365657-93cb-4f54-9088-edcca3acdaae" providerId="ADAL" clId="{26D09DEA-7AFC-4CCB-A10C-7FCE5F86FB7A}" dt="2022-11-28T09:01:26.448" v="271"/>
          <ac:spMkLst>
            <pc:docMk/>
            <pc:sldMk cId="3368574263" sldId="257"/>
            <ac:spMk id="9" creationId="{9AF5C66A-E8F2-4E13-98A3-FE96597C5A42}"/>
          </ac:spMkLst>
        </pc:spChg>
        <pc:picChg chg="del">
          <ac:chgData name="Thomas Richardson" userId="5a365657-93cb-4f54-9088-edcca3acdaae" providerId="ADAL" clId="{26D09DEA-7AFC-4CCB-A10C-7FCE5F86FB7A}" dt="2022-11-28T09:01:26.448" v="271"/>
          <ac:picMkLst>
            <pc:docMk/>
            <pc:sldMk cId="3368574263" sldId="257"/>
            <ac:picMk id="11" creationId="{AC860275-E106-493A-8BF0-E0A91130EF6A}"/>
          </ac:picMkLst>
        </pc:picChg>
      </pc:sldChg>
      <pc:sldChg chg="modSp mod modNotesTx">
        <pc:chgData name="Thomas Richardson" userId="5a365657-93cb-4f54-9088-edcca3acdaae" providerId="ADAL" clId="{26D09DEA-7AFC-4CCB-A10C-7FCE5F86FB7A}" dt="2022-11-28T08:29:57.097" v="225" actId="20577"/>
        <pc:sldMkLst>
          <pc:docMk/>
          <pc:sldMk cId="2113154729" sldId="311"/>
        </pc:sldMkLst>
        <pc:spChg chg="mod">
          <ac:chgData name="Thomas Richardson" userId="5a365657-93cb-4f54-9088-edcca3acdaae" providerId="ADAL" clId="{26D09DEA-7AFC-4CCB-A10C-7FCE5F86FB7A}" dt="2022-11-28T08:29:49.489" v="204" actId="27636"/>
          <ac:spMkLst>
            <pc:docMk/>
            <pc:sldMk cId="2113154729" sldId="311"/>
            <ac:spMk id="5" creationId="{00000000-0000-0000-0000-000000000000}"/>
          </ac:spMkLst>
        </pc:spChg>
        <pc:picChg chg="mod">
          <ac:chgData name="Thomas Richardson" userId="5a365657-93cb-4f54-9088-edcca3acdaae" providerId="ADAL" clId="{26D09DEA-7AFC-4CCB-A10C-7FCE5F86FB7A}" dt="2022-11-28T08:29:51.526" v="205" actId="1076"/>
          <ac:picMkLst>
            <pc:docMk/>
            <pc:sldMk cId="2113154729" sldId="311"/>
            <ac:picMk id="7170" creationId="{0DFF4C25-9EFE-4290-94BB-AB6C98E34BAB}"/>
          </ac:picMkLst>
        </pc:picChg>
      </pc:sldChg>
      <pc:sldChg chg="addSp modSp mod modAnim">
        <pc:chgData name="Thomas Richardson" userId="5a365657-93cb-4f54-9088-edcca3acdaae" providerId="ADAL" clId="{26D09DEA-7AFC-4CCB-A10C-7FCE5F86FB7A}" dt="2022-11-28T08:39:33.726" v="262" actId="20577"/>
        <pc:sldMkLst>
          <pc:docMk/>
          <pc:sldMk cId="1215061960" sldId="312"/>
        </pc:sldMkLst>
        <pc:spChg chg="add mod">
          <ac:chgData name="Thomas Richardson" userId="5a365657-93cb-4f54-9088-edcca3acdaae" providerId="ADAL" clId="{26D09DEA-7AFC-4CCB-A10C-7FCE5F86FB7A}" dt="2022-11-28T08:38:55.202" v="232" actId="255"/>
          <ac:spMkLst>
            <pc:docMk/>
            <pc:sldMk cId="1215061960" sldId="312"/>
            <ac:spMk id="5" creationId="{5F40BF5E-0F14-4C30-9556-3A555AD83B4B}"/>
          </ac:spMkLst>
        </pc:spChg>
        <pc:spChg chg="add mod">
          <ac:chgData name="Thomas Richardson" userId="5a365657-93cb-4f54-9088-edcca3acdaae" providerId="ADAL" clId="{26D09DEA-7AFC-4CCB-A10C-7FCE5F86FB7A}" dt="2022-11-28T08:39:33.726" v="262" actId="20577"/>
          <ac:spMkLst>
            <pc:docMk/>
            <pc:sldMk cId="1215061960" sldId="312"/>
            <ac:spMk id="6" creationId="{BBF06DB7-4BD9-43EC-A662-FAF1346DB9BD}"/>
          </ac:spMkLst>
        </pc:spChg>
      </pc:sldChg>
      <pc:sldChg chg="modSp mod">
        <pc:chgData name="Thomas Richardson" userId="5a365657-93cb-4f54-9088-edcca3acdaae" providerId="ADAL" clId="{26D09DEA-7AFC-4CCB-A10C-7FCE5F86FB7A}" dt="2023-07-24T07:23:15.847" v="299" actId="14100"/>
        <pc:sldMkLst>
          <pc:docMk/>
          <pc:sldMk cId="3263342556" sldId="324"/>
        </pc:sldMkLst>
        <pc:picChg chg="mod">
          <ac:chgData name="Thomas Richardson" userId="5a365657-93cb-4f54-9088-edcca3acdaae" providerId="ADAL" clId="{26D09DEA-7AFC-4CCB-A10C-7FCE5F86FB7A}" dt="2023-07-24T07:23:15.847" v="299" actId="14100"/>
          <ac:picMkLst>
            <pc:docMk/>
            <pc:sldMk cId="3263342556" sldId="324"/>
            <ac:picMk id="4" creationId="{2F33409E-75C7-42BA-A76B-DA8FD5CF7AE8}"/>
          </ac:picMkLst>
        </pc:picChg>
      </pc:sldChg>
      <pc:sldChg chg="modSp">
        <pc:chgData name="Thomas Richardson" userId="5a365657-93cb-4f54-9088-edcca3acdaae" providerId="ADAL" clId="{26D09DEA-7AFC-4CCB-A10C-7FCE5F86FB7A}" dt="2022-11-28T08:28:57.562" v="202" actId="20577"/>
        <pc:sldMkLst>
          <pc:docMk/>
          <pc:sldMk cId="1133401676" sldId="423"/>
        </pc:sldMkLst>
        <pc:spChg chg="mod">
          <ac:chgData name="Thomas Richardson" userId="5a365657-93cb-4f54-9088-edcca3acdaae" providerId="ADAL" clId="{26D09DEA-7AFC-4CCB-A10C-7FCE5F86FB7A}" dt="2022-11-28T08:28:57.562" v="202" actId="20577"/>
          <ac:spMkLst>
            <pc:docMk/>
            <pc:sldMk cId="1133401676" sldId="423"/>
            <ac:spMk id="5" creationId="{00000000-0000-0000-0000-000000000000}"/>
          </ac:spMkLst>
        </pc:spChg>
      </pc:sldChg>
      <pc:sldChg chg="del">
        <pc:chgData name="Thomas Richardson" userId="5a365657-93cb-4f54-9088-edcca3acdaae" providerId="ADAL" clId="{26D09DEA-7AFC-4CCB-A10C-7FCE5F86FB7A}" dt="2022-11-28T08:55:15.001" v="268" actId="47"/>
        <pc:sldMkLst>
          <pc:docMk/>
          <pc:sldMk cId="1412912345" sldId="463"/>
        </pc:sldMkLst>
      </pc:sldChg>
      <pc:sldChg chg="modSp">
        <pc:chgData name="Thomas Richardson" userId="5a365657-93cb-4f54-9088-edcca3acdaae" providerId="ADAL" clId="{26D09DEA-7AFC-4CCB-A10C-7FCE5F86FB7A}" dt="2022-11-28T08:19:56.820" v="63" actId="20577"/>
        <pc:sldMkLst>
          <pc:docMk/>
          <pc:sldMk cId="578270816" sldId="488"/>
        </pc:sldMkLst>
        <pc:spChg chg="mod">
          <ac:chgData name="Thomas Richardson" userId="5a365657-93cb-4f54-9088-edcca3acdaae" providerId="ADAL" clId="{26D09DEA-7AFC-4CCB-A10C-7FCE5F86FB7A}" dt="2022-11-28T08:19:56.820" v="63" actId="20577"/>
          <ac:spMkLst>
            <pc:docMk/>
            <pc:sldMk cId="578270816" sldId="488"/>
            <ac:spMk id="6" creationId="{00000000-0000-0000-0000-000000000000}"/>
          </ac:spMkLst>
        </pc:spChg>
      </pc:sldChg>
      <pc:sldChg chg="modSp modAnim">
        <pc:chgData name="Thomas Richardson" userId="5a365657-93cb-4f54-9088-edcca3acdaae" providerId="ADAL" clId="{26D09DEA-7AFC-4CCB-A10C-7FCE5F86FB7A}" dt="2022-11-28T08:21:55.202" v="200" actId="6549"/>
        <pc:sldMkLst>
          <pc:docMk/>
          <pc:sldMk cId="382791362" sldId="489"/>
        </pc:sldMkLst>
        <pc:spChg chg="mod">
          <ac:chgData name="Thomas Richardson" userId="5a365657-93cb-4f54-9088-edcca3acdaae" providerId="ADAL" clId="{26D09DEA-7AFC-4CCB-A10C-7FCE5F86FB7A}" dt="2022-11-28T08:21:55.202" v="200" actId="6549"/>
          <ac:spMkLst>
            <pc:docMk/>
            <pc:sldMk cId="382791362" sldId="489"/>
            <ac:spMk id="6" creationId="{00000000-0000-0000-0000-000000000000}"/>
          </ac:spMkLst>
        </pc:spChg>
      </pc:sldChg>
      <pc:sldChg chg="modSp mod">
        <pc:chgData name="Thomas Richardson" userId="5a365657-93cb-4f54-9088-edcca3acdaae" providerId="ADAL" clId="{26D09DEA-7AFC-4CCB-A10C-7FCE5F86FB7A}" dt="2022-11-28T08:45:47.397" v="263" actId="14100"/>
        <pc:sldMkLst>
          <pc:docMk/>
          <pc:sldMk cId="3341738501" sldId="525"/>
        </pc:sldMkLst>
        <pc:spChg chg="mod">
          <ac:chgData name="Thomas Richardson" userId="5a365657-93cb-4f54-9088-edcca3acdaae" providerId="ADAL" clId="{26D09DEA-7AFC-4CCB-A10C-7FCE5F86FB7A}" dt="2022-11-28T08:45:47.397" v="263" actId="14100"/>
          <ac:spMkLst>
            <pc:docMk/>
            <pc:sldMk cId="3341738501" sldId="525"/>
            <ac:spMk id="3" creationId="{13362269-B478-4008-A09E-73709D08B5D8}"/>
          </ac:spMkLst>
        </pc:spChg>
      </pc:sldChg>
      <pc:sldChg chg="addSp delSp modSp add mod setBg delDesignElem">
        <pc:chgData name="Thomas Richardson" userId="5a365657-93cb-4f54-9088-edcca3acdaae" providerId="ADAL" clId="{26D09DEA-7AFC-4CCB-A10C-7FCE5F86FB7A}" dt="2022-11-28T09:06:43.899" v="297" actId="1076"/>
        <pc:sldMkLst>
          <pc:docMk/>
          <pc:sldMk cId="972992846" sldId="533"/>
        </pc:sldMkLst>
        <pc:spChg chg="mod">
          <ac:chgData name="Thomas Richardson" userId="5a365657-93cb-4f54-9088-edcca3acdaae" providerId="ADAL" clId="{26D09DEA-7AFC-4CCB-A10C-7FCE5F86FB7A}" dt="2022-11-28T09:02:17.615" v="285" actId="1076"/>
          <ac:spMkLst>
            <pc:docMk/>
            <pc:sldMk cId="972992846" sldId="533"/>
            <ac:spMk id="3" creationId="{28F47B76-FAA9-4482-ABEB-3962CE1289EF}"/>
          </ac:spMkLst>
        </pc:spChg>
        <pc:spChg chg="del">
          <ac:chgData name="Thomas Richardson" userId="5a365657-93cb-4f54-9088-edcca3acdaae" providerId="ADAL" clId="{26D09DEA-7AFC-4CCB-A10C-7FCE5F86FB7A}" dt="2022-11-28T09:01:26.448" v="271"/>
          <ac:spMkLst>
            <pc:docMk/>
            <pc:sldMk cId="972992846" sldId="533"/>
            <ac:spMk id="32" creationId="{D41CCBED-E4E1-4997-A072-94D325AE38BA}"/>
          </ac:spMkLst>
        </pc:spChg>
        <pc:spChg chg="del">
          <ac:chgData name="Thomas Richardson" userId="5a365657-93cb-4f54-9088-edcca3acdaae" providerId="ADAL" clId="{26D09DEA-7AFC-4CCB-A10C-7FCE5F86FB7A}" dt="2022-11-28T09:01:26.448" v="271"/>
          <ac:spMkLst>
            <pc:docMk/>
            <pc:sldMk cId="972992846" sldId="533"/>
            <ac:spMk id="36" creationId="{7657922F-06FC-4A81-9EC2-4047535D13D2}"/>
          </ac:spMkLst>
        </pc:spChg>
        <pc:picChg chg="mod">
          <ac:chgData name="Thomas Richardson" userId="5a365657-93cb-4f54-9088-edcca3acdaae" providerId="ADAL" clId="{26D09DEA-7AFC-4CCB-A10C-7FCE5F86FB7A}" dt="2022-11-28T09:02:26.019" v="292" actId="1076"/>
          <ac:picMkLst>
            <pc:docMk/>
            <pc:sldMk cId="972992846" sldId="533"/>
            <ac:picMk id="4" creationId="{1D71F873-6538-4FC6-8457-BEA5F6EC556A}"/>
          </ac:picMkLst>
        </pc:picChg>
        <pc:picChg chg="add mod">
          <ac:chgData name="Thomas Richardson" userId="5a365657-93cb-4f54-9088-edcca3acdaae" providerId="ADAL" clId="{26D09DEA-7AFC-4CCB-A10C-7FCE5F86FB7A}" dt="2022-11-28T09:06:43.899" v="297" actId="1076"/>
          <ac:picMkLst>
            <pc:docMk/>
            <pc:sldMk cId="972992846" sldId="533"/>
            <ac:picMk id="7" creationId="{8B96C216-A363-4127-86FE-FEA415561233}"/>
          </ac:picMkLst>
        </pc:picChg>
        <pc:picChg chg="del">
          <ac:chgData name="Thomas Richardson" userId="5a365657-93cb-4f54-9088-edcca3acdaae" providerId="ADAL" clId="{26D09DEA-7AFC-4CCB-A10C-7FCE5F86FB7A}" dt="2022-11-28T09:01:26.448" v="271"/>
          <ac:picMkLst>
            <pc:docMk/>
            <pc:sldMk cId="972992846" sldId="533"/>
            <ac:picMk id="34" creationId="{227F50A4-96DC-44F7-8805-D1713FA4CA49}"/>
          </ac:picMkLst>
        </pc:picChg>
      </pc:sldChg>
    </pc:docChg>
  </pc:docChgLst>
  <pc:docChgLst>
    <pc:chgData name="Thomas Richardson" userId="5a365657-93cb-4f54-9088-edcca3acdaae" providerId="ADAL" clId="{615B9DD3-DBEF-41CF-9AD8-DF603B94B254}"/>
    <pc:docChg chg="undo redo custSel addSld delSld modSld sldOrd">
      <pc:chgData name="Thomas Richardson" userId="5a365657-93cb-4f54-9088-edcca3acdaae" providerId="ADAL" clId="{615B9DD3-DBEF-41CF-9AD8-DF603B94B254}" dt="2024-07-25T14:15:10.810" v="1466"/>
      <pc:docMkLst>
        <pc:docMk/>
      </pc:docMkLst>
      <pc:sldChg chg="modSp add del mod modAnim">
        <pc:chgData name="Thomas Richardson" userId="5a365657-93cb-4f54-9088-edcca3acdaae" providerId="ADAL" clId="{615B9DD3-DBEF-41CF-9AD8-DF603B94B254}" dt="2024-07-16T13:26:10.822" v="1459"/>
        <pc:sldMkLst>
          <pc:docMk/>
          <pc:sldMk cId="4102380727" sldId="346"/>
        </pc:sldMkLst>
        <pc:spChg chg="mod">
          <ac:chgData name="Thomas Richardson" userId="5a365657-93cb-4f54-9088-edcca3acdaae" providerId="ADAL" clId="{615B9DD3-DBEF-41CF-9AD8-DF603B94B254}" dt="2024-07-16T13:12:38.031" v="496" actId="255"/>
          <ac:spMkLst>
            <pc:docMk/>
            <pc:sldMk cId="4102380727" sldId="346"/>
            <ac:spMk id="6" creationId="{00000000-0000-0000-0000-000000000000}"/>
          </ac:spMkLst>
        </pc:spChg>
      </pc:sldChg>
      <pc:sldChg chg="add del">
        <pc:chgData name="Thomas Richardson" userId="5a365657-93cb-4f54-9088-edcca3acdaae" providerId="ADAL" clId="{615B9DD3-DBEF-41CF-9AD8-DF603B94B254}" dt="2024-07-16T13:07:52.110" v="128" actId="47"/>
        <pc:sldMkLst>
          <pc:docMk/>
          <pc:sldMk cId="913096428" sldId="481"/>
        </pc:sldMkLst>
      </pc:sldChg>
      <pc:sldChg chg="add del">
        <pc:chgData name="Thomas Richardson" userId="5a365657-93cb-4f54-9088-edcca3acdaae" providerId="ADAL" clId="{615B9DD3-DBEF-41CF-9AD8-DF603B94B254}" dt="2024-07-16T13:07:52.110" v="128" actId="47"/>
        <pc:sldMkLst>
          <pc:docMk/>
          <pc:sldMk cId="3995370118" sldId="491"/>
        </pc:sldMkLst>
      </pc:sldChg>
      <pc:sldChg chg="add del">
        <pc:chgData name="Thomas Richardson" userId="5a365657-93cb-4f54-9088-edcca3acdaae" providerId="ADAL" clId="{615B9DD3-DBEF-41CF-9AD8-DF603B94B254}" dt="2024-07-16T13:07:52.110" v="128" actId="47"/>
        <pc:sldMkLst>
          <pc:docMk/>
          <pc:sldMk cId="2047906575" sldId="492"/>
        </pc:sldMkLst>
      </pc:sldChg>
      <pc:sldChg chg="add del">
        <pc:chgData name="Thomas Richardson" userId="5a365657-93cb-4f54-9088-edcca3acdaae" providerId="ADAL" clId="{615B9DD3-DBEF-41CF-9AD8-DF603B94B254}" dt="2024-07-16T13:07:52.110" v="128" actId="47"/>
        <pc:sldMkLst>
          <pc:docMk/>
          <pc:sldMk cId="2750811378" sldId="495"/>
        </pc:sldMkLst>
      </pc:sldChg>
      <pc:sldChg chg="add del">
        <pc:chgData name="Thomas Richardson" userId="5a365657-93cb-4f54-9088-edcca3acdaae" providerId="ADAL" clId="{615B9DD3-DBEF-41CF-9AD8-DF603B94B254}" dt="2024-07-16T13:07:52.110" v="128" actId="47"/>
        <pc:sldMkLst>
          <pc:docMk/>
          <pc:sldMk cId="3210324105" sldId="506"/>
        </pc:sldMkLst>
      </pc:sldChg>
      <pc:sldChg chg="addSp delSp modSp mod">
        <pc:chgData name="Thomas Richardson" userId="5a365657-93cb-4f54-9088-edcca3acdaae" providerId="ADAL" clId="{615B9DD3-DBEF-41CF-9AD8-DF603B94B254}" dt="2024-07-16T13:09:10.001" v="134" actId="14100"/>
        <pc:sldMkLst>
          <pc:docMk/>
          <pc:sldMk cId="972992846" sldId="533"/>
        </pc:sldMkLst>
        <pc:spChg chg="mod">
          <ac:chgData name="Thomas Richardson" userId="5a365657-93cb-4f54-9088-edcca3acdaae" providerId="ADAL" clId="{615B9DD3-DBEF-41CF-9AD8-DF603B94B254}" dt="2024-07-16T12:41:39.357" v="118" actId="20577"/>
          <ac:spMkLst>
            <pc:docMk/>
            <pc:sldMk cId="972992846" sldId="533"/>
            <ac:spMk id="3" creationId="{28F47B76-FAA9-4482-ABEB-3962CE1289EF}"/>
          </ac:spMkLst>
        </pc:spChg>
        <pc:spChg chg="mod">
          <ac:chgData name="Thomas Richardson" userId="5a365657-93cb-4f54-9088-edcca3acdaae" providerId="ADAL" clId="{615B9DD3-DBEF-41CF-9AD8-DF603B94B254}" dt="2024-07-16T12:40:03.425" v="43" actId="20577"/>
          <ac:spMkLst>
            <pc:docMk/>
            <pc:sldMk cId="972992846" sldId="533"/>
            <ac:spMk id="5" creationId="{E97EDA67-0FD3-C766-EB8E-2AB1FA50BAAF}"/>
          </ac:spMkLst>
        </pc:spChg>
        <pc:picChg chg="add del mod">
          <ac:chgData name="Thomas Richardson" userId="5a365657-93cb-4f54-9088-edcca3acdaae" providerId="ADAL" clId="{615B9DD3-DBEF-41CF-9AD8-DF603B94B254}" dt="2024-07-16T13:09:02.654" v="130" actId="478"/>
          <ac:picMkLst>
            <pc:docMk/>
            <pc:sldMk cId="972992846" sldId="533"/>
            <ac:picMk id="2" creationId="{70A731C5-D021-A328-E8AA-38CC99CD080B}"/>
          </ac:picMkLst>
        </pc:picChg>
        <pc:picChg chg="add mod">
          <ac:chgData name="Thomas Richardson" userId="5a365657-93cb-4f54-9088-edcca3acdaae" providerId="ADAL" clId="{615B9DD3-DBEF-41CF-9AD8-DF603B94B254}" dt="2024-07-16T13:09:10.001" v="134" actId="14100"/>
          <ac:picMkLst>
            <pc:docMk/>
            <pc:sldMk cId="972992846" sldId="533"/>
            <ac:picMk id="6" creationId="{16D7A0B3-7B8C-18EC-24DA-4F48DBC72596}"/>
          </ac:picMkLst>
        </pc:picChg>
        <pc:picChg chg="del">
          <ac:chgData name="Thomas Richardson" userId="5a365657-93cb-4f54-9088-edcca3acdaae" providerId="ADAL" clId="{615B9DD3-DBEF-41CF-9AD8-DF603B94B254}" dt="2024-07-16T13:07:00.442" v="119" actId="478"/>
          <ac:picMkLst>
            <pc:docMk/>
            <pc:sldMk cId="972992846" sldId="533"/>
            <ac:picMk id="1026" creationId="{6F9AF84C-6F6B-B6A3-5207-EE2FBEF99BD2}"/>
          </ac:picMkLst>
        </pc:picChg>
      </pc:sldChg>
      <pc:sldChg chg="add del">
        <pc:chgData name="Thomas Richardson" userId="5a365657-93cb-4f54-9088-edcca3acdaae" providerId="ADAL" clId="{615B9DD3-DBEF-41CF-9AD8-DF603B94B254}" dt="2024-07-16T13:11:25.002" v="366" actId="47"/>
        <pc:sldMkLst>
          <pc:docMk/>
          <pc:sldMk cId="3548273893" sldId="535"/>
        </pc:sldMkLst>
      </pc:sldChg>
      <pc:sldChg chg="del">
        <pc:chgData name="Thomas Richardson" userId="5a365657-93cb-4f54-9088-edcca3acdaae" providerId="ADAL" clId="{615B9DD3-DBEF-41CF-9AD8-DF603B94B254}" dt="2024-07-16T13:07:53.633" v="129" actId="47"/>
        <pc:sldMkLst>
          <pc:docMk/>
          <pc:sldMk cId="2419186504" sldId="536"/>
        </pc:sldMkLst>
      </pc:sldChg>
      <pc:sldChg chg="add del">
        <pc:chgData name="Thomas Richardson" userId="5a365657-93cb-4f54-9088-edcca3acdaae" providerId="ADAL" clId="{615B9DD3-DBEF-41CF-9AD8-DF603B94B254}" dt="2024-07-16T13:07:52.110" v="128" actId="47"/>
        <pc:sldMkLst>
          <pc:docMk/>
          <pc:sldMk cId="3533716127" sldId="537"/>
        </pc:sldMkLst>
      </pc:sldChg>
      <pc:sldChg chg="add del">
        <pc:chgData name="Thomas Richardson" userId="5a365657-93cb-4f54-9088-edcca3acdaae" providerId="ADAL" clId="{615B9DD3-DBEF-41CF-9AD8-DF603B94B254}" dt="2024-07-16T13:07:52.110" v="128" actId="47"/>
        <pc:sldMkLst>
          <pc:docMk/>
          <pc:sldMk cId="3385649094" sldId="540"/>
        </pc:sldMkLst>
      </pc:sldChg>
      <pc:sldChg chg="add del">
        <pc:chgData name="Thomas Richardson" userId="5a365657-93cb-4f54-9088-edcca3acdaae" providerId="ADAL" clId="{615B9DD3-DBEF-41CF-9AD8-DF603B94B254}" dt="2024-07-16T13:07:52.110" v="128" actId="47"/>
        <pc:sldMkLst>
          <pc:docMk/>
          <pc:sldMk cId="959572774" sldId="541"/>
        </pc:sldMkLst>
      </pc:sldChg>
      <pc:sldChg chg="add del">
        <pc:chgData name="Thomas Richardson" userId="5a365657-93cb-4f54-9088-edcca3acdaae" providerId="ADAL" clId="{615B9DD3-DBEF-41CF-9AD8-DF603B94B254}" dt="2024-07-16T13:07:52.110" v="128" actId="47"/>
        <pc:sldMkLst>
          <pc:docMk/>
          <pc:sldMk cId="938369344" sldId="542"/>
        </pc:sldMkLst>
      </pc:sldChg>
      <pc:sldChg chg="modSp mod">
        <pc:chgData name="Thomas Richardson" userId="5a365657-93cb-4f54-9088-edcca3acdaae" providerId="ADAL" clId="{615B9DD3-DBEF-41CF-9AD8-DF603B94B254}" dt="2024-07-16T13:25:54.499" v="1458" actId="1076"/>
        <pc:sldMkLst>
          <pc:docMk/>
          <pc:sldMk cId="215965838" sldId="543"/>
        </pc:sldMkLst>
        <pc:spChg chg="mod">
          <ac:chgData name="Thomas Richardson" userId="5a365657-93cb-4f54-9088-edcca3acdaae" providerId="ADAL" clId="{615B9DD3-DBEF-41CF-9AD8-DF603B94B254}" dt="2024-07-16T13:25:54.499" v="1458" actId="1076"/>
          <ac:spMkLst>
            <pc:docMk/>
            <pc:sldMk cId="215965838" sldId="543"/>
            <ac:spMk id="5" creationId="{00000000-0000-0000-0000-000000000000}"/>
          </ac:spMkLst>
        </pc:spChg>
      </pc:sldChg>
      <pc:sldChg chg="add del ord">
        <pc:chgData name="Thomas Richardson" userId="5a365657-93cb-4f54-9088-edcca3acdaae" providerId="ADAL" clId="{615B9DD3-DBEF-41CF-9AD8-DF603B94B254}" dt="2024-07-25T14:15:10.810" v="1466"/>
        <pc:sldMkLst>
          <pc:docMk/>
          <pc:sldMk cId="2111630712" sldId="544"/>
        </pc:sldMkLst>
      </pc:sldChg>
      <pc:sldChg chg="add del ord">
        <pc:chgData name="Thomas Richardson" userId="5a365657-93cb-4f54-9088-edcca3acdaae" providerId="ADAL" clId="{615B9DD3-DBEF-41CF-9AD8-DF603B94B254}" dt="2024-07-16T13:11:22.510" v="365" actId="47"/>
        <pc:sldMkLst>
          <pc:docMk/>
          <pc:sldMk cId="3415300847" sldId="545"/>
        </pc:sldMkLst>
      </pc:sldChg>
      <pc:sldChg chg="modSp add mod modAnim">
        <pc:chgData name="Thomas Richardson" userId="5a365657-93cb-4f54-9088-edcca3acdaae" providerId="ADAL" clId="{615B9DD3-DBEF-41CF-9AD8-DF603B94B254}" dt="2024-07-16T13:26:20.528" v="1460"/>
        <pc:sldMkLst>
          <pc:docMk/>
          <pc:sldMk cId="2222976774" sldId="546"/>
        </pc:sldMkLst>
        <pc:spChg chg="mod">
          <ac:chgData name="Thomas Richardson" userId="5a365657-93cb-4f54-9088-edcca3acdaae" providerId="ADAL" clId="{615B9DD3-DBEF-41CF-9AD8-DF603B94B254}" dt="2024-07-16T13:12:44.041" v="497" actId="255"/>
          <ac:spMkLst>
            <pc:docMk/>
            <pc:sldMk cId="2222976774" sldId="546"/>
            <ac:spMk id="6" creationId="{00000000-0000-0000-0000-000000000000}"/>
          </ac:spMkLst>
        </pc:spChg>
      </pc:sldChg>
      <pc:sldChg chg="modSp add mod modAnim">
        <pc:chgData name="Thomas Richardson" userId="5a365657-93cb-4f54-9088-edcca3acdaae" providerId="ADAL" clId="{615B9DD3-DBEF-41CF-9AD8-DF603B94B254}" dt="2024-07-16T13:26:39.830" v="1464"/>
        <pc:sldMkLst>
          <pc:docMk/>
          <pc:sldMk cId="1516448249" sldId="547"/>
        </pc:sldMkLst>
        <pc:spChg chg="mod">
          <ac:chgData name="Thomas Richardson" userId="5a365657-93cb-4f54-9088-edcca3acdaae" providerId="ADAL" clId="{615B9DD3-DBEF-41CF-9AD8-DF603B94B254}" dt="2024-07-16T13:26:28.631" v="1462"/>
          <ac:spMkLst>
            <pc:docMk/>
            <pc:sldMk cId="1516448249" sldId="547"/>
            <ac:spMk id="6" creationId="{00000000-0000-0000-0000-000000000000}"/>
          </ac:spMkLst>
        </pc:spChg>
        <pc:spChg chg="mod">
          <ac:chgData name="Thomas Richardson" userId="5a365657-93cb-4f54-9088-edcca3acdaae" providerId="ADAL" clId="{615B9DD3-DBEF-41CF-9AD8-DF603B94B254}" dt="2024-07-16T13:12:49.700" v="505" actId="20577"/>
          <ac:spMkLst>
            <pc:docMk/>
            <pc:sldMk cId="1516448249" sldId="547"/>
            <ac:spMk id="23553" creationId="{00000000-0000-0000-0000-000000000000}"/>
          </ac:spMkLst>
        </pc:spChg>
      </pc:sldChg>
      <pc:sldChg chg="addSp delSp modSp add mod modAnim">
        <pc:chgData name="Thomas Richardson" userId="5a365657-93cb-4f54-9088-edcca3acdaae" providerId="ADAL" clId="{615B9DD3-DBEF-41CF-9AD8-DF603B94B254}" dt="2024-07-16T13:22:42.097" v="1043"/>
        <pc:sldMkLst>
          <pc:docMk/>
          <pc:sldMk cId="1413665298" sldId="548"/>
        </pc:sldMkLst>
        <pc:spChg chg="add del mod">
          <ac:chgData name="Thomas Richardson" userId="5a365657-93cb-4f54-9088-edcca3acdaae" providerId="ADAL" clId="{615B9DD3-DBEF-41CF-9AD8-DF603B94B254}" dt="2024-07-16T13:16:13.335" v="898"/>
          <ac:spMkLst>
            <pc:docMk/>
            <pc:sldMk cId="1413665298" sldId="548"/>
            <ac:spMk id="2" creationId="{982704DE-2D41-2C1B-AE11-5DC96120577E}"/>
          </ac:spMkLst>
        </pc:spChg>
        <pc:spChg chg="add del mod">
          <ac:chgData name="Thomas Richardson" userId="5a365657-93cb-4f54-9088-edcca3acdaae" providerId="ADAL" clId="{615B9DD3-DBEF-41CF-9AD8-DF603B94B254}" dt="2024-07-16T13:16:13.335" v="898"/>
          <ac:spMkLst>
            <pc:docMk/>
            <pc:sldMk cId="1413665298" sldId="548"/>
            <ac:spMk id="3" creationId="{D67262A3-B9D4-2048-AB83-7204A1216197}"/>
          </ac:spMkLst>
        </pc:spChg>
        <pc:spChg chg="add del mod">
          <ac:chgData name="Thomas Richardson" userId="5a365657-93cb-4f54-9088-edcca3acdaae" providerId="ADAL" clId="{615B9DD3-DBEF-41CF-9AD8-DF603B94B254}" dt="2024-07-16T13:16:13.335" v="898"/>
          <ac:spMkLst>
            <pc:docMk/>
            <pc:sldMk cId="1413665298" sldId="548"/>
            <ac:spMk id="4" creationId="{7571C951-2EB2-544E-5FAE-6A4FB7C6434A}"/>
          </ac:spMkLst>
        </pc:spChg>
        <pc:spChg chg="add del mod">
          <ac:chgData name="Thomas Richardson" userId="5a365657-93cb-4f54-9088-edcca3acdaae" providerId="ADAL" clId="{615B9DD3-DBEF-41CF-9AD8-DF603B94B254}" dt="2024-07-16T13:16:13.335" v="898"/>
          <ac:spMkLst>
            <pc:docMk/>
            <pc:sldMk cId="1413665298" sldId="548"/>
            <ac:spMk id="5" creationId="{874EDA4E-260B-26AC-F36A-874F7C243FC3}"/>
          </ac:spMkLst>
        </pc:spChg>
        <pc:spChg chg="del">
          <ac:chgData name="Thomas Richardson" userId="5a365657-93cb-4f54-9088-edcca3acdaae" providerId="ADAL" clId="{615B9DD3-DBEF-41CF-9AD8-DF603B94B254}" dt="2024-07-16T13:16:01.660" v="896" actId="478"/>
          <ac:spMkLst>
            <pc:docMk/>
            <pc:sldMk cId="1413665298" sldId="548"/>
            <ac:spMk id="6" creationId="{00000000-0000-0000-0000-000000000000}"/>
          </ac:spMkLst>
        </pc:spChg>
        <pc:spChg chg="add del mod">
          <ac:chgData name="Thomas Richardson" userId="5a365657-93cb-4f54-9088-edcca3acdaae" providerId="ADAL" clId="{615B9DD3-DBEF-41CF-9AD8-DF603B94B254}" dt="2024-07-16T13:16:13.335" v="898"/>
          <ac:spMkLst>
            <pc:docMk/>
            <pc:sldMk cId="1413665298" sldId="548"/>
            <ac:spMk id="9" creationId="{8AB994EA-0391-1C07-2D9B-76CE34E3D4F8}"/>
          </ac:spMkLst>
        </pc:spChg>
        <pc:spChg chg="add del mod">
          <ac:chgData name="Thomas Richardson" userId="5a365657-93cb-4f54-9088-edcca3acdaae" providerId="ADAL" clId="{615B9DD3-DBEF-41CF-9AD8-DF603B94B254}" dt="2024-07-16T13:16:13.335" v="898"/>
          <ac:spMkLst>
            <pc:docMk/>
            <pc:sldMk cId="1413665298" sldId="548"/>
            <ac:spMk id="10" creationId="{BB7C2F45-3CA7-A067-B97C-6787C4A8A0BD}"/>
          </ac:spMkLst>
        </pc:spChg>
        <pc:spChg chg="add del mod">
          <ac:chgData name="Thomas Richardson" userId="5a365657-93cb-4f54-9088-edcca3acdaae" providerId="ADAL" clId="{615B9DD3-DBEF-41CF-9AD8-DF603B94B254}" dt="2024-07-16T13:16:13.335" v="898"/>
          <ac:spMkLst>
            <pc:docMk/>
            <pc:sldMk cId="1413665298" sldId="548"/>
            <ac:spMk id="17" creationId="{B9BAFC7B-EB18-A02D-D9C4-D25CC73FB421}"/>
          </ac:spMkLst>
        </pc:spChg>
        <pc:spChg chg="add del mod">
          <ac:chgData name="Thomas Richardson" userId="5a365657-93cb-4f54-9088-edcca3acdaae" providerId="ADAL" clId="{615B9DD3-DBEF-41CF-9AD8-DF603B94B254}" dt="2024-07-16T13:16:13.335" v="898"/>
          <ac:spMkLst>
            <pc:docMk/>
            <pc:sldMk cId="1413665298" sldId="548"/>
            <ac:spMk id="18" creationId="{D720141E-02D3-F65A-B0ED-D1EDC5034685}"/>
          </ac:spMkLst>
        </pc:spChg>
        <pc:spChg chg="add del mod">
          <ac:chgData name="Thomas Richardson" userId="5a365657-93cb-4f54-9088-edcca3acdaae" providerId="ADAL" clId="{615B9DD3-DBEF-41CF-9AD8-DF603B94B254}" dt="2024-07-16T13:16:13.335" v="898"/>
          <ac:spMkLst>
            <pc:docMk/>
            <pc:sldMk cId="1413665298" sldId="548"/>
            <ac:spMk id="19" creationId="{E34A06AE-4FF9-7ED1-2881-3DC66BCD1E0F}"/>
          </ac:spMkLst>
        </pc:spChg>
        <pc:spChg chg="add del mod">
          <ac:chgData name="Thomas Richardson" userId="5a365657-93cb-4f54-9088-edcca3acdaae" providerId="ADAL" clId="{615B9DD3-DBEF-41CF-9AD8-DF603B94B254}" dt="2024-07-16T13:16:13.335" v="898"/>
          <ac:spMkLst>
            <pc:docMk/>
            <pc:sldMk cId="1413665298" sldId="548"/>
            <ac:spMk id="20" creationId="{E6B35820-EA4D-9B61-52F8-9DC5070BF9E2}"/>
          </ac:spMkLst>
        </pc:spChg>
        <pc:spChg chg="add del mod">
          <ac:chgData name="Thomas Richardson" userId="5a365657-93cb-4f54-9088-edcca3acdaae" providerId="ADAL" clId="{615B9DD3-DBEF-41CF-9AD8-DF603B94B254}" dt="2024-07-16T13:16:13.335" v="898"/>
          <ac:spMkLst>
            <pc:docMk/>
            <pc:sldMk cId="1413665298" sldId="548"/>
            <ac:spMk id="21" creationId="{5BBEA191-2E5C-4F5D-C7C9-0C073A2347AF}"/>
          </ac:spMkLst>
        </pc:spChg>
        <pc:spChg chg="add del mod">
          <ac:chgData name="Thomas Richardson" userId="5a365657-93cb-4f54-9088-edcca3acdaae" providerId="ADAL" clId="{615B9DD3-DBEF-41CF-9AD8-DF603B94B254}" dt="2024-07-16T13:16:13.335" v="898"/>
          <ac:spMkLst>
            <pc:docMk/>
            <pc:sldMk cId="1413665298" sldId="548"/>
            <ac:spMk id="22" creationId="{BBC1148F-66A5-9B4E-A235-47ADEAA81D9E}"/>
          </ac:spMkLst>
        </pc:spChg>
        <pc:spChg chg="add del mod">
          <ac:chgData name="Thomas Richardson" userId="5a365657-93cb-4f54-9088-edcca3acdaae" providerId="ADAL" clId="{615B9DD3-DBEF-41CF-9AD8-DF603B94B254}" dt="2024-07-16T13:16:13.335" v="898"/>
          <ac:spMkLst>
            <pc:docMk/>
            <pc:sldMk cId="1413665298" sldId="548"/>
            <ac:spMk id="23" creationId="{ED8895C9-DBF2-ECFF-F747-2375DFB29242}"/>
          </ac:spMkLst>
        </pc:spChg>
        <pc:spChg chg="add mod">
          <ac:chgData name="Thomas Richardson" userId="5a365657-93cb-4f54-9088-edcca3acdaae" providerId="ADAL" clId="{615B9DD3-DBEF-41CF-9AD8-DF603B94B254}" dt="2024-07-16T13:17:17.489" v="933"/>
          <ac:spMkLst>
            <pc:docMk/>
            <pc:sldMk cId="1413665298" sldId="548"/>
            <ac:spMk id="24" creationId="{8DB0D301-65A0-3C76-38F2-31AC518A8A53}"/>
          </ac:spMkLst>
        </pc:spChg>
        <pc:spChg chg="add mod">
          <ac:chgData name="Thomas Richardson" userId="5a365657-93cb-4f54-9088-edcca3acdaae" providerId="ADAL" clId="{615B9DD3-DBEF-41CF-9AD8-DF603B94B254}" dt="2024-07-16T13:17:17.489" v="933"/>
          <ac:spMkLst>
            <pc:docMk/>
            <pc:sldMk cId="1413665298" sldId="548"/>
            <ac:spMk id="25" creationId="{6219AB7F-8F71-B597-1CAD-2B66EC2D183E}"/>
          </ac:spMkLst>
        </pc:spChg>
        <pc:spChg chg="add mod">
          <ac:chgData name="Thomas Richardson" userId="5a365657-93cb-4f54-9088-edcca3acdaae" providerId="ADAL" clId="{615B9DD3-DBEF-41CF-9AD8-DF603B94B254}" dt="2024-07-16T13:17:17.489" v="933"/>
          <ac:spMkLst>
            <pc:docMk/>
            <pc:sldMk cId="1413665298" sldId="548"/>
            <ac:spMk id="26" creationId="{46A49942-C7C0-849D-D504-BE60BC94FEBA}"/>
          </ac:spMkLst>
        </pc:spChg>
        <pc:spChg chg="add mod">
          <ac:chgData name="Thomas Richardson" userId="5a365657-93cb-4f54-9088-edcca3acdaae" providerId="ADAL" clId="{615B9DD3-DBEF-41CF-9AD8-DF603B94B254}" dt="2024-07-16T13:17:17.489" v="933"/>
          <ac:spMkLst>
            <pc:docMk/>
            <pc:sldMk cId="1413665298" sldId="548"/>
            <ac:spMk id="27" creationId="{6F8203CA-88F0-FA45-B971-DE585B5CE6DE}"/>
          </ac:spMkLst>
        </pc:spChg>
        <pc:spChg chg="add mod">
          <ac:chgData name="Thomas Richardson" userId="5a365657-93cb-4f54-9088-edcca3acdaae" providerId="ADAL" clId="{615B9DD3-DBEF-41CF-9AD8-DF603B94B254}" dt="2024-07-16T13:17:17.489" v="933"/>
          <ac:spMkLst>
            <pc:docMk/>
            <pc:sldMk cId="1413665298" sldId="548"/>
            <ac:spMk id="30" creationId="{0D7C4E13-3909-CDEB-E13A-C45515422AF1}"/>
          </ac:spMkLst>
        </pc:spChg>
        <pc:spChg chg="add mod">
          <ac:chgData name="Thomas Richardson" userId="5a365657-93cb-4f54-9088-edcca3acdaae" providerId="ADAL" clId="{615B9DD3-DBEF-41CF-9AD8-DF603B94B254}" dt="2024-07-16T13:17:17.489" v="933"/>
          <ac:spMkLst>
            <pc:docMk/>
            <pc:sldMk cId="1413665298" sldId="548"/>
            <ac:spMk id="31" creationId="{6AA41943-EAC9-4A3C-EA0C-54BBCF5ED0C1}"/>
          </ac:spMkLst>
        </pc:spChg>
        <pc:spChg chg="add mod">
          <ac:chgData name="Thomas Richardson" userId="5a365657-93cb-4f54-9088-edcca3acdaae" providerId="ADAL" clId="{615B9DD3-DBEF-41CF-9AD8-DF603B94B254}" dt="2024-07-16T13:19:41.112" v="990" actId="1076"/>
          <ac:spMkLst>
            <pc:docMk/>
            <pc:sldMk cId="1413665298" sldId="548"/>
            <ac:spMk id="38" creationId="{2F2BF112-1628-247C-EC05-6962E7790098}"/>
          </ac:spMkLst>
        </pc:spChg>
        <pc:spChg chg="add mod">
          <ac:chgData name="Thomas Richardson" userId="5a365657-93cb-4f54-9088-edcca3acdaae" providerId="ADAL" clId="{615B9DD3-DBEF-41CF-9AD8-DF603B94B254}" dt="2024-07-16T13:19:04.596" v="983" actId="20577"/>
          <ac:spMkLst>
            <pc:docMk/>
            <pc:sldMk cId="1413665298" sldId="548"/>
            <ac:spMk id="39" creationId="{1F593D32-08B1-8B4B-BE26-8C76496CBF1C}"/>
          </ac:spMkLst>
        </pc:spChg>
        <pc:spChg chg="add mod">
          <ac:chgData name="Thomas Richardson" userId="5a365657-93cb-4f54-9088-edcca3acdaae" providerId="ADAL" clId="{615B9DD3-DBEF-41CF-9AD8-DF603B94B254}" dt="2024-07-16T13:18:02.213" v="949" actId="1076"/>
          <ac:spMkLst>
            <pc:docMk/>
            <pc:sldMk cId="1413665298" sldId="548"/>
            <ac:spMk id="40" creationId="{9BCD2B95-BC41-CCD7-0E7F-8FCE1D015A6C}"/>
          </ac:spMkLst>
        </pc:spChg>
        <pc:spChg chg="add mod">
          <ac:chgData name="Thomas Richardson" userId="5a365657-93cb-4f54-9088-edcca3acdaae" providerId="ADAL" clId="{615B9DD3-DBEF-41CF-9AD8-DF603B94B254}" dt="2024-07-16T13:19:41.112" v="990" actId="1076"/>
          <ac:spMkLst>
            <pc:docMk/>
            <pc:sldMk cId="1413665298" sldId="548"/>
            <ac:spMk id="41" creationId="{51859144-AAFE-0941-35FB-11B4807BFA93}"/>
          </ac:spMkLst>
        </pc:spChg>
        <pc:spChg chg="add mod">
          <ac:chgData name="Thomas Richardson" userId="5a365657-93cb-4f54-9088-edcca3acdaae" providerId="ADAL" clId="{615B9DD3-DBEF-41CF-9AD8-DF603B94B254}" dt="2024-07-16T13:20:00.336" v="998" actId="1076"/>
          <ac:spMkLst>
            <pc:docMk/>
            <pc:sldMk cId="1413665298" sldId="548"/>
            <ac:spMk id="44" creationId="{D29B8DEA-3214-6C2F-D8DB-7CFE4248E4A9}"/>
          </ac:spMkLst>
        </pc:spChg>
        <pc:spChg chg="add mod">
          <ac:chgData name="Thomas Richardson" userId="5a365657-93cb-4f54-9088-edcca3acdaae" providerId="ADAL" clId="{615B9DD3-DBEF-41CF-9AD8-DF603B94B254}" dt="2024-07-16T13:19:41.112" v="990" actId="1076"/>
          <ac:spMkLst>
            <pc:docMk/>
            <pc:sldMk cId="1413665298" sldId="548"/>
            <ac:spMk id="45" creationId="{91501A26-DDA9-4EA4-2EBF-E4929BF2C09C}"/>
          </ac:spMkLst>
        </pc:spChg>
        <pc:spChg chg="mod">
          <ac:chgData name="Thomas Richardson" userId="5a365657-93cb-4f54-9088-edcca3acdaae" providerId="ADAL" clId="{615B9DD3-DBEF-41CF-9AD8-DF603B94B254}" dt="2024-07-16T13:18:06.091" v="961" actId="20577"/>
          <ac:spMkLst>
            <pc:docMk/>
            <pc:sldMk cId="1413665298" sldId="548"/>
            <ac:spMk id="23553" creationId="{00000000-0000-0000-0000-000000000000}"/>
          </ac:spMkLst>
        </pc:spChg>
        <pc:cxnChg chg="add del mod">
          <ac:chgData name="Thomas Richardson" userId="5a365657-93cb-4f54-9088-edcca3acdaae" providerId="ADAL" clId="{615B9DD3-DBEF-41CF-9AD8-DF603B94B254}" dt="2024-07-16T13:16:13.335" v="898"/>
          <ac:cxnSpMkLst>
            <pc:docMk/>
            <pc:sldMk cId="1413665298" sldId="548"/>
            <ac:cxnSpMk id="7" creationId="{970810A3-B648-AF92-CF9D-EB68F86902D9}"/>
          </ac:cxnSpMkLst>
        </pc:cxnChg>
        <pc:cxnChg chg="add del mod">
          <ac:chgData name="Thomas Richardson" userId="5a365657-93cb-4f54-9088-edcca3acdaae" providerId="ADAL" clId="{615B9DD3-DBEF-41CF-9AD8-DF603B94B254}" dt="2024-07-16T13:16:13.335" v="898"/>
          <ac:cxnSpMkLst>
            <pc:docMk/>
            <pc:sldMk cId="1413665298" sldId="548"/>
            <ac:cxnSpMk id="8" creationId="{FB0E43CF-0A56-EDBB-09AB-C1CB023C179E}"/>
          </ac:cxnSpMkLst>
        </pc:cxnChg>
        <pc:cxnChg chg="add del mod">
          <ac:chgData name="Thomas Richardson" userId="5a365657-93cb-4f54-9088-edcca3acdaae" providerId="ADAL" clId="{615B9DD3-DBEF-41CF-9AD8-DF603B94B254}" dt="2024-07-16T13:16:13.335" v="898"/>
          <ac:cxnSpMkLst>
            <pc:docMk/>
            <pc:sldMk cId="1413665298" sldId="548"/>
            <ac:cxnSpMk id="11" creationId="{DDB263CF-8273-A7EE-1711-5219D35E2F89}"/>
          </ac:cxnSpMkLst>
        </pc:cxnChg>
        <pc:cxnChg chg="add del mod">
          <ac:chgData name="Thomas Richardson" userId="5a365657-93cb-4f54-9088-edcca3acdaae" providerId="ADAL" clId="{615B9DD3-DBEF-41CF-9AD8-DF603B94B254}" dt="2024-07-16T13:16:13.335" v="898"/>
          <ac:cxnSpMkLst>
            <pc:docMk/>
            <pc:sldMk cId="1413665298" sldId="548"/>
            <ac:cxnSpMk id="12" creationId="{75D36142-C27B-EC32-8ABB-3ACB002A2466}"/>
          </ac:cxnSpMkLst>
        </pc:cxnChg>
        <pc:cxnChg chg="add del mod">
          <ac:chgData name="Thomas Richardson" userId="5a365657-93cb-4f54-9088-edcca3acdaae" providerId="ADAL" clId="{615B9DD3-DBEF-41CF-9AD8-DF603B94B254}" dt="2024-07-16T13:16:13.335" v="898"/>
          <ac:cxnSpMkLst>
            <pc:docMk/>
            <pc:sldMk cId="1413665298" sldId="548"/>
            <ac:cxnSpMk id="13" creationId="{9684CD24-A778-568B-32D6-97CD45110DD9}"/>
          </ac:cxnSpMkLst>
        </pc:cxnChg>
        <pc:cxnChg chg="add del mod">
          <ac:chgData name="Thomas Richardson" userId="5a365657-93cb-4f54-9088-edcca3acdaae" providerId="ADAL" clId="{615B9DD3-DBEF-41CF-9AD8-DF603B94B254}" dt="2024-07-16T13:16:13.335" v="898"/>
          <ac:cxnSpMkLst>
            <pc:docMk/>
            <pc:sldMk cId="1413665298" sldId="548"/>
            <ac:cxnSpMk id="14" creationId="{EFAC3C1D-FBC1-01C4-682C-F8E6A5E39611}"/>
          </ac:cxnSpMkLst>
        </pc:cxnChg>
        <pc:cxnChg chg="add del mod">
          <ac:chgData name="Thomas Richardson" userId="5a365657-93cb-4f54-9088-edcca3acdaae" providerId="ADAL" clId="{615B9DD3-DBEF-41CF-9AD8-DF603B94B254}" dt="2024-07-16T13:16:13.335" v="898"/>
          <ac:cxnSpMkLst>
            <pc:docMk/>
            <pc:sldMk cId="1413665298" sldId="548"/>
            <ac:cxnSpMk id="15" creationId="{A1BBE8FE-1F13-EE63-F96D-9B7DD8B27EAD}"/>
          </ac:cxnSpMkLst>
        </pc:cxnChg>
        <pc:cxnChg chg="add del mod">
          <ac:chgData name="Thomas Richardson" userId="5a365657-93cb-4f54-9088-edcca3acdaae" providerId="ADAL" clId="{615B9DD3-DBEF-41CF-9AD8-DF603B94B254}" dt="2024-07-16T13:16:13.335" v="898"/>
          <ac:cxnSpMkLst>
            <pc:docMk/>
            <pc:sldMk cId="1413665298" sldId="548"/>
            <ac:cxnSpMk id="16" creationId="{CE7074FD-B733-A78F-EA4C-7215426DA55A}"/>
          </ac:cxnSpMkLst>
        </pc:cxnChg>
        <pc:cxnChg chg="add mod">
          <ac:chgData name="Thomas Richardson" userId="5a365657-93cb-4f54-9088-edcca3acdaae" providerId="ADAL" clId="{615B9DD3-DBEF-41CF-9AD8-DF603B94B254}" dt="2024-07-16T13:17:17.489" v="933"/>
          <ac:cxnSpMkLst>
            <pc:docMk/>
            <pc:sldMk cId="1413665298" sldId="548"/>
            <ac:cxnSpMk id="28" creationId="{FA318F6F-5EB5-7927-73FB-43786540C81F}"/>
          </ac:cxnSpMkLst>
        </pc:cxnChg>
        <pc:cxnChg chg="add mod">
          <ac:chgData name="Thomas Richardson" userId="5a365657-93cb-4f54-9088-edcca3acdaae" providerId="ADAL" clId="{615B9DD3-DBEF-41CF-9AD8-DF603B94B254}" dt="2024-07-16T13:17:17.489" v="933"/>
          <ac:cxnSpMkLst>
            <pc:docMk/>
            <pc:sldMk cId="1413665298" sldId="548"/>
            <ac:cxnSpMk id="29" creationId="{B4DE956E-AB09-2FBB-DEE0-0AD7C411BD31}"/>
          </ac:cxnSpMkLst>
        </pc:cxnChg>
        <pc:cxnChg chg="add mod">
          <ac:chgData name="Thomas Richardson" userId="5a365657-93cb-4f54-9088-edcca3acdaae" providerId="ADAL" clId="{615B9DD3-DBEF-41CF-9AD8-DF603B94B254}" dt="2024-07-16T13:17:17.489" v="933"/>
          <ac:cxnSpMkLst>
            <pc:docMk/>
            <pc:sldMk cId="1413665298" sldId="548"/>
            <ac:cxnSpMk id="32" creationId="{A1EDE082-1750-97FC-87E4-3A45C8B887F6}"/>
          </ac:cxnSpMkLst>
        </pc:cxnChg>
        <pc:cxnChg chg="add mod">
          <ac:chgData name="Thomas Richardson" userId="5a365657-93cb-4f54-9088-edcca3acdaae" providerId="ADAL" clId="{615B9DD3-DBEF-41CF-9AD8-DF603B94B254}" dt="2024-07-16T13:17:17.489" v="933"/>
          <ac:cxnSpMkLst>
            <pc:docMk/>
            <pc:sldMk cId="1413665298" sldId="548"/>
            <ac:cxnSpMk id="33" creationId="{D3316C68-980E-CD12-E854-A548140E2EA8}"/>
          </ac:cxnSpMkLst>
        </pc:cxnChg>
        <pc:cxnChg chg="add mod">
          <ac:chgData name="Thomas Richardson" userId="5a365657-93cb-4f54-9088-edcca3acdaae" providerId="ADAL" clId="{615B9DD3-DBEF-41CF-9AD8-DF603B94B254}" dt="2024-07-16T13:17:17.489" v="933"/>
          <ac:cxnSpMkLst>
            <pc:docMk/>
            <pc:sldMk cId="1413665298" sldId="548"/>
            <ac:cxnSpMk id="34" creationId="{389ABC9F-D2A1-727C-45B3-3752CF66F7D1}"/>
          </ac:cxnSpMkLst>
        </pc:cxnChg>
        <pc:cxnChg chg="add mod">
          <ac:chgData name="Thomas Richardson" userId="5a365657-93cb-4f54-9088-edcca3acdaae" providerId="ADAL" clId="{615B9DD3-DBEF-41CF-9AD8-DF603B94B254}" dt="2024-07-16T13:17:17.489" v="933"/>
          <ac:cxnSpMkLst>
            <pc:docMk/>
            <pc:sldMk cId="1413665298" sldId="548"/>
            <ac:cxnSpMk id="35" creationId="{B697B668-5C06-CFAA-C433-95591CCAD4FA}"/>
          </ac:cxnSpMkLst>
        </pc:cxnChg>
        <pc:cxnChg chg="add mod">
          <ac:chgData name="Thomas Richardson" userId="5a365657-93cb-4f54-9088-edcca3acdaae" providerId="ADAL" clId="{615B9DD3-DBEF-41CF-9AD8-DF603B94B254}" dt="2024-07-16T13:17:17.489" v="933"/>
          <ac:cxnSpMkLst>
            <pc:docMk/>
            <pc:sldMk cId="1413665298" sldId="548"/>
            <ac:cxnSpMk id="36" creationId="{ADAFE201-DB36-687A-806E-03538A0010F4}"/>
          </ac:cxnSpMkLst>
        </pc:cxnChg>
        <pc:cxnChg chg="add mod">
          <ac:chgData name="Thomas Richardson" userId="5a365657-93cb-4f54-9088-edcca3acdaae" providerId="ADAL" clId="{615B9DD3-DBEF-41CF-9AD8-DF603B94B254}" dt="2024-07-16T13:17:17.489" v="933"/>
          <ac:cxnSpMkLst>
            <pc:docMk/>
            <pc:sldMk cId="1413665298" sldId="548"/>
            <ac:cxnSpMk id="37" creationId="{4CFBEAD9-1F84-F3F4-B953-575F2BEB297C}"/>
          </ac:cxnSpMkLst>
        </pc:cxnChg>
        <pc:cxnChg chg="add mod">
          <ac:chgData name="Thomas Richardson" userId="5a365657-93cb-4f54-9088-edcca3acdaae" providerId="ADAL" clId="{615B9DD3-DBEF-41CF-9AD8-DF603B94B254}" dt="2024-07-16T13:19:55.547" v="996" actId="14100"/>
          <ac:cxnSpMkLst>
            <pc:docMk/>
            <pc:sldMk cId="1413665298" sldId="548"/>
            <ac:cxnSpMk id="42" creationId="{BAAD93BC-2AE1-FC5B-66AF-A9EBA0B37BAF}"/>
          </ac:cxnSpMkLst>
        </pc:cxnChg>
        <pc:cxnChg chg="add mod">
          <ac:chgData name="Thomas Richardson" userId="5a365657-93cb-4f54-9088-edcca3acdaae" providerId="ADAL" clId="{615B9DD3-DBEF-41CF-9AD8-DF603B94B254}" dt="2024-07-16T13:19:44.822" v="991" actId="14100"/>
          <ac:cxnSpMkLst>
            <pc:docMk/>
            <pc:sldMk cId="1413665298" sldId="548"/>
            <ac:cxnSpMk id="43" creationId="{A14ED2D3-C226-CFFD-2220-CECC672E8B8F}"/>
          </ac:cxnSpMkLst>
        </pc:cxnChg>
        <pc:cxnChg chg="add mod">
          <ac:chgData name="Thomas Richardson" userId="5a365657-93cb-4f54-9088-edcca3acdaae" providerId="ADAL" clId="{615B9DD3-DBEF-41CF-9AD8-DF603B94B254}" dt="2024-07-16T13:19:51.562" v="994" actId="1076"/>
          <ac:cxnSpMkLst>
            <pc:docMk/>
            <pc:sldMk cId="1413665298" sldId="548"/>
            <ac:cxnSpMk id="46" creationId="{4EC7BAAA-A484-6BC3-2BB2-D8CC3698EF48}"/>
          </ac:cxnSpMkLst>
        </pc:cxnChg>
        <pc:cxnChg chg="add mod">
          <ac:chgData name="Thomas Richardson" userId="5a365657-93cb-4f54-9088-edcca3acdaae" providerId="ADAL" clId="{615B9DD3-DBEF-41CF-9AD8-DF603B94B254}" dt="2024-07-16T13:20:02.740" v="999" actId="14100"/>
          <ac:cxnSpMkLst>
            <pc:docMk/>
            <pc:sldMk cId="1413665298" sldId="548"/>
            <ac:cxnSpMk id="47" creationId="{E99D534D-9930-B607-13DD-C874C58A571D}"/>
          </ac:cxnSpMkLst>
        </pc:cxnChg>
        <pc:cxnChg chg="add mod">
          <ac:chgData name="Thomas Richardson" userId="5a365657-93cb-4f54-9088-edcca3acdaae" providerId="ADAL" clId="{615B9DD3-DBEF-41CF-9AD8-DF603B94B254}" dt="2024-07-16T13:20:11.516" v="1001" actId="14100"/>
          <ac:cxnSpMkLst>
            <pc:docMk/>
            <pc:sldMk cId="1413665298" sldId="548"/>
            <ac:cxnSpMk id="48" creationId="{03E6D75F-F145-2997-00F7-A54F89720038}"/>
          </ac:cxnSpMkLst>
        </pc:cxnChg>
        <pc:cxnChg chg="add mod">
          <ac:chgData name="Thomas Richardson" userId="5a365657-93cb-4f54-9088-edcca3acdaae" providerId="ADAL" clId="{615B9DD3-DBEF-41CF-9AD8-DF603B94B254}" dt="2024-07-16T13:20:17.610" v="1003" actId="14100"/>
          <ac:cxnSpMkLst>
            <pc:docMk/>
            <pc:sldMk cId="1413665298" sldId="548"/>
            <ac:cxnSpMk id="49" creationId="{5647203B-163B-E6A3-2187-0045A85CE923}"/>
          </ac:cxnSpMkLst>
        </pc:cxnChg>
        <pc:cxnChg chg="add mod">
          <ac:chgData name="Thomas Richardson" userId="5a365657-93cb-4f54-9088-edcca3acdaae" providerId="ADAL" clId="{615B9DD3-DBEF-41CF-9AD8-DF603B94B254}" dt="2024-07-16T13:20:23.763" v="1005" actId="14100"/>
          <ac:cxnSpMkLst>
            <pc:docMk/>
            <pc:sldMk cId="1413665298" sldId="548"/>
            <ac:cxnSpMk id="50" creationId="{8244CDA6-30AE-8CFC-BAB5-9E17C5211216}"/>
          </ac:cxnSpMkLst>
        </pc:cxnChg>
        <pc:cxnChg chg="add mod">
          <ac:chgData name="Thomas Richardson" userId="5a365657-93cb-4f54-9088-edcca3acdaae" providerId="ADAL" clId="{615B9DD3-DBEF-41CF-9AD8-DF603B94B254}" dt="2024-07-16T13:20:28.132" v="1007" actId="14100"/>
          <ac:cxnSpMkLst>
            <pc:docMk/>
            <pc:sldMk cId="1413665298" sldId="548"/>
            <ac:cxnSpMk id="51" creationId="{5A37A871-ECD7-560A-6E2C-057FBD955ADC}"/>
          </ac:cxnSpMkLst>
        </pc:cxnChg>
      </pc:sldChg>
      <pc:sldChg chg="modSp add mod">
        <pc:chgData name="Thomas Richardson" userId="5a365657-93cb-4f54-9088-edcca3acdaae" providerId="ADAL" clId="{615B9DD3-DBEF-41CF-9AD8-DF603B94B254}" dt="2024-07-16T13:24:13.947" v="1397" actId="20577"/>
        <pc:sldMkLst>
          <pc:docMk/>
          <pc:sldMk cId="463067889" sldId="549"/>
        </pc:sldMkLst>
        <pc:spChg chg="mod">
          <ac:chgData name="Thomas Richardson" userId="5a365657-93cb-4f54-9088-edcca3acdaae" providerId="ADAL" clId="{615B9DD3-DBEF-41CF-9AD8-DF603B94B254}" dt="2024-07-16T13:24:13.947" v="1397" actId="20577"/>
          <ac:spMkLst>
            <pc:docMk/>
            <pc:sldMk cId="463067889" sldId="549"/>
            <ac:spMk id="6" creationId="{00000000-0000-0000-0000-000000000000}"/>
          </ac:spMkLst>
        </pc:spChg>
        <pc:spChg chg="mod">
          <ac:chgData name="Thomas Richardson" userId="5a365657-93cb-4f54-9088-edcca3acdaae" providerId="ADAL" clId="{615B9DD3-DBEF-41CF-9AD8-DF603B94B254}" dt="2024-07-16T13:22:54.795" v="1055" actId="20577"/>
          <ac:spMkLst>
            <pc:docMk/>
            <pc:sldMk cId="463067889" sldId="549"/>
            <ac:spMk id="23553" creationId="{00000000-0000-0000-0000-000000000000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1"/>
            <a:ext cx="2946860" cy="496179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88598" tIns="44299" rIns="88598" bIns="44299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100">
                <a:latin typeface="Arial" charset="0"/>
                <a:ea typeface="ＭＳ Ｐゴシック" pitchFamily="-108" charset="-128"/>
                <a:cs typeface="+mn-cs"/>
              </a:defRPr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9722" y="1"/>
            <a:ext cx="2946860" cy="496179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88598" tIns="44299" rIns="88598" bIns="44299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100">
                <a:latin typeface="Arial" charset="0"/>
                <a:ea typeface="ＭＳ Ｐゴシック" pitchFamily="-108" charset="-128"/>
                <a:cs typeface="+mn-cs"/>
              </a:defRPr>
            </a:lvl1pPr>
          </a:lstStyle>
          <a:p>
            <a:pPr>
              <a:defRPr/>
            </a:pPr>
            <a:fld id="{C05613C6-8964-4A9D-BF90-C2EFDD8392F7}" type="datetime1">
              <a:rPr lang="en-GB" altLang="en-US"/>
              <a:pPr>
                <a:defRPr/>
              </a:pPr>
              <a:t>25/07/2024</a:t>
            </a:fld>
            <a:endParaRPr lang="en-GB" altLang="en-US"/>
          </a:p>
        </p:txBody>
      </p:sp>
      <p:sp>
        <p:nvSpPr>
          <p:cNvPr id="1536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2" y="9429729"/>
            <a:ext cx="2946860" cy="496179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88598" tIns="44299" rIns="88598" bIns="44299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100">
                <a:latin typeface="Arial" charset="0"/>
                <a:ea typeface="ＭＳ Ｐゴシック" pitchFamily="-108" charset="-128"/>
                <a:cs typeface="+mn-cs"/>
              </a:defRPr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1536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9722" y="9429729"/>
            <a:ext cx="2946860" cy="496179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88598" tIns="44299" rIns="88598" bIns="44299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100">
                <a:ea typeface="ＭＳ Ｐゴシック" pitchFamily="-108" charset="-128"/>
                <a:cs typeface="+mn-cs"/>
              </a:defRPr>
            </a:lvl1pPr>
          </a:lstStyle>
          <a:p>
            <a:pPr>
              <a:defRPr/>
            </a:pPr>
            <a:fld id="{BA033373-47E7-4A06-A0A0-202CD620D572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649948682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2" y="1"/>
            <a:ext cx="2946860" cy="496179"/>
          </a:xfrm>
          <a:prstGeom prst="rect">
            <a:avLst/>
          </a:prstGeom>
        </p:spPr>
        <p:txBody>
          <a:bodyPr vert="horz" wrap="square" lIns="88598" tIns="44299" rIns="88598" bIns="44299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100">
                <a:latin typeface="Arial" charset="0"/>
                <a:ea typeface="ＭＳ Ｐゴシック" pitchFamily="-108" charset="-128"/>
                <a:cs typeface="+mn-cs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9722" y="1"/>
            <a:ext cx="2946860" cy="496179"/>
          </a:xfrm>
          <a:prstGeom prst="rect">
            <a:avLst/>
          </a:prstGeom>
        </p:spPr>
        <p:txBody>
          <a:bodyPr vert="horz" wrap="square" lIns="88598" tIns="44299" rIns="88598" bIns="44299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100">
                <a:latin typeface="Arial" charset="0"/>
                <a:ea typeface="ＭＳ Ｐゴシック" pitchFamily="-108" charset="-128"/>
                <a:cs typeface="+mn-cs"/>
              </a:defRPr>
            </a:lvl1pPr>
          </a:lstStyle>
          <a:p>
            <a:pPr>
              <a:defRPr/>
            </a:pPr>
            <a:fld id="{2A6D5B6E-DA36-4438-ACC4-059222301CBB}" type="datetimeFigureOut">
              <a:rPr lang="en-GB" altLang="en-US"/>
              <a:pPr>
                <a:defRPr/>
              </a:pPr>
              <a:t>25/07/2024</a:t>
            </a:fld>
            <a:endParaRPr lang="en-GB" alt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5988" y="741363"/>
            <a:ext cx="4965700" cy="37258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88598" tIns="44299" rIns="88598" bIns="44299" rtlCol="0" anchor="ctr"/>
          <a:lstStyle/>
          <a:p>
            <a:pPr lvl="0"/>
            <a:endParaRPr lang="en-GB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879" y="4716024"/>
            <a:ext cx="5437922" cy="4467935"/>
          </a:xfrm>
          <a:prstGeom prst="rect">
            <a:avLst/>
          </a:prstGeom>
        </p:spPr>
        <p:txBody>
          <a:bodyPr vert="horz" wrap="square" lIns="88598" tIns="44299" rIns="88598" bIns="4429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noProof="0"/>
              <a:t>Click to edit Master text styles</a:t>
            </a:r>
          </a:p>
          <a:p>
            <a:pPr lvl="1"/>
            <a:r>
              <a:rPr lang="en-US" altLang="en-US" noProof="0"/>
              <a:t>Second level</a:t>
            </a:r>
          </a:p>
          <a:p>
            <a:pPr lvl="2"/>
            <a:r>
              <a:rPr lang="en-US" altLang="en-US" noProof="0"/>
              <a:t>Third level</a:t>
            </a:r>
          </a:p>
          <a:p>
            <a:pPr lvl="3"/>
            <a:r>
              <a:rPr lang="en-US" altLang="en-US" noProof="0"/>
              <a:t>Fourth level</a:t>
            </a:r>
          </a:p>
          <a:p>
            <a:pPr lvl="4"/>
            <a:r>
              <a:rPr lang="en-US" altLang="en-US" noProof="0"/>
              <a:t>Fifth level</a:t>
            </a:r>
            <a:endParaRPr lang="en-GB" alt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2" y="9429729"/>
            <a:ext cx="2946860" cy="496179"/>
          </a:xfrm>
          <a:prstGeom prst="rect">
            <a:avLst/>
          </a:prstGeom>
        </p:spPr>
        <p:txBody>
          <a:bodyPr vert="horz" wrap="square" lIns="88598" tIns="44299" rIns="88598" bIns="44299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100">
                <a:latin typeface="Arial" charset="0"/>
                <a:ea typeface="ＭＳ Ｐゴシック" pitchFamily="-108" charset="-128"/>
                <a:cs typeface="+mn-cs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9722" y="9429729"/>
            <a:ext cx="2946860" cy="496179"/>
          </a:xfrm>
          <a:prstGeom prst="rect">
            <a:avLst/>
          </a:prstGeom>
        </p:spPr>
        <p:txBody>
          <a:bodyPr vert="horz" wrap="square" lIns="88598" tIns="44299" rIns="88598" bIns="44299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100">
                <a:ea typeface="ＭＳ Ｐゴシック" pitchFamily="-108" charset="-128"/>
                <a:cs typeface="+mn-cs"/>
              </a:defRPr>
            </a:lvl1pPr>
          </a:lstStyle>
          <a:p>
            <a:pPr>
              <a:defRPr/>
            </a:pPr>
            <a:fld id="{CFBFF0DC-F6B4-4502-81CA-CEBA5E9A248C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038654146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0ABE5C-587F-4F73-B246-21C80CA284E8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5517618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8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marL="365125" indent="-255588" algn="just" eaLnBrk="1" hangingPunct="1">
              <a:lnSpc>
                <a:spcPct val="90000"/>
              </a:lnSpc>
              <a:buFont typeface="Wingdings 3" pitchFamily="18" charset="2"/>
              <a:buChar char=""/>
            </a:pPr>
            <a:endParaRPr lang="en-GB" altLang="en-US" dirty="0">
              <a:ea typeface="ＭＳ Ｐゴシック" pitchFamily="-108" charset="-128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1053737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8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marL="365125" indent="-255588" algn="just" eaLnBrk="1" hangingPunct="1">
              <a:lnSpc>
                <a:spcPct val="90000"/>
              </a:lnSpc>
              <a:buFont typeface="Wingdings 3" pitchFamily="18" charset="2"/>
              <a:buChar char=""/>
            </a:pPr>
            <a:endParaRPr lang="en-GB" altLang="en-US" dirty="0">
              <a:ea typeface="ＭＳ Ｐゴシック" pitchFamily="-108" charset="-128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571867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8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marL="365125" indent="-255588" algn="just" eaLnBrk="1" hangingPunct="1">
              <a:lnSpc>
                <a:spcPct val="90000"/>
              </a:lnSpc>
              <a:buFont typeface="Wingdings 3" pitchFamily="18" charset="2"/>
              <a:buChar char=""/>
            </a:pPr>
            <a:endParaRPr lang="en-GB" altLang="en-US" dirty="0">
              <a:ea typeface="ＭＳ Ｐゴシック" pitchFamily="-108" charset="-128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6603825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8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marL="365125" indent="-255588" algn="just" eaLnBrk="1" hangingPunct="1">
              <a:lnSpc>
                <a:spcPct val="90000"/>
              </a:lnSpc>
              <a:buFont typeface="Wingdings 3" pitchFamily="18" charset="2"/>
              <a:buChar char=""/>
            </a:pPr>
            <a:endParaRPr lang="en-GB" altLang="en-US" dirty="0">
              <a:ea typeface="ＭＳ Ｐゴシック" pitchFamily="-108" charset="-128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8011532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8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marL="365125" indent="-255588" algn="just" eaLnBrk="1" hangingPunct="1">
              <a:lnSpc>
                <a:spcPct val="90000"/>
              </a:lnSpc>
              <a:buFont typeface="Wingdings 3" pitchFamily="18" charset="2"/>
              <a:buChar char=""/>
            </a:pPr>
            <a:endParaRPr lang="en-GB" altLang="en-US" dirty="0">
              <a:ea typeface="ＭＳ Ｐゴシック" pitchFamily="-108" charset="-128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425461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marL="365125" indent="-255588" algn="just" eaLnBrk="1" hangingPunct="1">
              <a:lnSpc>
                <a:spcPct val="90000"/>
              </a:lnSpc>
              <a:buFont typeface="Wingdings 3" pitchFamily="18" charset="2"/>
              <a:buChar char=""/>
            </a:pPr>
            <a:endParaRPr lang="en-GB" altLang="en-US" dirty="0">
              <a:ea typeface="ＭＳ Ｐゴシック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886056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1102240" y="2386744"/>
            <a:ext cx="693952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5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21396" y="4352544"/>
            <a:ext cx="5101209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1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19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2378A9C-1939-48CD-BDD4-763BAE7726C2}" type="datetime1">
              <a:rPr lang="en-GB" altLang="en-US" smtClean="0"/>
              <a:pPr>
                <a:defRPr/>
              </a:pPr>
              <a:t>25/07/2024</a:t>
            </a:fld>
            <a:endParaRPr lang="en-GB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9B8FE31-8738-45A2-9C8B-53AD2BA696CF}" type="slidenum">
              <a:rPr lang="en-GB" altLang="en-US" smtClean="0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25962412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A1EDA8D-462E-4351-BB70-F098359B5B1F}" type="datetime1">
              <a:rPr lang="en-GB" altLang="en-US" smtClean="0"/>
              <a:pPr>
                <a:defRPr/>
              </a:pPr>
              <a:t>25/07/2024</a:t>
            </a:fld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E9E1DA-1FA6-4715-A13B-46F58ED48151}" type="slidenum">
              <a:rPr lang="en-GB" altLang="en-US" smtClean="0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5145651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89834" y="937260"/>
            <a:ext cx="1053966" cy="498348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606046" y="937260"/>
            <a:ext cx="4716174" cy="498348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C37A9F3-975F-4BE1-823C-35B1CC946E61}" type="datetime1">
              <a:rPr lang="en-GB" altLang="en-US" smtClean="0"/>
              <a:pPr>
                <a:defRPr/>
              </a:pPr>
              <a:t>25/07/2024</a:t>
            </a:fld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8BF01D1-AED3-4313-84A6-304AA78A1104}" type="slidenum">
              <a:rPr lang="en-GB" altLang="en-US" smtClean="0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1956171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0F2402E-9645-4C6D-8BD2-9BA03C63034C}" type="datetime1">
              <a:rPr lang="en-GB" altLang="en-US" smtClean="0"/>
              <a:pPr>
                <a:defRPr/>
              </a:pPr>
              <a:t>25/07/2024</a:t>
            </a:fld>
            <a:endParaRPr lang="en-GB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D7974AC-BD22-4222-971E-5DB19036CBF9}" type="slidenum">
              <a:rPr lang="en-GB" altLang="en-US" smtClean="0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6246971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106424" y="2386744"/>
            <a:ext cx="6940296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5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1396" y="4352465"/>
            <a:ext cx="5101209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1900">
                <a:solidFill>
                  <a:schemeClr val="tx1"/>
                </a:solidFill>
              </a:defRPr>
            </a:lvl1pPr>
            <a:lvl2pPr marL="457200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D7ABFC8-65F4-4E55-BDC6-2AEDB135C72D}" type="datetime1">
              <a:rPr lang="en-GB" altLang="en-US" smtClean="0"/>
              <a:pPr>
                <a:defRPr/>
              </a:pPr>
              <a:t>25/07/2024</a:t>
            </a:fld>
            <a:endParaRPr lang="en-GB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BCCB30C-BB41-4B70-8F98-3333C3C0525F}" type="slidenum">
              <a:rPr lang="en-GB" altLang="en-US" smtClean="0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90576585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2239" y="2638044"/>
            <a:ext cx="3288023" cy="31019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3737" y="2638044"/>
            <a:ext cx="3290516" cy="31019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2331B06-DEF6-4895-99E4-857C72C76AB6}" type="datetime1">
              <a:rPr lang="en-GB" altLang="en-US" smtClean="0"/>
              <a:pPr>
                <a:defRPr/>
              </a:pPr>
              <a:t>25/07/2024</a:t>
            </a:fld>
            <a:endParaRPr lang="en-GB" alt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F09C3F6-4502-42A5-9EA1-092CF01D47A0}" type="slidenum">
              <a:rPr lang="en-GB" altLang="en-US" smtClean="0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2196941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2239" y="2313434"/>
            <a:ext cx="3288024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2239" y="3143250"/>
            <a:ext cx="3288024" cy="25967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3737" y="3143250"/>
            <a:ext cx="3290516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4753737" y="2313434"/>
            <a:ext cx="3290516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2331B06-DEF6-4895-99E4-857C72C76AB6}" type="datetime1">
              <a:rPr lang="en-GB" altLang="en-US" smtClean="0"/>
              <a:pPr>
                <a:defRPr/>
              </a:pPr>
              <a:t>25/07/2024</a:t>
            </a:fld>
            <a:endParaRPr lang="en-GB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F09C3F6-4502-42A5-9EA1-092CF01D47A0}" type="slidenum">
              <a:rPr lang="en-GB" altLang="en-US" smtClean="0"/>
              <a:pPr>
                <a:defRPr/>
              </a:pPr>
              <a:t>‹#›</a:t>
            </a:fld>
            <a:endParaRPr lang="en-GB" alt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58754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17949FE-E714-44E1-84F4-F17EF8765279}" type="datetime1">
              <a:rPr lang="en-GB" altLang="en-US" smtClean="0"/>
              <a:pPr>
                <a:defRPr/>
              </a:pPr>
              <a:t>25/07/2024</a:t>
            </a:fld>
            <a:endParaRPr lang="en-GB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6C5C69-3979-41D9-839D-845945D507C3}" type="slidenum">
              <a:rPr lang="en-GB" altLang="en-US" smtClean="0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0472488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22AD38D-CD76-4927-A9B4-E7BFC9405F15}" type="datetime1">
              <a:rPr lang="en-GB" altLang="en-US" smtClean="0"/>
              <a:pPr>
                <a:defRPr/>
              </a:pPr>
              <a:t>25/07/2024</a:t>
            </a:fld>
            <a:endParaRPr lang="en-GB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5FD7AEE-21B9-43FB-A9E4-465C604804B8}" type="slidenum">
              <a:rPr lang="en-GB" altLang="en-US" smtClean="0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9930592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457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640703" y="2243829"/>
            <a:ext cx="3290594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1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52060" y="804672"/>
            <a:ext cx="361188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2965" y="3549918"/>
            <a:ext cx="284607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71AFAD0-73DA-4E5D-A42E-09386D74AF3D}" type="datetime1">
              <a:rPr lang="en-GB" altLang="en-US" smtClean="0"/>
              <a:pPr>
                <a:defRPr/>
              </a:pPr>
              <a:t>25/07/2024</a:t>
            </a:fld>
            <a:endParaRPr lang="en-GB" alt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640703" y="6236208"/>
            <a:ext cx="3806398" cy="320040"/>
          </a:xfrm>
        </p:spPr>
        <p:txBody>
          <a:bodyPr>
            <a:normAutofit/>
          </a:bodyPr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4EF7B06-225D-4F2D-9439-2464AE8C9231}" type="slidenum">
              <a:rPr lang="en-GB" altLang="en-US" smtClean="0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4622894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1" y="0"/>
            <a:ext cx="4571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640080" y="2243828"/>
            <a:ext cx="3291840" cy="1143000"/>
          </a:xfrm>
          <a:solidFill>
            <a:srgbClr val="FFFFFF"/>
          </a:solidFill>
          <a:ln>
            <a:solidFill>
              <a:srgbClr val="262626"/>
            </a:solidFill>
          </a:ln>
        </p:spPr>
        <p:txBody>
          <a:bodyPr anchor="ctr" anchorCtr="1">
            <a:noAutofit/>
          </a:bodyPr>
          <a:lstStyle>
            <a:lvl1pPr>
              <a:defRPr sz="21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72000" y="-42172"/>
            <a:ext cx="4576573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2965" y="3549919"/>
            <a:ext cx="284607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pPr>
              <a:defRPr/>
            </a:pPr>
            <a:fld id="{82331B06-DEF6-4895-99E4-857C72C76AB6}" type="datetime1">
              <a:rPr lang="en-GB" altLang="en-US" smtClean="0"/>
              <a:pPr>
                <a:defRPr/>
              </a:pPr>
              <a:t>25/07/2024</a:t>
            </a:fld>
            <a:endParaRPr lang="en-GB" alt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640080" y="6236208"/>
            <a:ext cx="3803904" cy="320040"/>
          </a:xfrm>
        </p:spPr>
        <p:txBody>
          <a:bodyPr>
            <a:normAutofit/>
          </a:bodyPr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F09C3F6-4502-42A5-9EA1-092CF01D47A0}" type="slidenum">
              <a:rPr lang="en-GB" altLang="en-US" smtClean="0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9614621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1606045" y="964692"/>
            <a:ext cx="5937755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6045" y="2638045"/>
            <a:ext cx="5937755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78943" y="6238816"/>
            <a:ext cx="2065310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pPr>
              <a:defRPr/>
            </a:pPr>
            <a:fld id="{82331B06-DEF6-4895-99E4-857C72C76AB6}" type="datetime1">
              <a:rPr lang="en-GB" altLang="en-US" smtClean="0"/>
              <a:pPr>
                <a:defRPr/>
              </a:pPr>
              <a:t>25/07/2024</a:t>
            </a:fld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02239" y="6236208"/>
            <a:ext cx="4556664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40112" y="6217920"/>
            <a:ext cx="365760" cy="365760"/>
          </a:xfrm>
          <a:prstGeom prst="ellipse">
            <a:avLst/>
          </a:prstGeom>
          <a:solidFill>
            <a:srgbClr val="1D1D1D">
              <a:alpha val="69804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FF09C3F6-4502-42A5-9EA1-092CF01D47A0}" type="slidenum">
              <a:rPr lang="en-GB" altLang="en-US" smtClean="0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8089938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1" r:id="rId1"/>
    <p:sldLayoutId id="2147483792" r:id="rId2"/>
    <p:sldLayoutId id="2147483793" r:id="rId3"/>
    <p:sldLayoutId id="2147483794" r:id="rId4"/>
    <p:sldLayoutId id="2147483795" r:id="rId5"/>
    <p:sldLayoutId id="2147483796" r:id="rId6"/>
    <p:sldLayoutId id="2147483797" r:id="rId7"/>
    <p:sldLayoutId id="2147483798" r:id="rId8"/>
    <p:sldLayoutId id="2147483799" r:id="rId9"/>
    <p:sldLayoutId id="2147483800" r:id="rId10"/>
    <p:sldLayoutId id="2147483801" r:id="rId11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600" kern="1200" cap="all" spc="200" baseline="0">
          <a:solidFill>
            <a:srgbClr val="262626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44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59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28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28F47B76-FAA9-4482-ABEB-3962CE1289E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47083" y="114433"/>
            <a:ext cx="8449834" cy="2108537"/>
          </a:xfrm>
        </p:spPr>
        <p:txBody>
          <a:bodyPr anchor="ctr"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3600" kern="100" dirty="0">
                <a:effectLst/>
                <a:latin typeface="Century Gothic (Headings)"/>
                <a:ea typeface="Calibri" panose="020F0502020204030204" pitchFamily="34" charset="0"/>
                <a:cs typeface="Times New Roman" panose="02020603050405020304" pitchFamily="18" charset="0"/>
              </a:rPr>
              <a:t>Self-compassion as a link between financial difficulties and mental health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97EDA67-0FD3-C766-EB8E-2AB1FA50BAAF}"/>
              </a:ext>
            </a:extLst>
          </p:cNvPr>
          <p:cNvSpPr txBox="1"/>
          <p:nvPr/>
        </p:nvSpPr>
        <p:spPr>
          <a:xfrm>
            <a:off x="467108" y="5747219"/>
            <a:ext cx="8329809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400" dirty="0">
                <a:solidFill>
                  <a:srgbClr val="FFFFFF"/>
                </a:solidFill>
                <a:latin typeface="Century Gothic (Headings)"/>
                <a:ea typeface="Ebrima" panose="02000000000000000000" pitchFamily="2" charset="0"/>
                <a:cs typeface="Ebrima" panose="02000000000000000000" pitchFamily="2" charset="0"/>
              </a:rPr>
              <a:t>Thomas Richardson, Sam Ashworth, Nick Maguire</a:t>
            </a:r>
          </a:p>
          <a:p>
            <a:pPr algn="ctr"/>
            <a:r>
              <a:rPr lang="en-US" sz="2400" dirty="0">
                <a:solidFill>
                  <a:srgbClr val="FFFFFF"/>
                </a:solidFill>
                <a:latin typeface="Century Gothic (Headings)"/>
                <a:ea typeface="Ebrima" panose="02000000000000000000" pitchFamily="2" charset="0"/>
                <a:cs typeface="Ebrima" panose="02000000000000000000" pitchFamily="2" charset="0"/>
              </a:rPr>
              <a:t>School of Psychology, University of Southampton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16D7A0B3-7B8C-18EC-24DA-4F48DBC7259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21934" y="2264619"/>
            <a:ext cx="3700131" cy="31722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29928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260350"/>
            <a:ext cx="8280400" cy="744538"/>
          </a:xfrm>
        </p:spPr>
        <p:txBody>
          <a:bodyPr>
            <a:normAutofit/>
          </a:bodyPr>
          <a:lstStyle/>
          <a:p>
            <a:pPr algn="ctr" eaLnBrk="1" hangingPunct="1"/>
            <a:r>
              <a:rPr lang="en-GB" altLang="en-US" b="1" dirty="0">
                <a:ea typeface="ＭＳ Ｐゴシック" pitchFamily="-108" charset="-128"/>
                <a:cs typeface="Arial" charset="0"/>
              </a:rPr>
              <a:t>background</a:t>
            </a:r>
          </a:p>
        </p:txBody>
      </p:sp>
      <p:sp>
        <p:nvSpPr>
          <p:cNvPr id="6" name="Rectangle 3"/>
          <p:cNvSpPr txBox="1">
            <a:spLocks/>
          </p:cNvSpPr>
          <p:nvPr/>
        </p:nvSpPr>
        <p:spPr bwMode="auto">
          <a:xfrm>
            <a:off x="519113" y="1019176"/>
            <a:ext cx="8229600" cy="18820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7A6A5"/>
              </a:buClr>
              <a:buFont typeface="Lucida Grande" pitchFamily="-108" charset="0"/>
              <a:buChar char="●"/>
              <a:defRPr kern="1200">
                <a:solidFill>
                  <a:schemeClr val="tx1"/>
                </a:solidFill>
                <a:latin typeface="+mn-lt"/>
                <a:ea typeface="ＭＳ Ｐゴシック" pitchFamily="-111" charset="-128"/>
                <a:cs typeface="ＭＳ Ｐゴシック" pitchFamily="-111" charset="-128"/>
              </a:defRPr>
            </a:lvl1pPr>
            <a:lvl2pPr marL="742950" indent="-28575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FBA"/>
              </a:buClr>
              <a:buFont typeface="Arial" charset="0"/>
              <a:buChar char="●"/>
              <a:defRPr sz="1600" kern="1200">
                <a:solidFill>
                  <a:schemeClr val="tx1"/>
                </a:solidFill>
                <a:latin typeface="+mn-lt"/>
                <a:ea typeface="ＭＳ Ｐゴシック" pitchFamily="-111" charset="-128"/>
                <a:cs typeface="ＭＳ Ｐゴシック"/>
              </a:defRPr>
            </a:lvl2pPr>
            <a:lvl3pPr marL="11430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ＭＳ Ｐゴシック" pitchFamily="-111" charset="-128"/>
                <a:cs typeface="ＭＳ Ｐゴシック"/>
              </a:defRPr>
            </a:lvl3pPr>
            <a:lvl4pPr marL="16002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ＭＳ Ｐゴシック" pitchFamily="-111" charset="-128"/>
                <a:cs typeface="ＭＳ Ｐゴシック"/>
              </a:defRPr>
            </a:lvl4pPr>
            <a:lvl5pPr marL="20574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ＭＳ Ｐゴシック" pitchFamily="-111" charset="-128"/>
                <a:cs typeface="ＭＳ Ｐゴシック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/>
            <a:r>
              <a:rPr lang="en-US" sz="2400" dirty="0">
                <a:latin typeface="Century Gothic (Headings)"/>
                <a:cs typeface="Calibri" panose="020F0502020204030204" pitchFamily="34" charset="0"/>
              </a:rPr>
              <a:t>Those of low socio-economic status have an increased risk of mental health problems </a:t>
            </a:r>
            <a:r>
              <a:rPr lang="en-GB" dirty="0">
                <a:latin typeface="Century Gothic (Headings)"/>
              </a:rPr>
              <a:t>(</a:t>
            </a:r>
            <a:r>
              <a:rPr lang="en-GB" dirty="0" err="1">
                <a:latin typeface="Century Gothic (Headings)"/>
              </a:rPr>
              <a:t>Kivimäki</a:t>
            </a:r>
            <a:r>
              <a:rPr lang="en-GB" dirty="0">
                <a:latin typeface="Century Gothic (Headings)"/>
              </a:rPr>
              <a:t> et al., 2020)</a:t>
            </a:r>
            <a:r>
              <a:rPr lang="en-GB" sz="2400" dirty="0">
                <a:latin typeface="Century Gothic (Headings)"/>
              </a:rPr>
              <a:t>.</a:t>
            </a:r>
            <a:endParaRPr lang="en-US" sz="2400" dirty="0">
              <a:latin typeface="Century Gothic (Headings)"/>
              <a:cs typeface="Calibri" panose="020F0502020204030204" pitchFamily="34" charset="0"/>
            </a:endParaRPr>
          </a:p>
          <a:p>
            <a:pPr algn="just">
              <a:lnSpc>
                <a:spcPct val="80000"/>
              </a:lnSpc>
            </a:pPr>
            <a:endParaRPr lang="en-US" sz="2400" dirty="0">
              <a:latin typeface="Century Gothic (Headings)"/>
              <a:cs typeface="Calibri" panose="020F0502020204030204" pitchFamily="34" charset="0"/>
            </a:endParaRPr>
          </a:p>
          <a:p>
            <a:pPr algn="just">
              <a:lnSpc>
                <a:spcPct val="80000"/>
              </a:lnSpc>
            </a:pPr>
            <a:r>
              <a:rPr lang="en-GB" sz="2400" dirty="0">
                <a:latin typeface="Century Gothic (Headings)"/>
              </a:rPr>
              <a:t>Recessions lead to an increase in common mental disorders, substance use problems and suicidal behaviour </a:t>
            </a:r>
            <a:r>
              <a:rPr lang="en-GB" dirty="0">
                <a:latin typeface="Century Gothic (Headings)"/>
              </a:rPr>
              <a:t>(</a:t>
            </a:r>
            <a:r>
              <a:rPr lang="en-GB" dirty="0" err="1">
                <a:latin typeface="Century Gothic (Headings)"/>
              </a:rPr>
              <a:t>Frasquilho</a:t>
            </a:r>
            <a:r>
              <a:rPr lang="en-GB" dirty="0">
                <a:latin typeface="Century Gothic (Headings)"/>
              </a:rPr>
              <a:t> et al., 2015)</a:t>
            </a:r>
            <a:r>
              <a:rPr lang="en-GB" sz="2400" dirty="0">
                <a:latin typeface="Century Gothic (Headings)"/>
              </a:rPr>
              <a:t>.</a:t>
            </a:r>
          </a:p>
          <a:p>
            <a:pPr algn="just">
              <a:lnSpc>
                <a:spcPct val="80000"/>
              </a:lnSpc>
            </a:pPr>
            <a:endParaRPr lang="en-GB" sz="2400" dirty="0">
              <a:latin typeface="Century Gothic (Headings)"/>
            </a:endParaRPr>
          </a:p>
          <a:p>
            <a:pPr algn="just">
              <a:lnSpc>
                <a:spcPct val="80000"/>
              </a:lnSpc>
            </a:pPr>
            <a:r>
              <a:rPr lang="en-GB" sz="2400" dirty="0">
                <a:latin typeface="Century Gothic (Headings)"/>
              </a:rPr>
              <a:t>Those in debt more than 3 times as likely to have a mental health problem </a:t>
            </a:r>
            <a:r>
              <a:rPr lang="en-GB" dirty="0">
                <a:latin typeface="Century Gothic (Headings)"/>
              </a:rPr>
              <a:t>(Richardson et al., 2013)</a:t>
            </a:r>
            <a:r>
              <a:rPr lang="en-GB" sz="2400" dirty="0">
                <a:latin typeface="Century Gothic (Headings)"/>
              </a:rPr>
              <a:t>.</a:t>
            </a:r>
          </a:p>
          <a:p>
            <a:pPr algn="just">
              <a:lnSpc>
                <a:spcPct val="80000"/>
              </a:lnSpc>
            </a:pPr>
            <a:endParaRPr lang="en-US" sz="2400" dirty="0">
              <a:latin typeface="Century Gothic (Headings)"/>
              <a:cs typeface="Calibri" panose="020F0502020204030204" pitchFamily="34" charset="0"/>
            </a:endParaRPr>
          </a:p>
          <a:p>
            <a:pPr algn="just">
              <a:lnSpc>
                <a:spcPct val="80000"/>
              </a:lnSpc>
            </a:pPr>
            <a:endParaRPr lang="en-US" sz="2400" dirty="0">
              <a:latin typeface="Century Gothic (Headings)"/>
              <a:cs typeface="Calibri" panose="020F0502020204030204" pitchFamily="34" charset="0"/>
            </a:endParaRPr>
          </a:p>
          <a:p>
            <a:pPr algn="just">
              <a:lnSpc>
                <a:spcPct val="80000"/>
              </a:lnSpc>
            </a:pPr>
            <a:endParaRPr lang="en-US" sz="2400" dirty="0">
              <a:latin typeface="Century Gothic (Headings)"/>
              <a:cs typeface="Calibri" panose="020F0502020204030204" pitchFamily="34" charset="0"/>
            </a:endParaRPr>
          </a:p>
          <a:p>
            <a:pPr algn="just">
              <a:lnSpc>
                <a:spcPct val="80000"/>
              </a:lnSpc>
            </a:pPr>
            <a:endParaRPr lang="en-US" sz="2400" dirty="0">
              <a:latin typeface="Century Gothic (Headings)"/>
              <a:cs typeface="Calibri" panose="020F0502020204030204" pitchFamily="34" charset="0"/>
            </a:endParaRPr>
          </a:p>
          <a:p>
            <a:pPr>
              <a:lnSpc>
                <a:spcPct val="80000"/>
              </a:lnSpc>
            </a:pPr>
            <a:endParaRPr lang="en-US" sz="2400" dirty="0">
              <a:latin typeface="Century Gothic (Headings)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023807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260350"/>
            <a:ext cx="8280400" cy="744538"/>
          </a:xfrm>
        </p:spPr>
        <p:txBody>
          <a:bodyPr>
            <a:normAutofit/>
          </a:bodyPr>
          <a:lstStyle/>
          <a:p>
            <a:pPr algn="ctr" eaLnBrk="1" hangingPunct="1"/>
            <a:r>
              <a:rPr lang="en-GB" altLang="en-US" b="1" dirty="0">
                <a:ea typeface="ＭＳ Ｐゴシック" pitchFamily="-108" charset="-128"/>
                <a:cs typeface="Arial" charset="0"/>
              </a:rPr>
              <a:t>background</a:t>
            </a:r>
          </a:p>
        </p:txBody>
      </p:sp>
      <p:sp>
        <p:nvSpPr>
          <p:cNvPr id="6" name="Rectangle 3"/>
          <p:cNvSpPr txBox="1">
            <a:spLocks/>
          </p:cNvSpPr>
          <p:nvPr/>
        </p:nvSpPr>
        <p:spPr bwMode="auto">
          <a:xfrm>
            <a:off x="519113" y="1019176"/>
            <a:ext cx="8229600" cy="18820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7A6A5"/>
              </a:buClr>
              <a:buFont typeface="Lucida Grande" pitchFamily="-108" charset="0"/>
              <a:buChar char="●"/>
              <a:defRPr kern="1200">
                <a:solidFill>
                  <a:schemeClr val="tx1"/>
                </a:solidFill>
                <a:latin typeface="+mn-lt"/>
                <a:ea typeface="ＭＳ Ｐゴシック" pitchFamily="-111" charset="-128"/>
                <a:cs typeface="ＭＳ Ｐゴシック" pitchFamily="-111" charset="-128"/>
              </a:defRPr>
            </a:lvl1pPr>
            <a:lvl2pPr marL="742950" indent="-28575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FBA"/>
              </a:buClr>
              <a:buFont typeface="Arial" charset="0"/>
              <a:buChar char="●"/>
              <a:defRPr sz="1600" kern="1200">
                <a:solidFill>
                  <a:schemeClr val="tx1"/>
                </a:solidFill>
                <a:latin typeface="+mn-lt"/>
                <a:ea typeface="ＭＳ Ｐゴシック" pitchFamily="-111" charset="-128"/>
                <a:cs typeface="ＭＳ Ｐゴシック"/>
              </a:defRPr>
            </a:lvl2pPr>
            <a:lvl3pPr marL="11430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ＭＳ Ｐゴシック" pitchFamily="-111" charset="-128"/>
                <a:cs typeface="ＭＳ Ｐゴシック"/>
              </a:defRPr>
            </a:lvl3pPr>
            <a:lvl4pPr marL="16002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ＭＳ Ｐゴシック" pitchFamily="-111" charset="-128"/>
                <a:cs typeface="ＭＳ Ｐゴシック"/>
              </a:defRPr>
            </a:lvl4pPr>
            <a:lvl5pPr marL="20574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ＭＳ Ｐゴシック" pitchFamily="-111" charset="-128"/>
                <a:cs typeface="ＭＳ Ｐゴシック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/>
            <a:r>
              <a:rPr lang="en-US" sz="2400" dirty="0">
                <a:latin typeface="Century Gothic (Headings)"/>
                <a:cs typeface="Calibri" panose="020F0502020204030204" pitchFamily="34" charset="0"/>
              </a:rPr>
              <a:t>Research has shown a role for following in linking money problems to mental health problems:</a:t>
            </a:r>
          </a:p>
          <a:p>
            <a:pPr lvl="0"/>
            <a:r>
              <a:rPr lang="en-US" sz="2400" dirty="0">
                <a:latin typeface="Century Gothic (Headings)"/>
                <a:cs typeface="Calibri" panose="020F0502020204030204" pitchFamily="34" charset="0"/>
              </a:rPr>
              <a:t>Hopelessness</a:t>
            </a:r>
          </a:p>
          <a:p>
            <a:pPr lvl="0"/>
            <a:r>
              <a:rPr lang="en-US" sz="2400" dirty="0">
                <a:latin typeface="Century Gothic (Headings)"/>
                <a:cs typeface="Calibri" panose="020F0502020204030204" pitchFamily="34" charset="0"/>
              </a:rPr>
              <a:t>Shame</a:t>
            </a:r>
          </a:p>
          <a:p>
            <a:pPr lvl="0"/>
            <a:r>
              <a:rPr lang="en-US" sz="2400" dirty="0">
                <a:latin typeface="Century Gothic (Headings)"/>
                <a:cs typeface="Calibri" panose="020F0502020204030204" pitchFamily="34" charset="0"/>
              </a:rPr>
              <a:t>Self-esteem</a:t>
            </a:r>
          </a:p>
          <a:p>
            <a:pPr lvl="0"/>
            <a:r>
              <a:rPr lang="en-US" sz="2400" dirty="0">
                <a:latin typeface="Century Gothic (Headings)"/>
                <a:cs typeface="Calibri" panose="020F0502020204030204" pitchFamily="34" charset="0"/>
              </a:rPr>
              <a:t>Activity coping</a:t>
            </a:r>
            <a:endParaRPr lang="en-GB" sz="2400" dirty="0">
              <a:latin typeface="Century Gothic (Headings)"/>
            </a:endParaRPr>
          </a:p>
          <a:p>
            <a:pPr algn="just">
              <a:lnSpc>
                <a:spcPct val="80000"/>
              </a:lnSpc>
            </a:pPr>
            <a:r>
              <a:rPr lang="en-US" sz="2400" dirty="0">
                <a:latin typeface="Century Gothic (Headings)"/>
                <a:cs typeface="Calibri" panose="020F0502020204030204" pitchFamily="34" charset="0"/>
              </a:rPr>
              <a:t>Personal agency</a:t>
            </a:r>
          </a:p>
          <a:p>
            <a:pPr algn="just">
              <a:lnSpc>
                <a:spcPct val="80000"/>
              </a:lnSpc>
            </a:pPr>
            <a:endParaRPr lang="en-US" sz="2400" dirty="0">
              <a:latin typeface="Century Gothic (Headings)"/>
              <a:cs typeface="Calibri" panose="020F0502020204030204" pitchFamily="34" charset="0"/>
            </a:endParaRPr>
          </a:p>
          <a:p>
            <a:pPr marL="0" indent="0" algn="just">
              <a:lnSpc>
                <a:spcPct val="80000"/>
              </a:lnSpc>
              <a:buNone/>
            </a:pPr>
            <a:r>
              <a:rPr lang="en-US" dirty="0">
                <a:latin typeface="Century Gothic (Headings)"/>
                <a:cs typeface="Calibri" panose="020F0502020204030204" pitchFamily="34" charset="0"/>
              </a:rPr>
              <a:t>(Frankham et al., 2020a,b)</a:t>
            </a:r>
            <a:r>
              <a:rPr lang="en-US" sz="2400" dirty="0">
                <a:latin typeface="Century Gothic (Headings)"/>
                <a:cs typeface="Calibri" panose="020F0502020204030204" pitchFamily="34" charset="0"/>
              </a:rPr>
              <a:t>.</a:t>
            </a:r>
          </a:p>
          <a:p>
            <a:pPr algn="just">
              <a:lnSpc>
                <a:spcPct val="80000"/>
              </a:lnSpc>
            </a:pPr>
            <a:endParaRPr lang="en-US" sz="2400" dirty="0">
              <a:latin typeface="Century Gothic (Headings)"/>
              <a:cs typeface="Calibri" panose="020F0502020204030204" pitchFamily="34" charset="0"/>
            </a:endParaRPr>
          </a:p>
          <a:p>
            <a:pPr algn="just">
              <a:lnSpc>
                <a:spcPct val="80000"/>
              </a:lnSpc>
            </a:pPr>
            <a:r>
              <a:rPr lang="en-US" sz="2400" dirty="0">
                <a:latin typeface="Century Gothic (Headings)"/>
                <a:cs typeface="Calibri" panose="020F0502020204030204" pitchFamily="34" charset="0"/>
              </a:rPr>
              <a:t>Lots of research on self-compassion and a range of mental health problems.</a:t>
            </a:r>
          </a:p>
          <a:p>
            <a:pPr algn="just">
              <a:lnSpc>
                <a:spcPct val="80000"/>
              </a:lnSpc>
            </a:pPr>
            <a:r>
              <a:rPr lang="en-US" sz="2400" dirty="0">
                <a:latin typeface="Century Gothic (Headings)"/>
                <a:cs typeface="Calibri" panose="020F0502020204030204" pitchFamily="34" charset="0"/>
              </a:rPr>
              <a:t>Nothing on if this links money and mental health.</a:t>
            </a:r>
          </a:p>
          <a:p>
            <a:pPr>
              <a:lnSpc>
                <a:spcPct val="80000"/>
              </a:lnSpc>
            </a:pPr>
            <a:endParaRPr lang="en-US" sz="2400" dirty="0">
              <a:latin typeface="Century Gothic (Headings)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29767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260350"/>
            <a:ext cx="8280400" cy="744538"/>
          </a:xfrm>
        </p:spPr>
        <p:txBody>
          <a:bodyPr>
            <a:normAutofit/>
          </a:bodyPr>
          <a:lstStyle/>
          <a:p>
            <a:pPr algn="ctr" eaLnBrk="1" hangingPunct="1"/>
            <a:r>
              <a:rPr lang="en-GB" altLang="en-US" b="1" dirty="0">
                <a:ea typeface="ＭＳ Ｐゴシック" pitchFamily="-108" charset="-128"/>
                <a:cs typeface="Arial" charset="0"/>
              </a:rPr>
              <a:t>methods</a:t>
            </a:r>
          </a:p>
        </p:txBody>
      </p:sp>
      <p:sp>
        <p:nvSpPr>
          <p:cNvPr id="6" name="Rectangle 3"/>
          <p:cNvSpPr txBox="1">
            <a:spLocks/>
          </p:cNvSpPr>
          <p:nvPr/>
        </p:nvSpPr>
        <p:spPr bwMode="auto">
          <a:xfrm>
            <a:off x="519113" y="1019176"/>
            <a:ext cx="8229600" cy="18820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7A6A5"/>
              </a:buClr>
              <a:buFont typeface="Lucida Grande" pitchFamily="-108" charset="0"/>
              <a:buChar char="●"/>
              <a:defRPr kern="1200">
                <a:solidFill>
                  <a:schemeClr val="tx1"/>
                </a:solidFill>
                <a:latin typeface="+mn-lt"/>
                <a:ea typeface="ＭＳ Ｐゴシック" pitchFamily="-111" charset="-128"/>
                <a:cs typeface="ＭＳ Ｐゴシック" pitchFamily="-111" charset="-128"/>
              </a:defRPr>
            </a:lvl1pPr>
            <a:lvl2pPr marL="742950" indent="-28575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FBA"/>
              </a:buClr>
              <a:buFont typeface="Arial" charset="0"/>
              <a:buChar char="●"/>
              <a:defRPr sz="1600" kern="1200">
                <a:solidFill>
                  <a:schemeClr val="tx1"/>
                </a:solidFill>
                <a:latin typeface="+mn-lt"/>
                <a:ea typeface="ＭＳ Ｐゴシック" pitchFamily="-111" charset="-128"/>
                <a:cs typeface="ＭＳ Ｐゴシック"/>
              </a:defRPr>
            </a:lvl2pPr>
            <a:lvl3pPr marL="11430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ＭＳ Ｐゴシック" pitchFamily="-111" charset="-128"/>
                <a:cs typeface="ＭＳ Ｐゴシック"/>
              </a:defRPr>
            </a:lvl3pPr>
            <a:lvl4pPr marL="16002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ＭＳ Ｐゴシック" pitchFamily="-111" charset="-128"/>
                <a:cs typeface="ＭＳ Ｐゴシック"/>
              </a:defRPr>
            </a:lvl4pPr>
            <a:lvl5pPr marL="20574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ＭＳ Ｐゴシック" pitchFamily="-111" charset="-128"/>
                <a:cs typeface="ＭＳ Ｐゴシック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/>
            <a:r>
              <a:rPr lang="en-US" sz="2400" dirty="0">
                <a:latin typeface="Century Gothic (Headings)"/>
                <a:cs typeface="Calibri" panose="020F0502020204030204" pitchFamily="34" charset="0"/>
              </a:rPr>
              <a:t>Longitudinal survey: 2 time points 3 months apart.</a:t>
            </a:r>
          </a:p>
          <a:p>
            <a:pPr lvl="0"/>
            <a:r>
              <a:rPr lang="en-US" sz="2400" dirty="0">
                <a:latin typeface="Century Gothic (Headings)"/>
                <a:cs typeface="Calibri" panose="020F0502020204030204" pitchFamily="34" charset="0"/>
              </a:rPr>
              <a:t>General population: Online and student recruitment: </a:t>
            </a:r>
            <a:r>
              <a:rPr lang="en-US" sz="2400" i="1" dirty="0">
                <a:latin typeface="Century Gothic (Headings)"/>
                <a:cs typeface="Calibri" panose="020F0502020204030204" pitchFamily="34" charset="0"/>
              </a:rPr>
              <a:t>n</a:t>
            </a:r>
            <a:r>
              <a:rPr lang="en-US" sz="2400" dirty="0">
                <a:latin typeface="Century Gothic (Headings)"/>
                <a:cs typeface="Calibri" panose="020F0502020204030204" pitchFamily="34" charset="0"/>
              </a:rPr>
              <a:t>=222.</a:t>
            </a:r>
          </a:p>
          <a:p>
            <a:pPr marL="0" lvl="0" indent="0">
              <a:buNone/>
            </a:pPr>
            <a:endParaRPr lang="en-US" sz="2400" dirty="0">
              <a:latin typeface="Century Gothic (Headings)"/>
              <a:cs typeface="Calibri" panose="020F0502020204030204" pitchFamily="34" charset="0"/>
            </a:endParaRPr>
          </a:p>
          <a:p>
            <a:pPr marL="0" lvl="0" indent="0">
              <a:buNone/>
            </a:pPr>
            <a:r>
              <a:rPr lang="en-US" sz="2400" b="1" dirty="0">
                <a:latin typeface="Century Gothic (Headings)"/>
                <a:cs typeface="Calibri" panose="020F0502020204030204" pitchFamily="34" charset="0"/>
              </a:rPr>
              <a:t>Measures:</a:t>
            </a:r>
          </a:p>
          <a:p>
            <a:pPr lvl="0"/>
            <a:r>
              <a:rPr lang="en-US" sz="2400" dirty="0">
                <a:latin typeface="Century Gothic (Headings)"/>
                <a:cs typeface="Calibri" panose="020F0502020204030204" pitchFamily="34" charset="0"/>
              </a:rPr>
              <a:t>Economic hardship questionnaire</a:t>
            </a:r>
          </a:p>
          <a:p>
            <a:pPr lvl="0"/>
            <a:r>
              <a:rPr lang="en-US" sz="2400" dirty="0">
                <a:latin typeface="Century Gothic (Headings)"/>
                <a:cs typeface="Calibri" panose="020F0502020204030204" pitchFamily="34" charset="0"/>
              </a:rPr>
              <a:t>GAD-7</a:t>
            </a:r>
          </a:p>
          <a:p>
            <a:pPr lvl="0"/>
            <a:r>
              <a:rPr lang="en-US" sz="2400" dirty="0">
                <a:latin typeface="Century Gothic (Headings)"/>
                <a:cs typeface="Calibri" panose="020F0502020204030204" pitchFamily="34" charset="0"/>
              </a:rPr>
              <a:t>PHQ-9</a:t>
            </a:r>
          </a:p>
          <a:p>
            <a:pPr lvl="0"/>
            <a:r>
              <a:rPr lang="en-US" sz="2400" dirty="0">
                <a:latin typeface="Century Gothic (Headings)"/>
                <a:cs typeface="Calibri" panose="020F0502020204030204" pitchFamily="34" charset="0"/>
              </a:rPr>
              <a:t>Perceived Stress Scale</a:t>
            </a:r>
          </a:p>
          <a:p>
            <a:r>
              <a:rPr lang="en-US" sz="2400" dirty="0">
                <a:latin typeface="Century Gothic (Headings)"/>
                <a:cs typeface="Calibri" panose="020F0502020204030204" pitchFamily="34" charset="0"/>
              </a:rPr>
              <a:t>Suicidal cognitions inventory</a:t>
            </a:r>
          </a:p>
          <a:p>
            <a:pPr lvl="0"/>
            <a:r>
              <a:rPr lang="en-US" sz="2400" dirty="0">
                <a:latin typeface="Century Gothic (Headings)"/>
                <a:cs typeface="Calibri" panose="020F0502020204030204" pitchFamily="34" charset="0"/>
              </a:rPr>
              <a:t>Fears of compassion scale</a:t>
            </a:r>
          </a:p>
          <a:p>
            <a:pPr lvl="0"/>
            <a:r>
              <a:rPr lang="en-US" sz="2400" dirty="0">
                <a:latin typeface="Century Gothic (Headings)"/>
                <a:cs typeface="Calibri" panose="020F0502020204030204" pitchFamily="34" charset="0"/>
              </a:rPr>
              <a:t>Forms of self-</a:t>
            </a:r>
            <a:r>
              <a:rPr lang="en-US" sz="2400" dirty="0" err="1">
                <a:latin typeface="Century Gothic (Headings)"/>
                <a:cs typeface="Calibri" panose="020F0502020204030204" pitchFamily="34" charset="0"/>
              </a:rPr>
              <a:t>criticising</a:t>
            </a:r>
            <a:r>
              <a:rPr lang="en-US" sz="2400" dirty="0">
                <a:latin typeface="Century Gothic (Headings)"/>
                <a:cs typeface="Calibri" panose="020F0502020204030204" pitchFamily="34" charset="0"/>
              </a:rPr>
              <a:t> and self-reassuring scale</a:t>
            </a:r>
          </a:p>
          <a:p>
            <a:pPr>
              <a:lnSpc>
                <a:spcPct val="80000"/>
              </a:lnSpc>
            </a:pPr>
            <a:endParaRPr lang="en-US" sz="2400" dirty="0">
              <a:latin typeface="Century Gothic (Headings)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164482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260350"/>
            <a:ext cx="8280400" cy="744538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en-GB" altLang="en-US" b="1" dirty="0">
                <a:ea typeface="ＭＳ Ｐゴシック" pitchFamily="-108" charset="-128"/>
                <a:cs typeface="Arial" charset="0"/>
              </a:rPr>
              <a:t>Results: summary of MEDIATIONS OVER TIME</a:t>
            </a:r>
          </a:p>
        </p:txBody>
      </p:sp>
      <p:sp>
        <p:nvSpPr>
          <p:cNvPr id="38" name="Text Box 327" descr="P1727TB180#y1">
            <a:extLst>
              <a:ext uri="{FF2B5EF4-FFF2-40B4-BE49-F238E27FC236}">
                <a16:creationId xmlns:a16="http://schemas.microsoft.com/office/drawing/2014/main" id="{2F2BF112-1628-247C-EC05-6962E779009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04694" y="3069011"/>
            <a:ext cx="2156067" cy="113411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ctr">
              <a:lnSpc>
                <a:spcPct val="115000"/>
              </a:lnSpc>
              <a:spcBef>
                <a:spcPts val="1000"/>
              </a:spcBef>
            </a:pPr>
            <a:r>
              <a:rPr lang="en-GB" sz="2000" dirty="0"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Fears of compassion for others </a:t>
            </a:r>
          </a:p>
          <a:p>
            <a:pPr algn="ctr">
              <a:lnSpc>
                <a:spcPct val="115000"/>
              </a:lnSpc>
              <a:spcBef>
                <a:spcPts val="1000"/>
              </a:spcBef>
            </a:pPr>
            <a:r>
              <a:rPr lang="en-GB" sz="2000" dirty="0"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</p:txBody>
      </p:sp>
      <p:sp>
        <p:nvSpPr>
          <p:cNvPr id="39" name="Text Box 2" descr="P1728TB181#y1">
            <a:extLst>
              <a:ext uri="{FF2B5EF4-FFF2-40B4-BE49-F238E27FC236}">
                <a16:creationId xmlns:a16="http://schemas.microsoft.com/office/drawing/2014/main" id="{1F593D32-08B1-8B4B-BE26-8C76496CBF1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62308" y="3520281"/>
            <a:ext cx="2156068" cy="1738231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ctr" anchorCtr="0">
            <a:noAutofit/>
          </a:bodyPr>
          <a:lstStyle/>
          <a:p>
            <a:pPr marL="342900" indent="-342900" algn="ctr">
              <a:lnSpc>
                <a:spcPct val="115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n-GB" sz="2000" dirty="0"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Depression</a:t>
            </a:r>
          </a:p>
          <a:p>
            <a:pPr marL="342900" indent="-342900" algn="ctr">
              <a:lnSpc>
                <a:spcPct val="115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n-GB" sz="2000" dirty="0"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Stress</a:t>
            </a:r>
          </a:p>
          <a:p>
            <a:pPr marL="342900" indent="-342900" algn="ctr">
              <a:lnSpc>
                <a:spcPct val="115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n-GB" sz="2000" dirty="0"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Suicidal cognitions</a:t>
            </a:r>
          </a:p>
        </p:txBody>
      </p:sp>
      <p:sp>
        <p:nvSpPr>
          <p:cNvPr id="40" name="Text Box 2" descr="P1727TB182#y1">
            <a:extLst>
              <a:ext uri="{FF2B5EF4-FFF2-40B4-BE49-F238E27FC236}">
                <a16:creationId xmlns:a16="http://schemas.microsoft.com/office/drawing/2014/main" id="{9BCD2B95-BC41-CCD7-0E7F-8FCE1D015A6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7910" y="3148013"/>
            <a:ext cx="2399864" cy="74453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ctr">
              <a:lnSpc>
                <a:spcPct val="115000"/>
              </a:lnSpc>
              <a:spcBef>
                <a:spcPts val="1000"/>
              </a:spcBef>
            </a:pPr>
            <a:r>
              <a:rPr lang="en-GB" sz="2000" dirty="0"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Objective financial hardship </a:t>
            </a:r>
          </a:p>
        </p:txBody>
      </p:sp>
      <p:sp>
        <p:nvSpPr>
          <p:cNvPr id="41" name="Text Box 2" descr="P1724TB183#y1">
            <a:extLst>
              <a:ext uri="{FF2B5EF4-FFF2-40B4-BE49-F238E27FC236}">
                <a16:creationId xmlns:a16="http://schemas.microsoft.com/office/drawing/2014/main" id="{51859144-AAFE-0941-35FB-11B4807BFA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02789" y="1427219"/>
            <a:ext cx="2084181" cy="1279841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marL="342900" indent="-342900" algn="ctr">
              <a:lnSpc>
                <a:spcPct val="115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n-GB" sz="2000" dirty="0"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Self-reassurance</a:t>
            </a:r>
          </a:p>
          <a:p>
            <a:pPr marL="342900" indent="-342900" algn="ctr">
              <a:lnSpc>
                <a:spcPct val="115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n-GB" sz="2000" dirty="0"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Self-criticism</a:t>
            </a:r>
          </a:p>
        </p:txBody>
      </p:sp>
      <p:cxnSp>
        <p:nvCxnSpPr>
          <p:cNvPr id="42" name="Straight Arrow Connector 41" descr="P1725#y1">
            <a:extLst>
              <a:ext uri="{FF2B5EF4-FFF2-40B4-BE49-F238E27FC236}">
                <a16:creationId xmlns:a16="http://schemas.microsoft.com/office/drawing/2014/main" id="{BAAD93BC-2AE1-FC5B-66AF-A9EBA0B37BAF}"/>
              </a:ext>
            </a:extLst>
          </p:cNvPr>
          <p:cNvCxnSpPr>
            <a:cxnSpLocks/>
            <a:endCxn id="41" idx="1"/>
          </p:cNvCxnSpPr>
          <p:nvPr/>
        </p:nvCxnSpPr>
        <p:spPr>
          <a:xfrm flipV="1">
            <a:off x="1890487" y="2067140"/>
            <a:ext cx="1512302" cy="1063509"/>
          </a:xfrm>
          <a:prstGeom prst="straightConnector1">
            <a:avLst/>
          </a:prstGeom>
          <a:noFill/>
          <a:ln w="6350" cap="flat" cmpd="sng" algn="ctr">
            <a:solidFill>
              <a:sysClr val="windowText" lastClr="000000"/>
            </a:solidFill>
            <a:prstDash val="solid"/>
            <a:miter lim="800000"/>
            <a:tailEnd type="triangle"/>
          </a:ln>
          <a:effectLst/>
        </p:spPr>
      </p:cxnSp>
      <p:cxnSp>
        <p:nvCxnSpPr>
          <p:cNvPr id="43" name="Straight Arrow Connector 42" descr="P1728#y1">
            <a:extLst>
              <a:ext uri="{FF2B5EF4-FFF2-40B4-BE49-F238E27FC236}">
                <a16:creationId xmlns:a16="http://schemas.microsoft.com/office/drawing/2014/main" id="{A14ED2D3-C226-CFFD-2220-CECC672E8B8F}"/>
              </a:ext>
            </a:extLst>
          </p:cNvPr>
          <p:cNvCxnSpPr>
            <a:cxnSpLocks/>
            <a:endCxn id="45" idx="1"/>
          </p:cNvCxnSpPr>
          <p:nvPr/>
        </p:nvCxnSpPr>
        <p:spPr>
          <a:xfrm>
            <a:off x="2309816" y="3900543"/>
            <a:ext cx="1083373" cy="1357969"/>
          </a:xfrm>
          <a:prstGeom prst="straightConnector1">
            <a:avLst/>
          </a:prstGeom>
          <a:noFill/>
          <a:ln w="6350" cap="flat" cmpd="sng" algn="ctr">
            <a:solidFill>
              <a:sysClr val="windowText" lastClr="000000"/>
            </a:solidFill>
            <a:prstDash val="solid"/>
            <a:miter lim="800000"/>
            <a:tailEnd type="triangle"/>
          </a:ln>
          <a:effectLst/>
        </p:spPr>
      </p:cxnSp>
      <p:sp>
        <p:nvSpPr>
          <p:cNvPr id="44" name="Text Box 2" descr="P1725TB186#y1">
            <a:extLst>
              <a:ext uri="{FF2B5EF4-FFF2-40B4-BE49-F238E27FC236}">
                <a16:creationId xmlns:a16="http://schemas.microsoft.com/office/drawing/2014/main" id="{D29B8DEA-3214-6C2F-D8DB-7CFE4248E4A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99272" y="2058828"/>
            <a:ext cx="1367353" cy="57578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ctr">
              <a:lnSpc>
                <a:spcPct val="150000"/>
              </a:lnSpc>
              <a:spcBef>
                <a:spcPts val="1000"/>
              </a:spcBef>
            </a:pPr>
            <a:r>
              <a:rPr lang="en-GB" sz="2000"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Anxiety </a:t>
            </a:r>
          </a:p>
        </p:txBody>
      </p:sp>
      <p:sp>
        <p:nvSpPr>
          <p:cNvPr id="45" name="Text Box 331" descr="P1729TB187#y1">
            <a:extLst>
              <a:ext uri="{FF2B5EF4-FFF2-40B4-BE49-F238E27FC236}">
                <a16:creationId xmlns:a16="http://schemas.microsoft.com/office/drawing/2014/main" id="{91501A26-DDA9-4EA4-2EBF-E4929BF2C09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93189" y="4712708"/>
            <a:ext cx="2194622" cy="109160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ctr">
              <a:lnSpc>
                <a:spcPct val="115000"/>
              </a:lnSpc>
              <a:spcBef>
                <a:spcPts val="1000"/>
              </a:spcBef>
            </a:pPr>
            <a:r>
              <a:rPr lang="en-GB" sz="2000" dirty="0"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Fears of compassion to self </a:t>
            </a:r>
          </a:p>
          <a:p>
            <a:pPr algn="ctr">
              <a:lnSpc>
                <a:spcPct val="115000"/>
              </a:lnSpc>
              <a:spcBef>
                <a:spcPts val="1000"/>
              </a:spcBef>
            </a:pPr>
            <a:r>
              <a:rPr lang="en-GB" sz="2000" dirty="0"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</p:txBody>
      </p:sp>
      <p:cxnSp>
        <p:nvCxnSpPr>
          <p:cNvPr id="46" name="Straight Arrow Connector 45" descr="P1727#y1">
            <a:extLst>
              <a:ext uri="{FF2B5EF4-FFF2-40B4-BE49-F238E27FC236}">
                <a16:creationId xmlns:a16="http://schemas.microsoft.com/office/drawing/2014/main" id="{4EC7BAAA-A484-6BC3-2BB2-D8CC3698EF48}"/>
              </a:ext>
            </a:extLst>
          </p:cNvPr>
          <p:cNvCxnSpPr>
            <a:cxnSpLocks/>
          </p:cNvCxnSpPr>
          <p:nvPr/>
        </p:nvCxnSpPr>
        <p:spPr>
          <a:xfrm>
            <a:off x="2697774" y="3523162"/>
            <a:ext cx="706920" cy="3175"/>
          </a:xfrm>
          <a:prstGeom prst="straightConnector1">
            <a:avLst/>
          </a:prstGeom>
          <a:noFill/>
          <a:ln w="6350" cap="flat" cmpd="sng" algn="ctr">
            <a:solidFill>
              <a:sysClr val="windowText" lastClr="000000"/>
            </a:solidFill>
            <a:prstDash val="solid"/>
            <a:miter lim="800000"/>
            <a:tailEnd type="triangle"/>
          </a:ln>
          <a:effectLst/>
        </p:spPr>
      </p:cxnSp>
      <p:cxnSp>
        <p:nvCxnSpPr>
          <p:cNvPr id="47" name="Straight Arrow Connector 46" descr="P1725#y2">
            <a:extLst>
              <a:ext uri="{FF2B5EF4-FFF2-40B4-BE49-F238E27FC236}">
                <a16:creationId xmlns:a16="http://schemas.microsoft.com/office/drawing/2014/main" id="{E99D534D-9930-B607-13DD-C874C58A571D}"/>
              </a:ext>
            </a:extLst>
          </p:cNvPr>
          <p:cNvCxnSpPr>
            <a:cxnSpLocks/>
            <a:endCxn id="44" idx="1"/>
          </p:cNvCxnSpPr>
          <p:nvPr/>
        </p:nvCxnSpPr>
        <p:spPr>
          <a:xfrm>
            <a:off x="5486970" y="2006733"/>
            <a:ext cx="1512302" cy="339989"/>
          </a:xfrm>
          <a:prstGeom prst="straightConnector1">
            <a:avLst/>
          </a:prstGeom>
          <a:noFill/>
          <a:ln w="6350" cap="flat" cmpd="sng" algn="ctr">
            <a:solidFill>
              <a:sysClr val="windowText" lastClr="000000"/>
            </a:solidFill>
            <a:prstDash val="solid"/>
            <a:miter lim="800000"/>
            <a:tailEnd type="triangle"/>
          </a:ln>
          <a:effectLst/>
        </p:spPr>
      </p:cxnSp>
      <p:cxnSp>
        <p:nvCxnSpPr>
          <p:cNvPr id="48" name="Straight Arrow Connector 47" descr="P1725#y3">
            <a:extLst>
              <a:ext uri="{FF2B5EF4-FFF2-40B4-BE49-F238E27FC236}">
                <a16:creationId xmlns:a16="http://schemas.microsoft.com/office/drawing/2014/main" id="{03E6D75F-F145-2997-00F7-A54F89720038}"/>
              </a:ext>
            </a:extLst>
          </p:cNvPr>
          <p:cNvCxnSpPr>
            <a:cxnSpLocks/>
          </p:cNvCxnSpPr>
          <p:nvPr/>
        </p:nvCxnSpPr>
        <p:spPr>
          <a:xfrm>
            <a:off x="5470145" y="2602852"/>
            <a:ext cx="1298513" cy="914400"/>
          </a:xfrm>
          <a:prstGeom prst="straightConnector1">
            <a:avLst/>
          </a:prstGeom>
          <a:noFill/>
          <a:ln w="6350" cap="flat" cmpd="sng" algn="ctr">
            <a:solidFill>
              <a:sysClr val="windowText" lastClr="000000"/>
            </a:solidFill>
            <a:prstDash val="solid"/>
            <a:miter lim="800000"/>
            <a:tailEnd type="triangle"/>
          </a:ln>
          <a:effectLst/>
        </p:spPr>
      </p:cxnSp>
      <p:cxnSp>
        <p:nvCxnSpPr>
          <p:cNvPr id="49" name="Straight Arrow Connector 48" descr="P1726#y1">
            <a:extLst>
              <a:ext uri="{FF2B5EF4-FFF2-40B4-BE49-F238E27FC236}">
                <a16:creationId xmlns:a16="http://schemas.microsoft.com/office/drawing/2014/main" id="{5647203B-163B-E6A3-2187-0045A85CE923}"/>
              </a:ext>
            </a:extLst>
          </p:cNvPr>
          <p:cNvCxnSpPr>
            <a:cxnSpLocks/>
          </p:cNvCxnSpPr>
          <p:nvPr/>
        </p:nvCxnSpPr>
        <p:spPr>
          <a:xfrm flipV="1">
            <a:off x="5557789" y="2602852"/>
            <a:ext cx="1441483" cy="917429"/>
          </a:xfrm>
          <a:prstGeom prst="straightConnector1">
            <a:avLst/>
          </a:prstGeom>
          <a:noFill/>
          <a:ln w="6350" cap="flat" cmpd="sng" algn="ctr">
            <a:solidFill>
              <a:sysClr val="windowText" lastClr="000000"/>
            </a:solidFill>
            <a:prstDash val="solid"/>
            <a:miter lim="800000"/>
            <a:tailEnd type="triangle"/>
          </a:ln>
          <a:effectLst/>
        </p:spPr>
      </p:cxnSp>
      <p:cxnSp>
        <p:nvCxnSpPr>
          <p:cNvPr id="50" name="Straight Arrow Connector 49" descr="P1727#y2">
            <a:extLst>
              <a:ext uri="{FF2B5EF4-FFF2-40B4-BE49-F238E27FC236}">
                <a16:creationId xmlns:a16="http://schemas.microsoft.com/office/drawing/2014/main" id="{8244CDA6-30AE-8CFC-BAB5-9E17C5211216}"/>
              </a:ext>
            </a:extLst>
          </p:cNvPr>
          <p:cNvCxnSpPr>
            <a:cxnSpLocks/>
            <a:endCxn id="39" idx="1"/>
          </p:cNvCxnSpPr>
          <p:nvPr/>
        </p:nvCxnSpPr>
        <p:spPr>
          <a:xfrm>
            <a:off x="5572266" y="3753845"/>
            <a:ext cx="1190042" cy="635552"/>
          </a:xfrm>
          <a:prstGeom prst="straightConnector1">
            <a:avLst/>
          </a:prstGeom>
          <a:noFill/>
          <a:ln w="6350" cap="flat" cmpd="sng" algn="ctr">
            <a:solidFill>
              <a:sysClr val="windowText" lastClr="000000"/>
            </a:solidFill>
            <a:prstDash val="solid"/>
            <a:miter lim="800000"/>
            <a:tailEnd type="triangle"/>
          </a:ln>
          <a:effectLst/>
        </p:spPr>
      </p:cxnSp>
      <p:cxnSp>
        <p:nvCxnSpPr>
          <p:cNvPr id="51" name="Straight Arrow Connector 50" descr="P1729#y1">
            <a:extLst>
              <a:ext uri="{FF2B5EF4-FFF2-40B4-BE49-F238E27FC236}">
                <a16:creationId xmlns:a16="http://schemas.microsoft.com/office/drawing/2014/main" id="{5A37A871-ECD7-560A-6E2C-057FBD955ADC}"/>
              </a:ext>
            </a:extLst>
          </p:cNvPr>
          <p:cNvCxnSpPr>
            <a:cxnSpLocks/>
          </p:cNvCxnSpPr>
          <p:nvPr/>
        </p:nvCxnSpPr>
        <p:spPr>
          <a:xfrm flipV="1">
            <a:off x="5607675" y="4848447"/>
            <a:ext cx="1154633" cy="393806"/>
          </a:xfrm>
          <a:prstGeom prst="straightConnector1">
            <a:avLst/>
          </a:prstGeom>
          <a:noFill/>
          <a:ln w="6350" cap="flat" cmpd="sng" algn="ctr">
            <a:solidFill>
              <a:sysClr val="windowText" lastClr="000000"/>
            </a:solidFill>
            <a:prstDash val="solid"/>
            <a:miter lim="800000"/>
            <a:tailEnd type="triangle"/>
          </a:ln>
          <a:effectLst/>
        </p:spPr>
      </p:cxnSp>
    </p:spTree>
    <p:extLst>
      <p:ext uri="{BB962C8B-B14F-4D97-AF65-F5344CB8AC3E}">
        <p14:creationId xmlns:p14="http://schemas.microsoft.com/office/powerpoint/2010/main" val="14136652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" grpId="0" animBg="1"/>
      <p:bldP spid="39" grpId="0" animBg="1"/>
      <p:bldP spid="40" grpId="0" animBg="1"/>
      <p:bldP spid="41" grpId="0" animBg="1"/>
      <p:bldP spid="44" grpId="0" animBg="1"/>
      <p:bldP spid="4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260350"/>
            <a:ext cx="8280400" cy="744538"/>
          </a:xfrm>
        </p:spPr>
        <p:txBody>
          <a:bodyPr>
            <a:normAutofit/>
          </a:bodyPr>
          <a:lstStyle/>
          <a:p>
            <a:pPr algn="ctr" eaLnBrk="1" hangingPunct="1"/>
            <a:r>
              <a:rPr lang="en-GB" altLang="en-US" b="1" dirty="0">
                <a:ea typeface="ＭＳ Ｐゴシック" pitchFamily="-108" charset="-128"/>
                <a:cs typeface="Arial" charset="0"/>
              </a:rPr>
              <a:t>conclusions</a:t>
            </a:r>
          </a:p>
        </p:txBody>
      </p:sp>
      <p:sp>
        <p:nvSpPr>
          <p:cNvPr id="6" name="Rectangle 3"/>
          <p:cNvSpPr txBox="1">
            <a:spLocks/>
          </p:cNvSpPr>
          <p:nvPr/>
        </p:nvSpPr>
        <p:spPr bwMode="auto">
          <a:xfrm>
            <a:off x="519113" y="1019176"/>
            <a:ext cx="8229600" cy="18820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7A6A5"/>
              </a:buClr>
              <a:buFont typeface="Lucida Grande" pitchFamily="-108" charset="0"/>
              <a:buChar char="●"/>
              <a:defRPr kern="1200">
                <a:solidFill>
                  <a:schemeClr val="tx1"/>
                </a:solidFill>
                <a:latin typeface="+mn-lt"/>
                <a:ea typeface="ＭＳ Ｐゴシック" pitchFamily="-111" charset="-128"/>
                <a:cs typeface="ＭＳ Ｐゴシック" pitchFamily="-111" charset="-128"/>
              </a:defRPr>
            </a:lvl1pPr>
            <a:lvl2pPr marL="742950" indent="-28575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FBA"/>
              </a:buClr>
              <a:buFont typeface="Arial" charset="0"/>
              <a:buChar char="●"/>
              <a:defRPr sz="1600" kern="1200">
                <a:solidFill>
                  <a:schemeClr val="tx1"/>
                </a:solidFill>
                <a:latin typeface="+mn-lt"/>
                <a:ea typeface="ＭＳ Ｐゴシック" pitchFamily="-111" charset="-128"/>
                <a:cs typeface="ＭＳ Ｐゴシック"/>
              </a:defRPr>
            </a:lvl2pPr>
            <a:lvl3pPr marL="11430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ＭＳ Ｐゴシック" pitchFamily="-111" charset="-128"/>
                <a:cs typeface="ＭＳ Ｐゴシック"/>
              </a:defRPr>
            </a:lvl3pPr>
            <a:lvl4pPr marL="16002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ＭＳ Ｐゴシック" pitchFamily="-111" charset="-128"/>
                <a:cs typeface="ＭＳ Ｐゴシック"/>
              </a:defRPr>
            </a:lvl4pPr>
            <a:lvl5pPr marL="20574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ＭＳ Ｐゴシック" pitchFamily="-111" charset="-128"/>
                <a:cs typeface="ＭＳ Ｐゴシック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/>
            <a:r>
              <a:rPr lang="en-US" sz="2400" dirty="0">
                <a:latin typeface="Century Gothic (Headings)"/>
                <a:cs typeface="Calibri" panose="020F0502020204030204" pitchFamily="34" charset="0"/>
              </a:rPr>
              <a:t>Fears of compassion to others and self and self-criticism partially mediated link between financial difficulties and mental health and suicidality over time.</a:t>
            </a:r>
          </a:p>
          <a:p>
            <a:pPr lvl="0"/>
            <a:endParaRPr lang="en-US" sz="2400" dirty="0">
              <a:latin typeface="Century Gothic (Headings)"/>
              <a:cs typeface="Calibri" panose="020F0502020204030204" pitchFamily="34" charset="0"/>
            </a:endParaRPr>
          </a:p>
          <a:p>
            <a:pPr lvl="0"/>
            <a:r>
              <a:rPr lang="en-US" sz="2400" dirty="0">
                <a:latin typeface="Century Gothic (Headings)"/>
                <a:cs typeface="Calibri" panose="020F0502020204030204" pitchFamily="34" charset="0"/>
              </a:rPr>
              <a:t>Approaches such as compassion focused therapy and compassionate mind training may to help mitigate the impact of financial difficulties on mental health.</a:t>
            </a:r>
          </a:p>
          <a:p>
            <a:pPr lvl="0"/>
            <a:endParaRPr lang="en-US" sz="2400" dirty="0">
              <a:latin typeface="Century Gothic (Headings)"/>
              <a:cs typeface="Calibri" panose="020F0502020204030204" pitchFamily="34" charset="0"/>
            </a:endParaRPr>
          </a:p>
          <a:p>
            <a:pPr>
              <a:lnSpc>
                <a:spcPct val="80000"/>
              </a:lnSpc>
            </a:pPr>
            <a:endParaRPr lang="en-US" sz="2400" dirty="0">
              <a:latin typeface="Century Gothic (Headings)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630678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260350"/>
            <a:ext cx="8280400" cy="744538"/>
          </a:xfrm>
        </p:spPr>
        <p:txBody>
          <a:bodyPr>
            <a:normAutofit/>
          </a:bodyPr>
          <a:lstStyle/>
          <a:p>
            <a:pPr algn="ctr" eaLnBrk="1" hangingPunct="1"/>
            <a:r>
              <a:rPr lang="en-US" altLang="en-US" b="1" dirty="0">
                <a:ea typeface="ＭＳ Ｐゴシック"/>
                <a:cs typeface="Arial" charset="0"/>
              </a:rPr>
              <a:t>REFERENCES</a:t>
            </a:r>
            <a:endParaRPr lang="en-GB" altLang="en-US" b="1" dirty="0">
              <a:ea typeface="ＭＳ Ｐゴシック"/>
              <a:cs typeface="Arial" charset="0"/>
            </a:endParaRP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200417" y="1109399"/>
            <a:ext cx="8548296" cy="53925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457200" indent="-457200" algn="just">
              <a:spcAft>
                <a:spcPts val="800"/>
              </a:spcAft>
            </a:pPr>
            <a:r>
              <a:rPr lang="en-GB" sz="1700" dirty="0"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Garamond" panose="02020404030301010803" pitchFamily="18" charset="0"/>
              </a:rPr>
              <a:t>Frankham, C., Richardson, T. &amp; Maguire, N (2020). </a:t>
            </a:r>
            <a:r>
              <a:rPr lang="en-GB" sz="1700" dirty="0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Do locus of control, self-esteem, hope and shame mediate the relationship between financial hardship and mental health?</a:t>
            </a:r>
            <a:r>
              <a:rPr lang="en-GB" sz="1700" dirty="0"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NewRoman,Bold"/>
              </a:rPr>
              <a:t> </a:t>
            </a:r>
            <a:r>
              <a:rPr lang="en-GB" sz="1700" i="1" dirty="0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Community Mental Health Journal</a:t>
            </a:r>
            <a:r>
              <a:rPr lang="en-GB" sz="1700" dirty="0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, 56(3), 404-415.</a:t>
            </a:r>
          </a:p>
          <a:p>
            <a:pPr marL="457200" indent="-457200" algn="just">
              <a:spcAft>
                <a:spcPts val="800"/>
              </a:spcAft>
            </a:pPr>
            <a:r>
              <a:rPr lang="en-GB" sz="1700" dirty="0"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Garamond" panose="02020404030301010803" pitchFamily="18" charset="0"/>
              </a:rPr>
              <a:t>Frankham, C., Richardson, T. &amp; Maguire, N. </a:t>
            </a:r>
            <a:r>
              <a:rPr lang="en-GB" sz="1700" dirty="0"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Psychological Factors associated with Financial Hardship and Mental Health: A Systematic Review. (2020).</a:t>
            </a:r>
            <a:r>
              <a:rPr lang="en-GB" sz="1700" b="1" dirty="0"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NewRoman,Bold"/>
              </a:rPr>
              <a:t> </a:t>
            </a:r>
            <a:r>
              <a:rPr lang="en-GB" sz="1700" i="1" dirty="0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Clinical Psychology Review</a:t>
            </a:r>
            <a:r>
              <a:rPr lang="en-GB" sz="1700" dirty="0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, 77, April, 101832.</a:t>
            </a:r>
          </a:p>
          <a:p>
            <a:pPr marL="457200" indent="-457200" algn="just">
              <a:spcAft>
                <a:spcPts val="800"/>
              </a:spcAft>
            </a:pPr>
            <a:r>
              <a:rPr lang="en-GB" sz="1700" dirty="0" err="1">
                <a:solidFill>
                  <a:srgbClr val="000000"/>
                </a:solidFill>
                <a:effectLst/>
                <a:latin typeface="Century Gothic" panose="020B0502020202020204" pitchFamily="34" charset="0"/>
                <a:ea typeface="Calibri" panose="020F0502020204030204" pitchFamily="34" charset="0"/>
              </a:rPr>
              <a:t>Frasquilho</a:t>
            </a:r>
            <a:r>
              <a:rPr lang="en-GB" sz="1700" dirty="0">
                <a:solidFill>
                  <a:srgbClr val="000000"/>
                </a:solidFill>
                <a:effectLst/>
                <a:latin typeface="Century Gothic" panose="020B0502020202020204" pitchFamily="34" charset="0"/>
                <a:ea typeface="Calibri" panose="020F0502020204030204" pitchFamily="34" charset="0"/>
              </a:rPr>
              <a:t>, D., Matos, M. G., </a:t>
            </a:r>
            <a:r>
              <a:rPr lang="en-GB" sz="1700" dirty="0" err="1">
                <a:solidFill>
                  <a:srgbClr val="000000"/>
                </a:solidFill>
                <a:effectLst/>
                <a:latin typeface="Century Gothic" panose="020B0502020202020204" pitchFamily="34" charset="0"/>
                <a:ea typeface="Calibri" panose="020F0502020204030204" pitchFamily="34" charset="0"/>
              </a:rPr>
              <a:t>Salonna</a:t>
            </a:r>
            <a:r>
              <a:rPr lang="en-GB" sz="1700" dirty="0">
                <a:solidFill>
                  <a:srgbClr val="000000"/>
                </a:solidFill>
                <a:effectLst/>
                <a:latin typeface="Century Gothic" panose="020B0502020202020204" pitchFamily="34" charset="0"/>
                <a:ea typeface="Calibri" panose="020F0502020204030204" pitchFamily="34" charset="0"/>
              </a:rPr>
              <a:t>, F., </a:t>
            </a:r>
            <a:r>
              <a:rPr lang="en-GB" sz="1700" dirty="0" err="1">
                <a:solidFill>
                  <a:srgbClr val="000000"/>
                </a:solidFill>
                <a:effectLst/>
                <a:latin typeface="Century Gothic" panose="020B0502020202020204" pitchFamily="34" charset="0"/>
                <a:ea typeface="Calibri" panose="020F0502020204030204" pitchFamily="34" charset="0"/>
              </a:rPr>
              <a:t>Guerreiro</a:t>
            </a:r>
            <a:r>
              <a:rPr lang="en-GB" sz="1700" dirty="0">
                <a:solidFill>
                  <a:srgbClr val="000000"/>
                </a:solidFill>
                <a:effectLst/>
                <a:latin typeface="Century Gothic" panose="020B0502020202020204" pitchFamily="34" charset="0"/>
                <a:ea typeface="Calibri" panose="020F0502020204030204" pitchFamily="34" charset="0"/>
              </a:rPr>
              <a:t>, D., </a:t>
            </a:r>
            <a:r>
              <a:rPr lang="en-GB" sz="1700" dirty="0" err="1">
                <a:solidFill>
                  <a:srgbClr val="000000"/>
                </a:solidFill>
                <a:effectLst/>
                <a:latin typeface="Century Gothic" panose="020B0502020202020204" pitchFamily="34" charset="0"/>
                <a:ea typeface="Calibri" panose="020F0502020204030204" pitchFamily="34" charset="0"/>
              </a:rPr>
              <a:t>Storti</a:t>
            </a:r>
            <a:r>
              <a:rPr lang="en-GB" sz="1700" dirty="0">
                <a:solidFill>
                  <a:srgbClr val="000000"/>
                </a:solidFill>
                <a:effectLst/>
                <a:latin typeface="Century Gothic" panose="020B0502020202020204" pitchFamily="34" charset="0"/>
                <a:ea typeface="Calibri" panose="020F0502020204030204" pitchFamily="34" charset="0"/>
              </a:rPr>
              <a:t>, C. C., Gaspar, T., </a:t>
            </a:r>
            <a:r>
              <a:rPr lang="en-GB" sz="1700" dirty="0">
                <a:solidFill>
                  <a:srgbClr val="000000"/>
                </a:solidFill>
                <a:latin typeface="Century Gothic" panose="020B0502020202020204" pitchFamily="34" charset="0"/>
                <a:ea typeface="Calibri" panose="020F0502020204030204" pitchFamily="34" charset="0"/>
              </a:rPr>
              <a:t>&amp; C </a:t>
            </a:r>
            <a:r>
              <a:rPr lang="en-GB" sz="1700" dirty="0" err="1">
                <a:solidFill>
                  <a:srgbClr val="000000"/>
                </a:solidFill>
                <a:latin typeface="Century Gothic" panose="020B0502020202020204" pitchFamily="34" charset="0"/>
                <a:ea typeface="Calibri" panose="020F0502020204030204" pitchFamily="34" charset="0"/>
              </a:rPr>
              <a:t>aldas</a:t>
            </a:r>
            <a:r>
              <a:rPr lang="en-GB" sz="1700" dirty="0">
                <a:solidFill>
                  <a:srgbClr val="000000"/>
                </a:solidFill>
                <a:latin typeface="Century Gothic" panose="020B0502020202020204" pitchFamily="34" charset="0"/>
                <a:ea typeface="Calibri" panose="020F0502020204030204" pitchFamily="34" charset="0"/>
              </a:rPr>
              <a:t>-de-Almeida</a:t>
            </a:r>
            <a:r>
              <a:rPr lang="en-GB" sz="1700" dirty="0">
                <a:solidFill>
                  <a:srgbClr val="000000"/>
                </a:solidFill>
                <a:effectLst/>
                <a:latin typeface="Century Gothic" panose="020B0502020202020204" pitchFamily="34" charset="0"/>
                <a:ea typeface="Calibri" panose="020F0502020204030204" pitchFamily="34" charset="0"/>
              </a:rPr>
              <a:t>, J. M. (2015). Mental health outcomes in times of economic recession: a systematic literature review. </a:t>
            </a:r>
            <a:r>
              <a:rPr lang="en-GB" sz="1700" i="1" dirty="0">
                <a:solidFill>
                  <a:srgbClr val="000000"/>
                </a:solidFill>
                <a:effectLst/>
                <a:latin typeface="Century Gothic" panose="020B0502020202020204" pitchFamily="34" charset="0"/>
                <a:ea typeface="Calibri" panose="020F0502020204030204" pitchFamily="34" charset="0"/>
              </a:rPr>
              <a:t>BMC public health</a:t>
            </a:r>
            <a:r>
              <a:rPr lang="en-GB" sz="1700" dirty="0">
                <a:solidFill>
                  <a:srgbClr val="000000"/>
                </a:solidFill>
                <a:effectLst/>
                <a:latin typeface="Century Gothic" panose="020B0502020202020204" pitchFamily="34" charset="0"/>
                <a:ea typeface="Calibri" panose="020F0502020204030204" pitchFamily="34" charset="0"/>
              </a:rPr>
              <a:t>,</a:t>
            </a:r>
            <a:r>
              <a:rPr lang="en-GB" sz="1700" i="1" dirty="0">
                <a:solidFill>
                  <a:srgbClr val="000000"/>
                </a:solidFill>
                <a:effectLst/>
                <a:latin typeface="Century Gothic" panose="020B0502020202020204" pitchFamily="34" charset="0"/>
                <a:ea typeface="Calibri" panose="020F0502020204030204" pitchFamily="34" charset="0"/>
              </a:rPr>
              <a:t> 16</a:t>
            </a:r>
            <a:r>
              <a:rPr lang="en-GB" sz="1700" dirty="0">
                <a:solidFill>
                  <a:srgbClr val="000000"/>
                </a:solidFill>
                <a:effectLst/>
                <a:latin typeface="Century Gothic" panose="020B0502020202020204" pitchFamily="34" charset="0"/>
                <a:ea typeface="Calibri" panose="020F0502020204030204" pitchFamily="34" charset="0"/>
              </a:rPr>
              <a:t>(1), 1-40.</a:t>
            </a:r>
          </a:p>
          <a:p>
            <a:pPr marL="457200" indent="-457200" algn="just">
              <a:spcAft>
                <a:spcPts val="800"/>
              </a:spcAft>
            </a:pPr>
            <a:r>
              <a:rPr lang="en-GB" sz="1700" dirty="0" err="1">
                <a:solidFill>
                  <a:srgbClr val="000000"/>
                </a:solidFill>
                <a:effectLst/>
                <a:latin typeface="Century Gothic" panose="020B0502020202020204" pitchFamily="34" charset="0"/>
                <a:ea typeface="Calibri" panose="020F0502020204030204" pitchFamily="34" charset="0"/>
              </a:rPr>
              <a:t>Kivimäki</a:t>
            </a:r>
            <a:r>
              <a:rPr lang="en-GB" sz="1700" dirty="0">
                <a:solidFill>
                  <a:srgbClr val="000000"/>
                </a:solidFill>
                <a:effectLst/>
                <a:latin typeface="Century Gothic" panose="020B0502020202020204" pitchFamily="34" charset="0"/>
                <a:ea typeface="Calibri" panose="020F0502020204030204" pitchFamily="34" charset="0"/>
              </a:rPr>
              <a:t>, M., Batty, G. D., </a:t>
            </a:r>
            <a:r>
              <a:rPr lang="en-GB" sz="1700" dirty="0" err="1">
                <a:solidFill>
                  <a:srgbClr val="000000"/>
                </a:solidFill>
                <a:effectLst/>
                <a:latin typeface="Century Gothic" panose="020B0502020202020204" pitchFamily="34" charset="0"/>
                <a:ea typeface="Calibri" panose="020F0502020204030204" pitchFamily="34" charset="0"/>
              </a:rPr>
              <a:t>Pentti</a:t>
            </a:r>
            <a:r>
              <a:rPr lang="en-GB" sz="1700" dirty="0">
                <a:solidFill>
                  <a:srgbClr val="000000"/>
                </a:solidFill>
                <a:effectLst/>
                <a:latin typeface="Century Gothic" panose="020B0502020202020204" pitchFamily="34" charset="0"/>
                <a:ea typeface="Calibri" panose="020F0502020204030204" pitchFamily="34" charset="0"/>
              </a:rPr>
              <a:t>, J., Shipley, M. J., </a:t>
            </a:r>
            <a:r>
              <a:rPr lang="en-GB" sz="1700" dirty="0" err="1">
                <a:solidFill>
                  <a:srgbClr val="000000"/>
                </a:solidFill>
                <a:effectLst/>
                <a:latin typeface="Century Gothic" panose="020B0502020202020204" pitchFamily="34" charset="0"/>
                <a:ea typeface="Calibri" panose="020F0502020204030204" pitchFamily="34" charset="0"/>
              </a:rPr>
              <a:t>Sipilä</a:t>
            </a:r>
            <a:r>
              <a:rPr lang="en-GB" sz="1700" dirty="0">
                <a:solidFill>
                  <a:srgbClr val="000000"/>
                </a:solidFill>
                <a:effectLst/>
                <a:latin typeface="Century Gothic" panose="020B0502020202020204" pitchFamily="34" charset="0"/>
                <a:ea typeface="Calibri" panose="020F0502020204030204" pitchFamily="34" charset="0"/>
              </a:rPr>
              <a:t>, P. N., Nyberg, S. T., </a:t>
            </a:r>
            <a:r>
              <a:rPr lang="en-GB" sz="1700" dirty="0" err="1">
                <a:solidFill>
                  <a:srgbClr val="000000"/>
                </a:solidFill>
                <a:effectLst/>
                <a:latin typeface="Century Gothic" panose="020B0502020202020204" pitchFamily="34" charset="0"/>
                <a:ea typeface="Calibri" panose="020F0502020204030204" pitchFamily="34" charset="0"/>
              </a:rPr>
              <a:t>Suominen</a:t>
            </a:r>
            <a:r>
              <a:rPr lang="en-GB" sz="1700" dirty="0">
                <a:solidFill>
                  <a:srgbClr val="000000"/>
                </a:solidFill>
                <a:effectLst/>
                <a:latin typeface="Century Gothic" panose="020B0502020202020204" pitchFamily="34" charset="0"/>
                <a:ea typeface="Calibri" panose="020F0502020204030204" pitchFamily="34" charset="0"/>
              </a:rPr>
              <a:t>, S. B., Oksanen, T., Stenholm, S., &amp; Virtanen, M. (2020). Association between socioeconomic status and the development of mental and physical health conditions in adulthood: a multi-cohort study. </a:t>
            </a:r>
            <a:r>
              <a:rPr lang="en-GB" sz="1700" i="1" dirty="0">
                <a:solidFill>
                  <a:srgbClr val="000000"/>
                </a:solidFill>
                <a:effectLst/>
                <a:latin typeface="Century Gothic" panose="020B0502020202020204" pitchFamily="34" charset="0"/>
                <a:ea typeface="Calibri" panose="020F0502020204030204" pitchFamily="34" charset="0"/>
              </a:rPr>
              <a:t>The Lancet Public Health</a:t>
            </a:r>
            <a:r>
              <a:rPr lang="en-GB" sz="1700" dirty="0">
                <a:solidFill>
                  <a:srgbClr val="000000"/>
                </a:solidFill>
                <a:effectLst/>
                <a:latin typeface="Century Gothic" panose="020B0502020202020204" pitchFamily="34" charset="0"/>
                <a:ea typeface="Calibri" panose="020F0502020204030204" pitchFamily="34" charset="0"/>
              </a:rPr>
              <a:t>,</a:t>
            </a:r>
            <a:r>
              <a:rPr lang="en-GB" sz="1700" i="1" dirty="0">
                <a:solidFill>
                  <a:srgbClr val="000000"/>
                </a:solidFill>
                <a:effectLst/>
                <a:latin typeface="Century Gothic" panose="020B0502020202020204" pitchFamily="34" charset="0"/>
                <a:ea typeface="Calibri" panose="020F0502020204030204" pitchFamily="34" charset="0"/>
              </a:rPr>
              <a:t> 5</a:t>
            </a:r>
            <a:r>
              <a:rPr lang="en-GB" sz="1700" dirty="0">
                <a:solidFill>
                  <a:srgbClr val="000000"/>
                </a:solidFill>
                <a:effectLst/>
                <a:latin typeface="Century Gothic" panose="020B0502020202020204" pitchFamily="34" charset="0"/>
                <a:ea typeface="Calibri" panose="020F0502020204030204" pitchFamily="34" charset="0"/>
              </a:rPr>
              <a:t>(3), e140-e149</a:t>
            </a:r>
            <a:endParaRPr lang="en-GB" sz="1700" dirty="0">
              <a:solidFill>
                <a:srgbClr val="000000"/>
              </a:solidFill>
              <a:latin typeface="Century Gothic" panose="020B0502020202020204" pitchFamily="34" charset="0"/>
              <a:ea typeface="Calibri" panose="020F0502020204030204" pitchFamily="34" charset="0"/>
            </a:endParaRPr>
          </a:p>
          <a:p>
            <a:pPr marL="457200" indent="-457200" algn="just">
              <a:spcAft>
                <a:spcPts val="800"/>
              </a:spcAft>
            </a:pPr>
            <a:r>
              <a:rPr lang="en-GB" sz="1700" dirty="0"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Garamond" panose="02020404030301010803" pitchFamily="18" charset="0"/>
              </a:rPr>
              <a:t>Richardson, T., Elliott, P.A. &amp; Roberts, R. (2013). The Relationship between Debt and Mental and Physical Health: A Systematic Review and Meta-Analysis. </a:t>
            </a:r>
            <a:r>
              <a:rPr lang="en-GB" sz="1700" i="1" dirty="0"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Garamond" panose="02020404030301010803" pitchFamily="18" charset="0"/>
              </a:rPr>
              <a:t>Clinical Psychology Review</a:t>
            </a:r>
            <a:r>
              <a:rPr lang="en-GB" sz="1700" dirty="0"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Garamond" panose="02020404030301010803" pitchFamily="18" charset="0"/>
              </a:rPr>
              <a:t>, 33, 1148-1162.</a:t>
            </a:r>
          </a:p>
          <a:p>
            <a:pPr marL="457200" indent="-457200" algn="just">
              <a:spcAft>
                <a:spcPts val="800"/>
              </a:spcAft>
            </a:pPr>
            <a:endParaRPr lang="en-US" sz="1600" dirty="0">
              <a:latin typeface="Century Gothic" panose="020B0502020202020204" pitchFamily="34" charset="0"/>
              <a:cs typeface="Calibri" panose="020F0502020204030204" pitchFamily="34" charset="0"/>
            </a:endParaRPr>
          </a:p>
          <a:p>
            <a:pPr marL="457200" indent="-457200" algn="just">
              <a:spcAft>
                <a:spcPts val="800"/>
              </a:spcAft>
            </a:pPr>
            <a:endParaRPr lang="en-GB" sz="1600" dirty="0">
              <a:effectLst/>
              <a:latin typeface="Century Gothic" panose="020B0502020202020204" pitchFamily="34" charset="0"/>
              <a:ea typeface="Times New Roman" panose="02020603050405020304" pitchFamily="18" charset="0"/>
            </a:endParaRPr>
          </a:p>
          <a:p>
            <a:pPr rtl="0">
              <a:buFont typeface="Arial" panose="020B0604020202020204" pitchFamily="34" charset="0"/>
              <a:buChar char="•"/>
            </a:pPr>
            <a:endParaRPr lang="en-US" sz="1600" dirty="0">
              <a:effectLst/>
              <a:latin typeface="Century Gothic" panose="020B0502020202020204" pitchFamily="34" charset="0"/>
            </a:endParaRPr>
          </a:p>
          <a:p>
            <a:pPr marL="107950" algn="just" eaLnBrk="0" hangingPunct="0">
              <a:lnSpc>
                <a:spcPct val="90000"/>
              </a:lnSpc>
              <a:spcBef>
                <a:spcPct val="20000"/>
              </a:spcBef>
              <a:buClr>
                <a:srgbClr val="07A6A5"/>
              </a:buClr>
              <a:buFont typeface="Lucida Grande"/>
              <a:buChar char="●"/>
            </a:pPr>
            <a:endParaRPr lang="en-GB" altLang="en-US" sz="1600" dirty="0">
              <a:latin typeface="Century Gothic" panose="020B0502020202020204" pitchFamily="34" charset="0"/>
              <a:cs typeface="Arial" charset="0"/>
            </a:endParaRPr>
          </a:p>
          <a:p>
            <a:pPr marL="107950" algn="just" eaLnBrk="0" hangingPunct="0">
              <a:lnSpc>
                <a:spcPct val="90000"/>
              </a:lnSpc>
              <a:spcBef>
                <a:spcPct val="20000"/>
              </a:spcBef>
              <a:buClr>
                <a:srgbClr val="07A6A5"/>
              </a:buClr>
              <a:buFont typeface="Wingdings" pitchFamily="2" charset="2"/>
              <a:buNone/>
            </a:pPr>
            <a:endParaRPr lang="en-GB" altLang="en-US" sz="1600" dirty="0">
              <a:latin typeface="Century Gothic" panose="020B0502020202020204" pitchFamily="34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59658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2E457926-75E0-3980-C585-F2AB22D8503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93851" y="287080"/>
            <a:ext cx="4806679" cy="63371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1630712"/>
      </p:ext>
    </p:extLst>
  </p:cSld>
  <p:clrMapOvr>
    <a:masterClrMapping/>
  </p:clrMapOvr>
</p:sld>
</file>

<file path=ppt/theme/theme1.xml><?xml version="1.0" encoding="utf-8"?>
<a:theme xmlns:a="http://schemas.openxmlformats.org/drawingml/2006/main" name="Parcel">
  <a:themeElements>
    <a:clrScheme name="Parcel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Parcel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cel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4DB32801-28C0-48B0-8C1D-A9A58613615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TM10001115[[fn=Parcel]]</Template>
  <TotalTime>113</TotalTime>
  <Words>540</Words>
  <Application>Microsoft Office PowerPoint</Application>
  <PresentationFormat>On-screen Show (4:3)</PresentationFormat>
  <Paragraphs>62</Paragraphs>
  <Slides>8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8" baseType="lpstr">
      <vt:lpstr>ＭＳ Ｐゴシック</vt:lpstr>
      <vt:lpstr>Arial</vt:lpstr>
      <vt:lpstr>Calibri</vt:lpstr>
      <vt:lpstr>Century Gothic</vt:lpstr>
      <vt:lpstr>Century Gothic (Headings)</vt:lpstr>
      <vt:lpstr>Gill Sans MT</vt:lpstr>
      <vt:lpstr>Lucida Grande</vt:lpstr>
      <vt:lpstr>Wingdings</vt:lpstr>
      <vt:lpstr>Wingdings 3</vt:lpstr>
      <vt:lpstr>Parcel</vt:lpstr>
      <vt:lpstr>PowerPoint Presentation</vt:lpstr>
      <vt:lpstr>background</vt:lpstr>
      <vt:lpstr>background</vt:lpstr>
      <vt:lpstr>methods</vt:lpstr>
      <vt:lpstr>Results: summary of MEDIATIONS OVER TIME</vt:lpstr>
      <vt:lpstr>conclusions</vt:lpstr>
      <vt:lpstr>REFERENCES</vt:lpstr>
      <vt:lpstr>PowerPoint Presentation</vt:lpstr>
    </vt:vector>
  </TitlesOfParts>
  <Company>IPHIS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document title more lines more lines</dc:title>
  <dc:creator>ha</dc:creator>
  <cp:lastModifiedBy>Thomas Richardson</cp:lastModifiedBy>
  <cp:revision>262</cp:revision>
  <cp:lastPrinted>2017-10-31T08:09:35Z</cp:lastPrinted>
  <dcterms:created xsi:type="dcterms:W3CDTF">2011-04-14T10:15:35Z</dcterms:created>
  <dcterms:modified xsi:type="dcterms:W3CDTF">2024-07-25T14:15:19Z</dcterms:modified>
</cp:coreProperties>
</file>