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8"/>
  </p:notesMasterIdLst>
  <p:sldIdLst>
    <p:sldId id="422" r:id="rId2"/>
    <p:sldId id="289" r:id="rId3"/>
    <p:sldId id="348" r:id="rId4"/>
    <p:sldId id="423" r:id="rId5"/>
    <p:sldId id="424" r:id="rId6"/>
    <p:sldId id="425" r:id="rId7"/>
    <p:sldId id="426" r:id="rId8"/>
    <p:sldId id="434" r:id="rId9"/>
    <p:sldId id="427" r:id="rId10"/>
    <p:sldId id="428" r:id="rId11"/>
    <p:sldId id="429" r:id="rId12"/>
    <p:sldId id="432" r:id="rId13"/>
    <p:sldId id="430" r:id="rId14"/>
    <p:sldId id="431" r:id="rId15"/>
    <p:sldId id="433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95633-4B6E-4F14-ADF7-5E0754716D4F}" v="4843" dt="2024-07-19T08:46:0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1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ichardson" userId="5a365657-93cb-4f54-9088-edcca3acdaae" providerId="ADAL" clId="{00895633-4B6E-4F14-ADF7-5E0754716D4F}"/>
    <pc:docChg chg="undo custSel addSld delSld modSld sldOrd modMainMaster">
      <pc:chgData name="Thomas Richardson" userId="5a365657-93cb-4f54-9088-edcca3acdaae" providerId="ADAL" clId="{00895633-4B6E-4F14-ADF7-5E0754716D4F}" dt="2024-07-19T08:46:01.155" v="6469"/>
      <pc:docMkLst>
        <pc:docMk/>
      </pc:docMkLst>
      <pc:sldChg chg="modSp add mod">
        <pc:chgData name="Thomas Richardson" userId="5a365657-93cb-4f54-9088-edcca3acdaae" providerId="ADAL" clId="{00895633-4B6E-4F14-ADF7-5E0754716D4F}" dt="2024-07-16T14:39:10.938" v="1895" actId="1076"/>
        <pc:sldMkLst>
          <pc:docMk/>
          <pc:sldMk cId="2569052123" sldId="287"/>
        </pc:sldMkLst>
        <pc:spChg chg="mod">
          <ac:chgData name="Thomas Richardson" userId="5a365657-93cb-4f54-9088-edcca3acdaae" providerId="ADAL" clId="{00895633-4B6E-4F14-ADF7-5E0754716D4F}" dt="2024-07-16T14:39:00.675" v="1892" actId="5793"/>
          <ac:spMkLst>
            <pc:docMk/>
            <pc:sldMk cId="2569052123" sldId="287"/>
            <ac:spMk id="3" creationId="{6E869EF3-2F9A-CCA7-3F50-FF11A8BE24F8}"/>
          </ac:spMkLst>
        </pc:spChg>
        <pc:picChg chg="mod">
          <ac:chgData name="Thomas Richardson" userId="5a365657-93cb-4f54-9088-edcca3acdaae" providerId="ADAL" clId="{00895633-4B6E-4F14-ADF7-5E0754716D4F}" dt="2024-07-16T14:39:10.938" v="1895" actId="1076"/>
          <ac:picMkLst>
            <pc:docMk/>
            <pc:sldMk cId="2569052123" sldId="287"/>
            <ac:picMk id="2050" creationId="{60E01B21-4947-9CD1-34AF-104EB4EA6DF2}"/>
          </ac:picMkLst>
        </pc:picChg>
      </pc:sldChg>
      <pc:sldChg chg="addSp delSp modSp add mod">
        <pc:chgData name="Thomas Richardson" userId="5a365657-93cb-4f54-9088-edcca3acdaae" providerId="ADAL" clId="{00895633-4B6E-4F14-ADF7-5E0754716D4F}" dt="2024-07-16T14:59:17.023" v="3996" actId="20577"/>
        <pc:sldMkLst>
          <pc:docMk/>
          <pc:sldMk cId="866644678" sldId="289"/>
        </pc:sldMkLst>
        <pc:spChg chg="mod">
          <ac:chgData name="Thomas Richardson" userId="5a365657-93cb-4f54-9088-edcca3acdaae" providerId="ADAL" clId="{00895633-4B6E-4F14-ADF7-5E0754716D4F}" dt="2024-07-16T14:59:17.023" v="3996" actId="20577"/>
          <ac:spMkLst>
            <pc:docMk/>
            <pc:sldMk cId="866644678" sldId="289"/>
            <ac:spMk id="3" creationId="{890A37B9-6B04-59A3-3890-52745F03F415}"/>
          </ac:spMkLst>
        </pc:spChg>
        <pc:spChg chg="add mod">
          <ac:chgData name="Thomas Richardson" userId="5a365657-93cb-4f54-9088-edcca3acdaae" providerId="ADAL" clId="{00895633-4B6E-4F14-ADF7-5E0754716D4F}" dt="2024-07-16T14:41:03.885" v="2067" actId="20577"/>
          <ac:spMkLst>
            <pc:docMk/>
            <pc:sldMk cId="866644678" sldId="289"/>
            <ac:spMk id="4" creationId="{99CD2160-FF68-4A5B-4C6D-9DBE1AE4D79B}"/>
          </ac:spMkLst>
        </pc:spChg>
        <pc:spChg chg="mod">
          <ac:chgData name="Thomas Richardson" userId="5a365657-93cb-4f54-9088-edcca3acdaae" providerId="ADAL" clId="{00895633-4B6E-4F14-ADF7-5E0754716D4F}" dt="2024-07-16T14:40:47.598" v="2034" actId="20577"/>
          <ac:spMkLst>
            <pc:docMk/>
            <pc:sldMk cId="866644678" sldId="289"/>
            <ac:spMk id="6" creationId="{F737FDCE-AD2E-2D00-1961-272BA7A23EBC}"/>
          </ac:spMkLst>
        </pc:spChg>
        <pc:spChg chg="del">
          <ac:chgData name="Thomas Richardson" userId="5a365657-93cb-4f54-9088-edcca3acdaae" providerId="ADAL" clId="{00895633-4B6E-4F14-ADF7-5E0754716D4F}" dt="2024-07-16T14:40:55.142" v="2035" actId="478"/>
          <ac:spMkLst>
            <pc:docMk/>
            <pc:sldMk cId="866644678" sldId="289"/>
            <ac:spMk id="7" creationId="{F7EA931E-8EDB-C7D1-EB63-9C8413D41F96}"/>
          </ac:spMkLst>
        </pc:spChg>
      </pc:sldChg>
      <pc:sldChg chg="modSp add mod modAnim modNotesTx">
        <pc:chgData name="Thomas Richardson" userId="5a365657-93cb-4f54-9088-edcca3acdaae" providerId="ADAL" clId="{00895633-4B6E-4F14-ADF7-5E0754716D4F}" dt="2024-07-17T09:47:41.021" v="6072" actId="1076"/>
        <pc:sldMkLst>
          <pc:docMk/>
          <pc:sldMk cId="0" sldId="348"/>
        </pc:sldMkLst>
        <pc:spChg chg="mod">
          <ac:chgData name="Thomas Richardson" userId="5a365657-93cb-4f54-9088-edcca3acdaae" providerId="ADAL" clId="{00895633-4B6E-4F14-ADF7-5E0754716D4F}" dt="2024-07-16T14:41:09.087" v="2068" actId="113"/>
          <ac:spMkLst>
            <pc:docMk/>
            <pc:sldMk cId="0" sldId="348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47:28.882" v="6069" actId="27636"/>
          <ac:spMkLst>
            <pc:docMk/>
            <pc:sldMk cId="0" sldId="348"/>
            <ac:spMk id="78851" creationId="{D05ED238-0CEE-2557-32F2-B69E8E19DF5C}"/>
          </ac:spMkLst>
        </pc:spChg>
        <pc:picChg chg="mod">
          <ac:chgData name="Thomas Richardson" userId="5a365657-93cb-4f54-9088-edcca3acdaae" providerId="ADAL" clId="{00895633-4B6E-4F14-ADF7-5E0754716D4F}" dt="2024-07-17T09:47:41.021" v="6072" actId="1076"/>
          <ac:picMkLst>
            <pc:docMk/>
            <pc:sldMk cId="0" sldId="348"/>
            <ac:picMk id="61444" creationId="{DE196058-3820-C799-18A9-67E1373E8C2C}"/>
          </ac:picMkLst>
        </pc:picChg>
      </pc:sldChg>
      <pc:sldChg chg="modSp add del mod">
        <pc:chgData name="Thomas Richardson" userId="5a365657-93cb-4f54-9088-edcca3acdaae" providerId="ADAL" clId="{00895633-4B6E-4F14-ADF7-5E0754716D4F}" dt="2024-07-16T14:46:11.332" v="2408" actId="47"/>
        <pc:sldMkLst>
          <pc:docMk/>
          <pc:sldMk cId="0" sldId="349"/>
        </pc:sldMkLst>
        <pc:spChg chg="mod">
          <ac:chgData name="Thomas Richardson" userId="5a365657-93cb-4f54-9088-edcca3acdaae" providerId="ADAL" clId="{00895633-4B6E-4F14-ADF7-5E0754716D4F}" dt="2024-07-16T14:20:44.086" v="495" actId="1076"/>
          <ac:spMkLst>
            <pc:docMk/>
            <pc:sldMk cId="0" sldId="349"/>
            <ac:spMk id="78850" creationId="{ACCB8B00-4A6F-C42D-DE56-E562C9C40425}"/>
          </ac:spMkLst>
        </pc:spChg>
        <pc:spChg chg="mod">
          <ac:chgData name="Thomas Richardson" userId="5a365657-93cb-4f54-9088-edcca3acdaae" providerId="ADAL" clId="{00895633-4B6E-4F14-ADF7-5E0754716D4F}" dt="2024-07-16T14:20:46.116" v="496" actId="1076"/>
          <ac:spMkLst>
            <pc:docMk/>
            <pc:sldMk cId="0" sldId="349"/>
            <ac:spMk id="78851" creationId="{CFF31967-0F57-D858-1A05-FEFD668BE9CB}"/>
          </ac:spMkLst>
        </pc:spChg>
      </pc:sldChg>
      <pc:sldChg chg="addSp delSp modSp add del">
        <pc:chgData name="Thomas Richardson" userId="5a365657-93cb-4f54-9088-edcca3acdaae" providerId="ADAL" clId="{00895633-4B6E-4F14-ADF7-5E0754716D4F}" dt="2024-07-16T14:45:53.838" v="2401" actId="47"/>
        <pc:sldMkLst>
          <pc:docMk/>
          <pc:sldMk cId="0" sldId="352"/>
        </pc:sldMkLst>
        <pc:picChg chg="add mod">
          <ac:chgData name="Thomas Richardson" userId="5a365657-93cb-4f54-9088-edcca3acdaae" providerId="ADAL" clId="{00895633-4B6E-4F14-ADF7-5E0754716D4F}" dt="2024-07-16T14:16:17.342" v="260"/>
          <ac:picMkLst>
            <pc:docMk/>
            <pc:sldMk cId="0" sldId="352"/>
            <ac:picMk id="2" creationId="{BFB6B35F-00A4-6848-1FAB-34F0478BA4B3}"/>
          </ac:picMkLst>
        </pc:picChg>
        <pc:picChg chg="del">
          <ac:chgData name="Thomas Richardson" userId="5a365657-93cb-4f54-9088-edcca3acdaae" providerId="ADAL" clId="{00895633-4B6E-4F14-ADF7-5E0754716D4F}" dt="2024-07-16T14:04:44.543" v="252" actId="21"/>
          <ac:picMkLst>
            <pc:docMk/>
            <pc:sldMk cId="0" sldId="352"/>
            <ac:picMk id="67588" creationId="{1BCF145D-5BBB-DAC8-2B92-D1A7A73367B0}"/>
          </ac:picMkLst>
        </pc:picChg>
      </pc:sldChg>
      <pc:sldChg chg="add del">
        <pc:chgData name="Thomas Richardson" userId="5a365657-93cb-4f54-9088-edcca3acdaae" providerId="ADAL" clId="{00895633-4B6E-4F14-ADF7-5E0754716D4F}" dt="2024-07-16T14:46:07.340" v="2407" actId="47"/>
        <pc:sldMkLst>
          <pc:docMk/>
          <pc:sldMk cId="0" sldId="389"/>
        </pc:sldMkLst>
      </pc:sldChg>
      <pc:sldChg chg="modSp add del mod">
        <pc:chgData name="Thomas Richardson" userId="5a365657-93cb-4f54-9088-edcca3acdaae" providerId="ADAL" clId="{00895633-4B6E-4F14-ADF7-5E0754716D4F}" dt="2024-07-16T14:45:54.786" v="2402" actId="47"/>
        <pc:sldMkLst>
          <pc:docMk/>
          <pc:sldMk cId="0" sldId="390"/>
        </pc:sldMkLst>
        <pc:spChg chg="mod">
          <ac:chgData name="Thomas Richardson" userId="5a365657-93cb-4f54-9088-edcca3acdaae" providerId="ADAL" clId="{00895633-4B6E-4F14-ADF7-5E0754716D4F}" dt="2024-07-09T15:34:41.865" v="6" actId="27636"/>
          <ac:spMkLst>
            <pc:docMk/>
            <pc:sldMk cId="0" sldId="390"/>
            <ac:spMk id="78851" creationId="{E31A52E6-2A59-4D40-A7EE-E91DAEB9D7CE}"/>
          </ac:spMkLst>
        </pc:spChg>
      </pc:sldChg>
      <pc:sldChg chg="modSp add del mod">
        <pc:chgData name="Thomas Richardson" userId="5a365657-93cb-4f54-9088-edcca3acdaae" providerId="ADAL" clId="{00895633-4B6E-4F14-ADF7-5E0754716D4F}" dt="2024-07-16T14:46:00.217" v="2403" actId="47"/>
        <pc:sldMkLst>
          <pc:docMk/>
          <pc:sldMk cId="0" sldId="391"/>
        </pc:sldMkLst>
        <pc:spChg chg="mod">
          <ac:chgData name="Thomas Richardson" userId="5a365657-93cb-4f54-9088-edcca3acdaae" providerId="ADAL" clId="{00895633-4B6E-4F14-ADF7-5E0754716D4F}" dt="2024-07-16T14:17:45.643" v="280" actId="27636"/>
          <ac:spMkLst>
            <pc:docMk/>
            <pc:sldMk cId="0" sldId="391"/>
            <ac:spMk id="78851" creationId="{C846BCF7-D7C4-416D-B815-3BE7278AFB1A}"/>
          </ac:spMkLst>
        </pc:spChg>
      </pc:sldChg>
      <pc:sldChg chg="delSp add del">
        <pc:chgData name="Thomas Richardson" userId="5a365657-93cb-4f54-9088-edcca3acdaae" providerId="ADAL" clId="{00895633-4B6E-4F14-ADF7-5E0754716D4F}" dt="2024-07-16T14:39:15.162" v="1897" actId="47"/>
        <pc:sldMkLst>
          <pc:docMk/>
          <pc:sldMk cId="0" sldId="392"/>
        </pc:sldMkLst>
        <pc:picChg chg="del">
          <ac:chgData name="Thomas Richardson" userId="5a365657-93cb-4f54-9088-edcca3acdaae" providerId="ADAL" clId="{00895633-4B6E-4F14-ADF7-5E0754716D4F}" dt="2024-07-16T14:39:14.242" v="1896" actId="478"/>
          <ac:picMkLst>
            <pc:docMk/>
            <pc:sldMk cId="0" sldId="392"/>
            <ac:picMk id="59396" creationId="{F04D822E-8E86-48A7-B844-1D3EB03F343E}"/>
          </ac:picMkLst>
        </pc:picChg>
      </pc:sldChg>
      <pc:sldChg chg="delSp add del mod ord">
        <pc:chgData name="Thomas Richardson" userId="5a365657-93cb-4f54-9088-edcca3acdaae" providerId="ADAL" clId="{00895633-4B6E-4F14-ADF7-5E0754716D4F}" dt="2024-07-16T14:45:45.532" v="2400" actId="47"/>
        <pc:sldMkLst>
          <pc:docMk/>
          <pc:sldMk cId="406188581" sldId="409"/>
        </pc:sldMkLst>
        <pc:picChg chg="del">
          <ac:chgData name="Thomas Richardson" userId="5a365657-93cb-4f54-9088-edcca3acdaae" providerId="ADAL" clId="{00895633-4B6E-4F14-ADF7-5E0754716D4F}" dt="2024-07-16T14:21:55.964" v="523" actId="21"/>
          <ac:picMkLst>
            <pc:docMk/>
            <pc:sldMk cId="406188581" sldId="409"/>
            <ac:picMk id="7" creationId="{27212198-F9C1-8893-9358-DC8F194B56FB}"/>
          </ac:picMkLst>
        </pc:picChg>
      </pc:sldChg>
      <pc:sldChg chg="modSp add del mod">
        <pc:chgData name="Thomas Richardson" userId="5a365657-93cb-4f54-9088-edcca3acdaae" providerId="ADAL" clId="{00895633-4B6E-4F14-ADF7-5E0754716D4F}" dt="2024-07-16T14:46:02.334" v="2404" actId="47"/>
        <pc:sldMkLst>
          <pc:docMk/>
          <pc:sldMk cId="1280941174" sldId="410"/>
        </pc:sldMkLst>
        <pc:spChg chg="mod">
          <ac:chgData name="Thomas Richardson" userId="5a365657-93cb-4f54-9088-edcca3acdaae" providerId="ADAL" clId="{00895633-4B6E-4F14-ADF7-5E0754716D4F}" dt="2024-07-16T14:17:45.666" v="281" actId="27636"/>
          <ac:spMkLst>
            <pc:docMk/>
            <pc:sldMk cId="1280941174" sldId="410"/>
            <ac:spMk id="78851" creationId="{4FD4528C-CFCB-4186-A2E7-EEF98291470B}"/>
          </ac:spMkLst>
        </pc:spChg>
      </pc:sldChg>
      <pc:sldChg chg="add del">
        <pc:chgData name="Thomas Richardson" userId="5a365657-93cb-4f54-9088-edcca3acdaae" providerId="ADAL" clId="{00895633-4B6E-4F14-ADF7-5E0754716D4F}" dt="2024-07-16T14:46:03.536" v="2405" actId="47"/>
        <pc:sldMkLst>
          <pc:docMk/>
          <pc:sldMk cId="0" sldId="420"/>
        </pc:sldMkLst>
      </pc:sldChg>
      <pc:sldChg chg="add del">
        <pc:chgData name="Thomas Richardson" userId="5a365657-93cb-4f54-9088-edcca3acdaae" providerId="ADAL" clId="{00895633-4B6E-4F14-ADF7-5E0754716D4F}" dt="2024-07-16T14:46:04.691" v="2406" actId="47"/>
        <pc:sldMkLst>
          <pc:docMk/>
          <pc:sldMk cId="2645979079" sldId="421"/>
        </pc:sldMkLst>
      </pc:sldChg>
      <pc:sldChg chg="addSp delSp modSp new mod setBg addAnim delAnim modAnim delDesignElem">
        <pc:chgData name="Thomas Richardson" userId="5a365657-93cb-4f54-9088-edcca3acdaae" providerId="ADAL" clId="{00895633-4B6E-4F14-ADF7-5E0754716D4F}" dt="2024-07-16T15:20:33.654" v="6067"/>
        <pc:sldMkLst>
          <pc:docMk/>
          <pc:sldMk cId="646363587" sldId="422"/>
        </pc:sldMkLst>
        <pc:spChg chg="mod">
          <ac:chgData name="Thomas Richardson" userId="5a365657-93cb-4f54-9088-edcca3acdaae" providerId="ADAL" clId="{00895633-4B6E-4F14-ADF7-5E0754716D4F}" dt="2024-07-16T14:17:52.202" v="282" actId="14100"/>
          <ac:spMkLst>
            <pc:docMk/>
            <pc:sldMk cId="646363587" sldId="422"/>
            <ac:spMk id="2" creationId="{5B3CD6E6-01CC-4BCF-307D-398BBBF5C0BF}"/>
          </ac:spMkLst>
        </pc:spChg>
        <pc:spChg chg="mod ord">
          <ac:chgData name="Thomas Richardson" userId="5a365657-93cb-4f54-9088-edcca3acdaae" providerId="ADAL" clId="{00895633-4B6E-4F14-ADF7-5E0754716D4F}" dt="2024-07-16T14:16:53.572" v="274" actId="255"/>
          <ac:spMkLst>
            <pc:docMk/>
            <pc:sldMk cId="646363587" sldId="422"/>
            <ac:spMk id="3" creationId="{95F8DA1D-3AE8-E226-91F0-86E205B4F5AC}"/>
          </ac:spMkLst>
        </pc:spChg>
        <pc:spChg chg="add del">
          <ac:chgData name="Thomas Richardson" userId="5a365657-93cb-4f54-9088-edcca3acdaae" providerId="ADAL" clId="{00895633-4B6E-4F14-ADF7-5E0754716D4F}" dt="2024-07-16T14:16:32.233" v="265" actId="26606"/>
          <ac:spMkLst>
            <pc:docMk/>
            <pc:sldMk cId="646363587" sldId="422"/>
            <ac:spMk id="11" creationId="{FA94DED7-0A28-4AD9-8747-E94113225016}"/>
          </ac:spMkLst>
        </pc:spChg>
        <pc:spChg chg="add del">
          <ac:chgData name="Thomas Richardson" userId="5a365657-93cb-4f54-9088-edcca3acdaae" providerId="ADAL" clId="{00895633-4B6E-4F14-ADF7-5E0754716D4F}" dt="2024-07-16T14:16:32.233" v="265" actId="26606"/>
          <ac:spMkLst>
            <pc:docMk/>
            <pc:sldMk cId="646363587" sldId="422"/>
            <ac:spMk id="13" creationId="{6F175609-91A3-416E-BC3D-7548FDE02910}"/>
          </ac:spMkLst>
        </pc:spChg>
        <pc:spChg chg="add del">
          <ac:chgData name="Thomas Richardson" userId="5a365657-93cb-4f54-9088-edcca3acdaae" providerId="ADAL" clId="{00895633-4B6E-4F14-ADF7-5E0754716D4F}" dt="2024-07-16T14:16:32.233" v="265" actId="26606"/>
          <ac:spMkLst>
            <pc:docMk/>
            <pc:sldMk cId="646363587" sldId="422"/>
            <ac:spMk id="15" creationId="{9A3B0D54-9DF0-4FF8-A0AA-B4234DF358EF}"/>
          </ac:spMkLst>
        </pc:spChg>
        <pc:spChg chg="add del">
          <ac:chgData name="Thomas Richardson" userId="5a365657-93cb-4f54-9088-edcca3acdaae" providerId="ADAL" clId="{00895633-4B6E-4F14-ADF7-5E0754716D4F}" dt="2024-07-16T14:16:32.233" v="265" actId="26606"/>
          <ac:spMkLst>
            <pc:docMk/>
            <pc:sldMk cId="646363587" sldId="422"/>
            <ac:spMk id="17" creationId="{64D236DE-BD07-488F-B236-DDEEFFF720FF}"/>
          </ac:spMkLst>
        </pc:spChg>
        <pc:spChg chg="add del">
          <ac:chgData name="Thomas Richardson" userId="5a365657-93cb-4f54-9088-edcca3acdaae" providerId="ADAL" clId="{00895633-4B6E-4F14-ADF7-5E0754716D4F}" dt="2024-07-16T14:17:34.756" v="277"/>
          <ac:spMkLst>
            <pc:docMk/>
            <pc:sldMk cId="646363587" sldId="422"/>
            <ac:spMk id="26" creationId="{6D356F1A-690D-401E-8CF3-E4686CDFEC30}"/>
          </ac:spMkLst>
        </pc:spChg>
        <pc:spChg chg="add del">
          <ac:chgData name="Thomas Richardson" userId="5a365657-93cb-4f54-9088-edcca3acdaae" providerId="ADAL" clId="{00895633-4B6E-4F14-ADF7-5E0754716D4F}" dt="2024-07-16T14:17:34.756" v="277"/>
          <ac:spMkLst>
            <pc:docMk/>
            <pc:sldMk cId="646363587" sldId="422"/>
            <ac:spMk id="41" creationId="{8841A10E-0F0E-4596-8888-870D709254A7}"/>
          </ac:spMkLst>
        </pc:spChg>
        <pc:spChg chg="add del">
          <ac:chgData name="Thomas Richardson" userId="5a365657-93cb-4f54-9088-edcca3acdaae" providerId="ADAL" clId="{00895633-4B6E-4F14-ADF7-5E0754716D4F}" dt="2024-07-16T14:17:34.756" v="277"/>
          <ac:spMkLst>
            <pc:docMk/>
            <pc:sldMk cId="646363587" sldId="422"/>
            <ac:spMk id="43" creationId="{29B1E55C-E51F-4093-A2A8-137C3E9014D7}"/>
          </ac:spMkLst>
        </pc:spChg>
        <pc:grpChg chg="add del">
          <ac:chgData name="Thomas Richardson" userId="5a365657-93cb-4f54-9088-edcca3acdaae" providerId="ADAL" clId="{00895633-4B6E-4F14-ADF7-5E0754716D4F}" dt="2024-07-16T14:17:34.756" v="277"/>
          <ac:grpSpMkLst>
            <pc:docMk/>
            <pc:sldMk cId="646363587" sldId="422"/>
            <ac:grpSpMk id="27" creationId="{3B88DAD3-AF6F-4D6C-8512-7239A69A40DD}"/>
          </ac:grpSpMkLst>
        </pc:grpChg>
        <pc:grpChg chg="add del">
          <ac:chgData name="Thomas Richardson" userId="5a365657-93cb-4f54-9088-edcca3acdaae" providerId="ADAL" clId="{00895633-4B6E-4F14-ADF7-5E0754716D4F}" dt="2024-07-16T14:17:34.756" v="277"/>
          <ac:grpSpMkLst>
            <pc:docMk/>
            <pc:sldMk cId="646363587" sldId="422"/>
            <ac:grpSpMk id="40" creationId="{F398A7BA-9279-4363-9D59-238782AB6BB5}"/>
          </ac:grpSpMkLst>
        </pc:grpChg>
        <pc:picChg chg="add del mod">
          <ac:chgData name="Thomas Richardson" userId="5a365657-93cb-4f54-9088-edcca3acdaae" providerId="ADAL" clId="{00895633-4B6E-4F14-ADF7-5E0754716D4F}" dt="2024-07-16T14:16:16.858" v="259" actId="21"/>
          <ac:picMkLst>
            <pc:docMk/>
            <pc:sldMk cId="646363587" sldId="422"/>
            <ac:picMk id="4" creationId="{D60BA9E5-42F1-0BD9-C1B3-ACE5CBA3063E}"/>
          </ac:picMkLst>
        </pc:picChg>
        <pc:picChg chg="add mod">
          <ac:chgData name="Thomas Richardson" userId="5a365657-93cb-4f54-9088-edcca3acdaae" providerId="ADAL" clId="{00895633-4B6E-4F14-ADF7-5E0754716D4F}" dt="2024-07-16T14:16:32.258" v="266" actId="26606"/>
          <ac:picMkLst>
            <pc:docMk/>
            <pc:sldMk cId="646363587" sldId="422"/>
            <ac:picMk id="6" creationId="{02FDAC42-9C73-BA7C-60CB-3F74453DFECC}"/>
          </ac:picMkLst>
        </pc:picChg>
      </pc:sldChg>
      <pc:sldChg chg="addSp delSp modSp add mod modAnim">
        <pc:chgData name="Thomas Richardson" userId="5a365657-93cb-4f54-9088-edcca3acdaae" providerId="ADAL" clId="{00895633-4B6E-4F14-ADF7-5E0754716D4F}" dt="2024-07-16T14:58:59.722" v="3908" actId="14100"/>
        <pc:sldMkLst>
          <pc:docMk/>
          <pc:sldMk cId="1830599548" sldId="423"/>
        </pc:sldMkLst>
        <pc:spChg chg="mod">
          <ac:chgData name="Thomas Richardson" userId="5a365657-93cb-4f54-9088-edcca3acdaae" providerId="ADAL" clId="{00895633-4B6E-4F14-ADF7-5E0754716D4F}" dt="2024-07-16T14:41:12.367" v="2069" actId="113"/>
          <ac:spMkLst>
            <pc:docMk/>
            <pc:sldMk cId="1830599548" sldId="423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6T14:25:56.910" v="1044" actId="5793"/>
          <ac:spMkLst>
            <pc:docMk/>
            <pc:sldMk cId="1830599548" sldId="423"/>
            <ac:spMk id="78851" creationId="{D05ED238-0CEE-2557-32F2-B69E8E19DF5C}"/>
          </ac:spMkLst>
        </pc:spChg>
        <pc:picChg chg="add mod">
          <ac:chgData name="Thomas Richardson" userId="5a365657-93cb-4f54-9088-edcca3acdaae" providerId="ADAL" clId="{00895633-4B6E-4F14-ADF7-5E0754716D4F}" dt="2024-07-16T14:58:59.722" v="3908" actId="14100"/>
          <ac:picMkLst>
            <pc:docMk/>
            <pc:sldMk cId="1830599548" sldId="423"/>
            <ac:picMk id="2" creationId="{D3CA7E7F-AC0C-788D-7483-F72CA8E48CAC}"/>
          </ac:picMkLst>
        </pc:picChg>
        <pc:picChg chg="del mod">
          <ac:chgData name="Thomas Richardson" userId="5a365657-93cb-4f54-9088-edcca3acdaae" providerId="ADAL" clId="{00895633-4B6E-4F14-ADF7-5E0754716D4F}" dt="2024-07-16T14:25:41.725" v="1034" actId="478"/>
          <ac:picMkLst>
            <pc:docMk/>
            <pc:sldMk cId="1830599548" sldId="423"/>
            <ac:picMk id="61444" creationId="{DE196058-3820-C799-18A9-67E1373E8C2C}"/>
          </ac:picMkLst>
        </pc:picChg>
      </pc:sldChg>
      <pc:sldChg chg="addSp delSp modSp add mod modAnim">
        <pc:chgData name="Thomas Richardson" userId="5a365657-93cb-4f54-9088-edcca3acdaae" providerId="ADAL" clId="{00895633-4B6E-4F14-ADF7-5E0754716D4F}" dt="2024-07-17T09:48:04.468" v="6073" actId="313"/>
        <pc:sldMkLst>
          <pc:docMk/>
          <pc:sldMk cId="3874102696" sldId="424"/>
        </pc:sldMkLst>
        <pc:spChg chg="mod">
          <ac:chgData name="Thomas Richardson" userId="5a365657-93cb-4f54-9088-edcca3acdaae" providerId="ADAL" clId="{00895633-4B6E-4F14-ADF7-5E0754716D4F}" dt="2024-07-16T14:41:16.876" v="2070" actId="113"/>
          <ac:spMkLst>
            <pc:docMk/>
            <pc:sldMk cId="3874102696" sldId="424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48:04.468" v="6073" actId="313"/>
          <ac:spMkLst>
            <pc:docMk/>
            <pc:sldMk cId="3874102696" sldId="424"/>
            <ac:spMk id="78851" creationId="{D05ED238-0CEE-2557-32F2-B69E8E19DF5C}"/>
          </ac:spMkLst>
        </pc:spChg>
        <pc:picChg chg="add mod">
          <ac:chgData name="Thomas Richardson" userId="5a365657-93cb-4f54-9088-edcca3acdaae" providerId="ADAL" clId="{00895633-4B6E-4F14-ADF7-5E0754716D4F}" dt="2024-07-16T14:29:20.988" v="1359" actId="1076"/>
          <ac:picMkLst>
            <pc:docMk/>
            <pc:sldMk cId="3874102696" sldId="424"/>
            <ac:picMk id="3" creationId="{39E68F51-7B19-5301-6208-C3AA06CBAD0E}"/>
          </ac:picMkLst>
        </pc:picChg>
        <pc:picChg chg="add del mod">
          <ac:chgData name="Thomas Richardson" userId="5a365657-93cb-4f54-9088-edcca3acdaae" providerId="ADAL" clId="{00895633-4B6E-4F14-ADF7-5E0754716D4F}" dt="2024-07-16T14:29:33.248" v="1361"/>
          <ac:picMkLst>
            <pc:docMk/>
            <pc:sldMk cId="3874102696" sldId="424"/>
            <ac:picMk id="4" creationId="{EABCF495-3499-F92F-4587-16A97A8DCA38}"/>
          </ac:picMkLst>
        </pc:picChg>
        <pc:picChg chg="del">
          <ac:chgData name="Thomas Richardson" userId="5a365657-93cb-4f54-9088-edcca3acdaae" providerId="ADAL" clId="{00895633-4B6E-4F14-ADF7-5E0754716D4F}" dt="2024-07-16T14:26:54.409" v="1097" actId="478"/>
          <ac:picMkLst>
            <pc:docMk/>
            <pc:sldMk cId="3874102696" sldId="424"/>
            <ac:picMk id="61444" creationId="{DE196058-3820-C799-18A9-67E1373E8C2C}"/>
          </ac:picMkLst>
        </pc:picChg>
      </pc:sldChg>
      <pc:sldChg chg="addSp delSp modSp add mod modAnim">
        <pc:chgData name="Thomas Richardson" userId="5a365657-93cb-4f54-9088-edcca3acdaae" providerId="ADAL" clId="{00895633-4B6E-4F14-ADF7-5E0754716D4F}" dt="2024-07-17T09:48:32.181" v="6074" actId="2711"/>
        <pc:sldMkLst>
          <pc:docMk/>
          <pc:sldMk cId="3041245969" sldId="425"/>
        </pc:sldMkLst>
        <pc:spChg chg="mod">
          <ac:chgData name="Thomas Richardson" userId="5a365657-93cb-4f54-9088-edcca3acdaae" providerId="ADAL" clId="{00895633-4B6E-4F14-ADF7-5E0754716D4F}" dt="2024-07-16T14:41:21.828" v="2071" actId="113"/>
          <ac:spMkLst>
            <pc:docMk/>
            <pc:sldMk cId="3041245969" sldId="425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48:32.181" v="6074" actId="2711"/>
          <ac:spMkLst>
            <pc:docMk/>
            <pc:sldMk cId="3041245969" sldId="425"/>
            <ac:spMk id="78851" creationId="{D05ED238-0CEE-2557-32F2-B69E8E19DF5C}"/>
          </ac:spMkLst>
        </pc:spChg>
        <pc:picChg chg="add mod">
          <ac:chgData name="Thomas Richardson" userId="5a365657-93cb-4f54-9088-edcca3acdaae" providerId="ADAL" clId="{00895633-4B6E-4F14-ADF7-5E0754716D4F}" dt="2024-07-16T14:54:04.813" v="3409" actId="14100"/>
          <ac:picMkLst>
            <pc:docMk/>
            <pc:sldMk cId="3041245969" sldId="425"/>
            <ac:picMk id="2" creationId="{ED746252-51A7-B61B-E402-DFACEDBC4A05}"/>
          </ac:picMkLst>
        </pc:picChg>
        <pc:picChg chg="del mod">
          <ac:chgData name="Thomas Richardson" userId="5a365657-93cb-4f54-9088-edcca3acdaae" providerId="ADAL" clId="{00895633-4B6E-4F14-ADF7-5E0754716D4F}" dt="2024-07-16T14:29:38.288" v="1364" actId="478"/>
          <ac:picMkLst>
            <pc:docMk/>
            <pc:sldMk cId="3041245969" sldId="425"/>
            <ac:picMk id="3" creationId="{39E68F51-7B19-5301-6208-C3AA06CBAD0E}"/>
          </ac:picMkLst>
        </pc:picChg>
      </pc:sldChg>
      <pc:sldChg chg="addSp modSp add mod modAnim">
        <pc:chgData name="Thomas Richardson" userId="5a365657-93cb-4f54-9088-edcca3acdaae" providerId="ADAL" clId="{00895633-4B6E-4F14-ADF7-5E0754716D4F}" dt="2024-07-16T14:54:22.111" v="3411" actId="1076"/>
        <pc:sldMkLst>
          <pc:docMk/>
          <pc:sldMk cId="3135037253" sldId="426"/>
        </pc:sldMkLst>
        <pc:spChg chg="mod">
          <ac:chgData name="Thomas Richardson" userId="5a365657-93cb-4f54-9088-edcca3acdaae" providerId="ADAL" clId="{00895633-4B6E-4F14-ADF7-5E0754716D4F}" dt="2024-07-16T14:41:25.570" v="2072" actId="113"/>
          <ac:spMkLst>
            <pc:docMk/>
            <pc:sldMk cId="3135037253" sldId="426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6T14:52:27.106" v="3264" actId="20577"/>
          <ac:spMkLst>
            <pc:docMk/>
            <pc:sldMk cId="3135037253" sldId="426"/>
            <ac:spMk id="78851" creationId="{D05ED238-0CEE-2557-32F2-B69E8E19DF5C}"/>
          </ac:spMkLst>
        </pc:spChg>
        <pc:picChg chg="add mod">
          <ac:chgData name="Thomas Richardson" userId="5a365657-93cb-4f54-9088-edcca3acdaae" providerId="ADAL" clId="{00895633-4B6E-4F14-ADF7-5E0754716D4F}" dt="2024-07-16T14:54:22.111" v="3411" actId="1076"/>
          <ac:picMkLst>
            <pc:docMk/>
            <pc:sldMk cId="3135037253" sldId="426"/>
            <ac:picMk id="2" creationId="{6C79C6E0-0837-E3EB-1A2B-8F5D4B295A37}"/>
          </ac:picMkLst>
        </pc:picChg>
      </pc:sldChg>
      <pc:sldChg chg="modSp add modAnim">
        <pc:chgData name="Thomas Richardson" userId="5a365657-93cb-4f54-9088-edcca3acdaae" providerId="ADAL" clId="{00895633-4B6E-4F14-ADF7-5E0754716D4F}" dt="2024-07-16T15:15:21.176" v="5420" actId="313"/>
        <pc:sldMkLst>
          <pc:docMk/>
          <pc:sldMk cId="3553712538" sldId="427"/>
        </pc:sldMkLst>
        <pc:spChg chg="mod">
          <ac:chgData name="Thomas Richardson" userId="5a365657-93cb-4f54-9088-edcca3acdaae" providerId="ADAL" clId="{00895633-4B6E-4F14-ADF7-5E0754716D4F}" dt="2024-07-16T14:46:44.752" v="2490" actId="20577"/>
          <ac:spMkLst>
            <pc:docMk/>
            <pc:sldMk cId="3553712538" sldId="427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6T15:15:21.176" v="5420" actId="313"/>
          <ac:spMkLst>
            <pc:docMk/>
            <pc:sldMk cId="3553712538" sldId="427"/>
            <ac:spMk id="78851" creationId="{D05ED238-0CEE-2557-32F2-B69E8E19DF5C}"/>
          </ac:spMkLst>
        </pc:spChg>
      </pc:sldChg>
      <pc:sldChg chg="addSp delSp modSp add mod modAnim">
        <pc:chgData name="Thomas Richardson" userId="5a365657-93cb-4f54-9088-edcca3acdaae" providerId="ADAL" clId="{00895633-4B6E-4F14-ADF7-5E0754716D4F}" dt="2024-07-16T14:55:30.941" v="3548" actId="1076"/>
        <pc:sldMkLst>
          <pc:docMk/>
          <pc:sldMk cId="4130338423" sldId="428"/>
        </pc:sldMkLst>
        <pc:spChg chg="add del">
          <ac:chgData name="Thomas Richardson" userId="5a365657-93cb-4f54-9088-edcca3acdaae" providerId="ADAL" clId="{00895633-4B6E-4F14-ADF7-5E0754716D4F}" dt="2024-07-16T14:52:32.076" v="3266" actId="22"/>
          <ac:spMkLst>
            <pc:docMk/>
            <pc:sldMk cId="4130338423" sldId="428"/>
            <ac:spMk id="3" creationId="{25EC5F23-3E8A-54BD-3540-AC03005E78E3}"/>
          </ac:spMkLst>
        </pc:spChg>
        <pc:spChg chg="mod">
          <ac:chgData name="Thomas Richardson" userId="5a365657-93cb-4f54-9088-edcca3acdaae" providerId="ADAL" clId="{00895633-4B6E-4F14-ADF7-5E0754716D4F}" dt="2024-07-16T14:55:29.695" v="3547" actId="20577"/>
          <ac:spMkLst>
            <pc:docMk/>
            <pc:sldMk cId="4130338423" sldId="428"/>
            <ac:spMk id="78851" creationId="{D05ED238-0CEE-2557-32F2-B69E8E19DF5C}"/>
          </ac:spMkLst>
        </pc:spChg>
        <pc:picChg chg="add mod">
          <ac:chgData name="Thomas Richardson" userId="5a365657-93cb-4f54-9088-edcca3acdaae" providerId="ADAL" clId="{00895633-4B6E-4F14-ADF7-5E0754716D4F}" dt="2024-07-16T14:55:30.941" v="3548" actId="1076"/>
          <ac:picMkLst>
            <pc:docMk/>
            <pc:sldMk cId="4130338423" sldId="428"/>
            <ac:picMk id="5" creationId="{6BBC9F87-DDAF-F41B-F9DB-809D25B31658}"/>
          </ac:picMkLst>
        </pc:picChg>
      </pc:sldChg>
      <pc:sldChg chg="addSp delSp modSp add mod modAnim">
        <pc:chgData name="Thomas Richardson" userId="5a365657-93cb-4f54-9088-edcca3acdaae" providerId="ADAL" clId="{00895633-4B6E-4F14-ADF7-5E0754716D4F}" dt="2024-07-17T09:49:32.910" v="6077" actId="6549"/>
        <pc:sldMkLst>
          <pc:docMk/>
          <pc:sldMk cId="2893807332" sldId="429"/>
        </pc:sldMkLst>
        <pc:spChg chg="mod">
          <ac:chgData name="Thomas Richardson" userId="5a365657-93cb-4f54-9088-edcca3acdaae" providerId="ADAL" clId="{00895633-4B6E-4F14-ADF7-5E0754716D4F}" dt="2024-07-16T14:56:54.873" v="3576" actId="20577"/>
          <ac:spMkLst>
            <pc:docMk/>
            <pc:sldMk cId="2893807332" sldId="429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49:32.910" v="6077" actId="6549"/>
          <ac:spMkLst>
            <pc:docMk/>
            <pc:sldMk cId="2893807332" sldId="429"/>
            <ac:spMk id="78851" creationId="{D05ED238-0CEE-2557-32F2-B69E8E19DF5C}"/>
          </ac:spMkLst>
        </pc:spChg>
        <pc:picChg chg="del">
          <ac:chgData name="Thomas Richardson" userId="5a365657-93cb-4f54-9088-edcca3acdaae" providerId="ADAL" clId="{00895633-4B6E-4F14-ADF7-5E0754716D4F}" dt="2024-07-16T14:56:56.015" v="3577" actId="478"/>
          <ac:picMkLst>
            <pc:docMk/>
            <pc:sldMk cId="2893807332" sldId="429"/>
            <ac:picMk id="5" creationId="{6BBC9F87-DDAF-F41B-F9DB-809D25B31658}"/>
          </ac:picMkLst>
        </pc:picChg>
        <pc:picChg chg="add mod">
          <ac:chgData name="Thomas Richardson" userId="5a365657-93cb-4f54-9088-edcca3acdaae" providerId="ADAL" clId="{00895633-4B6E-4F14-ADF7-5E0754716D4F}" dt="2024-07-16T14:57:09.438" v="3583" actId="1076"/>
          <ac:picMkLst>
            <pc:docMk/>
            <pc:sldMk cId="2893807332" sldId="429"/>
            <ac:picMk id="1026" creationId="{4F873C68-99FB-1A1E-E35B-9BD3935A6475}"/>
          </ac:picMkLst>
        </pc:picChg>
      </pc:sldChg>
      <pc:sldChg chg="addSp delSp modSp add mod modAnim">
        <pc:chgData name="Thomas Richardson" userId="5a365657-93cb-4f54-9088-edcca3acdaae" providerId="ADAL" clId="{00895633-4B6E-4F14-ADF7-5E0754716D4F}" dt="2024-07-17T09:50:35.067" v="6099" actId="20577"/>
        <pc:sldMkLst>
          <pc:docMk/>
          <pc:sldMk cId="429890917" sldId="430"/>
        </pc:sldMkLst>
        <pc:spChg chg="mod">
          <ac:chgData name="Thomas Richardson" userId="5a365657-93cb-4f54-9088-edcca3acdaae" providerId="ADAL" clId="{00895633-4B6E-4F14-ADF7-5E0754716D4F}" dt="2024-07-16T15:17:37.707" v="5510"/>
          <ac:spMkLst>
            <pc:docMk/>
            <pc:sldMk cId="429890917" sldId="430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50:35.067" v="6099" actId="20577"/>
          <ac:spMkLst>
            <pc:docMk/>
            <pc:sldMk cId="429890917" sldId="430"/>
            <ac:spMk id="78851" creationId="{D05ED238-0CEE-2557-32F2-B69E8E19DF5C}"/>
          </ac:spMkLst>
        </pc:spChg>
        <pc:picChg chg="del">
          <ac:chgData name="Thomas Richardson" userId="5a365657-93cb-4f54-9088-edcca3acdaae" providerId="ADAL" clId="{00895633-4B6E-4F14-ADF7-5E0754716D4F}" dt="2024-07-16T14:59:49.665" v="4055" actId="478"/>
          <ac:picMkLst>
            <pc:docMk/>
            <pc:sldMk cId="429890917" sldId="430"/>
            <ac:picMk id="1026" creationId="{4F873C68-99FB-1A1E-E35B-9BD3935A6475}"/>
          </ac:picMkLst>
        </pc:picChg>
        <pc:picChg chg="add mod">
          <ac:chgData name="Thomas Richardson" userId="5a365657-93cb-4f54-9088-edcca3acdaae" providerId="ADAL" clId="{00895633-4B6E-4F14-ADF7-5E0754716D4F}" dt="2024-07-16T15:09:01.820" v="5216" actId="1076"/>
          <ac:picMkLst>
            <pc:docMk/>
            <pc:sldMk cId="429890917" sldId="430"/>
            <ac:picMk id="4098" creationId="{06255BC3-E27E-AF47-6E71-3587034393AA}"/>
          </ac:picMkLst>
        </pc:picChg>
      </pc:sldChg>
      <pc:sldChg chg="add del">
        <pc:chgData name="Thomas Richardson" userId="5a365657-93cb-4f54-9088-edcca3acdaae" providerId="ADAL" clId="{00895633-4B6E-4F14-ADF7-5E0754716D4F}" dt="2024-07-16T14:57:00.030" v="3580"/>
        <pc:sldMkLst>
          <pc:docMk/>
          <pc:sldMk cId="1796733847" sldId="430"/>
        </pc:sldMkLst>
      </pc:sldChg>
      <pc:sldChg chg="delSp modSp add mod modAnim">
        <pc:chgData name="Thomas Richardson" userId="5a365657-93cb-4f54-9088-edcca3acdaae" providerId="ADAL" clId="{00895633-4B6E-4F14-ADF7-5E0754716D4F}" dt="2024-07-17T09:50:56.596" v="6118" actId="20577"/>
        <pc:sldMkLst>
          <pc:docMk/>
          <pc:sldMk cId="2282342520" sldId="431"/>
        </pc:sldMkLst>
        <pc:spChg chg="mod">
          <ac:chgData name="Thomas Richardson" userId="5a365657-93cb-4f54-9088-edcca3acdaae" providerId="ADAL" clId="{00895633-4B6E-4F14-ADF7-5E0754716D4F}" dt="2024-07-17T09:50:56.596" v="6118" actId="20577"/>
          <ac:spMkLst>
            <pc:docMk/>
            <pc:sldMk cId="2282342520" sldId="431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6T15:17:46.108" v="5538" actId="6549"/>
          <ac:spMkLst>
            <pc:docMk/>
            <pc:sldMk cId="2282342520" sldId="431"/>
            <ac:spMk id="78851" creationId="{D05ED238-0CEE-2557-32F2-B69E8E19DF5C}"/>
          </ac:spMkLst>
        </pc:spChg>
        <pc:picChg chg="del">
          <ac:chgData name="Thomas Richardson" userId="5a365657-93cb-4f54-9088-edcca3acdaae" providerId="ADAL" clId="{00895633-4B6E-4F14-ADF7-5E0754716D4F}" dt="2024-07-16T15:01:44.045" v="4283" actId="478"/>
          <ac:picMkLst>
            <pc:docMk/>
            <pc:sldMk cId="2282342520" sldId="431"/>
            <ac:picMk id="1026" creationId="{4F873C68-99FB-1A1E-E35B-9BD3935A6475}"/>
          </ac:picMkLst>
        </pc:picChg>
      </pc:sldChg>
      <pc:sldChg chg="modSp add mod ord modAnim">
        <pc:chgData name="Thomas Richardson" userId="5a365657-93cb-4f54-9088-edcca3acdaae" providerId="ADAL" clId="{00895633-4B6E-4F14-ADF7-5E0754716D4F}" dt="2024-07-17T09:49:51.138" v="6079" actId="6549"/>
        <pc:sldMkLst>
          <pc:docMk/>
          <pc:sldMk cId="19208794" sldId="432"/>
        </pc:sldMkLst>
        <pc:spChg chg="mod">
          <ac:chgData name="Thomas Richardson" userId="5a365657-93cb-4f54-9088-edcca3acdaae" providerId="ADAL" clId="{00895633-4B6E-4F14-ADF7-5E0754716D4F}" dt="2024-07-16T15:16:01.556" v="5438" actId="20577"/>
          <ac:spMkLst>
            <pc:docMk/>
            <pc:sldMk cId="19208794" sldId="432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49:51.138" v="6079" actId="6549"/>
          <ac:spMkLst>
            <pc:docMk/>
            <pc:sldMk cId="19208794" sldId="432"/>
            <ac:spMk id="78851" creationId="{D05ED238-0CEE-2557-32F2-B69E8E19DF5C}"/>
          </ac:spMkLst>
        </pc:spChg>
      </pc:sldChg>
      <pc:sldChg chg="delSp modSp add del mod">
        <pc:chgData name="Thomas Richardson" userId="5a365657-93cb-4f54-9088-edcca3acdaae" providerId="ADAL" clId="{00895633-4B6E-4F14-ADF7-5E0754716D4F}" dt="2024-07-16T15:17:29.935" v="5509" actId="47"/>
        <pc:sldMkLst>
          <pc:docMk/>
          <pc:sldMk cId="409778444" sldId="433"/>
        </pc:sldMkLst>
        <pc:spChg chg="mod">
          <ac:chgData name="Thomas Richardson" userId="5a365657-93cb-4f54-9088-edcca3acdaae" providerId="ADAL" clId="{00895633-4B6E-4F14-ADF7-5E0754716D4F}" dt="2024-07-16T15:16:12.020" v="5441" actId="21"/>
          <ac:spMkLst>
            <pc:docMk/>
            <pc:sldMk cId="409778444" sldId="433"/>
            <ac:spMk id="78851" creationId="{D05ED238-0CEE-2557-32F2-B69E8E19DF5C}"/>
          </ac:spMkLst>
        </pc:spChg>
        <pc:picChg chg="del">
          <ac:chgData name="Thomas Richardson" userId="5a365657-93cb-4f54-9088-edcca3acdaae" providerId="ADAL" clId="{00895633-4B6E-4F14-ADF7-5E0754716D4F}" dt="2024-07-16T15:10:25.221" v="5282" actId="478"/>
          <ac:picMkLst>
            <pc:docMk/>
            <pc:sldMk cId="409778444" sldId="433"/>
            <ac:picMk id="4098" creationId="{06255BC3-E27E-AF47-6E71-3587034393AA}"/>
          </ac:picMkLst>
        </pc:picChg>
      </pc:sldChg>
      <pc:sldChg chg="modSp add mod modAnim">
        <pc:chgData name="Thomas Richardson" userId="5a365657-93cb-4f54-9088-edcca3acdaae" providerId="ADAL" clId="{00895633-4B6E-4F14-ADF7-5E0754716D4F}" dt="2024-07-17T09:51:15.266" v="6166" actId="20577"/>
        <pc:sldMkLst>
          <pc:docMk/>
          <pc:sldMk cId="3155529962" sldId="433"/>
        </pc:sldMkLst>
        <pc:spChg chg="mod">
          <ac:chgData name="Thomas Richardson" userId="5a365657-93cb-4f54-9088-edcca3acdaae" providerId="ADAL" clId="{00895633-4B6E-4F14-ADF7-5E0754716D4F}" dt="2024-07-16T15:18:01.045" v="5566" actId="20577"/>
          <ac:spMkLst>
            <pc:docMk/>
            <pc:sldMk cId="3155529962" sldId="433"/>
            <ac:spMk id="78850" creationId="{3BE35583-890A-058B-1163-463C8120E605}"/>
          </ac:spMkLst>
        </pc:spChg>
        <pc:spChg chg="mod">
          <ac:chgData name="Thomas Richardson" userId="5a365657-93cb-4f54-9088-edcca3acdaae" providerId="ADAL" clId="{00895633-4B6E-4F14-ADF7-5E0754716D4F}" dt="2024-07-17T09:51:15.266" v="6166" actId="20577"/>
          <ac:spMkLst>
            <pc:docMk/>
            <pc:sldMk cId="3155529962" sldId="433"/>
            <ac:spMk id="78851" creationId="{D05ED238-0CEE-2557-32F2-B69E8E19DF5C}"/>
          </ac:spMkLst>
        </pc:spChg>
      </pc:sldChg>
      <pc:sldChg chg="addSp delSp modSp add mod modAnim">
        <pc:chgData name="Thomas Richardson" userId="5a365657-93cb-4f54-9088-edcca3acdaae" providerId="ADAL" clId="{00895633-4B6E-4F14-ADF7-5E0754716D4F}" dt="2024-07-19T08:46:01.155" v="6469"/>
        <pc:sldMkLst>
          <pc:docMk/>
          <pc:sldMk cId="2355912743" sldId="434"/>
        </pc:sldMkLst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5" creationId="{9D50A283-B5B2-A545-7929-59E83C9D6C9B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6" creationId="{AA298409-5214-FEEE-FDF7-76F21CED80BA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8" creationId="{0C86C5D3-8BCF-ACE0-6563-9A6BDFDE22CA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9" creationId="{15DC6B54-B4BD-96A7-ED99-28D3BB494F56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1" creationId="{1EC56BF3-DE2F-216B-0DD9-2C1BB4655096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2" creationId="{9F9A0367-6580-6C9F-5201-A97E8099E657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4" creationId="{696B2A6C-9122-638C-2CD7-B03DC4832AE2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5" creationId="{31F9AE4F-47ED-CEA5-E3F4-F1A48C11A306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7" creationId="{493F8FD0-20A5-83C9-8D7E-B74BDEDD8E5A}"/>
          </ac:spMkLst>
        </pc:spChg>
        <pc:spChg chg="mod">
          <ac:chgData name="Thomas Richardson" userId="5a365657-93cb-4f54-9088-edcca3acdaae" providerId="ADAL" clId="{00895633-4B6E-4F14-ADF7-5E0754716D4F}" dt="2024-07-19T08:40:31.737" v="6419"/>
          <ac:spMkLst>
            <pc:docMk/>
            <pc:sldMk cId="2355912743" sldId="434"/>
            <ac:spMk id="18" creationId="{2A920E16-C50C-876D-697B-11105D319303}"/>
          </ac:spMkLst>
        </pc:spChg>
        <pc:spChg chg="del topLvl">
          <ac:chgData name="Thomas Richardson" userId="5a365657-93cb-4f54-9088-edcca3acdaae" providerId="ADAL" clId="{00895633-4B6E-4F14-ADF7-5E0754716D4F}" dt="2024-07-19T08:45:21.850" v="6449" actId="478"/>
          <ac:spMkLst>
            <pc:docMk/>
            <pc:sldMk cId="2355912743" sldId="434"/>
            <ac:spMk id="20" creationId="{5477D6B5-FA49-BC72-6FEA-360465F351D7}"/>
          </ac:spMkLst>
        </pc:spChg>
        <pc:spChg chg="del mod topLvl">
          <ac:chgData name="Thomas Richardson" userId="5a365657-93cb-4f54-9088-edcca3acdaae" providerId="ADAL" clId="{00895633-4B6E-4F14-ADF7-5E0754716D4F}" dt="2024-07-19T08:45:19.652" v="6448" actId="21"/>
          <ac:spMkLst>
            <pc:docMk/>
            <pc:sldMk cId="2355912743" sldId="434"/>
            <ac:spMk id="21" creationId="{8719328D-BA10-721A-4043-8AAC3E9EBBFC}"/>
          </ac:spMkLst>
        </pc:spChg>
        <pc:spChg chg="del topLvl">
          <ac:chgData name="Thomas Richardson" userId="5a365657-93cb-4f54-9088-edcca3acdaae" providerId="ADAL" clId="{00895633-4B6E-4F14-ADF7-5E0754716D4F}" dt="2024-07-19T08:45:27.387" v="6453" actId="478"/>
          <ac:spMkLst>
            <pc:docMk/>
            <pc:sldMk cId="2355912743" sldId="434"/>
            <ac:spMk id="26" creationId="{CEFC8868-C1D8-0A79-6A05-9870F55AE36B}"/>
          </ac:spMkLst>
        </pc:spChg>
        <pc:spChg chg="del mod topLvl">
          <ac:chgData name="Thomas Richardson" userId="5a365657-93cb-4f54-9088-edcca3acdaae" providerId="ADAL" clId="{00895633-4B6E-4F14-ADF7-5E0754716D4F}" dt="2024-07-19T08:45:26.210" v="6452" actId="21"/>
          <ac:spMkLst>
            <pc:docMk/>
            <pc:sldMk cId="2355912743" sldId="434"/>
            <ac:spMk id="27" creationId="{834082ED-140A-BD97-6D35-0670D8F0E65E}"/>
          </ac:spMkLst>
        </pc:spChg>
        <pc:spChg chg="del topLvl">
          <ac:chgData name="Thomas Richardson" userId="5a365657-93cb-4f54-9088-edcca3acdaae" providerId="ADAL" clId="{00895633-4B6E-4F14-ADF7-5E0754716D4F}" dt="2024-07-19T08:45:34.145" v="6457" actId="478"/>
          <ac:spMkLst>
            <pc:docMk/>
            <pc:sldMk cId="2355912743" sldId="434"/>
            <ac:spMk id="29" creationId="{CF2C4BDB-57A8-39DF-C2BB-009C2F0E9AB3}"/>
          </ac:spMkLst>
        </pc:spChg>
        <pc:spChg chg="del mod topLvl">
          <ac:chgData name="Thomas Richardson" userId="5a365657-93cb-4f54-9088-edcca3acdaae" providerId="ADAL" clId="{00895633-4B6E-4F14-ADF7-5E0754716D4F}" dt="2024-07-19T08:45:32.164" v="6456" actId="21"/>
          <ac:spMkLst>
            <pc:docMk/>
            <pc:sldMk cId="2355912743" sldId="434"/>
            <ac:spMk id="30" creationId="{66BA101B-A9B6-52CD-26F2-2205F8487745}"/>
          </ac:spMkLst>
        </pc:spChg>
        <pc:spChg chg="add">
          <ac:chgData name="Thomas Richardson" userId="5a365657-93cb-4f54-9088-edcca3acdaae" providerId="ADAL" clId="{00895633-4B6E-4F14-ADF7-5E0754716D4F}" dt="2024-07-19T08:44:17.071" v="6423"/>
          <ac:spMkLst>
            <pc:docMk/>
            <pc:sldMk cId="2355912743" sldId="434"/>
            <ac:spMk id="34" creationId="{286863CC-AEDC-F4ED-E648-F19D55E47302}"/>
          </ac:spMkLst>
        </pc:spChg>
        <pc:spChg chg="add mod">
          <ac:chgData name="Thomas Richardson" userId="5a365657-93cb-4f54-9088-edcca3acdaae" providerId="ADAL" clId="{00895633-4B6E-4F14-ADF7-5E0754716D4F}" dt="2024-07-19T08:45:24.860" v="6451" actId="1076"/>
          <ac:spMkLst>
            <pc:docMk/>
            <pc:sldMk cId="2355912743" sldId="434"/>
            <ac:spMk id="35" creationId="{23528142-6039-9C6C-8DA0-58F185733CA4}"/>
          </ac:spMkLst>
        </pc:spChg>
        <pc:spChg chg="add mod">
          <ac:chgData name="Thomas Richardson" userId="5a365657-93cb-4f54-9088-edcca3acdaae" providerId="ADAL" clId="{00895633-4B6E-4F14-ADF7-5E0754716D4F}" dt="2024-07-19T08:45:30.538" v="6455" actId="1076"/>
          <ac:spMkLst>
            <pc:docMk/>
            <pc:sldMk cId="2355912743" sldId="434"/>
            <ac:spMk id="36" creationId="{F5F16077-393C-CCEA-8FE8-F672FD8C6572}"/>
          </ac:spMkLst>
        </pc:spChg>
        <pc:spChg chg="add mod">
          <ac:chgData name="Thomas Richardson" userId="5a365657-93cb-4f54-9088-edcca3acdaae" providerId="ADAL" clId="{00895633-4B6E-4F14-ADF7-5E0754716D4F}" dt="2024-07-19T08:45:34.332" v="6458"/>
          <ac:spMkLst>
            <pc:docMk/>
            <pc:sldMk cId="2355912743" sldId="434"/>
            <ac:spMk id="37" creationId="{4AA7737C-1C58-079E-BC0F-426DF49DCCE6}"/>
          </ac:spMkLst>
        </pc:spChg>
        <pc:spChg chg="mod">
          <ac:chgData name="Thomas Richardson" userId="5a365657-93cb-4f54-9088-edcca3acdaae" providerId="ADAL" clId="{00895633-4B6E-4F14-ADF7-5E0754716D4F}" dt="2024-07-19T08:45:06.445" v="6441" actId="5793"/>
          <ac:spMkLst>
            <pc:docMk/>
            <pc:sldMk cId="2355912743" sldId="434"/>
            <ac:spMk id="78851" creationId="{D05ED238-0CEE-2557-32F2-B69E8E19DF5C}"/>
          </ac:spMkLst>
        </pc:spChg>
        <pc:grpChg chg="add del mod">
          <ac:chgData name="Thomas Richardson" userId="5a365657-93cb-4f54-9088-edcca3acdaae" providerId="ADAL" clId="{00895633-4B6E-4F14-ADF7-5E0754716D4F}" dt="2024-07-19T08:41:18.796" v="6422"/>
          <ac:grpSpMkLst>
            <pc:docMk/>
            <pc:sldMk cId="2355912743" sldId="434"/>
            <ac:grpSpMk id="4" creationId="{2E2E4CE9-8DCC-CA55-1C09-1BBAF540A00D}"/>
          </ac:grpSpMkLst>
        </pc:grpChg>
        <pc:grpChg chg="add del mod">
          <ac:chgData name="Thomas Richardson" userId="5a365657-93cb-4f54-9088-edcca3acdaae" providerId="ADAL" clId="{00895633-4B6E-4F14-ADF7-5E0754716D4F}" dt="2024-07-19T08:41:18.796" v="6422"/>
          <ac:grpSpMkLst>
            <pc:docMk/>
            <pc:sldMk cId="2355912743" sldId="434"/>
            <ac:grpSpMk id="7" creationId="{95D8A6F6-04DA-A57C-C167-F4772BA62AB4}"/>
          </ac:grpSpMkLst>
        </pc:grpChg>
        <pc:grpChg chg="add del mod">
          <ac:chgData name="Thomas Richardson" userId="5a365657-93cb-4f54-9088-edcca3acdaae" providerId="ADAL" clId="{00895633-4B6E-4F14-ADF7-5E0754716D4F}" dt="2024-07-19T08:41:18.796" v="6422"/>
          <ac:grpSpMkLst>
            <pc:docMk/>
            <pc:sldMk cId="2355912743" sldId="434"/>
            <ac:grpSpMk id="10" creationId="{5C9B64D1-ECCF-5B70-EC44-39EE0014CA20}"/>
          </ac:grpSpMkLst>
        </pc:grpChg>
        <pc:grpChg chg="add del mod">
          <ac:chgData name="Thomas Richardson" userId="5a365657-93cb-4f54-9088-edcca3acdaae" providerId="ADAL" clId="{00895633-4B6E-4F14-ADF7-5E0754716D4F}" dt="2024-07-19T08:41:18.796" v="6422"/>
          <ac:grpSpMkLst>
            <pc:docMk/>
            <pc:sldMk cId="2355912743" sldId="434"/>
            <ac:grpSpMk id="13" creationId="{A284D123-0139-5694-2BAD-64F74823FB62}"/>
          </ac:grpSpMkLst>
        </pc:grpChg>
        <pc:grpChg chg="add del mod">
          <ac:chgData name="Thomas Richardson" userId="5a365657-93cb-4f54-9088-edcca3acdaae" providerId="ADAL" clId="{00895633-4B6E-4F14-ADF7-5E0754716D4F}" dt="2024-07-19T08:41:18.796" v="6422"/>
          <ac:grpSpMkLst>
            <pc:docMk/>
            <pc:sldMk cId="2355912743" sldId="434"/>
            <ac:grpSpMk id="16" creationId="{3F4367CC-1965-274D-AA8A-9CA879B919A3}"/>
          </ac:grpSpMkLst>
        </pc:grpChg>
        <pc:grpChg chg="add del mod">
          <ac:chgData name="Thomas Richardson" userId="5a365657-93cb-4f54-9088-edcca3acdaae" providerId="ADAL" clId="{00895633-4B6E-4F14-ADF7-5E0754716D4F}" dt="2024-07-19T08:45:19.652" v="6448" actId="21"/>
          <ac:grpSpMkLst>
            <pc:docMk/>
            <pc:sldMk cId="2355912743" sldId="434"/>
            <ac:grpSpMk id="19" creationId="{2F87810C-9E5A-378F-3D8C-AE56E0CE8888}"/>
          </ac:grpSpMkLst>
        </pc:grpChg>
        <pc:grpChg chg="add mod">
          <ac:chgData name="Thomas Richardson" userId="5a365657-93cb-4f54-9088-edcca3acdaae" providerId="ADAL" clId="{00895633-4B6E-4F14-ADF7-5E0754716D4F}" dt="2024-07-19T08:45:15.489" v="6446" actId="1076"/>
          <ac:grpSpMkLst>
            <pc:docMk/>
            <pc:sldMk cId="2355912743" sldId="434"/>
            <ac:grpSpMk id="22" creationId="{6A8C740C-D303-3DCD-F402-E96DC0F391F6}"/>
          </ac:grpSpMkLst>
        </pc:grpChg>
        <pc:grpChg chg="add del mod">
          <ac:chgData name="Thomas Richardson" userId="5a365657-93cb-4f54-9088-edcca3acdaae" providerId="ADAL" clId="{00895633-4B6E-4F14-ADF7-5E0754716D4F}" dt="2024-07-19T08:45:26.210" v="6452" actId="21"/>
          <ac:grpSpMkLst>
            <pc:docMk/>
            <pc:sldMk cId="2355912743" sldId="434"/>
            <ac:grpSpMk id="25" creationId="{7C4AB7EF-5B72-5BBA-D865-8486CE98FDB6}"/>
          </ac:grpSpMkLst>
        </pc:grpChg>
        <pc:grpChg chg="add del mod">
          <ac:chgData name="Thomas Richardson" userId="5a365657-93cb-4f54-9088-edcca3acdaae" providerId="ADAL" clId="{00895633-4B6E-4F14-ADF7-5E0754716D4F}" dt="2024-07-19T08:45:32.164" v="6456" actId="21"/>
          <ac:grpSpMkLst>
            <pc:docMk/>
            <pc:sldMk cId="2355912743" sldId="434"/>
            <ac:grpSpMk id="28" creationId="{ED5FE0B6-E506-B488-95F3-485A1F63A0FC}"/>
          </ac:grpSpMkLst>
        </pc:grpChg>
        <pc:grpChg chg="add mod">
          <ac:chgData name="Thomas Richardson" userId="5a365657-93cb-4f54-9088-edcca3acdaae" providerId="ADAL" clId="{00895633-4B6E-4F14-ADF7-5E0754716D4F}" dt="2024-07-19T08:45:36.087" v="6459" actId="1076"/>
          <ac:grpSpMkLst>
            <pc:docMk/>
            <pc:sldMk cId="2355912743" sldId="434"/>
            <ac:grpSpMk id="31" creationId="{B5419C18-D42D-130C-3E9E-41E216E537DF}"/>
          </ac:grpSpMkLst>
        </pc:grpChg>
        <pc:picChg chg="del">
          <ac:chgData name="Thomas Richardson" userId="5a365657-93cb-4f54-9088-edcca3acdaae" providerId="ADAL" clId="{00895633-4B6E-4F14-ADF7-5E0754716D4F}" dt="2024-07-19T08:38:42.635" v="6168" actId="478"/>
          <ac:picMkLst>
            <pc:docMk/>
            <pc:sldMk cId="2355912743" sldId="434"/>
            <ac:picMk id="2" creationId="{6C79C6E0-0837-E3EB-1A2B-8F5D4B295A37}"/>
          </ac:picMkLst>
        </pc:picChg>
        <pc:picChg chg="add mod">
          <ac:chgData name="Thomas Richardson" userId="5a365657-93cb-4f54-9088-edcca3acdaae" providerId="ADAL" clId="{00895633-4B6E-4F14-ADF7-5E0754716D4F}" dt="2024-07-19T08:45:10.358" v="6444" actId="1076"/>
          <ac:picMkLst>
            <pc:docMk/>
            <pc:sldMk cId="2355912743" sldId="434"/>
            <ac:picMk id="3" creationId="{E78B0162-59AB-76C8-6184-4BA8C6178FCF}"/>
          </ac:picMkLst>
        </pc:picChg>
      </pc:sldChg>
      <pc:sldMasterChg chg="modSldLayout">
        <pc:chgData name="Thomas Richardson" userId="5a365657-93cb-4f54-9088-edcca3acdaae" providerId="ADAL" clId="{00895633-4B6E-4F14-ADF7-5E0754716D4F}" dt="2024-07-16T14:17:26.601" v="275"/>
        <pc:sldMasterMkLst>
          <pc:docMk/>
          <pc:sldMasterMk cId="1234610864" sldId="2147483725"/>
        </pc:sldMasterMkLst>
        <pc:sldLayoutChg chg="delSp">
          <pc:chgData name="Thomas Richardson" userId="5a365657-93cb-4f54-9088-edcca3acdaae" providerId="ADAL" clId="{00895633-4B6E-4F14-ADF7-5E0754716D4F}" dt="2024-07-16T14:17:26.601" v="275"/>
          <pc:sldLayoutMkLst>
            <pc:docMk/>
            <pc:sldMasterMk cId="1234610864" sldId="2147483725"/>
            <pc:sldLayoutMk cId="2871551141" sldId="2147483743"/>
          </pc:sldLayoutMkLst>
          <pc:cxnChg chg="del">
            <ac:chgData name="Thomas Richardson" userId="5a365657-93cb-4f54-9088-edcca3acdaae" providerId="ADAL" clId="{00895633-4B6E-4F14-ADF7-5E0754716D4F}" dt="2024-07-16T14:17:26.601" v="275"/>
            <ac:cxnSpMkLst>
              <pc:docMk/>
              <pc:sldMasterMk cId="1234610864" sldId="2147483725"/>
              <pc:sldLayoutMk cId="2871551141" sldId="2147483743"/>
              <ac:cxnSpMk id="7" creationId="{00000000-0000-0000-0000-000000000000}"/>
            </ac:cxnSpMkLst>
          </pc:cxnChg>
        </pc:sldLayoutChg>
      </pc:sldMasterChg>
      <pc:sldMasterChg chg="modSldLayout">
        <pc:chgData name="Thomas Richardson" userId="5a365657-93cb-4f54-9088-edcca3acdaae" providerId="ADAL" clId="{00895633-4B6E-4F14-ADF7-5E0754716D4F}" dt="2024-07-16T14:17:34.756" v="277"/>
        <pc:sldMasterMkLst>
          <pc:docMk/>
          <pc:sldMasterMk cId="871771220" sldId="2147483744"/>
        </pc:sldMasterMkLst>
        <pc:sldLayoutChg chg="delSp">
          <pc:chgData name="Thomas Richardson" userId="5a365657-93cb-4f54-9088-edcca3acdaae" providerId="ADAL" clId="{00895633-4B6E-4F14-ADF7-5E0754716D4F}" dt="2024-07-16T14:17:34.756" v="277"/>
          <pc:sldLayoutMkLst>
            <pc:docMk/>
            <pc:sldMasterMk cId="871771220" sldId="2147483744"/>
            <pc:sldLayoutMk cId="2461656992" sldId="2147483762"/>
          </pc:sldLayoutMkLst>
          <pc:spChg chg="del">
            <ac:chgData name="Thomas Richardson" userId="5a365657-93cb-4f54-9088-edcca3acdaae" providerId="ADAL" clId="{00895633-4B6E-4F14-ADF7-5E0754716D4F}" dt="2024-07-16T14:17:34.756" v="277"/>
            <ac:spMkLst>
              <pc:docMk/>
              <pc:sldMasterMk cId="871771220" sldId="2147483744"/>
              <pc:sldLayoutMk cId="2461656992" sldId="2147483762"/>
              <ac:spMk id="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2C18-B3D5-4C9C-9EEA-9F8A9ED04684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BCD8-ABB2-4EA5-81EC-435EB148B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0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84CCA-2075-4233-8AF0-FD43172274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9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98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920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09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36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89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71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72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63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669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00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12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9F929B-44A2-6997-EEFA-BCEBCAEE2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94171D9-7AFC-22F2-FA0B-69DE0FAD8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F32F643-0CD1-B099-9435-A16FF145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E3B59-8468-4026-8F19-335334F7F0B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43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6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14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3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4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1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9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3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8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3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0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1976-0D88-4950-9A7E-FB404367D9B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06F2-EC72-4283-A051-AB44CCB57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68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D6E6-01CC-4BCF-307D-398BBBF5C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098" y="803730"/>
            <a:ext cx="7651102" cy="3303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Working with dysfunctional attitudes and perfectionism in Bipolar</a:t>
            </a:r>
            <a:endParaRPr lang="en-GB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8DA1D-3AE8-E226-91F0-86E205B4F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en-US" sz="2400" dirty="0"/>
              <a:t>Dr. Thomas Richardson</a:t>
            </a:r>
          </a:p>
          <a:p>
            <a:r>
              <a:rPr lang="en-US" sz="2400" dirty="0"/>
              <a:t>University of Southampton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DAC42-9C73-BA7C-60CB-3F74453D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83" r="20541" b="1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Evidence: </a:t>
            </a:r>
            <a:r>
              <a:rPr lang="en-GB" b="1" dirty="0" err="1"/>
              <a:t>cbt</a:t>
            </a:r>
            <a:r>
              <a:rPr lang="en-GB" b="1" dirty="0"/>
              <a:t> for perfectionism and dysfunctional attitudes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3" y="981074"/>
            <a:ext cx="10367866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Woods, Richardson &amp; Palmer-Cooper (2023), meta-analysis:</a:t>
            </a:r>
          </a:p>
          <a:p>
            <a:pPr eaLnBrk="1" hangingPunct="1">
              <a:defRPr/>
            </a:pPr>
            <a:r>
              <a:rPr lang="en-US" dirty="0"/>
              <a:t>3 studies combined showed reduction of </a:t>
            </a:r>
            <a:r>
              <a:rPr lang="en-US" dirty="0" err="1"/>
              <a:t>dysfunctiuonal</a:t>
            </a:r>
            <a:r>
              <a:rPr lang="en-US" dirty="0"/>
              <a:t> attitudes in Bipolar specifically.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2 studies CBT, 1 mindfulness-based cognitive therapy.</a:t>
            </a:r>
          </a:p>
          <a:p>
            <a:pPr eaLnBrk="1" hangingPunct="1">
              <a:defRPr/>
            </a:pPr>
            <a:r>
              <a:rPr lang="en-GB" dirty="0"/>
              <a:t>2 studies no changes to focus on dysfunctional attitudes specifically: So we can expect larger effects with specific adaptations.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C9F87-DDAF-F41B-F9DB-809D25B31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16" y="4267678"/>
            <a:ext cx="8441433" cy="22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Specific </a:t>
            </a:r>
            <a:r>
              <a:rPr lang="en-GB" b="1" dirty="0" err="1"/>
              <a:t>cbt</a:t>
            </a:r>
            <a:r>
              <a:rPr lang="en-GB" b="1" dirty="0"/>
              <a:t> elements used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2" y="981074"/>
            <a:ext cx="7710213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/>
              <a:t>Core elements of CBT for perfectionism:</a:t>
            </a:r>
          </a:p>
          <a:p>
            <a:pPr eaLnBrk="1" hangingPunct="1">
              <a:defRPr/>
            </a:pPr>
            <a:r>
              <a:rPr lang="en-US" dirty="0"/>
              <a:t>Psychoeducation impact of beliefs.</a:t>
            </a:r>
          </a:p>
          <a:p>
            <a:pPr eaLnBrk="1" hangingPunct="1">
              <a:defRPr/>
            </a:pPr>
            <a:r>
              <a:rPr lang="en-US" dirty="0"/>
              <a:t>Cognitive restarting of beliefs.</a:t>
            </a:r>
          </a:p>
          <a:p>
            <a:pPr eaLnBrk="1" hangingPunct="1">
              <a:defRPr/>
            </a:pPr>
            <a:r>
              <a:rPr lang="en-US" dirty="0"/>
              <a:t>Behavioural experiments to test beliefs about achievement and mistakes.</a:t>
            </a:r>
          </a:p>
          <a:p>
            <a:pPr eaLnBrk="1" hangingPunct="1">
              <a:defRPr/>
            </a:pPr>
            <a:r>
              <a:rPr lang="en-US" dirty="0"/>
              <a:t>Noticing patterns of avoidance: Exposure around this.</a:t>
            </a: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Approach: Don’t say people have to lower their standards straight off (you want them to </a:t>
            </a:r>
            <a:r>
              <a:rPr lang="en-US" dirty="0" err="1"/>
              <a:t>realise</a:t>
            </a:r>
            <a:r>
              <a:rPr lang="en-US" dirty="0"/>
              <a:t> this themselves!)</a:t>
            </a:r>
            <a:endParaRPr lang="en-GB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873C68-99FB-1A1E-E35B-9BD3935A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85" y="116723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Specific </a:t>
            </a:r>
            <a:r>
              <a:rPr lang="en-GB" b="1" dirty="0" err="1"/>
              <a:t>cbt</a:t>
            </a:r>
            <a:r>
              <a:rPr lang="en-GB" b="1" dirty="0"/>
              <a:t> elements used: bipolar specific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6233" y="894588"/>
            <a:ext cx="10246568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Formulating link with mania and depression (interaction with life events):</a:t>
            </a:r>
          </a:p>
          <a:p>
            <a:pPr lvl="1">
              <a:defRPr/>
            </a:pPr>
            <a:r>
              <a:rPr lang="en-US" dirty="0"/>
              <a:t>When you ‘fail’: Self-critical thoughts leading to depression</a:t>
            </a:r>
          </a:p>
          <a:p>
            <a:pPr lvl="1">
              <a:defRPr/>
            </a:pPr>
            <a:r>
              <a:rPr lang="en-US" dirty="0"/>
              <a:t>When you do well: Higher ambitions and goal directed behavior lead to mania.</a:t>
            </a:r>
          </a:p>
          <a:p>
            <a:pPr>
              <a:defRPr/>
            </a:pPr>
            <a:r>
              <a:rPr lang="en-US" dirty="0"/>
              <a:t>Diary of impact of perfectionist thoughts on moods.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Cognitive restructuring: Noticing difference between beliefs about self when depressed vs. manic.</a:t>
            </a:r>
          </a:p>
          <a:p>
            <a:pPr>
              <a:defRPr/>
            </a:pPr>
            <a:r>
              <a:rPr lang="en-US" dirty="0"/>
              <a:t>Focus on flexibility about beliefs: Continuum rather than all or nothing approach.</a:t>
            </a:r>
          </a:p>
          <a:p>
            <a:pPr>
              <a:defRPr/>
            </a:pPr>
            <a:r>
              <a:rPr lang="en-US" dirty="0"/>
              <a:t>Exposure and experiments: Make mistakes!</a:t>
            </a:r>
          </a:p>
          <a:p>
            <a:pPr>
              <a:defRPr/>
            </a:pPr>
            <a:r>
              <a:rPr lang="en-US" dirty="0"/>
              <a:t>Include in relapse prevention plan.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Specific </a:t>
            </a:r>
            <a:r>
              <a:rPr lang="en-GB" b="1" dirty="0" err="1"/>
              <a:t>cbt</a:t>
            </a:r>
            <a:r>
              <a:rPr lang="en-GB" b="1" dirty="0"/>
              <a:t> elements used: bipolar specific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441" y="894588"/>
            <a:ext cx="10282334" cy="5569015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Beware of family, friends, employers reinforcing achievement beliefs.</a:t>
            </a:r>
          </a:p>
          <a:p>
            <a:pPr>
              <a:defRPr/>
            </a:pPr>
            <a:r>
              <a:rPr lang="en-US" dirty="0"/>
              <a:t>Re-evaluate importance of achievement: What would family say, values rather than goals.</a:t>
            </a:r>
          </a:p>
          <a:p>
            <a:pPr>
              <a:defRPr/>
            </a:pPr>
            <a:r>
              <a:rPr lang="en-US" dirty="0"/>
              <a:t>Increase self-compassion</a:t>
            </a:r>
          </a:p>
          <a:p>
            <a:pPr>
              <a:defRPr/>
            </a:pPr>
            <a:r>
              <a:rPr lang="en-US" dirty="0"/>
              <a:t>Behavioural activation: Schedule activities not linked to achievement, rest, down-time.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Reframe core beliefs and rules for living</a:t>
            </a:r>
          </a:p>
          <a:p>
            <a:pPr marL="0" indent="0">
              <a:buNone/>
              <a:defRPr/>
            </a:pPr>
            <a:r>
              <a:rPr lang="en-GB" dirty="0"/>
              <a:t>“</a:t>
            </a:r>
            <a:r>
              <a:rPr lang="en-GB" i="1" dirty="0"/>
              <a:t>Other people won’t respect me unless I am outstanding”</a:t>
            </a:r>
          </a:p>
          <a:p>
            <a:pPr marL="0" indent="0">
              <a:buNone/>
              <a:defRPr/>
            </a:pPr>
            <a:r>
              <a:rPr lang="en-GB" dirty="0"/>
              <a:t>Vs. “</a:t>
            </a:r>
            <a:r>
              <a:rPr lang="en-GB" i="1" dirty="0"/>
              <a:t>Other people like me for who I am and my real </a:t>
            </a:r>
          </a:p>
          <a:p>
            <a:pPr marL="0" indent="0">
              <a:buNone/>
              <a:defRPr/>
            </a:pPr>
            <a:r>
              <a:rPr lang="en-GB" i="1" dirty="0"/>
              <a:t>friends still care about me when things go wrong”. </a:t>
            </a:r>
            <a:endParaRPr lang="en-US" i="1" dirty="0"/>
          </a:p>
        </p:txBody>
      </p:sp>
      <p:pic>
        <p:nvPicPr>
          <p:cNvPr id="4098" name="Picture 2" descr="Learn the art of doing Nothing">
            <a:extLst>
              <a:ext uri="{FF2B5EF4-FFF2-40B4-BE49-F238E27FC236}">
                <a16:creationId xmlns:a16="http://schemas.microsoft.com/office/drawing/2014/main" id="{06255BC3-E27E-AF47-6E71-35870343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46" y="3722913"/>
            <a:ext cx="2827176" cy="2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Potential issues for bipolar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2" y="981074"/>
            <a:ext cx="10321213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Where in stages of change is the client?</a:t>
            </a:r>
          </a:p>
          <a:p>
            <a:pPr eaLnBrk="1" hangingPunct="1">
              <a:defRPr/>
            </a:pPr>
            <a:r>
              <a:rPr lang="en-US" dirty="0"/>
              <a:t>Anxiety about impact of softening standards.</a:t>
            </a:r>
          </a:p>
          <a:p>
            <a:pPr eaLnBrk="1" hangingPunct="1">
              <a:defRPr/>
            </a:pPr>
            <a:r>
              <a:rPr lang="en-US" dirty="0"/>
              <a:t>Guided </a:t>
            </a:r>
            <a:r>
              <a:rPr lang="en-US" dirty="0" err="1"/>
              <a:t>socratic</a:t>
            </a:r>
            <a:r>
              <a:rPr lang="en-US" dirty="0"/>
              <a:t> approach about pros and cons of these beliefs.</a:t>
            </a:r>
          </a:p>
          <a:p>
            <a:pPr eaLnBrk="1" hangingPunct="1">
              <a:defRPr/>
            </a:pPr>
            <a:r>
              <a:rPr lang="en-US" dirty="0"/>
              <a:t>Client trying to be ‘perfect patient’ in therapy.</a:t>
            </a:r>
            <a:endParaRPr lang="en-GB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conclusion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2" y="894588"/>
            <a:ext cx="10321213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Lots of evidence that perfectionism and dysfunctional attitudes are elevated in Bipolar Disorder.</a:t>
            </a:r>
          </a:p>
          <a:p>
            <a:pPr eaLnBrk="1" hangingPunct="1">
              <a:defRPr/>
            </a:pPr>
            <a:r>
              <a:rPr lang="en-GB" dirty="0"/>
              <a:t>Linked with more severe symptoms of depression and anxiety.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Little evidence on effectiveness of CBT for these difficulties in Bipolar specifically.</a:t>
            </a:r>
          </a:p>
          <a:p>
            <a:pPr eaLnBrk="1" hangingPunct="1">
              <a:defRPr/>
            </a:pPr>
            <a:r>
              <a:rPr lang="en-GB" dirty="0"/>
              <a:t>But evidence that these can improve in Bipolar.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A specific focus on perfectionism and dysfunctional attitudes in Bipolar likely to have larger effects: Intervention development and trial needed.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9EF3-2F9A-CCA7-3F50-FF11A8BE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80291"/>
            <a:ext cx="7154008" cy="561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latin typeface="Calibri (Body)"/>
              </a:rPr>
              <a:t>Chapter in book in press:</a:t>
            </a:r>
          </a:p>
          <a:p>
            <a:r>
              <a:rPr lang="en-GB" sz="3200" i="1" dirty="0">
                <a:effectLst/>
                <a:latin typeface="Calibri (Body)"/>
                <a:ea typeface="Arial" panose="020B0604020202020204" pitchFamily="34" charset="0"/>
                <a:cs typeface="Noto Sans Symbols"/>
              </a:rPr>
              <a:t>Working with dysfunctional attitudes and perfectionism in Bipolar Disorder.</a:t>
            </a:r>
          </a:p>
          <a:p>
            <a:r>
              <a:rPr lang="en-GB" sz="3200" dirty="0">
                <a:effectLst/>
                <a:latin typeface="Calibri (Body)"/>
                <a:ea typeface="Arial" panose="020B0604020202020204" pitchFamily="34" charset="0"/>
                <a:cs typeface="Noto Sans Symbols"/>
              </a:rPr>
              <a:t>Thomas Richardson</a:t>
            </a:r>
            <a:r>
              <a:rPr lang="en-GB" sz="3200" dirty="0">
                <a:latin typeface="Calibri (Body)"/>
                <a:ea typeface="Arial" panose="020B0604020202020204" pitchFamily="34" charset="0"/>
                <a:cs typeface="Noto Sans Symbols"/>
              </a:rPr>
              <a:t>.</a:t>
            </a:r>
            <a:endParaRPr lang="en-GB" sz="2400" dirty="0">
              <a:effectLst/>
              <a:latin typeface="Calibri (Body)"/>
              <a:ea typeface="Noto Sans Symbols"/>
              <a:cs typeface="Noto Sans Symbols"/>
            </a:endParaRPr>
          </a:p>
          <a:p>
            <a:endParaRPr lang="en-GB" sz="2400" dirty="0">
              <a:latin typeface="Calibri (Body)"/>
            </a:endParaRPr>
          </a:p>
        </p:txBody>
      </p:sp>
      <p:pic>
        <p:nvPicPr>
          <p:cNvPr id="2050" name="Picture 2" descr="graphical user interface">
            <a:extLst>
              <a:ext uri="{FF2B5EF4-FFF2-40B4-BE49-F238E27FC236}">
                <a16:creationId xmlns:a16="http://schemas.microsoft.com/office/drawing/2014/main" id="{60E01B21-4947-9CD1-34AF-104EB4EA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4" y="177282"/>
            <a:ext cx="4278068" cy="62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5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C3E7-852E-7C29-E6E2-E2CFD470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54" y="-126338"/>
            <a:ext cx="10486292" cy="119899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37B9-6B04-59A3-3890-52745F03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2" y="815215"/>
            <a:ext cx="11309839" cy="10839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Funded by Health Education England (DClin training for CW)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Thank you to Bipolar UK and Crest BD for advertising our studies.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All our participants and PPI group.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ea typeface="Times New Roman" panose="02020603050405020304" pitchFamily="18" charset="0"/>
              </a:rPr>
              <a:t>University of Southampton team: Emma Palmer-Cooper, Chloe Woods.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Sarah Brothwell and Helen Sessions for helping me with my own high standards!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7FDCE-AD2E-2D00-1961-272BA7A23EBC}"/>
              </a:ext>
            </a:extLst>
          </p:cNvPr>
          <p:cNvSpPr txBox="1">
            <a:spLocks/>
          </p:cNvSpPr>
          <p:nvPr/>
        </p:nvSpPr>
        <p:spPr>
          <a:xfrm>
            <a:off x="131884" y="4852372"/>
            <a:ext cx="11309839" cy="108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 have been paid for delivering training on psychological therapy for Bipolar and will receive royalties from a book on the area.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CD2160-FF68-4A5B-4C6D-9DBE1AE4D79B}"/>
              </a:ext>
            </a:extLst>
          </p:cNvPr>
          <p:cNvSpPr txBox="1">
            <a:spLocks/>
          </p:cNvSpPr>
          <p:nvPr/>
        </p:nvSpPr>
        <p:spPr>
          <a:xfrm>
            <a:off x="852854" y="3944919"/>
            <a:ext cx="10486292" cy="119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CONFLICT OF INTEREST STATEMENT</a:t>
            </a:r>
          </a:p>
        </p:txBody>
      </p:sp>
    </p:spTree>
    <p:extLst>
      <p:ext uri="{BB962C8B-B14F-4D97-AF65-F5344CB8AC3E}">
        <p14:creationId xmlns:p14="http://schemas.microsoft.com/office/powerpoint/2010/main" val="8666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1"/>
            <a:ext cx="8229600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Intro: Dysfunctional Attitudes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9715" y="981075"/>
            <a:ext cx="10263674" cy="5111750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en-GB" dirty="0"/>
              <a:t>Deep, strongly held beliefs about achievement and others.</a:t>
            </a:r>
          </a:p>
          <a:p>
            <a:pPr eaLnBrk="1" hangingPunct="1">
              <a:defRPr/>
            </a:pPr>
            <a:r>
              <a:rPr lang="en-GB" dirty="0"/>
              <a:t>Shown to predict poor response to CBT for depression</a:t>
            </a:r>
          </a:p>
          <a:p>
            <a:pPr marL="0" indent="0" eaLnBrk="1" hangingPunct="1">
              <a:buNone/>
              <a:defRPr/>
            </a:pPr>
            <a:r>
              <a:rPr lang="en-GB" sz="1900" dirty="0"/>
              <a:t>(Keller, 1983)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Specific factor structure for the dysfunctional attitudes scale in Bipolar (Lam et al., 2004)</a:t>
            </a:r>
          </a:p>
          <a:p>
            <a:pPr eaLnBrk="1" hangingPunct="1">
              <a:defRPr/>
            </a:pPr>
            <a:r>
              <a:rPr lang="en-GB" b="1" dirty="0"/>
              <a:t>Goal attainment </a:t>
            </a:r>
            <a:r>
              <a:rPr lang="en-GB" dirty="0"/>
              <a:t>(e.g. ‘</a:t>
            </a:r>
            <a:r>
              <a:rPr lang="en-GB" i="1" dirty="0"/>
              <a:t>If I try hard enough I should be able to excel in anything I attempt</a:t>
            </a:r>
            <a:r>
              <a:rPr lang="en-GB" dirty="0"/>
              <a:t>’)</a:t>
            </a:r>
          </a:p>
          <a:p>
            <a:pPr eaLnBrk="1" hangingPunct="1">
              <a:defRPr/>
            </a:pPr>
            <a:r>
              <a:rPr lang="en-GB" b="1" dirty="0"/>
              <a:t>Achievement</a:t>
            </a:r>
            <a:r>
              <a:rPr lang="en-GB" dirty="0"/>
              <a:t> (e.g. </a:t>
            </a:r>
            <a:r>
              <a:rPr lang="en-GB" i="1" dirty="0"/>
              <a:t>If I don’t set the highest standards for myself, I am likely to end up a second-rate person</a:t>
            </a:r>
            <a:r>
              <a:rPr lang="en-GB" dirty="0"/>
              <a:t>’)</a:t>
            </a:r>
          </a:p>
          <a:p>
            <a:pPr eaLnBrk="1" hangingPunct="1">
              <a:defRPr/>
            </a:pPr>
            <a:r>
              <a:rPr lang="en-GB" b="1" dirty="0"/>
              <a:t>Dependency</a:t>
            </a:r>
            <a:r>
              <a:rPr lang="en-GB" dirty="0"/>
              <a:t> (e.g. </a:t>
            </a:r>
            <a:r>
              <a:rPr lang="en-GB" i="1" dirty="0"/>
              <a:t>What others think of me is very important</a:t>
            </a:r>
            <a:r>
              <a:rPr lang="en-GB" dirty="0"/>
              <a:t>)</a:t>
            </a:r>
            <a:endParaRPr lang="en-GB" b="1" dirty="0"/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44" name="Picture 1">
            <a:extLst>
              <a:ext uri="{FF2B5EF4-FFF2-40B4-BE49-F238E27FC236}">
                <a16:creationId xmlns:a16="http://schemas.microsoft.com/office/drawing/2014/main" id="{DE196058-3820-C799-18A9-67E1373E8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765175"/>
            <a:ext cx="3023702" cy="21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1"/>
            <a:ext cx="8229600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Intro: perfectionism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5029" y="981075"/>
            <a:ext cx="10198359" cy="51117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dirty="0"/>
              <a:t>Pursuit of high standards and self-criticism for not meeting these.</a:t>
            </a:r>
          </a:p>
          <a:p>
            <a:pPr eaLnBrk="1" hangingPunct="1">
              <a:defRPr/>
            </a:pPr>
            <a:r>
              <a:rPr lang="en-GB" dirty="0"/>
              <a:t>Shown to be a trans-diagnostic factor in a number of mental health problems (Limburg et al., 2017)</a:t>
            </a:r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Example questions from Almost Perfect Scale Revised:</a:t>
            </a:r>
          </a:p>
          <a:p>
            <a:pPr eaLnBrk="1" hangingPunct="1">
              <a:defRPr/>
            </a:pPr>
            <a:r>
              <a:rPr lang="en-GB" i="1" dirty="0"/>
              <a:t>I have high standards for my performance at work or school.</a:t>
            </a:r>
          </a:p>
          <a:p>
            <a:pPr eaLnBrk="1" hangingPunct="1">
              <a:defRPr/>
            </a:pPr>
            <a:r>
              <a:rPr lang="en-GB" i="1" dirty="0"/>
              <a:t>I have high expectations for myself.</a:t>
            </a:r>
          </a:p>
          <a:p>
            <a:pPr eaLnBrk="1" hangingPunct="1">
              <a:defRPr/>
            </a:pPr>
            <a:r>
              <a:rPr lang="en-GB" i="1" dirty="0"/>
              <a:t>My best just never seems to be good enough for me.</a:t>
            </a:r>
          </a:p>
          <a:p>
            <a:pPr eaLnBrk="1" hangingPunct="1">
              <a:defRPr/>
            </a:pPr>
            <a:r>
              <a:rPr lang="en-GB" i="1" dirty="0"/>
              <a:t>I like to always be organized and disciplined.</a:t>
            </a:r>
          </a:p>
          <a:p>
            <a:pPr eaLnBrk="1" hangingPunct="1">
              <a:defRPr/>
            </a:pPr>
            <a:endParaRPr lang="en-GB" b="1" dirty="0"/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CA7E7F-AC0C-788D-7483-F72CA8E4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5" y="4485373"/>
            <a:ext cx="3707580" cy="20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Dysfunctional Attitudes and perfectionism in bipolar disorder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5029" y="981074"/>
            <a:ext cx="10198359" cy="5569015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/>
              <a:t>Greater perfectionism within BD is linked to more severe symptoms of depression and anxiety.</a:t>
            </a:r>
          </a:p>
          <a:p>
            <a:pPr eaLnBrk="1" hangingPunct="1">
              <a:defRPr/>
            </a:pPr>
            <a:r>
              <a:rPr lang="en-GB" dirty="0"/>
              <a:t>Self-compassion appears to be a mediating variable.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(Fletcher et al., 2019, Palmer-Cooper, Woods &amp; Richardson, 2023).</a:t>
            </a:r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68F51-7B19-5301-6208-C3AA06CB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08" y="2388638"/>
            <a:ext cx="8760659" cy="31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Dysfunctional Attitudes and perfectionism in bipolar disorder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3" y="981074"/>
            <a:ext cx="10367866" cy="5569015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/>
              <a:t>In depression and Bipolar Disorder, specific perfectionism sub-types linked with more severe symptoms:</a:t>
            </a:r>
          </a:p>
          <a:p>
            <a:pPr eaLnBrk="1" hangingPunct="1">
              <a:defRPr/>
            </a:pPr>
            <a:r>
              <a:rPr lang="en-GB" dirty="0"/>
              <a:t>Concern over mistakes</a:t>
            </a:r>
          </a:p>
          <a:p>
            <a:pPr eaLnBrk="1" hangingPunct="1">
              <a:defRPr/>
            </a:pPr>
            <a:r>
              <a:rPr lang="en-US" dirty="0"/>
              <a:t>Doubts about actions</a:t>
            </a:r>
          </a:p>
          <a:p>
            <a:pPr eaLnBrk="1" hangingPunct="1">
              <a:defRPr/>
            </a:pPr>
            <a:r>
              <a:rPr lang="en-US" dirty="0"/>
              <a:t>Other-oriented perfectionism</a:t>
            </a:r>
          </a:p>
          <a:p>
            <a:pPr eaLnBrk="1" hangingPunct="1">
              <a:defRPr/>
            </a:pPr>
            <a:r>
              <a:rPr lang="en-US" dirty="0"/>
              <a:t>Parental criticism</a:t>
            </a:r>
          </a:p>
          <a:p>
            <a:pPr eaLnBrk="1" hangingPunct="1">
              <a:defRPr/>
            </a:pPr>
            <a:r>
              <a:rPr lang="en-US" dirty="0"/>
              <a:t>Self-oriented perfectionism</a:t>
            </a:r>
          </a:p>
          <a:p>
            <a:pPr eaLnBrk="1" hangingPunct="1">
              <a:defRPr/>
            </a:pPr>
            <a:r>
              <a:rPr lang="en-US" dirty="0"/>
              <a:t>Socially prescribed perfectionism.</a:t>
            </a: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>
              <a:defRPr/>
            </a:pPr>
            <a:r>
              <a:rPr lang="en-GB" dirty="0">
                <a:latin typeface="Tw Cen MT (Body)"/>
              </a:rPr>
              <a:t>No relationship for organisation and personal standards</a:t>
            </a:r>
            <a:r>
              <a:rPr lang="en-GB" dirty="0">
                <a:latin typeface="Trebuchet MS (Body)"/>
              </a:rPr>
              <a:t>.</a:t>
            </a:r>
          </a:p>
          <a:p>
            <a:pPr eaLnBrk="1" hangingPunct="1">
              <a:defRPr/>
            </a:pPr>
            <a:r>
              <a:rPr lang="en-GB" dirty="0"/>
              <a:t>Little evidence about links with manic symptoms.</a:t>
            </a:r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(Lea, Richardson &amp; Rauze, 2023).</a:t>
            </a:r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75 Homer Simpson Quotes That Will Make You Laugh">
            <a:extLst>
              <a:ext uri="{FF2B5EF4-FFF2-40B4-BE49-F238E27FC236}">
                <a16:creationId xmlns:a16="http://schemas.microsoft.com/office/drawing/2014/main" id="{ED746252-51A7-B61B-E402-DFACEDBC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7" y="1759668"/>
            <a:ext cx="4829050" cy="27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Dysfunctional Attitudes and perfectionism in bipolar disorder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3" y="981074"/>
            <a:ext cx="10367866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Woods, Richardson &amp; Palmer-Cooper (2023), meta-analysis of 23 papers:</a:t>
            </a:r>
          </a:p>
          <a:p>
            <a:pPr eaLnBrk="1" hangingPunct="1">
              <a:defRPr/>
            </a:pPr>
            <a:r>
              <a:rPr lang="en-US" dirty="0"/>
              <a:t>Those with Bipolar overall higher dysfunctional attitudes than healthy controls (medium effect size=.7).</a:t>
            </a:r>
          </a:p>
          <a:p>
            <a:pPr eaLnBrk="1" hangingPunct="1">
              <a:defRPr/>
            </a:pPr>
            <a:r>
              <a:rPr lang="en-US" dirty="0"/>
              <a:t>No difference when compared to unipolar depression.</a:t>
            </a: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Dysfunctional attitudes higher for those depressed compared to euthymic (medium effect size=.71).</a:t>
            </a:r>
          </a:p>
          <a:p>
            <a:pPr>
              <a:defRPr/>
            </a:pPr>
            <a:r>
              <a:rPr lang="en-US" dirty="0"/>
              <a:t>Most research cross-sectional: Can’t say which comes first.</a:t>
            </a:r>
          </a:p>
          <a:p>
            <a:pPr>
              <a:defRPr/>
            </a:pPr>
            <a:r>
              <a:rPr lang="en-US" dirty="0"/>
              <a:t>Not enough data to look at subscale differences with depression (e.g. achievement).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79C6E0-0837-E3EB-1A2B-8F5D4B295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2" y="2064277"/>
            <a:ext cx="2409503" cy="16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Dysfunctional Attitudes and perfectionism in bipolar disorder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3" y="981074"/>
            <a:ext cx="10367866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Hou &amp; Richardson (in prep)</a:t>
            </a:r>
          </a:p>
          <a:p>
            <a:pPr eaLnBrk="1" hangingPunct="1">
              <a:defRPr/>
            </a:pPr>
            <a:r>
              <a:rPr lang="en-US" dirty="0"/>
              <a:t>98 adults with Bipolar Disorder.</a:t>
            </a:r>
          </a:p>
          <a:p>
            <a:pPr eaLnBrk="1" hangingPunct="1">
              <a:defRPr/>
            </a:pPr>
            <a:r>
              <a:rPr lang="en-US" dirty="0"/>
              <a:t>Greater childhood trauma correlates with higher dysfunctional attitudes,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more severe perfectionism, and lower self-compassion.</a:t>
            </a:r>
          </a:p>
          <a:p>
            <a:pPr eaLnBrk="1" hangingPunct="1">
              <a:defRPr/>
            </a:pPr>
            <a:r>
              <a:rPr lang="en-US" dirty="0"/>
              <a:t>Mediation model: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B0162-59AB-76C8-6184-4BA8C617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41" y="2752725"/>
            <a:ext cx="1677245" cy="29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8C740C-D303-3DCD-F402-E96DC0F391F6}"/>
              </a:ext>
            </a:extLst>
          </p:cNvPr>
          <p:cNvGrpSpPr/>
          <p:nvPr/>
        </p:nvGrpSpPr>
        <p:grpSpPr>
          <a:xfrm>
            <a:off x="2478334" y="4900295"/>
            <a:ext cx="659130" cy="403860"/>
            <a:chOff x="3345013" y="1377590"/>
            <a:chExt cx="644675" cy="75414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3FE17F3-7BAE-AE8C-011A-B409800E2EB6}"/>
                </a:ext>
              </a:extLst>
            </p:cNvPr>
            <p:cNvSpPr/>
            <p:nvPr/>
          </p:nvSpPr>
          <p:spPr>
            <a:xfrm>
              <a:off x="3345013" y="1377590"/>
              <a:ext cx="644675" cy="7541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Arrow: Right 6">
              <a:extLst>
                <a:ext uri="{FF2B5EF4-FFF2-40B4-BE49-F238E27FC236}">
                  <a16:creationId xmlns:a16="http://schemas.microsoft.com/office/drawing/2014/main" id="{7FAA6A6C-E133-AC48-CF4B-B709961D8FD7}"/>
                </a:ext>
              </a:extLst>
            </p:cNvPr>
            <p:cNvSpPr txBox="1"/>
            <p:nvPr/>
          </p:nvSpPr>
          <p:spPr>
            <a:xfrm>
              <a:off x="3345013" y="1528420"/>
              <a:ext cx="451273" cy="452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19C18-D42D-130C-3E9E-41E216E537DF}"/>
              </a:ext>
            </a:extLst>
          </p:cNvPr>
          <p:cNvGrpSpPr/>
          <p:nvPr/>
        </p:nvGrpSpPr>
        <p:grpSpPr>
          <a:xfrm>
            <a:off x="6346240" y="4900295"/>
            <a:ext cx="659130" cy="403860"/>
            <a:chOff x="3345013" y="1377590"/>
            <a:chExt cx="644675" cy="75414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A19A4F5-476C-E80E-7E2F-68D96A5EF90B}"/>
                </a:ext>
              </a:extLst>
            </p:cNvPr>
            <p:cNvSpPr/>
            <p:nvPr/>
          </p:nvSpPr>
          <p:spPr>
            <a:xfrm>
              <a:off x="3345013" y="1377590"/>
              <a:ext cx="644675" cy="7541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Arrow: Right 6">
              <a:extLst>
                <a:ext uri="{FF2B5EF4-FFF2-40B4-BE49-F238E27FC236}">
                  <a16:creationId xmlns:a16="http://schemas.microsoft.com/office/drawing/2014/main" id="{869E2456-6442-4508-7046-ED231737630F}"/>
                </a:ext>
              </a:extLst>
            </p:cNvPr>
            <p:cNvSpPr txBox="1"/>
            <p:nvPr/>
          </p:nvSpPr>
          <p:spPr>
            <a:xfrm>
              <a:off x="3345013" y="1528420"/>
              <a:ext cx="451273" cy="452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en-GB"/>
            </a:p>
          </p:txBody>
        </p:sp>
      </p:grpSp>
      <p:sp>
        <p:nvSpPr>
          <p:cNvPr id="34" name="Rectangle 16">
            <a:extLst>
              <a:ext uri="{FF2B5EF4-FFF2-40B4-BE49-F238E27FC236}">
                <a16:creationId xmlns:a16="http://schemas.microsoft.com/office/drawing/2014/main" id="{286863CC-AEDC-F4ED-E648-F19D55E4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23528142-6039-9C6C-8DA0-58F185733CA4}"/>
              </a:ext>
            </a:extLst>
          </p:cNvPr>
          <p:cNvSpPr txBox="1"/>
          <p:nvPr/>
        </p:nvSpPr>
        <p:spPr>
          <a:xfrm>
            <a:off x="989544" y="4494075"/>
            <a:ext cx="1352194" cy="1086759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68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childhood trauma</a:t>
            </a:r>
            <a:endParaRPr lang="en-GB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F5F16077-393C-CCEA-8FE8-F672FD8C6572}"/>
              </a:ext>
            </a:extLst>
          </p:cNvPr>
          <p:cNvSpPr txBox="1"/>
          <p:nvPr/>
        </p:nvSpPr>
        <p:spPr>
          <a:xfrm>
            <a:off x="3320707" y="4091729"/>
            <a:ext cx="2842290" cy="1891449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68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Greater dysfunctional attitudes</a:t>
            </a:r>
            <a:endParaRPr lang="en-GB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68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Greater perfectionism</a:t>
            </a:r>
            <a:endParaRPr lang="en-GB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68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Lower self-compassion</a:t>
            </a:r>
            <a:endParaRPr lang="en-GB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4AA7737C-1C58-079E-BC0F-426DF49DCCE6}"/>
              </a:ext>
            </a:extLst>
          </p:cNvPr>
          <p:cNvSpPr txBox="1"/>
          <p:nvPr/>
        </p:nvSpPr>
        <p:spPr>
          <a:xfrm>
            <a:off x="7266448" y="4740188"/>
            <a:ext cx="1995871" cy="660572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168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Greater anxiety</a:t>
            </a:r>
            <a:endParaRPr lang="en-GB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E35583-890A-058B-1163-463C8120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522" y="394397"/>
            <a:ext cx="10440955" cy="2762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b="1" dirty="0"/>
              <a:t>Evidence: </a:t>
            </a:r>
            <a:r>
              <a:rPr lang="en-GB" b="1" dirty="0" err="1"/>
              <a:t>cbt</a:t>
            </a:r>
            <a:r>
              <a:rPr lang="en-GB" b="1" dirty="0"/>
              <a:t> for perfectionism and dysfunctional attitudes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05ED238-0CEE-2557-32F2-B69E8E19D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5523" y="981074"/>
            <a:ext cx="10367866" cy="556901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Galloway et al (2022) meta-analysis on CBT for perfectionism:</a:t>
            </a:r>
          </a:p>
          <a:p>
            <a:pPr eaLnBrk="1" hangingPunct="1">
              <a:defRPr/>
            </a:pPr>
            <a:r>
              <a:rPr lang="en-US" dirty="0"/>
              <a:t>Medium to large effect sizes for reduced clinical perfectionism, concern over mistakes and personal standards.</a:t>
            </a:r>
          </a:p>
          <a:p>
            <a:pPr eaLnBrk="1" hangingPunct="1">
              <a:defRPr/>
            </a:pPr>
            <a:r>
              <a:rPr lang="en-US" dirty="0"/>
              <a:t>Reduced symptoms </a:t>
            </a:r>
            <a:r>
              <a:rPr lang="en-US" dirty="0" err="1"/>
              <a:t>fo</a:t>
            </a:r>
            <a:r>
              <a:rPr lang="en-US" dirty="0"/>
              <a:t> depression and anxiety.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Most research in non-clinical populations, none with Bipolar specifically.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GB" dirty="0"/>
              <a:t>Small studies have suggested that compassion-focused therapy and Acceptance and Commitment Therapy can reduce perfectionism (again not in Bipolar specifically) (</a:t>
            </a:r>
            <a:r>
              <a:rPr lang="en-GB" dirty="0" err="1"/>
              <a:t>Birni</a:t>
            </a:r>
            <a:r>
              <a:rPr lang="en-GB" dirty="0"/>
              <a:t> &amp; </a:t>
            </a:r>
            <a:r>
              <a:rPr lang="en-GB" dirty="0" err="1"/>
              <a:t>Satici</a:t>
            </a:r>
            <a:r>
              <a:rPr lang="en-GB" dirty="0"/>
              <a:t>, 2023; Ong et al., 2019)</a:t>
            </a:r>
          </a:p>
          <a:p>
            <a:pPr eaLnBrk="1" hangingPunct="1">
              <a:defRPr/>
            </a:pPr>
            <a:endParaRPr lang="en-GB" sz="16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116</TotalTime>
  <Words>1086</Words>
  <Application>Microsoft Office PowerPoint</Application>
  <PresentationFormat>Widescreen</PresentationFormat>
  <Paragraphs>148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(Body)</vt:lpstr>
      <vt:lpstr>Trebuchet MS (Body)</vt:lpstr>
      <vt:lpstr>Tw Cen MT</vt:lpstr>
      <vt:lpstr>Tw Cen MT (Body)</vt:lpstr>
      <vt:lpstr>Wingdings</vt:lpstr>
      <vt:lpstr>Circuit</vt:lpstr>
      <vt:lpstr>Working with dysfunctional attitudes and perfectionism in Bipolar</vt:lpstr>
      <vt:lpstr>Acknowledgements</vt:lpstr>
      <vt:lpstr>Intro: Dysfunctional Attitudes</vt:lpstr>
      <vt:lpstr>Intro: perfectionism</vt:lpstr>
      <vt:lpstr>Dysfunctional Attitudes and perfectionism in bipolar disorder</vt:lpstr>
      <vt:lpstr>Dysfunctional Attitudes and perfectionism in bipolar disorder</vt:lpstr>
      <vt:lpstr>Dysfunctional Attitudes and perfectionism in bipolar disorder</vt:lpstr>
      <vt:lpstr>Dysfunctional Attitudes and perfectionism in bipolar disorder</vt:lpstr>
      <vt:lpstr>Evidence: cbt for perfectionism and dysfunctional attitudes</vt:lpstr>
      <vt:lpstr>Evidence: cbt for perfectionism and dysfunctional attitudes</vt:lpstr>
      <vt:lpstr>Specific cbt elements used</vt:lpstr>
      <vt:lpstr>Specific cbt elements used: bipolar specific</vt:lpstr>
      <vt:lpstr>Specific cbt elements used: bipolar specific</vt:lpstr>
      <vt:lpstr>Potential issues for bipolar</vt:lpstr>
      <vt:lpstr>conclusion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of Bipolar Disorder</dc:title>
  <dc:creator>Thomas Richardson</dc:creator>
  <cp:lastModifiedBy>Thomas Richardson</cp:lastModifiedBy>
  <cp:revision>1</cp:revision>
  <dcterms:created xsi:type="dcterms:W3CDTF">2024-07-09T15:33:36Z</dcterms:created>
  <dcterms:modified xsi:type="dcterms:W3CDTF">2024-07-19T08:46:07Z</dcterms:modified>
</cp:coreProperties>
</file>