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86"/>
    <p:restoredTop sz="94726"/>
  </p:normalViewPr>
  <p:slideViewPr>
    <p:cSldViewPr snapToGrid="0">
      <p:cViewPr varScale="1">
        <p:scale>
          <a:sx n="120" d="100"/>
          <a:sy n="120" d="100"/>
        </p:scale>
        <p:origin x="6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6CEC4-99DB-653C-5745-351B50BC41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7A1134-2657-0B28-105E-3D22ECF7E1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C6A07C-44B4-30F8-0FFD-225F06F8D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48A9D-2C51-B54C-80C0-C00BF785309E}" type="datetimeFigureOut">
              <a:rPr lang="en-US" smtClean="0"/>
              <a:t>8/12/24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07EE89-02D8-8BE0-1874-538EEAFDF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5210D-5CD4-7ACA-82BD-D6A619ACD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06B5-8C87-7A46-9C1A-3D813E59E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513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CAA2E-59D7-1D53-725D-0AA57090D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502A76-DA72-3286-25DF-89CD85FAC2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5917CA-F851-0D55-8034-9EADE2556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48A9D-2C51-B54C-80C0-C00BF785309E}" type="datetimeFigureOut">
              <a:rPr lang="en-US" smtClean="0"/>
              <a:t>8/12/24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6D4989-F354-988F-93EA-B63B070DA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C6F8F-08BA-6371-CC89-A2B923D8F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06B5-8C87-7A46-9C1A-3D813E59E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211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0188AA-7DF5-64BE-7277-BCAA7ED2BB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D9E61F-6F36-3D4C-4444-73BC98F8F0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5A1EB-F7AC-D188-7267-72322263A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48A9D-2C51-B54C-80C0-C00BF785309E}" type="datetimeFigureOut">
              <a:rPr lang="en-US" smtClean="0"/>
              <a:t>8/12/24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23175A-52BA-1C67-F407-647788916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6EE771-38FA-BAE9-9F03-1F037E5D4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06B5-8C87-7A46-9C1A-3D813E59E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129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8C707-4D4D-504A-BBD3-D72B97C40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8560C-C42A-4464-7E98-15188241F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8BD9DC-E907-802D-FE12-57B2E191B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48A9D-2C51-B54C-80C0-C00BF785309E}" type="datetimeFigureOut">
              <a:rPr lang="en-US" smtClean="0"/>
              <a:t>8/12/24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758A4-B393-4EB9-57C7-123F9FE0D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A41C5-10CC-8EDD-26F3-1A7D6F80D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06B5-8C87-7A46-9C1A-3D813E59E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22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FCE24-82E3-30E7-2BAC-7FC4E2339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0CB0F3-8A37-ED05-CBCA-293E1235E7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BEDDF1-2743-9359-D726-957929AA5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48A9D-2C51-B54C-80C0-C00BF785309E}" type="datetimeFigureOut">
              <a:rPr lang="en-US" smtClean="0"/>
              <a:t>8/12/24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D5C31-E850-A877-A892-58411807D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A6B2B8-00C3-5083-7DBD-7B9029356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06B5-8C87-7A46-9C1A-3D813E59E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846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7EF6E-C868-0282-F2E3-60D117D8A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1B761-305A-BCA5-FD50-ADAE53F346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476C60-2551-4B1D-C861-0479A99D7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0790CF-45AA-136A-0E2B-FE235CE6A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48A9D-2C51-B54C-80C0-C00BF785309E}" type="datetimeFigureOut">
              <a:rPr lang="en-US" smtClean="0"/>
              <a:t>8/12/24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0F6BBA-E646-1A8D-650F-2BDAD07BE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926F24-82E9-3E3E-44AC-B1464F5D5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06B5-8C87-7A46-9C1A-3D813E59E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736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5BA88-5122-E7C2-7F96-2BCF07A52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4E632-DB3A-A2F9-1284-B99613F347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379CA8-8C2D-2C95-D23B-1BB9BF612D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4AEEFD-8359-340E-CD01-91C3FB1E8E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91D4FA-ECB3-D25A-03A5-DB25F712A3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7FCCB4-3790-DE07-202D-71BE57A40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48A9D-2C51-B54C-80C0-C00BF785309E}" type="datetimeFigureOut">
              <a:rPr lang="en-US" smtClean="0"/>
              <a:t>8/12/24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D5BCEC-69A1-A415-BCFF-CD107AE7A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7A16E2-5657-C5C4-A13F-1238E038F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06B5-8C87-7A46-9C1A-3D813E59E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632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F4D59-0D7A-E6B1-047A-6626E35E4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36ED5C-6679-B3A6-15AA-96166366A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48A9D-2C51-B54C-80C0-C00BF785309E}" type="datetimeFigureOut">
              <a:rPr lang="en-US" smtClean="0"/>
              <a:t>8/12/24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A75317-482C-C7B3-CAD6-7BE4D7C2B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BAADE4-8BDF-9AF9-D774-4268562FF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06B5-8C87-7A46-9C1A-3D813E59E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492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9D2D00-FF3E-757D-7F7D-F21579517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48A9D-2C51-B54C-80C0-C00BF785309E}" type="datetimeFigureOut">
              <a:rPr lang="en-US" smtClean="0"/>
              <a:t>8/12/24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7163D-228F-547E-B061-435C6EC45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F7E7E3-D4EE-B29C-F89C-BC7FC471A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06B5-8C87-7A46-9C1A-3D813E59E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718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E1204-D5A6-E9B0-28F5-155EF9BCA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650517-F276-69BE-264C-EC65DD05A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10454A-7C55-7A94-8977-740B9B5FC0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0E6F21-8997-7C54-38AC-BE1821118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48A9D-2C51-B54C-80C0-C00BF785309E}" type="datetimeFigureOut">
              <a:rPr lang="en-US" smtClean="0"/>
              <a:t>8/12/24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BA7C8C-EE6F-1F0D-AF08-A7FE1DFE9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260A79-8DD5-2B92-56D1-E568F8CD6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06B5-8C87-7A46-9C1A-3D813E59E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69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46F2A-5B8E-1599-8647-822DAF874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0E5F1F-BBAF-B67C-BE97-B21285BC17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084A42-931A-C167-C485-0042E5581A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04919C-AA62-50DD-E36D-768DD90E2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48A9D-2C51-B54C-80C0-C00BF785309E}" type="datetimeFigureOut">
              <a:rPr lang="en-US" smtClean="0"/>
              <a:t>8/12/24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3D026C-F5E5-5025-55D2-98F907090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EFBF1-BDE9-DAB1-CFED-24C1A740A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D06B5-8C87-7A46-9C1A-3D813E59E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3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48003E-2056-6946-87A0-057280C9C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FB35BD-C735-2D3F-1674-774E3E91DD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987E25-5B17-876C-1F4E-61A6106A6D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48A9D-2C51-B54C-80C0-C00BF785309E}" type="datetimeFigureOut">
              <a:rPr lang="en-US" smtClean="0"/>
              <a:t>8/12/24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5B5BA3-A09A-7FF3-BB05-40B5DE924D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DB4047-8145-2CB4-077A-0166D4FEA8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D06B5-8C87-7A46-9C1A-3D813E59E4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60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5F706EE-755E-EA47-7221-C7F98E961B8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478"/>
          <a:stretch/>
        </p:blipFill>
        <p:spPr>
          <a:xfrm>
            <a:off x="946078" y="79522"/>
            <a:ext cx="8958209" cy="584138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E164AC9-F78E-2B84-85A5-9A3DD07EDCB1}"/>
              </a:ext>
            </a:extLst>
          </p:cNvPr>
          <p:cNvSpPr txBox="1"/>
          <p:nvPr/>
        </p:nvSpPr>
        <p:spPr>
          <a:xfrm>
            <a:off x="1421235" y="6074249"/>
            <a:ext cx="8339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venir Book" panose="02000503020000020003" pitchFamily="2" charset="0"/>
              </a:rPr>
              <a:t>Figure 2: Predictors of </a:t>
            </a:r>
            <a:r>
              <a:rPr lang="en-US" sz="1200" b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venir Book" panose="02000503020000020003" pitchFamily="2" charset="0"/>
              </a:rPr>
              <a:t>uLMS</a:t>
            </a:r>
            <a:r>
              <a:rPr lang="en-US" sz="12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venir Book" panose="02000503020000020003" pitchFamily="2" charset="0"/>
              </a:rPr>
              <a:t>-PCI being undertaken on an ad-hoc basis: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venir Book" panose="02000503020000020003" pitchFamily="2" charset="0"/>
              </a:rPr>
              <a:t> Multi-variate adjusted model of the independent associated of ad-hoc uLMS-PCI in the United Kingdom 2006-2018</a:t>
            </a:r>
          </a:p>
        </p:txBody>
      </p:sp>
    </p:spTree>
    <p:extLst>
      <p:ext uri="{BB962C8B-B14F-4D97-AF65-F5344CB8AC3E}">
        <p14:creationId xmlns:p14="http://schemas.microsoft.com/office/powerpoint/2010/main" val="3570197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20277</TotalTime>
  <Words>28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Book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Kinnaird</dc:creator>
  <cp:lastModifiedBy>Majd Protty</cp:lastModifiedBy>
  <cp:revision>23</cp:revision>
  <dcterms:created xsi:type="dcterms:W3CDTF">2022-11-23T12:31:03Z</dcterms:created>
  <dcterms:modified xsi:type="dcterms:W3CDTF">2024-08-12T14:53:23Z</dcterms:modified>
</cp:coreProperties>
</file>