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6"/>
    <p:restoredTop sz="94726"/>
  </p:normalViewPr>
  <p:slideViewPr>
    <p:cSldViewPr snapToGrid="0">
      <p:cViewPr varScale="1">
        <p:scale>
          <a:sx n="120" d="100"/>
          <a:sy n="120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CEC4-99DB-653C-5745-351B50BC4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A1134-2657-0B28-105E-3D22ECF7E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6A07C-44B4-30F8-0FFD-225F06F8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7EE89-02D8-8BE0-1874-538EEAFD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5210D-5CD4-7ACA-82BD-D6A619AC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AA2E-59D7-1D53-725D-0AA57090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02A76-DA72-3286-25DF-89CD85FAC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917CA-F851-0D55-8034-9EADE255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4989-F354-988F-93EA-B63B070D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6F8F-08BA-6371-CC89-A2B923D8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1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188AA-7DF5-64BE-7277-BCAA7ED2B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9E61F-6F36-3D4C-4444-73BC98F8F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5A1EB-F7AC-D188-7267-7232226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3175A-52BA-1C67-F407-64778891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E771-38FA-BAE9-9F03-1F037E5D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2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C707-4D4D-504A-BBD3-D72B97C4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8560C-C42A-4464-7E98-15188241F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BD9DC-E907-802D-FE12-57B2E191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758A4-B393-4EB9-57C7-123F9FE0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A41C5-10CC-8EDD-26F3-1A7D6F80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2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CE24-82E3-30E7-2BAC-7FC4E23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CB0F3-8A37-ED05-CBCA-293E1235E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EDDF1-2743-9359-D726-957929AA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D5C31-E850-A877-A892-58411807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B2B8-00C3-5083-7DBD-7B902935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4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EF6E-C868-0282-F2E3-60D117D8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1B761-305A-BCA5-FD50-ADAE53F34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76C60-2551-4B1D-C861-0479A99D7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90CF-45AA-136A-0E2B-FE235CE6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F6BBA-E646-1A8D-650F-2BDAD07B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26F24-82E9-3E3E-44AC-B1464F5D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5BA88-5122-E7C2-7F96-2BCF07A52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4E632-DB3A-A2F9-1284-B99613F34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79CA8-8C2D-2C95-D23B-1BB9BF612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AEEFD-8359-340E-CD01-91C3FB1E8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1D4FA-ECB3-D25A-03A5-DB25F712A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FCCB4-3790-DE07-202D-71BE57A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D5BCEC-69A1-A415-BCFF-CD107AE7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7A16E2-5657-C5C4-A13F-1238E038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3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4D59-0D7A-E6B1-047A-6626E35E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6ED5C-6679-B3A6-15AA-96166366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75317-482C-C7B3-CAD6-7BE4D7C2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AADE4-8BDF-9AF9-D774-4268562F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D2D00-FF3E-757D-7F7D-F2157951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7163D-228F-547E-B061-435C6EC4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7E7E3-D4EE-B29C-F89C-BC7FC471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1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1204-D5A6-E9B0-28F5-155EF9BC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50517-F276-69BE-264C-EC65DD05A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0454A-7C55-7A94-8977-740B9B5FC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E6F21-8997-7C54-38AC-BE182111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A7C8C-EE6F-1F0D-AF08-A7FE1DFE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60A79-8DD5-2B92-56D1-E568F8CD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6F2A-5B8E-1599-8647-822DAF87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E5F1F-BBAF-B67C-BE97-B21285BC1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84A42-931A-C167-C485-0042E5581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4919C-AA62-50DD-E36D-768DD90E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D026C-F5E5-5025-55D2-98F90709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EFBF1-BDE9-DAB1-CFED-24C1A740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3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48003E-2056-6946-87A0-057280C9C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B35BD-C735-2D3F-1674-774E3E91D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87E25-5B17-876C-1F4E-61A6106A6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48A9D-2C51-B54C-80C0-C00BF785309E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B5BA3-A09A-7FF3-BB05-40B5DE92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B4047-8145-2CB4-077A-0166D4FEA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D06B5-8C87-7A46-9C1A-3D813E59E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F706EE-755E-EA47-7221-C7F98E961B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78"/>
          <a:stretch/>
        </p:blipFill>
        <p:spPr>
          <a:xfrm>
            <a:off x="946078" y="79522"/>
            <a:ext cx="8958209" cy="584138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164AC9-F78E-2B84-85A5-9A3DD07EDCB1}"/>
              </a:ext>
            </a:extLst>
          </p:cNvPr>
          <p:cNvSpPr txBox="1"/>
          <p:nvPr/>
        </p:nvSpPr>
        <p:spPr>
          <a:xfrm>
            <a:off x="1421235" y="6074249"/>
            <a:ext cx="833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Figure 2: Predictors of </a:t>
            </a:r>
            <a:r>
              <a:rPr lang="en-US" sz="12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uLMS</a:t>
            </a:r>
            <a:r>
              <a:rPr lang="en-US" sz="1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-PCI being undertaken on an ad-hoc basis: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 panose="02000503020000020003" pitchFamily="2" charset="0"/>
              </a:rPr>
              <a:t> Multi-variate adjusted model of the independent associated of ad-hoc uLMS-PCI in the United Kingdom 2006-2018</a:t>
            </a:r>
          </a:p>
        </p:txBody>
      </p:sp>
    </p:spTree>
    <p:extLst>
      <p:ext uri="{BB962C8B-B14F-4D97-AF65-F5344CB8AC3E}">
        <p14:creationId xmlns:p14="http://schemas.microsoft.com/office/powerpoint/2010/main" val="357019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20277</TotalTime>
  <Words>28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Kinnaird</dc:creator>
  <cp:lastModifiedBy>Majd Protty</cp:lastModifiedBy>
  <cp:revision>23</cp:revision>
  <dcterms:created xsi:type="dcterms:W3CDTF">2022-11-23T12:31:03Z</dcterms:created>
  <dcterms:modified xsi:type="dcterms:W3CDTF">2024-08-12T14:53:23Z</dcterms:modified>
</cp:coreProperties>
</file>