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3"/>
  </p:notesMasterIdLst>
  <p:sldIdLst>
    <p:sldId id="256" r:id="rId2"/>
  </p:sldIdLst>
  <p:sldSz cx="30240288" cy="21240750"/>
  <p:notesSz cx="9926638" cy="1435576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3792" autoAdjust="0"/>
  </p:normalViewPr>
  <p:slideViewPr>
    <p:cSldViewPr snapToGrid="0">
      <p:cViewPr>
        <p:scale>
          <a:sx n="59" d="100"/>
          <a:sy n="59" d="100"/>
        </p:scale>
        <p:origin x="-4540" y="2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4302126" cy="719138"/>
          </a:xfrm>
          <a:prstGeom prst="rect">
            <a:avLst/>
          </a:prstGeom>
        </p:spPr>
        <p:txBody>
          <a:bodyPr vert="horz" lIns="91426" tIns="45713" rIns="91426" bIns="45713" rtlCol="0"/>
          <a:lstStyle>
            <a:lvl1pPr algn="l">
              <a:defRPr sz="1200"/>
            </a:lvl1pPr>
          </a:lstStyle>
          <a:p>
            <a:endParaRPr lang="en-GB"/>
          </a:p>
        </p:txBody>
      </p:sp>
      <p:sp>
        <p:nvSpPr>
          <p:cNvPr id="3" name="Date Placeholder 2"/>
          <p:cNvSpPr>
            <a:spLocks noGrp="1"/>
          </p:cNvSpPr>
          <p:nvPr>
            <p:ph type="dt" idx="1"/>
          </p:nvPr>
        </p:nvSpPr>
        <p:spPr>
          <a:xfrm>
            <a:off x="5622925" y="2"/>
            <a:ext cx="4302126" cy="719138"/>
          </a:xfrm>
          <a:prstGeom prst="rect">
            <a:avLst/>
          </a:prstGeom>
        </p:spPr>
        <p:txBody>
          <a:bodyPr vert="horz" lIns="91426" tIns="45713" rIns="91426" bIns="45713" rtlCol="0"/>
          <a:lstStyle>
            <a:lvl1pPr algn="r">
              <a:defRPr sz="1200"/>
            </a:lvl1pPr>
          </a:lstStyle>
          <a:p>
            <a:fld id="{C5281696-5FE5-4ED2-ADE8-5FBA37EC1D36}" type="datetimeFigureOut">
              <a:rPr lang="en-GB" smtClean="0"/>
              <a:t>16/12/2024</a:t>
            </a:fld>
            <a:endParaRPr lang="en-GB"/>
          </a:p>
        </p:txBody>
      </p:sp>
      <p:sp>
        <p:nvSpPr>
          <p:cNvPr id="4" name="Slide Image Placeholder 3"/>
          <p:cNvSpPr>
            <a:spLocks noGrp="1" noRot="1" noChangeAspect="1"/>
          </p:cNvSpPr>
          <p:nvPr>
            <p:ph type="sldImg" idx="2"/>
          </p:nvPr>
        </p:nvSpPr>
        <p:spPr>
          <a:xfrm>
            <a:off x="1512888" y="1792288"/>
            <a:ext cx="6900862" cy="4846637"/>
          </a:xfrm>
          <a:prstGeom prst="rect">
            <a:avLst/>
          </a:prstGeom>
          <a:noFill/>
          <a:ln w="12700">
            <a:solidFill>
              <a:prstClr val="black"/>
            </a:solidFill>
          </a:ln>
        </p:spPr>
        <p:txBody>
          <a:bodyPr vert="horz" lIns="91426" tIns="45713" rIns="91426" bIns="45713" rtlCol="0" anchor="ctr"/>
          <a:lstStyle/>
          <a:p>
            <a:endParaRPr lang="en-GB"/>
          </a:p>
        </p:txBody>
      </p:sp>
      <p:sp>
        <p:nvSpPr>
          <p:cNvPr id="5" name="Notes Placeholder 4"/>
          <p:cNvSpPr>
            <a:spLocks noGrp="1"/>
          </p:cNvSpPr>
          <p:nvPr>
            <p:ph type="body" sz="quarter" idx="3"/>
          </p:nvPr>
        </p:nvSpPr>
        <p:spPr>
          <a:xfrm>
            <a:off x="992188" y="6908800"/>
            <a:ext cx="7942263" cy="5653088"/>
          </a:xfrm>
          <a:prstGeom prst="rect">
            <a:avLst/>
          </a:prstGeom>
        </p:spPr>
        <p:txBody>
          <a:bodyPr vert="horz" lIns="91426" tIns="45713" rIns="91426" bIns="4571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13636627"/>
            <a:ext cx="4302126" cy="719138"/>
          </a:xfrm>
          <a:prstGeom prst="rect">
            <a:avLst/>
          </a:prstGeom>
        </p:spPr>
        <p:txBody>
          <a:bodyPr vert="horz" lIns="91426" tIns="45713" rIns="91426" bIns="45713" rtlCol="0" anchor="b"/>
          <a:lstStyle>
            <a:lvl1pPr algn="l">
              <a:defRPr sz="1200"/>
            </a:lvl1pPr>
          </a:lstStyle>
          <a:p>
            <a:endParaRPr lang="en-GB"/>
          </a:p>
        </p:txBody>
      </p:sp>
      <p:sp>
        <p:nvSpPr>
          <p:cNvPr id="7" name="Slide Number Placeholder 6"/>
          <p:cNvSpPr>
            <a:spLocks noGrp="1"/>
          </p:cNvSpPr>
          <p:nvPr>
            <p:ph type="sldNum" sz="quarter" idx="5"/>
          </p:nvPr>
        </p:nvSpPr>
        <p:spPr>
          <a:xfrm>
            <a:off x="5622925" y="13636627"/>
            <a:ext cx="4302126" cy="719138"/>
          </a:xfrm>
          <a:prstGeom prst="rect">
            <a:avLst/>
          </a:prstGeom>
        </p:spPr>
        <p:txBody>
          <a:bodyPr vert="horz" lIns="91426" tIns="45713" rIns="91426" bIns="45713" rtlCol="0" anchor="b"/>
          <a:lstStyle>
            <a:lvl1pPr algn="r">
              <a:defRPr sz="1200"/>
            </a:lvl1pPr>
          </a:lstStyle>
          <a:p>
            <a:fld id="{54702B1A-B471-47BD-9264-48651BEA5D6B}" type="slidenum">
              <a:rPr lang="en-GB" smtClean="0"/>
              <a:t>‹#›</a:t>
            </a:fld>
            <a:endParaRPr lang="en-GB"/>
          </a:p>
        </p:txBody>
      </p:sp>
    </p:spTree>
    <p:extLst>
      <p:ext uri="{BB962C8B-B14F-4D97-AF65-F5344CB8AC3E}">
        <p14:creationId xmlns:p14="http://schemas.microsoft.com/office/powerpoint/2010/main" val="17752765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4702B1A-B471-47BD-9264-48651BEA5D6B}" type="slidenum">
              <a:rPr lang="en-GB" smtClean="0"/>
              <a:t>1</a:t>
            </a:fld>
            <a:endParaRPr lang="en-GB"/>
          </a:p>
        </p:txBody>
      </p:sp>
    </p:spTree>
    <p:extLst>
      <p:ext uri="{BB962C8B-B14F-4D97-AF65-F5344CB8AC3E}">
        <p14:creationId xmlns:p14="http://schemas.microsoft.com/office/powerpoint/2010/main" val="328209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14336137" y="3623536"/>
            <a:ext cx="15923228" cy="15466915"/>
            <a:chOff x="4334933" y="1169931"/>
            <a:chExt cx="4814835" cy="4993802"/>
          </a:xfrm>
        </p:grpSpPr>
        <p:cxnSp>
          <p:nvCxnSpPr>
            <p:cNvPr id="17" name="Straight Connector 16"/>
            <p:cNvCxnSpPr/>
            <p:nvPr/>
          </p:nvCxnSpPr>
          <p:spPr>
            <a:xfrm flipH="1">
              <a:off x="6009259" y="1169931"/>
              <a:ext cx="3134741" cy="3134741"/>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4334933" y="1348898"/>
              <a:ext cx="4814835" cy="481483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5225595" y="1469269"/>
              <a:ext cx="3912054" cy="3912054"/>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flipH="1">
              <a:off x="5304588" y="1307856"/>
              <a:ext cx="3839412" cy="3839412"/>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5707078" y="1770196"/>
              <a:ext cx="3430571" cy="3430570"/>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ctrTitle"/>
          </p:nvPr>
        </p:nvSpPr>
        <p:spPr>
          <a:xfrm>
            <a:off x="1764018" y="1652060"/>
            <a:ext cx="20354363" cy="9676345"/>
          </a:xfrm>
        </p:spPr>
        <p:txBody>
          <a:bodyPr anchor="b">
            <a:normAutofit/>
          </a:bodyPr>
          <a:lstStyle>
            <a:lvl1pPr algn="l">
              <a:defRPr sz="13628">
                <a:effectLst/>
              </a:defRPr>
            </a:lvl1pPr>
          </a:lstStyle>
          <a:p>
            <a:r>
              <a:rPr lang="en-US"/>
              <a:t>Click to edit Master title style</a:t>
            </a:r>
            <a:endParaRPr lang="en-US" dirty="0"/>
          </a:p>
        </p:txBody>
      </p:sp>
      <p:sp>
        <p:nvSpPr>
          <p:cNvPr id="3" name="Subtitle 2"/>
          <p:cNvSpPr>
            <a:spLocks noGrp="1"/>
          </p:cNvSpPr>
          <p:nvPr>
            <p:ph type="subTitle" idx="1"/>
          </p:nvPr>
        </p:nvSpPr>
        <p:spPr>
          <a:xfrm>
            <a:off x="1764017" y="11905314"/>
            <a:ext cx="16384290" cy="5926429"/>
          </a:xfrm>
        </p:spPr>
        <p:txBody>
          <a:bodyPr anchor="t">
            <a:normAutofit/>
          </a:bodyPr>
          <a:lstStyle>
            <a:lvl1pPr marL="0" indent="0" algn="l">
              <a:buNone/>
              <a:defRPr sz="6194">
                <a:solidFill>
                  <a:schemeClr val="bg2">
                    <a:lumMod val="75000"/>
                  </a:schemeClr>
                </a:solidFill>
              </a:defRPr>
            </a:lvl1pPr>
            <a:lvl2pPr marL="1416040" indent="0" algn="ctr">
              <a:buNone/>
              <a:defRPr>
                <a:solidFill>
                  <a:schemeClr val="tx1">
                    <a:tint val="75000"/>
                  </a:schemeClr>
                </a:solidFill>
              </a:defRPr>
            </a:lvl2pPr>
            <a:lvl3pPr marL="2832080" indent="0" algn="ctr">
              <a:buNone/>
              <a:defRPr>
                <a:solidFill>
                  <a:schemeClr val="tx1">
                    <a:tint val="75000"/>
                  </a:schemeClr>
                </a:solidFill>
              </a:defRPr>
            </a:lvl3pPr>
            <a:lvl4pPr marL="4248120" indent="0" algn="ctr">
              <a:buNone/>
              <a:defRPr>
                <a:solidFill>
                  <a:schemeClr val="tx1">
                    <a:tint val="75000"/>
                  </a:schemeClr>
                </a:solidFill>
              </a:defRPr>
            </a:lvl4pPr>
            <a:lvl5pPr marL="5664159" indent="0" algn="ctr">
              <a:buNone/>
              <a:defRPr>
                <a:solidFill>
                  <a:schemeClr val="tx1">
                    <a:tint val="75000"/>
                  </a:schemeClr>
                </a:solidFill>
              </a:defRPr>
            </a:lvl5pPr>
            <a:lvl6pPr marL="7080199" indent="0" algn="ctr">
              <a:buNone/>
              <a:defRPr>
                <a:solidFill>
                  <a:schemeClr val="tx1">
                    <a:tint val="75000"/>
                  </a:schemeClr>
                </a:solidFill>
              </a:defRPr>
            </a:lvl6pPr>
            <a:lvl7pPr marL="8496239" indent="0" algn="ctr">
              <a:buNone/>
              <a:defRPr>
                <a:solidFill>
                  <a:schemeClr val="tx1">
                    <a:tint val="75000"/>
                  </a:schemeClr>
                </a:solidFill>
              </a:defRPr>
            </a:lvl7pPr>
            <a:lvl8pPr marL="9912279" indent="0" algn="ctr">
              <a:buNone/>
              <a:defRPr>
                <a:solidFill>
                  <a:schemeClr val="tx1">
                    <a:tint val="75000"/>
                  </a:schemeClr>
                </a:solidFill>
              </a:defRPr>
            </a:lvl8pPr>
            <a:lvl9pPr marL="11328319"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B3E53DC-DC6A-4F6D-A2E5-8C9B484DA130}" type="datetimeFigureOut">
              <a:rPr lang="en-GB" smtClean="0"/>
              <a:t>16/12/2024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88B3819-1C0E-41BD-AA08-8DFE781A0C8E}" type="slidenum">
              <a:rPr lang="en-GB" smtClean="0"/>
              <a:t>‹#›</a:t>
            </a:fld>
            <a:endParaRPr lang="en-GB"/>
          </a:p>
        </p:txBody>
      </p:sp>
    </p:spTree>
    <p:extLst>
      <p:ext uri="{BB962C8B-B14F-4D97-AF65-F5344CB8AC3E}">
        <p14:creationId xmlns:p14="http://schemas.microsoft.com/office/powerpoint/2010/main" val="17682552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64019" y="13924492"/>
            <a:ext cx="21677719" cy="4720167"/>
          </a:xfrm>
        </p:spPr>
        <p:txBody>
          <a:bodyPr/>
          <a:lstStyle/>
          <a:p>
            <a:r>
              <a:rPr lang="en-US"/>
              <a:t>Click to edit Master title style</a:t>
            </a:r>
            <a:endParaRPr lang="en-US" dirty="0"/>
          </a:p>
        </p:txBody>
      </p:sp>
      <p:sp>
        <p:nvSpPr>
          <p:cNvPr id="6" name="Picture Placeholder 2"/>
          <p:cNvSpPr>
            <a:spLocks noGrp="1" noChangeAspect="1"/>
          </p:cNvSpPr>
          <p:nvPr>
            <p:ph type="pic" idx="13"/>
          </p:nvPr>
        </p:nvSpPr>
        <p:spPr>
          <a:xfrm>
            <a:off x="1764017" y="1652058"/>
            <a:ext cx="26712254" cy="9676342"/>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4956"/>
            </a:lvl1pPr>
            <a:lvl2pPr marL="1416040" indent="0">
              <a:buNone/>
              <a:defRPr sz="4956"/>
            </a:lvl2pPr>
            <a:lvl3pPr marL="2832080" indent="0">
              <a:buNone/>
              <a:defRPr sz="4956"/>
            </a:lvl3pPr>
            <a:lvl4pPr marL="4248120" indent="0">
              <a:buNone/>
              <a:defRPr sz="4956"/>
            </a:lvl4pPr>
            <a:lvl5pPr marL="5664159" indent="0">
              <a:buNone/>
              <a:defRPr sz="4956"/>
            </a:lvl5pPr>
            <a:lvl6pPr marL="7080199" indent="0">
              <a:buNone/>
              <a:defRPr sz="4956"/>
            </a:lvl6pPr>
            <a:lvl7pPr marL="8496239" indent="0">
              <a:buNone/>
              <a:defRPr sz="4956"/>
            </a:lvl7pPr>
            <a:lvl8pPr marL="9912279" indent="0">
              <a:buNone/>
              <a:defRPr sz="4956"/>
            </a:lvl8pPr>
            <a:lvl9pPr marL="11328319" indent="0">
              <a:buNone/>
              <a:defRPr sz="4956"/>
            </a:lvl9pPr>
          </a:lstStyle>
          <a:p>
            <a:r>
              <a:rPr lang="en-US"/>
              <a:t>Click icon to add picture</a:t>
            </a:r>
            <a:endParaRPr lang="en-US" dirty="0"/>
          </a:p>
        </p:txBody>
      </p:sp>
      <p:sp>
        <p:nvSpPr>
          <p:cNvPr id="9" name="Text Placeholder 9"/>
          <p:cNvSpPr>
            <a:spLocks noGrp="1"/>
          </p:cNvSpPr>
          <p:nvPr>
            <p:ph type="body" sz="quarter" idx="14"/>
          </p:nvPr>
        </p:nvSpPr>
        <p:spPr>
          <a:xfrm>
            <a:off x="2520031" y="11905310"/>
            <a:ext cx="24080225" cy="1416050"/>
          </a:xfrm>
        </p:spPr>
        <p:txBody>
          <a:bodyPr anchor="t">
            <a:normAutofit/>
          </a:bodyPr>
          <a:lstStyle>
            <a:lvl1pPr marL="0" indent="0">
              <a:buFontTx/>
              <a:buNone/>
              <a:defRPr sz="4956"/>
            </a:lvl1pPr>
            <a:lvl2pPr marL="1416040" indent="0">
              <a:buFontTx/>
              <a:buNone/>
              <a:defRPr/>
            </a:lvl2pPr>
            <a:lvl3pPr marL="2832080" indent="0">
              <a:buFontTx/>
              <a:buNone/>
              <a:defRPr/>
            </a:lvl3pPr>
            <a:lvl4pPr marL="4248120" indent="0">
              <a:buFontTx/>
              <a:buNone/>
              <a:defRPr/>
            </a:lvl4pPr>
            <a:lvl5pPr marL="5664159" indent="0">
              <a:buFontTx/>
              <a:buNone/>
              <a:defRPr/>
            </a:lvl5pPr>
          </a:lstStyle>
          <a:p>
            <a:pPr lvl="0"/>
            <a:r>
              <a:rPr lang="en-US"/>
              <a:t>Click to edit Master text styles</a:t>
            </a:r>
          </a:p>
        </p:txBody>
      </p:sp>
      <p:sp>
        <p:nvSpPr>
          <p:cNvPr id="3" name="Date Placeholder 2"/>
          <p:cNvSpPr>
            <a:spLocks noGrp="1"/>
          </p:cNvSpPr>
          <p:nvPr>
            <p:ph type="dt" sz="half" idx="10"/>
          </p:nvPr>
        </p:nvSpPr>
        <p:spPr/>
        <p:txBody>
          <a:bodyPr/>
          <a:lstStyle/>
          <a:p>
            <a:fld id="{5B3E53DC-DC6A-4F6D-A2E5-8C9B484DA130}" type="datetimeFigureOut">
              <a:rPr lang="en-GB" smtClean="0"/>
              <a:t>16/12/2024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88B3819-1C0E-41BD-AA08-8DFE781A0C8E}" type="slidenum">
              <a:rPr lang="en-GB" smtClean="0"/>
              <a:t>‹#›</a:t>
            </a:fld>
            <a:endParaRPr lang="en-GB"/>
          </a:p>
        </p:txBody>
      </p:sp>
    </p:spTree>
    <p:extLst>
      <p:ext uri="{BB962C8B-B14F-4D97-AF65-F5344CB8AC3E}">
        <p14:creationId xmlns:p14="http://schemas.microsoft.com/office/powerpoint/2010/main" val="9650463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764017" y="1652058"/>
            <a:ext cx="26712254" cy="8968317"/>
          </a:xfrm>
        </p:spPr>
        <p:txBody>
          <a:bodyPr anchor="ctr">
            <a:normAutofit/>
          </a:bodyPr>
          <a:lstStyle>
            <a:lvl1pPr algn="l">
              <a:defRPr sz="8672" b="0" cap="all"/>
            </a:lvl1pPr>
          </a:lstStyle>
          <a:p>
            <a:r>
              <a:rPr lang="en-US"/>
              <a:t>Click to edit Master title style</a:t>
            </a:r>
            <a:endParaRPr lang="en-US" dirty="0"/>
          </a:p>
        </p:txBody>
      </p:sp>
      <p:sp>
        <p:nvSpPr>
          <p:cNvPr id="3" name="Text Placeholder 2"/>
          <p:cNvSpPr>
            <a:spLocks noGrp="1"/>
          </p:cNvSpPr>
          <p:nvPr>
            <p:ph type="body" idx="1"/>
          </p:nvPr>
        </p:nvSpPr>
        <p:spPr>
          <a:xfrm>
            <a:off x="1764017" y="12744450"/>
            <a:ext cx="21111160" cy="5900208"/>
          </a:xfrm>
        </p:spPr>
        <p:txBody>
          <a:bodyPr anchor="ctr">
            <a:normAutofit/>
          </a:bodyPr>
          <a:lstStyle>
            <a:lvl1pPr marL="0" indent="0" algn="l">
              <a:buNone/>
              <a:defRPr sz="5575">
                <a:solidFill>
                  <a:schemeClr val="bg2">
                    <a:lumMod val="75000"/>
                  </a:schemeClr>
                </a:solidFill>
              </a:defRPr>
            </a:lvl1pPr>
            <a:lvl2pPr marL="1416040" indent="0">
              <a:buNone/>
              <a:defRPr sz="5575">
                <a:solidFill>
                  <a:schemeClr val="tx1">
                    <a:tint val="75000"/>
                  </a:schemeClr>
                </a:solidFill>
              </a:defRPr>
            </a:lvl2pPr>
            <a:lvl3pPr marL="2832080" indent="0">
              <a:buNone/>
              <a:defRPr sz="4956">
                <a:solidFill>
                  <a:schemeClr val="tx1">
                    <a:tint val="75000"/>
                  </a:schemeClr>
                </a:solidFill>
              </a:defRPr>
            </a:lvl3pPr>
            <a:lvl4pPr marL="4248120" indent="0">
              <a:buNone/>
              <a:defRPr sz="4336">
                <a:solidFill>
                  <a:schemeClr val="tx1">
                    <a:tint val="75000"/>
                  </a:schemeClr>
                </a:solidFill>
              </a:defRPr>
            </a:lvl4pPr>
            <a:lvl5pPr marL="5664159" indent="0">
              <a:buNone/>
              <a:defRPr sz="4336">
                <a:solidFill>
                  <a:schemeClr val="tx1">
                    <a:tint val="75000"/>
                  </a:schemeClr>
                </a:solidFill>
              </a:defRPr>
            </a:lvl5pPr>
            <a:lvl6pPr marL="7080199" indent="0">
              <a:buNone/>
              <a:defRPr sz="4336">
                <a:solidFill>
                  <a:schemeClr val="tx1">
                    <a:tint val="75000"/>
                  </a:schemeClr>
                </a:solidFill>
              </a:defRPr>
            </a:lvl6pPr>
            <a:lvl7pPr marL="8496239" indent="0">
              <a:buNone/>
              <a:defRPr sz="4336">
                <a:solidFill>
                  <a:schemeClr val="tx1">
                    <a:tint val="75000"/>
                  </a:schemeClr>
                </a:solidFill>
              </a:defRPr>
            </a:lvl7pPr>
            <a:lvl8pPr marL="9912279" indent="0">
              <a:buNone/>
              <a:defRPr sz="4336">
                <a:solidFill>
                  <a:schemeClr val="tx1">
                    <a:tint val="75000"/>
                  </a:schemeClr>
                </a:solidFill>
              </a:defRPr>
            </a:lvl8pPr>
            <a:lvl9pPr marL="11328319" indent="0">
              <a:buNone/>
              <a:defRPr sz="4336">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B3E53DC-DC6A-4F6D-A2E5-8C9B484DA130}" type="datetimeFigureOut">
              <a:rPr lang="en-GB" smtClean="0"/>
              <a:t>16/12/2024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88B3819-1C0E-41BD-AA08-8DFE781A0C8E}" type="slidenum">
              <a:rPr lang="en-GB" smtClean="0"/>
              <a:t>‹#›</a:t>
            </a:fld>
            <a:endParaRPr lang="en-GB"/>
          </a:p>
        </p:txBody>
      </p:sp>
    </p:spTree>
    <p:extLst>
      <p:ext uri="{BB962C8B-B14F-4D97-AF65-F5344CB8AC3E}">
        <p14:creationId xmlns:p14="http://schemas.microsoft.com/office/powerpoint/2010/main" val="9622838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31831" y="1652058"/>
            <a:ext cx="22686126" cy="8968317"/>
          </a:xfrm>
        </p:spPr>
        <p:txBody>
          <a:bodyPr anchor="ctr">
            <a:normAutofit/>
          </a:bodyPr>
          <a:lstStyle>
            <a:lvl1pPr algn="l">
              <a:defRPr sz="8672"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3528035" y="10620375"/>
            <a:ext cx="21173715" cy="1494719"/>
          </a:xfrm>
        </p:spPr>
        <p:txBody>
          <a:bodyPr anchor="ctr"/>
          <a:lstStyle>
            <a:lvl1pPr marL="0" indent="0">
              <a:buFontTx/>
              <a:buNone/>
              <a:defRPr/>
            </a:lvl1pPr>
            <a:lvl2pPr marL="1416040" indent="0">
              <a:buFontTx/>
              <a:buNone/>
              <a:defRPr/>
            </a:lvl2pPr>
            <a:lvl3pPr marL="2832080" indent="0">
              <a:buFontTx/>
              <a:buNone/>
              <a:defRPr/>
            </a:lvl3pPr>
            <a:lvl4pPr marL="4248120" indent="0">
              <a:buFontTx/>
              <a:buNone/>
              <a:defRPr/>
            </a:lvl4pPr>
            <a:lvl5pPr marL="5664159" indent="0">
              <a:buFontTx/>
              <a:buNone/>
              <a:defRPr/>
            </a:lvl5pPr>
          </a:lstStyle>
          <a:p>
            <a:pPr lvl="0"/>
            <a:r>
              <a:rPr lang="en-US"/>
              <a:t>Click to edit Master text styles</a:t>
            </a:r>
          </a:p>
        </p:txBody>
      </p:sp>
      <p:sp>
        <p:nvSpPr>
          <p:cNvPr id="3" name="Text Placeholder 2"/>
          <p:cNvSpPr>
            <a:spLocks noGrp="1"/>
          </p:cNvSpPr>
          <p:nvPr>
            <p:ph type="body" idx="1"/>
          </p:nvPr>
        </p:nvSpPr>
        <p:spPr>
          <a:xfrm>
            <a:off x="1764018" y="13321369"/>
            <a:ext cx="21107222" cy="5323289"/>
          </a:xfrm>
        </p:spPr>
        <p:txBody>
          <a:bodyPr anchor="ctr">
            <a:normAutofit/>
          </a:bodyPr>
          <a:lstStyle>
            <a:lvl1pPr marL="0" indent="0" algn="l">
              <a:buNone/>
              <a:defRPr sz="6194">
                <a:solidFill>
                  <a:schemeClr val="bg2">
                    <a:lumMod val="75000"/>
                  </a:schemeClr>
                </a:solidFill>
              </a:defRPr>
            </a:lvl1pPr>
            <a:lvl2pPr marL="1416040" indent="0">
              <a:buNone/>
              <a:defRPr sz="5575">
                <a:solidFill>
                  <a:schemeClr val="tx1">
                    <a:tint val="75000"/>
                  </a:schemeClr>
                </a:solidFill>
              </a:defRPr>
            </a:lvl2pPr>
            <a:lvl3pPr marL="2832080" indent="0">
              <a:buNone/>
              <a:defRPr sz="4956">
                <a:solidFill>
                  <a:schemeClr val="tx1">
                    <a:tint val="75000"/>
                  </a:schemeClr>
                </a:solidFill>
              </a:defRPr>
            </a:lvl3pPr>
            <a:lvl4pPr marL="4248120" indent="0">
              <a:buNone/>
              <a:defRPr sz="4336">
                <a:solidFill>
                  <a:schemeClr val="tx1">
                    <a:tint val="75000"/>
                  </a:schemeClr>
                </a:solidFill>
              </a:defRPr>
            </a:lvl4pPr>
            <a:lvl5pPr marL="5664159" indent="0">
              <a:buNone/>
              <a:defRPr sz="4336">
                <a:solidFill>
                  <a:schemeClr val="tx1">
                    <a:tint val="75000"/>
                  </a:schemeClr>
                </a:solidFill>
              </a:defRPr>
            </a:lvl5pPr>
            <a:lvl6pPr marL="7080199" indent="0">
              <a:buNone/>
              <a:defRPr sz="4336">
                <a:solidFill>
                  <a:schemeClr val="tx1">
                    <a:tint val="75000"/>
                  </a:schemeClr>
                </a:solidFill>
              </a:defRPr>
            </a:lvl6pPr>
            <a:lvl7pPr marL="8496239" indent="0">
              <a:buNone/>
              <a:defRPr sz="4336">
                <a:solidFill>
                  <a:schemeClr val="tx1">
                    <a:tint val="75000"/>
                  </a:schemeClr>
                </a:solidFill>
              </a:defRPr>
            </a:lvl7pPr>
            <a:lvl8pPr marL="9912279" indent="0">
              <a:buNone/>
              <a:defRPr sz="4336">
                <a:solidFill>
                  <a:schemeClr val="tx1">
                    <a:tint val="75000"/>
                  </a:schemeClr>
                </a:solidFill>
              </a:defRPr>
            </a:lvl8pPr>
            <a:lvl9pPr marL="11328319" indent="0">
              <a:buNone/>
              <a:defRPr sz="4336">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B3E53DC-DC6A-4F6D-A2E5-8C9B484DA130}" type="datetimeFigureOut">
              <a:rPr lang="en-GB" smtClean="0"/>
              <a:t>16/12/2024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88B3819-1C0E-41BD-AA08-8DFE781A0C8E}" type="slidenum">
              <a:rPr lang="en-GB" smtClean="0"/>
              <a:t>‹#›</a:t>
            </a:fld>
            <a:endParaRPr lang="en-GB"/>
          </a:p>
        </p:txBody>
      </p:sp>
      <p:sp>
        <p:nvSpPr>
          <p:cNvPr id="14" name="TextBox 13"/>
          <p:cNvSpPr txBox="1"/>
          <p:nvPr/>
        </p:nvSpPr>
        <p:spPr>
          <a:xfrm>
            <a:off x="756009" y="2200961"/>
            <a:ext cx="1512408" cy="1811181"/>
          </a:xfrm>
          <a:prstGeom prst="rect">
            <a:avLst/>
          </a:prstGeom>
        </p:spPr>
        <p:txBody>
          <a:bodyPr vert="horz" lIns="283210" tIns="141605" rIns="283210" bIns="141605" rtlCol="0" anchor="ctr">
            <a:noAutofit/>
          </a:bodyPr>
          <a:lstStyle/>
          <a:p>
            <a:pPr lvl="0"/>
            <a:r>
              <a:rPr lang="en-US" sz="24778" dirty="0">
                <a:solidFill>
                  <a:schemeClr val="tx1"/>
                </a:solidFill>
                <a:effectLst/>
              </a:rPr>
              <a:t>“</a:t>
            </a:r>
          </a:p>
        </p:txBody>
      </p:sp>
      <p:sp>
        <p:nvSpPr>
          <p:cNvPr id="15" name="TextBox 14"/>
          <p:cNvSpPr txBox="1"/>
          <p:nvPr/>
        </p:nvSpPr>
        <p:spPr>
          <a:xfrm>
            <a:off x="25452244" y="8574973"/>
            <a:ext cx="1512408" cy="1811181"/>
          </a:xfrm>
          <a:prstGeom prst="rect">
            <a:avLst/>
          </a:prstGeom>
        </p:spPr>
        <p:txBody>
          <a:bodyPr vert="horz" lIns="283210" tIns="141605" rIns="283210" bIns="141605" rtlCol="0" anchor="ctr">
            <a:noAutofit/>
          </a:bodyPr>
          <a:lstStyle/>
          <a:p>
            <a:pPr lvl="0" algn="r"/>
            <a:r>
              <a:rPr lang="en-US" sz="24778" dirty="0">
                <a:solidFill>
                  <a:schemeClr val="tx1"/>
                </a:solidFill>
                <a:effectLst/>
              </a:rPr>
              <a:t>”</a:t>
            </a:r>
          </a:p>
        </p:txBody>
      </p:sp>
    </p:spTree>
    <p:extLst>
      <p:ext uri="{BB962C8B-B14F-4D97-AF65-F5344CB8AC3E}">
        <p14:creationId xmlns:p14="http://schemas.microsoft.com/office/powerpoint/2010/main" val="17211777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764018" y="10620375"/>
            <a:ext cx="21107222" cy="5257225"/>
          </a:xfrm>
        </p:spPr>
        <p:txBody>
          <a:bodyPr anchor="b">
            <a:normAutofit/>
          </a:bodyPr>
          <a:lstStyle>
            <a:lvl1pPr algn="l">
              <a:defRPr sz="8672" b="0" cap="all"/>
            </a:lvl1pPr>
          </a:lstStyle>
          <a:p>
            <a:r>
              <a:rPr lang="en-US"/>
              <a:t>Click to edit Master title style</a:t>
            </a:r>
            <a:endParaRPr lang="en-US" dirty="0"/>
          </a:p>
        </p:txBody>
      </p:sp>
      <p:sp>
        <p:nvSpPr>
          <p:cNvPr id="3" name="Text Placeholder 2"/>
          <p:cNvSpPr>
            <a:spLocks noGrp="1"/>
          </p:cNvSpPr>
          <p:nvPr>
            <p:ph type="body" idx="1"/>
          </p:nvPr>
        </p:nvSpPr>
        <p:spPr>
          <a:xfrm>
            <a:off x="1764017" y="15897981"/>
            <a:ext cx="21111160" cy="2746676"/>
          </a:xfrm>
        </p:spPr>
        <p:txBody>
          <a:bodyPr anchor="t">
            <a:normAutofit/>
          </a:bodyPr>
          <a:lstStyle>
            <a:lvl1pPr marL="0" indent="0" algn="l">
              <a:buNone/>
              <a:defRPr sz="5575">
                <a:solidFill>
                  <a:schemeClr val="bg2">
                    <a:lumMod val="75000"/>
                  </a:schemeClr>
                </a:solidFill>
              </a:defRPr>
            </a:lvl1pPr>
            <a:lvl2pPr marL="1416040" indent="0">
              <a:buNone/>
              <a:defRPr sz="5575">
                <a:solidFill>
                  <a:schemeClr val="tx1">
                    <a:tint val="75000"/>
                  </a:schemeClr>
                </a:solidFill>
              </a:defRPr>
            </a:lvl2pPr>
            <a:lvl3pPr marL="2832080" indent="0">
              <a:buNone/>
              <a:defRPr sz="4956">
                <a:solidFill>
                  <a:schemeClr val="tx1">
                    <a:tint val="75000"/>
                  </a:schemeClr>
                </a:solidFill>
              </a:defRPr>
            </a:lvl3pPr>
            <a:lvl4pPr marL="4248120" indent="0">
              <a:buNone/>
              <a:defRPr sz="4336">
                <a:solidFill>
                  <a:schemeClr val="tx1">
                    <a:tint val="75000"/>
                  </a:schemeClr>
                </a:solidFill>
              </a:defRPr>
            </a:lvl4pPr>
            <a:lvl5pPr marL="5664159" indent="0">
              <a:buNone/>
              <a:defRPr sz="4336">
                <a:solidFill>
                  <a:schemeClr val="tx1">
                    <a:tint val="75000"/>
                  </a:schemeClr>
                </a:solidFill>
              </a:defRPr>
            </a:lvl5pPr>
            <a:lvl6pPr marL="7080199" indent="0">
              <a:buNone/>
              <a:defRPr sz="4336">
                <a:solidFill>
                  <a:schemeClr val="tx1">
                    <a:tint val="75000"/>
                  </a:schemeClr>
                </a:solidFill>
              </a:defRPr>
            </a:lvl6pPr>
            <a:lvl7pPr marL="8496239" indent="0">
              <a:buNone/>
              <a:defRPr sz="4336">
                <a:solidFill>
                  <a:schemeClr val="tx1">
                    <a:tint val="75000"/>
                  </a:schemeClr>
                </a:solidFill>
              </a:defRPr>
            </a:lvl7pPr>
            <a:lvl8pPr marL="9912279" indent="0">
              <a:buNone/>
              <a:defRPr sz="4336">
                <a:solidFill>
                  <a:schemeClr val="tx1">
                    <a:tint val="75000"/>
                  </a:schemeClr>
                </a:solidFill>
              </a:defRPr>
            </a:lvl8pPr>
            <a:lvl9pPr marL="11328319" indent="0">
              <a:buNone/>
              <a:defRPr sz="4336">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B3E53DC-DC6A-4F6D-A2E5-8C9B484DA130}" type="datetimeFigureOut">
              <a:rPr lang="en-GB" smtClean="0"/>
              <a:t>16/12/2024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88B3819-1C0E-41BD-AA08-8DFE781A0C8E}" type="slidenum">
              <a:rPr lang="en-GB" smtClean="0"/>
              <a:t>‹#›</a:t>
            </a:fld>
            <a:endParaRPr lang="en-GB"/>
          </a:p>
        </p:txBody>
      </p:sp>
    </p:spTree>
    <p:extLst>
      <p:ext uri="{BB962C8B-B14F-4D97-AF65-F5344CB8AC3E}">
        <p14:creationId xmlns:p14="http://schemas.microsoft.com/office/powerpoint/2010/main" val="11178057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2831832" y="1652058"/>
            <a:ext cx="22686123" cy="8968317"/>
          </a:xfrm>
        </p:spPr>
        <p:txBody>
          <a:bodyPr anchor="ctr">
            <a:normAutofit/>
          </a:bodyPr>
          <a:lstStyle>
            <a:lvl1pPr algn="l">
              <a:defRPr sz="8672"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764018" y="12036425"/>
            <a:ext cx="21107222" cy="3251668"/>
          </a:xfrm>
        </p:spPr>
        <p:txBody>
          <a:bodyPr vert="horz" lIns="91440" tIns="45720" rIns="91440" bIns="45720" rtlCol="0" anchor="b">
            <a:normAutofit/>
          </a:bodyPr>
          <a:lstStyle>
            <a:lvl1pPr>
              <a:buNone/>
              <a:defRPr lang="en-US" sz="6194"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764017" y="15340542"/>
            <a:ext cx="21107218" cy="3304117"/>
          </a:xfrm>
        </p:spPr>
        <p:txBody>
          <a:bodyPr anchor="t">
            <a:normAutofit/>
          </a:bodyPr>
          <a:lstStyle>
            <a:lvl1pPr marL="0" indent="0" algn="l">
              <a:buNone/>
              <a:defRPr sz="5575">
                <a:solidFill>
                  <a:schemeClr val="bg2">
                    <a:lumMod val="75000"/>
                  </a:schemeClr>
                </a:solidFill>
              </a:defRPr>
            </a:lvl1pPr>
            <a:lvl2pPr marL="1416040" indent="0">
              <a:buNone/>
              <a:defRPr sz="5575">
                <a:solidFill>
                  <a:schemeClr val="tx1">
                    <a:tint val="75000"/>
                  </a:schemeClr>
                </a:solidFill>
              </a:defRPr>
            </a:lvl2pPr>
            <a:lvl3pPr marL="2832080" indent="0">
              <a:buNone/>
              <a:defRPr sz="4956">
                <a:solidFill>
                  <a:schemeClr val="tx1">
                    <a:tint val="75000"/>
                  </a:schemeClr>
                </a:solidFill>
              </a:defRPr>
            </a:lvl3pPr>
            <a:lvl4pPr marL="4248120" indent="0">
              <a:buNone/>
              <a:defRPr sz="4336">
                <a:solidFill>
                  <a:schemeClr val="tx1">
                    <a:tint val="75000"/>
                  </a:schemeClr>
                </a:solidFill>
              </a:defRPr>
            </a:lvl4pPr>
            <a:lvl5pPr marL="5664159" indent="0">
              <a:buNone/>
              <a:defRPr sz="4336">
                <a:solidFill>
                  <a:schemeClr val="tx1">
                    <a:tint val="75000"/>
                  </a:schemeClr>
                </a:solidFill>
              </a:defRPr>
            </a:lvl5pPr>
            <a:lvl6pPr marL="7080199" indent="0">
              <a:buNone/>
              <a:defRPr sz="4336">
                <a:solidFill>
                  <a:schemeClr val="tx1">
                    <a:tint val="75000"/>
                  </a:schemeClr>
                </a:solidFill>
              </a:defRPr>
            </a:lvl6pPr>
            <a:lvl7pPr marL="8496239" indent="0">
              <a:buNone/>
              <a:defRPr sz="4336">
                <a:solidFill>
                  <a:schemeClr val="tx1">
                    <a:tint val="75000"/>
                  </a:schemeClr>
                </a:solidFill>
              </a:defRPr>
            </a:lvl7pPr>
            <a:lvl8pPr marL="9912279" indent="0">
              <a:buNone/>
              <a:defRPr sz="4336">
                <a:solidFill>
                  <a:schemeClr val="tx1">
                    <a:tint val="75000"/>
                  </a:schemeClr>
                </a:solidFill>
              </a:defRPr>
            </a:lvl8pPr>
            <a:lvl9pPr marL="11328319" indent="0">
              <a:buNone/>
              <a:defRPr sz="4336">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B3E53DC-DC6A-4F6D-A2E5-8C9B484DA130}" type="datetimeFigureOut">
              <a:rPr lang="en-GB" smtClean="0"/>
              <a:t>16/12/2024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88B3819-1C0E-41BD-AA08-8DFE781A0C8E}" type="slidenum">
              <a:rPr lang="en-GB" smtClean="0"/>
              <a:t>‹#›</a:t>
            </a:fld>
            <a:endParaRPr lang="en-GB"/>
          </a:p>
        </p:txBody>
      </p:sp>
      <p:sp>
        <p:nvSpPr>
          <p:cNvPr id="14" name="TextBox 13"/>
          <p:cNvSpPr txBox="1"/>
          <p:nvPr/>
        </p:nvSpPr>
        <p:spPr>
          <a:xfrm>
            <a:off x="756009" y="2200961"/>
            <a:ext cx="1512408" cy="1811181"/>
          </a:xfrm>
          <a:prstGeom prst="rect">
            <a:avLst/>
          </a:prstGeom>
        </p:spPr>
        <p:txBody>
          <a:bodyPr vert="horz" lIns="283210" tIns="141605" rIns="283210" bIns="141605" rtlCol="0" anchor="ctr">
            <a:noAutofit/>
          </a:bodyPr>
          <a:lstStyle/>
          <a:p>
            <a:pPr lvl="0"/>
            <a:r>
              <a:rPr lang="en-US" sz="24778" dirty="0">
                <a:solidFill>
                  <a:schemeClr val="tx1"/>
                </a:solidFill>
                <a:effectLst/>
              </a:rPr>
              <a:t>“</a:t>
            </a:r>
          </a:p>
        </p:txBody>
      </p:sp>
      <p:sp>
        <p:nvSpPr>
          <p:cNvPr id="15" name="TextBox 14"/>
          <p:cNvSpPr txBox="1"/>
          <p:nvPr/>
        </p:nvSpPr>
        <p:spPr>
          <a:xfrm>
            <a:off x="25452244" y="8574973"/>
            <a:ext cx="1512408" cy="1811181"/>
          </a:xfrm>
          <a:prstGeom prst="rect">
            <a:avLst/>
          </a:prstGeom>
        </p:spPr>
        <p:txBody>
          <a:bodyPr vert="horz" lIns="283210" tIns="141605" rIns="283210" bIns="141605" rtlCol="0" anchor="ctr">
            <a:noAutofit/>
          </a:bodyPr>
          <a:lstStyle/>
          <a:p>
            <a:pPr lvl="0" algn="r"/>
            <a:r>
              <a:rPr lang="en-US" sz="24778" dirty="0">
                <a:solidFill>
                  <a:schemeClr val="tx1"/>
                </a:solidFill>
                <a:effectLst/>
              </a:rPr>
              <a:t>”</a:t>
            </a:r>
          </a:p>
        </p:txBody>
      </p:sp>
    </p:spTree>
    <p:extLst>
      <p:ext uri="{BB962C8B-B14F-4D97-AF65-F5344CB8AC3E}">
        <p14:creationId xmlns:p14="http://schemas.microsoft.com/office/powerpoint/2010/main" val="14714974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764017" y="1652058"/>
            <a:ext cx="24888240" cy="8968317"/>
          </a:xfrm>
        </p:spPr>
        <p:txBody>
          <a:bodyPr vert="horz" lIns="91440" tIns="45720" rIns="91440" bIns="45720" rtlCol="0" anchor="ctr">
            <a:normAutofit/>
          </a:bodyPr>
          <a:lstStyle>
            <a:lvl1pPr>
              <a:defRPr lang="en-US" sz="8672"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764018" y="12167543"/>
            <a:ext cx="21107222" cy="2596092"/>
          </a:xfrm>
        </p:spPr>
        <p:txBody>
          <a:bodyPr vert="horz" lIns="91440" tIns="45720" rIns="91440" bIns="45720" rtlCol="0" anchor="b">
            <a:normAutofit/>
          </a:bodyPr>
          <a:lstStyle>
            <a:lvl1pPr>
              <a:buNone/>
              <a:defRPr lang="en-US" sz="6194"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764017" y="14763639"/>
            <a:ext cx="21107218" cy="3881021"/>
          </a:xfrm>
        </p:spPr>
        <p:txBody>
          <a:bodyPr anchor="t">
            <a:normAutofit/>
          </a:bodyPr>
          <a:lstStyle>
            <a:lvl1pPr marL="0" indent="0" algn="l">
              <a:buNone/>
              <a:defRPr sz="5575">
                <a:solidFill>
                  <a:schemeClr val="bg2">
                    <a:lumMod val="75000"/>
                  </a:schemeClr>
                </a:solidFill>
              </a:defRPr>
            </a:lvl1pPr>
            <a:lvl2pPr marL="1416040" indent="0">
              <a:buNone/>
              <a:defRPr sz="5575">
                <a:solidFill>
                  <a:schemeClr val="tx1">
                    <a:tint val="75000"/>
                  </a:schemeClr>
                </a:solidFill>
              </a:defRPr>
            </a:lvl2pPr>
            <a:lvl3pPr marL="2832080" indent="0">
              <a:buNone/>
              <a:defRPr sz="4956">
                <a:solidFill>
                  <a:schemeClr val="tx1">
                    <a:tint val="75000"/>
                  </a:schemeClr>
                </a:solidFill>
              </a:defRPr>
            </a:lvl3pPr>
            <a:lvl4pPr marL="4248120" indent="0">
              <a:buNone/>
              <a:defRPr sz="4336">
                <a:solidFill>
                  <a:schemeClr val="tx1">
                    <a:tint val="75000"/>
                  </a:schemeClr>
                </a:solidFill>
              </a:defRPr>
            </a:lvl4pPr>
            <a:lvl5pPr marL="5664159" indent="0">
              <a:buNone/>
              <a:defRPr sz="4336">
                <a:solidFill>
                  <a:schemeClr val="tx1">
                    <a:tint val="75000"/>
                  </a:schemeClr>
                </a:solidFill>
              </a:defRPr>
            </a:lvl5pPr>
            <a:lvl6pPr marL="7080199" indent="0">
              <a:buNone/>
              <a:defRPr sz="4336">
                <a:solidFill>
                  <a:schemeClr val="tx1">
                    <a:tint val="75000"/>
                  </a:schemeClr>
                </a:solidFill>
              </a:defRPr>
            </a:lvl6pPr>
            <a:lvl7pPr marL="8496239" indent="0">
              <a:buNone/>
              <a:defRPr sz="4336">
                <a:solidFill>
                  <a:schemeClr val="tx1">
                    <a:tint val="75000"/>
                  </a:schemeClr>
                </a:solidFill>
              </a:defRPr>
            </a:lvl7pPr>
            <a:lvl8pPr marL="9912279" indent="0">
              <a:buNone/>
              <a:defRPr sz="4336">
                <a:solidFill>
                  <a:schemeClr val="tx1">
                    <a:tint val="75000"/>
                  </a:schemeClr>
                </a:solidFill>
              </a:defRPr>
            </a:lvl8pPr>
            <a:lvl9pPr marL="11328319" indent="0">
              <a:buNone/>
              <a:defRPr sz="4336">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B3E53DC-DC6A-4F6D-A2E5-8C9B484DA130}" type="datetimeFigureOut">
              <a:rPr lang="en-GB" smtClean="0"/>
              <a:t>16/12/2024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88B3819-1C0E-41BD-AA08-8DFE781A0C8E}" type="slidenum">
              <a:rPr lang="en-GB" smtClean="0"/>
              <a:t>‹#›</a:t>
            </a:fld>
            <a:endParaRPr lang="en-GB"/>
          </a:p>
        </p:txBody>
      </p:sp>
    </p:spTree>
    <p:extLst>
      <p:ext uri="{BB962C8B-B14F-4D97-AF65-F5344CB8AC3E}">
        <p14:creationId xmlns:p14="http://schemas.microsoft.com/office/powerpoint/2010/main" val="37209439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764019" y="13924492"/>
            <a:ext cx="21677719" cy="4720167"/>
          </a:xfrm>
        </p:spPr>
        <p:txBody>
          <a:bodyPr>
            <a:normAutofit/>
          </a:bodyPr>
          <a:lstStyle>
            <a:lvl1pPr algn="l">
              <a:defRPr sz="8672"/>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764019" y="1652062"/>
            <a:ext cx="21677719" cy="11669311"/>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B3E53DC-DC6A-4F6D-A2E5-8C9B484DA130}" type="datetimeFigureOut">
              <a:rPr lang="en-GB" smtClean="0"/>
              <a:t>16/12/2024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88B3819-1C0E-41BD-AA08-8DFE781A0C8E}" type="slidenum">
              <a:rPr lang="en-GB" smtClean="0"/>
              <a:t>‹#›</a:t>
            </a:fld>
            <a:endParaRPr lang="en-GB"/>
          </a:p>
        </p:txBody>
      </p:sp>
    </p:spTree>
    <p:extLst>
      <p:ext uri="{BB962C8B-B14F-4D97-AF65-F5344CB8AC3E}">
        <p14:creationId xmlns:p14="http://schemas.microsoft.com/office/powerpoint/2010/main" val="15239254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1715880" y="1652059"/>
            <a:ext cx="6760391" cy="13688483"/>
          </a:xfrm>
        </p:spPr>
        <p:txBody>
          <a:bodyPr vert="eaVert">
            <a:normAutofit/>
          </a:bodyPr>
          <a:lstStyle>
            <a:lvl1pPr>
              <a:defRPr sz="8672"/>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764017" y="1652058"/>
            <a:ext cx="19346681" cy="16992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B3E53DC-DC6A-4F6D-A2E5-8C9B484DA130}" type="datetimeFigureOut">
              <a:rPr lang="en-GB" smtClean="0"/>
              <a:t>16/12/2024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88B3819-1C0E-41BD-AA08-8DFE781A0C8E}" type="slidenum">
              <a:rPr lang="en-GB" smtClean="0"/>
              <a:t>‹#›</a:t>
            </a:fld>
            <a:endParaRPr lang="en-GB"/>
          </a:p>
        </p:txBody>
      </p:sp>
    </p:spTree>
    <p:extLst>
      <p:ext uri="{BB962C8B-B14F-4D97-AF65-F5344CB8AC3E}">
        <p14:creationId xmlns:p14="http://schemas.microsoft.com/office/powerpoint/2010/main" val="2703745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764019" y="13924492"/>
            <a:ext cx="21677719" cy="4720167"/>
          </a:xfrm>
        </p:spPr>
        <p:txBody>
          <a:bodyPr/>
          <a:lstStyle/>
          <a:p>
            <a:r>
              <a:rPr lang="en-US"/>
              <a:t>Click to edit Master title style</a:t>
            </a:r>
            <a:endParaRPr lang="en-US" dirty="0"/>
          </a:p>
        </p:txBody>
      </p:sp>
      <p:sp>
        <p:nvSpPr>
          <p:cNvPr id="3" name="Content Placeholder 2"/>
          <p:cNvSpPr>
            <a:spLocks noGrp="1"/>
          </p:cNvSpPr>
          <p:nvPr>
            <p:ph idx="1"/>
          </p:nvPr>
        </p:nvSpPr>
        <p:spPr>
          <a:xfrm>
            <a:off x="1764019" y="1652058"/>
            <a:ext cx="21677719" cy="11669311"/>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B3E53DC-DC6A-4F6D-A2E5-8C9B484DA130}" type="datetimeFigureOut">
              <a:rPr lang="en-GB" smtClean="0"/>
              <a:t>16/12/2024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88B3819-1C0E-41BD-AA08-8DFE781A0C8E}" type="slidenum">
              <a:rPr lang="en-GB" smtClean="0"/>
              <a:t>‹#›</a:t>
            </a:fld>
            <a:endParaRPr lang="en-GB"/>
          </a:p>
        </p:txBody>
      </p:sp>
    </p:spTree>
    <p:extLst>
      <p:ext uri="{BB962C8B-B14F-4D97-AF65-F5344CB8AC3E}">
        <p14:creationId xmlns:p14="http://schemas.microsoft.com/office/powerpoint/2010/main" val="15324066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64017" y="6136215"/>
            <a:ext cx="21173718" cy="7185144"/>
          </a:xfrm>
        </p:spPr>
        <p:txBody>
          <a:bodyPr anchor="b">
            <a:normAutofit/>
          </a:bodyPr>
          <a:lstStyle>
            <a:lvl1pPr algn="l">
              <a:defRPr sz="9911" b="0" cap="all"/>
            </a:lvl1pPr>
          </a:lstStyle>
          <a:p>
            <a:r>
              <a:rPr lang="en-US"/>
              <a:t>Click to edit Master title style</a:t>
            </a:r>
            <a:endParaRPr lang="en-US" dirty="0"/>
          </a:p>
        </p:txBody>
      </p:sp>
      <p:sp>
        <p:nvSpPr>
          <p:cNvPr id="3" name="Text Placeholder 2"/>
          <p:cNvSpPr>
            <a:spLocks noGrp="1"/>
          </p:cNvSpPr>
          <p:nvPr>
            <p:ph type="body" idx="1"/>
          </p:nvPr>
        </p:nvSpPr>
        <p:spPr>
          <a:xfrm>
            <a:off x="1764018" y="13898269"/>
            <a:ext cx="21173715" cy="4746391"/>
          </a:xfrm>
        </p:spPr>
        <p:txBody>
          <a:bodyPr anchor="t">
            <a:normAutofit/>
          </a:bodyPr>
          <a:lstStyle>
            <a:lvl1pPr marL="0" indent="0" algn="l">
              <a:buNone/>
              <a:defRPr sz="5575">
                <a:solidFill>
                  <a:schemeClr val="bg2">
                    <a:lumMod val="75000"/>
                  </a:schemeClr>
                </a:solidFill>
              </a:defRPr>
            </a:lvl1pPr>
            <a:lvl2pPr marL="1416040" indent="0">
              <a:buNone/>
              <a:defRPr sz="5575">
                <a:solidFill>
                  <a:schemeClr val="tx1">
                    <a:tint val="75000"/>
                  </a:schemeClr>
                </a:solidFill>
              </a:defRPr>
            </a:lvl2pPr>
            <a:lvl3pPr marL="2832080" indent="0">
              <a:buNone/>
              <a:defRPr sz="4956">
                <a:solidFill>
                  <a:schemeClr val="tx1">
                    <a:tint val="75000"/>
                  </a:schemeClr>
                </a:solidFill>
              </a:defRPr>
            </a:lvl3pPr>
            <a:lvl4pPr marL="4248120" indent="0">
              <a:buNone/>
              <a:defRPr sz="4336">
                <a:solidFill>
                  <a:schemeClr val="tx1">
                    <a:tint val="75000"/>
                  </a:schemeClr>
                </a:solidFill>
              </a:defRPr>
            </a:lvl4pPr>
            <a:lvl5pPr marL="5664159" indent="0">
              <a:buNone/>
              <a:defRPr sz="4336">
                <a:solidFill>
                  <a:schemeClr val="tx1">
                    <a:tint val="75000"/>
                  </a:schemeClr>
                </a:solidFill>
              </a:defRPr>
            </a:lvl5pPr>
            <a:lvl6pPr marL="7080199" indent="0">
              <a:buNone/>
              <a:defRPr sz="4336">
                <a:solidFill>
                  <a:schemeClr val="tx1">
                    <a:tint val="75000"/>
                  </a:schemeClr>
                </a:solidFill>
              </a:defRPr>
            </a:lvl6pPr>
            <a:lvl7pPr marL="8496239" indent="0">
              <a:buNone/>
              <a:defRPr sz="4336">
                <a:solidFill>
                  <a:schemeClr val="tx1">
                    <a:tint val="75000"/>
                  </a:schemeClr>
                </a:solidFill>
              </a:defRPr>
            </a:lvl7pPr>
            <a:lvl8pPr marL="9912279" indent="0">
              <a:buNone/>
              <a:defRPr sz="4336">
                <a:solidFill>
                  <a:schemeClr val="tx1">
                    <a:tint val="75000"/>
                  </a:schemeClr>
                </a:solidFill>
              </a:defRPr>
            </a:lvl8pPr>
            <a:lvl9pPr marL="11328319" indent="0">
              <a:buNone/>
              <a:defRPr sz="4336">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B3E53DC-DC6A-4F6D-A2E5-8C9B484DA130}" type="datetimeFigureOut">
              <a:rPr lang="en-GB" smtClean="0"/>
              <a:t>16/12/2024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88B3819-1C0E-41BD-AA08-8DFE781A0C8E}" type="slidenum">
              <a:rPr lang="en-GB" smtClean="0"/>
              <a:t>‹#›</a:t>
            </a:fld>
            <a:endParaRPr lang="en-GB"/>
          </a:p>
        </p:txBody>
      </p:sp>
    </p:spTree>
    <p:extLst>
      <p:ext uri="{BB962C8B-B14F-4D97-AF65-F5344CB8AC3E}">
        <p14:creationId xmlns:p14="http://schemas.microsoft.com/office/powerpoint/2010/main" val="3624557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764019" y="13924492"/>
            <a:ext cx="21677719" cy="4720167"/>
          </a:xfrm>
        </p:spPr>
        <p:txBody>
          <a:bodyPr>
            <a:normAutofit/>
          </a:bodyPr>
          <a:lstStyle>
            <a:lvl1pPr>
              <a:defRPr sz="9911"/>
            </a:lvl1pPr>
          </a:lstStyle>
          <a:p>
            <a:r>
              <a:rPr lang="en-US"/>
              <a:t>Click to edit Master title style</a:t>
            </a:r>
            <a:endParaRPr lang="en-US" dirty="0"/>
          </a:p>
        </p:txBody>
      </p:sp>
      <p:sp>
        <p:nvSpPr>
          <p:cNvPr id="11" name="Content Placeholder 3"/>
          <p:cNvSpPr>
            <a:spLocks noGrp="1"/>
          </p:cNvSpPr>
          <p:nvPr>
            <p:ph sz="half" idx="13"/>
          </p:nvPr>
        </p:nvSpPr>
        <p:spPr>
          <a:xfrm>
            <a:off x="1764019" y="1652060"/>
            <a:ext cx="13063007" cy="11669302"/>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5"/>
          <p:cNvSpPr>
            <a:spLocks noGrp="1"/>
          </p:cNvSpPr>
          <p:nvPr>
            <p:ph sz="quarter" idx="4"/>
          </p:nvPr>
        </p:nvSpPr>
        <p:spPr>
          <a:xfrm>
            <a:off x="15418982" y="1652058"/>
            <a:ext cx="13057289" cy="11643078"/>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B3E53DC-DC6A-4F6D-A2E5-8C9B484DA130}" type="datetimeFigureOut">
              <a:rPr lang="en-GB" smtClean="0"/>
              <a:t>16/12/2024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88B3819-1C0E-41BD-AA08-8DFE781A0C8E}" type="slidenum">
              <a:rPr lang="en-GB" smtClean="0"/>
              <a:t>‹#›</a:t>
            </a:fld>
            <a:endParaRPr lang="en-GB"/>
          </a:p>
        </p:txBody>
      </p:sp>
    </p:spTree>
    <p:extLst>
      <p:ext uri="{BB962C8B-B14F-4D97-AF65-F5344CB8AC3E}">
        <p14:creationId xmlns:p14="http://schemas.microsoft.com/office/powerpoint/2010/main" val="10806037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764019" y="13924492"/>
            <a:ext cx="21677719" cy="4720167"/>
          </a:xfrm>
        </p:spPr>
        <p:txBody>
          <a:bodyPr>
            <a:normAutofit/>
          </a:bodyPr>
          <a:lstStyle>
            <a:lvl1pPr>
              <a:defRPr sz="9911"/>
            </a:lvl1pPr>
          </a:lstStyle>
          <a:p>
            <a:r>
              <a:rPr lang="en-US"/>
              <a:t>Click to edit Master title style</a:t>
            </a:r>
            <a:endParaRPr lang="en-US" dirty="0"/>
          </a:p>
        </p:txBody>
      </p:sp>
      <p:sp>
        <p:nvSpPr>
          <p:cNvPr id="3" name="Text Placeholder 2"/>
          <p:cNvSpPr>
            <a:spLocks noGrp="1"/>
          </p:cNvSpPr>
          <p:nvPr>
            <p:ph type="body" idx="1"/>
          </p:nvPr>
        </p:nvSpPr>
        <p:spPr>
          <a:xfrm>
            <a:off x="2520027" y="1652058"/>
            <a:ext cx="12292115" cy="1888067"/>
          </a:xfrm>
        </p:spPr>
        <p:txBody>
          <a:bodyPr anchor="b">
            <a:noAutofit/>
          </a:bodyPr>
          <a:lstStyle>
            <a:lvl1pPr marL="0" indent="0">
              <a:buNone/>
              <a:defRPr sz="7433" b="0" cap="all">
                <a:solidFill>
                  <a:schemeClr val="tx1"/>
                </a:solidFill>
              </a:defRPr>
            </a:lvl1pPr>
            <a:lvl2pPr marL="1416040" indent="0">
              <a:buNone/>
              <a:defRPr sz="6194" b="1"/>
            </a:lvl2pPr>
            <a:lvl3pPr marL="2832080" indent="0">
              <a:buNone/>
              <a:defRPr sz="5575" b="1"/>
            </a:lvl3pPr>
            <a:lvl4pPr marL="4248120" indent="0">
              <a:buNone/>
              <a:defRPr sz="4956" b="1"/>
            </a:lvl4pPr>
            <a:lvl5pPr marL="5664159" indent="0">
              <a:buNone/>
              <a:defRPr sz="4956" b="1"/>
            </a:lvl5pPr>
            <a:lvl6pPr marL="7080199" indent="0">
              <a:buNone/>
              <a:defRPr sz="4956" b="1"/>
            </a:lvl6pPr>
            <a:lvl7pPr marL="8496239" indent="0">
              <a:buNone/>
              <a:defRPr sz="4956" b="1"/>
            </a:lvl7pPr>
            <a:lvl8pPr marL="9912279" indent="0">
              <a:buNone/>
              <a:defRPr sz="4956" b="1"/>
            </a:lvl8pPr>
            <a:lvl9pPr marL="11328319" indent="0">
              <a:buNone/>
              <a:defRPr sz="4956" b="1"/>
            </a:lvl9pPr>
          </a:lstStyle>
          <a:p>
            <a:pPr lvl="0"/>
            <a:r>
              <a:rPr lang="en-US"/>
              <a:t>Click to edit Master text styles</a:t>
            </a:r>
          </a:p>
        </p:txBody>
      </p:sp>
      <p:sp>
        <p:nvSpPr>
          <p:cNvPr id="4" name="Content Placeholder 3"/>
          <p:cNvSpPr>
            <a:spLocks noGrp="1"/>
          </p:cNvSpPr>
          <p:nvPr>
            <p:ph sz="half" idx="2"/>
          </p:nvPr>
        </p:nvSpPr>
        <p:spPr>
          <a:xfrm>
            <a:off x="1764015" y="3540127"/>
            <a:ext cx="13048125" cy="978123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6056113" y="1755314"/>
            <a:ext cx="12448161" cy="1784811"/>
          </a:xfrm>
        </p:spPr>
        <p:txBody>
          <a:bodyPr anchor="b">
            <a:noAutofit/>
          </a:bodyPr>
          <a:lstStyle>
            <a:lvl1pPr marL="0" indent="0">
              <a:buNone/>
              <a:defRPr sz="7433" b="0" cap="all">
                <a:solidFill>
                  <a:schemeClr val="tx1"/>
                </a:solidFill>
              </a:defRPr>
            </a:lvl1pPr>
            <a:lvl2pPr marL="1416040" indent="0">
              <a:buNone/>
              <a:defRPr sz="6194" b="1"/>
            </a:lvl2pPr>
            <a:lvl3pPr marL="2832080" indent="0">
              <a:buNone/>
              <a:defRPr sz="5575" b="1"/>
            </a:lvl3pPr>
            <a:lvl4pPr marL="4248120" indent="0">
              <a:buNone/>
              <a:defRPr sz="4956" b="1"/>
            </a:lvl4pPr>
            <a:lvl5pPr marL="5664159" indent="0">
              <a:buNone/>
              <a:defRPr sz="4956" b="1"/>
            </a:lvl5pPr>
            <a:lvl6pPr marL="7080199" indent="0">
              <a:buNone/>
              <a:defRPr sz="4956" b="1"/>
            </a:lvl6pPr>
            <a:lvl7pPr marL="8496239" indent="0">
              <a:buNone/>
              <a:defRPr sz="4956" b="1"/>
            </a:lvl7pPr>
            <a:lvl8pPr marL="9912279" indent="0">
              <a:buNone/>
              <a:defRPr sz="4956" b="1"/>
            </a:lvl8pPr>
            <a:lvl9pPr marL="11328319" indent="0">
              <a:buNone/>
              <a:defRPr sz="4956" b="1"/>
            </a:lvl9pPr>
          </a:lstStyle>
          <a:p>
            <a:pPr lvl="0"/>
            <a:r>
              <a:rPr lang="en-US"/>
              <a:t>Click to edit Master text styles</a:t>
            </a:r>
          </a:p>
        </p:txBody>
      </p:sp>
      <p:sp>
        <p:nvSpPr>
          <p:cNvPr id="6" name="Content Placeholder 5"/>
          <p:cNvSpPr>
            <a:spLocks noGrp="1"/>
          </p:cNvSpPr>
          <p:nvPr>
            <p:ph sz="quarter" idx="4"/>
          </p:nvPr>
        </p:nvSpPr>
        <p:spPr>
          <a:xfrm>
            <a:off x="15418983" y="3540125"/>
            <a:ext cx="13085291" cy="9755011"/>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B3E53DC-DC6A-4F6D-A2E5-8C9B484DA130}" type="datetimeFigureOut">
              <a:rPr lang="en-GB" smtClean="0"/>
              <a:t>16/12/2024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88B3819-1C0E-41BD-AA08-8DFE781A0C8E}" type="slidenum">
              <a:rPr lang="en-GB" smtClean="0"/>
              <a:t>‹#›</a:t>
            </a:fld>
            <a:endParaRPr lang="en-GB"/>
          </a:p>
        </p:txBody>
      </p:sp>
    </p:spTree>
    <p:extLst>
      <p:ext uri="{BB962C8B-B14F-4D97-AF65-F5344CB8AC3E}">
        <p14:creationId xmlns:p14="http://schemas.microsoft.com/office/powerpoint/2010/main" val="36955093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764019" y="13924492"/>
            <a:ext cx="21677719" cy="4720167"/>
          </a:xfrm>
        </p:spPr>
        <p:txBody>
          <a:bodyPr>
            <a:normAutofit/>
          </a:bodyPr>
          <a:lstStyle>
            <a:lvl1pPr>
              <a:defRPr sz="9911"/>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B3E53DC-DC6A-4F6D-A2E5-8C9B484DA130}" type="datetimeFigureOut">
              <a:rPr lang="en-GB" smtClean="0"/>
              <a:t>16/12/2024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88B3819-1C0E-41BD-AA08-8DFE781A0C8E}" type="slidenum">
              <a:rPr lang="en-GB" smtClean="0"/>
              <a:t>‹#›</a:t>
            </a:fld>
            <a:endParaRPr lang="en-GB"/>
          </a:p>
        </p:txBody>
      </p:sp>
    </p:spTree>
    <p:extLst>
      <p:ext uri="{BB962C8B-B14F-4D97-AF65-F5344CB8AC3E}">
        <p14:creationId xmlns:p14="http://schemas.microsoft.com/office/powerpoint/2010/main" val="2237897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3E53DC-DC6A-4F6D-A2E5-8C9B484DA130}" type="datetimeFigureOut">
              <a:rPr lang="en-GB" smtClean="0"/>
              <a:t>16/12/2024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88B3819-1C0E-41BD-AA08-8DFE781A0C8E}" type="slidenum">
              <a:rPr lang="en-GB" smtClean="0"/>
              <a:t>‹#›</a:t>
            </a:fld>
            <a:endParaRPr lang="en-GB"/>
          </a:p>
        </p:txBody>
      </p:sp>
    </p:spTree>
    <p:extLst>
      <p:ext uri="{BB962C8B-B14F-4D97-AF65-F5344CB8AC3E}">
        <p14:creationId xmlns:p14="http://schemas.microsoft.com/office/powerpoint/2010/main" val="15227660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0172" y="1652058"/>
            <a:ext cx="10584101" cy="4720167"/>
          </a:xfrm>
        </p:spPr>
        <p:txBody>
          <a:bodyPr anchor="b">
            <a:normAutofit/>
          </a:bodyPr>
          <a:lstStyle>
            <a:lvl1pPr algn="l">
              <a:defRPr sz="6194" b="0"/>
            </a:lvl1pPr>
          </a:lstStyle>
          <a:p>
            <a:r>
              <a:rPr lang="en-US"/>
              <a:t>Click to edit Master title style</a:t>
            </a:r>
            <a:endParaRPr lang="en-US" dirty="0"/>
          </a:p>
        </p:txBody>
      </p:sp>
      <p:sp>
        <p:nvSpPr>
          <p:cNvPr id="3" name="Content Placeholder 2"/>
          <p:cNvSpPr>
            <a:spLocks noGrp="1"/>
          </p:cNvSpPr>
          <p:nvPr>
            <p:ph idx="1"/>
          </p:nvPr>
        </p:nvSpPr>
        <p:spPr>
          <a:xfrm>
            <a:off x="1764015" y="1652058"/>
            <a:ext cx="14679487" cy="169926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7920172" y="6844249"/>
            <a:ext cx="10584101" cy="6477119"/>
          </a:xfrm>
        </p:spPr>
        <p:txBody>
          <a:bodyPr anchor="t">
            <a:normAutofit/>
          </a:bodyPr>
          <a:lstStyle>
            <a:lvl1pPr marL="0" indent="0">
              <a:buNone/>
              <a:defRPr sz="4956"/>
            </a:lvl1pPr>
            <a:lvl2pPr marL="1416040" indent="0">
              <a:buNone/>
              <a:defRPr sz="3717"/>
            </a:lvl2pPr>
            <a:lvl3pPr marL="2832080" indent="0">
              <a:buNone/>
              <a:defRPr sz="3097"/>
            </a:lvl3pPr>
            <a:lvl4pPr marL="4248120" indent="0">
              <a:buNone/>
              <a:defRPr sz="2787"/>
            </a:lvl4pPr>
            <a:lvl5pPr marL="5664159" indent="0">
              <a:buNone/>
              <a:defRPr sz="2787"/>
            </a:lvl5pPr>
            <a:lvl6pPr marL="7080199" indent="0">
              <a:buNone/>
              <a:defRPr sz="2787"/>
            </a:lvl6pPr>
            <a:lvl7pPr marL="8496239" indent="0">
              <a:buNone/>
              <a:defRPr sz="2787"/>
            </a:lvl7pPr>
            <a:lvl8pPr marL="9912279" indent="0">
              <a:buNone/>
              <a:defRPr sz="2787"/>
            </a:lvl8pPr>
            <a:lvl9pPr marL="11328319" indent="0">
              <a:buNone/>
              <a:defRPr sz="2787"/>
            </a:lvl9pPr>
          </a:lstStyle>
          <a:p>
            <a:pPr lvl="0"/>
            <a:r>
              <a:rPr lang="en-US"/>
              <a:t>Click to edit Master text styles</a:t>
            </a:r>
          </a:p>
        </p:txBody>
      </p:sp>
      <p:sp>
        <p:nvSpPr>
          <p:cNvPr id="5" name="Date Placeholder 4"/>
          <p:cNvSpPr>
            <a:spLocks noGrp="1"/>
          </p:cNvSpPr>
          <p:nvPr>
            <p:ph type="dt" sz="half" idx="10"/>
          </p:nvPr>
        </p:nvSpPr>
        <p:spPr/>
        <p:txBody>
          <a:bodyPr/>
          <a:lstStyle/>
          <a:p>
            <a:fld id="{5B3E53DC-DC6A-4F6D-A2E5-8C9B484DA130}" type="datetimeFigureOut">
              <a:rPr lang="en-GB" smtClean="0"/>
              <a:t>16/12/2024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88B3819-1C0E-41BD-AA08-8DFE781A0C8E}" type="slidenum">
              <a:rPr lang="en-GB" smtClean="0"/>
              <a:t>‹#›</a:t>
            </a:fld>
            <a:endParaRPr lang="en-GB"/>
          </a:p>
        </p:txBody>
      </p:sp>
    </p:spTree>
    <p:extLst>
      <p:ext uri="{BB962C8B-B14F-4D97-AF65-F5344CB8AC3E}">
        <p14:creationId xmlns:p14="http://schemas.microsoft.com/office/powerpoint/2010/main" val="27412308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68142" y="4484158"/>
            <a:ext cx="11784115" cy="3540125"/>
          </a:xfrm>
        </p:spPr>
        <p:txBody>
          <a:bodyPr anchor="b">
            <a:normAutofit/>
          </a:bodyPr>
          <a:lstStyle>
            <a:lvl1pPr algn="l">
              <a:defRPr sz="7433" b="0"/>
            </a:lvl1pPr>
          </a:lstStyle>
          <a:p>
            <a:r>
              <a:rPr lang="en-US"/>
              <a:t>Click to edit Master title style</a:t>
            </a:r>
            <a:endParaRPr lang="en-US" dirty="0"/>
          </a:p>
        </p:txBody>
      </p:sp>
      <p:sp>
        <p:nvSpPr>
          <p:cNvPr id="17" name="Picture Placeholder 2"/>
          <p:cNvSpPr>
            <a:spLocks noGrp="1" noChangeAspect="1"/>
          </p:cNvSpPr>
          <p:nvPr>
            <p:ph type="pic" idx="13"/>
          </p:nvPr>
        </p:nvSpPr>
        <p:spPr>
          <a:xfrm>
            <a:off x="2520024" y="2832100"/>
            <a:ext cx="10850569" cy="14868525"/>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4956"/>
            </a:lvl1pPr>
            <a:lvl2pPr marL="1416040" indent="0">
              <a:buNone/>
              <a:defRPr sz="4956"/>
            </a:lvl2pPr>
            <a:lvl3pPr marL="2832080" indent="0">
              <a:buNone/>
              <a:defRPr sz="4956"/>
            </a:lvl3pPr>
            <a:lvl4pPr marL="4248120" indent="0">
              <a:buNone/>
              <a:defRPr sz="4956"/>
            </a:lvl4pPr>
            <a:lvl5pPr marL="5664159" indent="0">
              <a:buNone/>
              <a:defRPr sz="4956"/>
            </a:lvl5pPr>
            <a:lvl6pPr marL="7080199" indent="0">
              <a:buNone/>
              <a:defRPr sz="4956"/>
            </a:lvl6pPr>
            <a:lvl7pPr marL="8496239" indent="0">
              <a:buNone/>
              <a:defRPr sz="4956"/>
            </a:lvl7pPr>
            <a:lvl8pPr marL="9912279" indent="0">
              <a:buNone/>
              <a:defRPr sz="4956"/>
            </a:lvl8pPr>
            <a:lvl9pPr marL="11328319" indent="0">
              <a:buNone/>
              <a:defRPr sz="4956"/>
            </a:lvl9pPr>
          </a:lstStyle>
          <a:p>
            <a:r>
              <a:rPr lang="en-US"/>
              <a:t>Click icon to add picture</a:t>
            </a:r>
            <a:endParaRPr lang="en-US" dirty="0"/>
          </a:p>
        </p:txBody>
      </p:sp>
      <p:sp>
        <p:nvSpPr>
          <p:cNvPr id="4" name="Text Placeholder 3"/>
          <p:cNvSpPr>
            <a:spLocks noGrp="1"/>
          </p:cNvSpPr>
          <p:nvPr>
            <p:ph type="body" sz="half" idx="2"/>
          </p:nvPr>
        </p:nvSpPr>
        <p:spPr>
          <a:xfrm>
            <a:off x="14868894" y="8496300"/>
            <a:ext cx="11787306" cy="6450894"/>
          </a:xfrm>
        </p:spPr>
        <p:txBody>
          <a:bodyPr anchor="t">
            <a:normAutofit/>
          </a:bodyPr>
          <a:lstStyle>
            <a:lvl1pPr marL="0" indent="0">
              <a:buNone/>
              <a:defRPr sz="5575"/>
            </a:lvl1pPr>
            <a:lvl2pPr marL="1416040" indent="0">
              <a:buNone/>
              <a:defRPr sz="3717"/>
            </a:lvl2pPr>
            <a:lvl3pPr marL="2832080" indent="0">
              <a:buNone/>
              <a:defRPr sz="3097"/>
            </a:lvl3pPr>
            <a:lvl4pPr marL="4248120" indent="0">
              <a:buNone/>
              <a:defRPr sz="2787"/>
            </a:lvl4pPr>
            <a:lvl5pPr marL="5664159" indent="0">
              <a:buNone/>
              <a:defRPr sz="2787"/>
            </a:lvl5pPr>
            <a:lvl6pPr marL="7080199" indent="0">
              <a:buNone/>
              <a:defRPr sz="2787"/>
            </a:lvl6pPr>
            <a:lvl7pPr marL="8496239" indent="0">
              <a:buNone/>
              <a:defRPr sz="2787"/>
            </a:lvl7pPr>
            <a:lvl8pPr marL="9912279" indent="0">
              <a:buNone/>
              <a:defRPr sz="2787"/>
            </a:lvl8pPr>
            <a:lvl9pPr marL="11328319" indent="0">
              <a:buNone/>
              <a:defRPr sz="2787"/>
            </a:lvl9pPr>
          </a:lstStyle>
          <a:p>
            <a:pPr lvl="0"/>
            <a:r>
              <a:rPr lang="en-US"/>
              <a:t>Click to edit Master text styles</a:t>
            </a:r>
          </a:p>
        </p:txBody>
      </p:sp>
      <p:sp>
        <p:nvSpPr>
          <p:cNvPr id="5" name="Date Placeholder 4"/>
          <p:cNvSpPr>
            <a:spLocks noGrp="1"/>
          </p:cNvSpPr>
          <p:nvPr>
            <p:ph type="dt" sz="half" idx="10"/>
          </p:nvPr>
        </p:nvSpPr>
        <p:spPr/>
        <p:txBody>
          <a:bodyPr/>
          <a:lstStyle/>
          <a:p>
            <a:fld id="{5B3E53DC-DC6A-4F6D-A2E5-8C9B484DA130}" type="datetimeFigureOut">
              <a:rPr lang="en-GB" smtClean="0"/>
              <a:t>16/12/2024</a:t>
            </a:fld>
            <a:endParaRPr lang="en-GB"/>
          </a:p>
        </p:txBody>
      </p:sp>
      <p:sp>
        <p:nvSpPr>
          <p:cNvPr id="6" name="Footer Placeholder 5"/>
          <p:cNvSpPr>
            <a:spLocks noGrp="1"/>
          </p:cNvSpPr>
          <p:nvPr>
            <p:ph type="ftr" sz="quarter" idx="11"/>
          </p:nvPr>
        </p:nvSpPr>
        <p:spPr>
          <a:xfrm>
            <a:off x="1764017" y="19116677"/>
            <a:ext cx="19220058" cy="1130873"/>
          </a:xfrm>
        </p:spPr>
        <p:txBody>
          <a:bodyPr/>
          <a:lstStyle/>
          <a:p>
            <a:endParaRPr lang="en-GB"/>
          </a:p>
        </p:txBody>
      </p:sp>
      <p:sp>
        <p:nvSpPr>
          <p:cNvPr id="7" name="Slide Number Placeholder 6"/>
          <p:cNvSpPr>
            <a:spLocks noGrp="1"/>
          </p:cNvSpPr>
          <p:nvPr>
            <p:ph type="sldNum" sz="quarter" idx="12"/>
          </p:nvPr>
        </p:nvSpPr>
        <p:spPr/>
        <p:txBody>
          <a:bodyPr/>
          <a:lstStyle/>
          <a:p>
            <a:fld id="{C88B3819-1C0E-41BD-AA08-8DFE781A0C8E}" type="slidenum">
              <a:rPr lang="en-GB" smtClean="0"/>
              <a:t>‹#›</a:t>
            </a:fld>
            <a:endParaRPr lang="en-GB"/>
          </a:p>
        </p:txBody>
      </p:sp>
    </p:spTree>
    <p:extLst>
      <p:ext uri="{BB962C8B-B14F-4D97-AF65-F5344CB8AC3E}">
        <p14:creationId xmlns:p14="http://schemas.microsoft.com/office/powerpoint/2010/main" val="25406609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22060710" y="12062651"/>
            <a:ext cx="8170090" cy="8234067"/>
            <a:chOff x="6687077" y="3259666"/>
            <a:chExt cx="2981857" cy="3208867"/>
          </a:xfrm>
        </p:grpSpPr>
        <p:cxnSp>
          <p:nvCxnSpPr>
            <p:cNvPr id="8" name="Straight Connector 7"/>
            <p:cNvCxnSpPr/>
            <p:nvPr/>
          </p:nvCxnSpPr>
          <p:spPr>
            <a:xfrm flipH="1">
              <a:off x="8756120" y="3259666"/>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6687077" y="3486677"/>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7772400" y="3581400"/>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7923214" y="3433394"/>
              <a:ext cx="1739738" cy="173974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8398935" y="3985317"/>
              <a:ext cx="1264017" cy="1264016"/>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1764019" y="13924492"/>
            <a:ext cx="21677719" cy="47201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764019" y="1652062"/>
            <a:ext cx="21677719" cy="11669311"/>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4572699" y="19116686"/>
            <a:ext cx="3970073" cy="1130873"/>
          </a:xfrm>
          <a:prstGeom prst="rect">
            <a:avLst/>
          </a:prstGeom>
        </p:spPr>
        <p:txBody>
          <a:bodyPr vert="horz" lIns="91440" tIns="45720" rIns="91440" bIns="45720" rtlCol="0" anchor="t"/>
          <a:lstStyle>
            <a:lvl1pPr algn="r">
              <a:defRPr sz="3097" b="0" i="0">
                <a:solidFill>
                  <a:schemeClr val="bg2">
                    <a:lumMod val="50000"/>
                  </a:schemeClr>
                </a:solidFill>
                <a:effectLst/>
                <a:latin typeface="+mn-lt"/>
              </a:defRPr>
            </a:lvl1pPr>
          </a:lstStyle>
          <a:p>
            <a:fld id="{5B3E53DC-DC6A-4F6D-A2E5-8C9B484DA130}" type="datetimeFigureOut">
              <a:rPr lang="en-GB" smtClean="0"/>
              <a:t>16/12/2024</a:t>
            </a:fld>
            <a:endParaRPr lang="en-GB"/>
          </a:p>
        </p:txBody>
      </p:sp>
      <p:sp>
        <p:nvSpPr>
          <p:cNvPr id="5" name="Footer Placeholder 4"/>
          <p:cNvSpPr>
            <a:spLocks noGrp="1"/>
          </p:cNvSpPr>
          <p:nvPr>
            <p:ph type="ftr" sz="quarter" idx="3"/>
          </p:nvPr>
        </p:nvSpPr>
        <p:spPr>
          <a:xfrm>
            <a:off x="1764017" y="19116677"/>
            <a:ext cx="19220058" cy="1130873"/>
          </a:xfrm>
          <a:prstGeom prst="rect">
            <a:avLst/>
          </a:prstGeom>
        </p:spPr>
        <p:txBody>
          <a:bodyPr vert="horz" lIns="91440" tIns="45720" rIns="91440" bIns="45720" rtlCol="0" anchor="t"/>
          <a:lstStyle>
            <a:lvl1pPr algn="l">
              <a:defRPr sz="3097" b="0" i="0">
                <a:solidFill>
                  <a:schemeClr val="bg2">
                    <a:lumMod val="50000"/>
                  </a:schemeClr>
                </a:solidFill>
                <a:effectLst/>
                <a:latin typeface="+mn-lt"/>
              </a:defRPr>
            </a:lvl1pPr>
          </a:lstStyle>
          <a:p>
            <a:endParaRPr lang="en-GB"/>
          </a:p>
        </p:txBody>
      </p:sp>
      <p:sp>
        <p:nvSpPr>
          <p:cNvPr id="6" name="Slide Number Placeholder 5"/>
          <p:cNvSpPr>
            <a:spLocks noGrp="1"/>
          </p:cNvSpPr>
          <p:nvPr>
            <p:ph type="sldNum" sz="quarter" idx="4"/>
          </p:nvPr>
        </p:nvSpPr>
        <p:spPr>
          <a:xfrm>
            <a:off x="25710947" y="17277787"/>
            <a:ext cx="2833893" cy="2074907"/>
          </a:xfrm>
          <a:prstGeom prst="rect">
            <a:avLst/>
          </a:prstGeom>
        </p:spPr>
        <p:txBody>
          <a:bodyPr vert="horz" lIns="91440" tIns="45720" rIns="91440" bIns="45720" rtlCol="0" anchor="b"/>
          <a:lstStyle>
            <a:lvl1pPr algn="r">
              <a:defRPr sz="8672" b="0" i="0">
                <a:solidFill>
                  <a:schemeClr val="bg2">
                    <a:lumMod val="50000"/>
                  </a:schemeClr>
                </a:solidFill>
                <a:effectLst/>
                <a:latin typeface="+mn-lt"/>
              </a:defRPr>
            </a:lvl1pPr>
          </a:lstStyle>
          <a:p>
            <a:fld id="{C88B3819-1C0E-41BD-AA08-8DFE781A0C8E}" type="slidenum">
              <a:rPr lang="en-GB" smtClean="0"/>
              <a:t>‹#›</a:t>
            </a:fld>
            <a:endParaRPr lang="en-GB"/>
          </a:p>
        </p:txBody>
      </p:sp>
    </p:spTree>
    <p:extLst>
      <p:ext uri="{BB962C8B-B14F-4D97-AF65-F5344CB8AC3E}">
        <p14:creationId xmlns:p14="http://schemas.microsoft.com/office/powerpoint/2010/main" val="2602141871"/>
      </p:ext>
    </p:extLst>
  </p:cSld>
  <p:clrMap bg1="dk1" tx1="lt1" bg2="dk2" tx2="lt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 id="2147483756" r:id="rId12"/>
    <p:sldLayoutId id="2147483757" r:id="rId13"/>
    <p:sldLayoutId id="2147483758" r:id="rId14"/>
    <p:sldLayoutId id="2147483759" r:id="rId15"/>
    <p:sldLayoutId id="2147483760" r:id="rId16"/>
    <p:sldLayoutId id="2147483761" r:id="rId17"/>
  </p:sldLayoutIdLst>
  <p:txStyles>
    <p:titleStyle>
      <a:lvl1pPr algn="l" defTabSz="1416040" rtl="0" eaLnBrk="1" latinLnBrk="0" hangingPunct="1">
        <a:spcBef>
          <a:spcPct val="0"/>
        </a:spcBef>
        <a:buNone/>
        <a:defRPr sz="9911"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885025" indent="-885025" algn="l" defTabSz="1416040" rtl="0" eaLnBrk="1" latinLnBrk="0" hangingPunct="1">
        <a:spcBef>
          <a:spcPct val="20000"/>
        </a:spcBef>
        <a:spcAft>
          <a:spcPts val="1858"/>
        </a:spcAft>
        <a:buClr>
          <a:schemeClr val="tx1"/>
        </a:buClr>
        <a:buSzPct val="80000"/>
        <a:buFont typeface="Wingdings 3" panose="05040102010807070707" pitchFamily="18" charset="2"/>
        <a:buChar char=""/>
        <a:defRPr sz="6194" kern="1200" cap="none">
          <a:solidFill>
            <a:schemeClr val="bg2">
              <a:lumMod val="75000"/>
            </a:schemeClr>
          </a:solidFill>
          <a:effectLst/>
          <a:latin typeface="+mn-lt"/>
          <a:ea typeface="+mn-ea"/>
          <a:cs typeface="+mn-cs"/>
        </a:defRPr>
      </a:lvl1pPr>
      <a:lvl2pPr marL="2301065" indent="-885025" algn="l" defTabSz="1416040" rtl="0" eaLnBrk="1" latinLnBrk="0" hangingPunct="1">
        <a:spcBef>
          <a:spcPct val="20000"/>
        </a:spcBef>
        <a:spcAft>
          <a:spcPts val="1858"/>
        </a:spcAft>
        <a:buClr>
          <a:schemeClr val="tx1"/>
        </a:buClr>
        <a:buSzPct val="80000"/>
        <a:buFont typeface="Wingdings 3" panose="05040102010807070707" pitchFamily="18" charset="2"/>
        <a:buChar char=""/>
        <a:defRPr sz="5575" kern="1200" cap="none">
          <a:solidFill>
            <a:schemeClr val="bg2">
              <a:lumMod val="75000"/>
            </a:schemeClr>
          </a:solidFill>
          <a:effectLst/>
          <a:latin typeface="+mn-lt"/>
          <a:ea typeface="+mn-ea"/>
          <a:cs typeface="+mn-cs"/>
        </a:defRPr>
      </a:lvl2pPr>
      <a:lvl3pPr marL="3717105" indent="-885025" algn="l" defTabSz="1416040" rtl="0" eaLnBrk="1" latinLnBrk="0" hangingPunct="1">
        <a:spcBef>
          <a:spcPct val="20000"/>
        </a:spcBef>
        <a:spcAft>
          <a:spcPts val="1858"/>
        </a:spcAft>
        <a:buClr>
          <a:schemeClr val="tx1"/>
        </a:buClr>
        <a:buSzPct val="80000"/>
        <a:buFont typeface="Wingdings 3" panose="05040102010807070707" pitchFamily="18" charset="2"/>
        <a:buChar char=""/>
        <a:defRPr sz="4956" kern="1200" cap="none">
          <a:solidFill>
            <a:schemeClr val="bg2">
              <a:lumMod val="75000"/>
            </a:schemeClr>
          </a:solidFill>
          <a:effectLst/>
          <a:latin typeface="+mn-lt"/>
          <a:ea typeface="+mn-ea"/>
          <a:cs typeface="+mn-cs"/>
        </a:defRPr>
      </a:lvl3pPr>
      <a:lvl4pPr marL="4779134" indent="-531015" algn="l" defTabSz="1416040" rtl="0" eaLnBrk="1" latinLnBrk="0" hangingPunct="1">
        <a:spcBef>
          <a:spcPct val="20000"/>
        </a:spcBef>
        <a:spcAft>
          <a:spcPts val="1858"/>
        </a:spcAft>
        <a:buClr>
          <a:schemeClr val="tx1"/>
        </a:buClr>
        <a:buSzPct val="80000"/>
        <a:buFont typeface="Wingdings 3" panose="05040102010807070707" pitchFamily="18" charset="2"/>
        <a:buChar char=""/>
        <a:defRPr sz="4336" kern="1200" cap="none">
          <a:solidFill>
            <a:schemeClr val="bg2">
              <a:lumMod val="75000"/>
            </a:schemeClr>
          </a:solidFill>
          <a:effectLst/>
          <a:latin typeface="+mn-lt"/>
          <a:ea typeface="+mn-ea"/>
          <a:cs typeface="+mn-cs"/>
        </a:defRPr>
      </a:lvl4pPr>
      <a:lvl5pPr marL="6195174" indent="-531015" algn="l" defTabSz="1416040" rtl="0" eaLnBrk="1" latinLnBrk="0" hangingPunct="1">
        <a:spcBef>
          <a:spcPct val="20000"/>
        </a:spcBef>
        <a:spcAft>
          <a:spcPts val="1858"/>
        </a:spcAft>
        <a:buClr>
          <a:schemeClr val="tx1"/>
        </a:buClr>
        <a:buSzPct val="80000"/>
        <a:buFont typeface="Wingdings 3" panose="05040102010807070707" pitchFamily="18" charset="2"/>
        <a:buChar char=""/>
        <a:defRPr sz="4336" kern="1200" cap="none">
          <a:solidFill>
            <a:schemeClr val="bg2">
              <a:lumMod val="75000"/>
            </a:schemeClr>
          </a:solidFill>
          <a:effectLst/>
          <a:latin typeface="+mn-lt"/>
          <a:ea typeface="+mn-ea"/>
          <a:cs typeface="+mn-cs"/>
        </a:defRPr>
      </a:lvl5pPr>
      <a:lvl6pPr marL="7788219" indent="-708020" algn="l" defTabSz="1416040" rtl="0" eaLnBrk="1" latinLnBrk="0" hangingPunct="1">
        <a:spcBef>
          <a:spcPct val="20000"/>
        </a:spcBef>
        <a:spcAft>
          <a:spcPts val="1858"/>
        </a:spcAft>
        <a:buClr>
          <a:schemeClr val="tx1"/>
        </a:buClr>
        <a:buSzPct val="80000"/>
        <a:buFont typeface="Wingdings 3" panose="05040102010807070707" pitchFamily="18" charset="2"/>
        <a:buChar char=""/>
        <a:defRPr sz="4336" kern="1200" cap="none">
          <a:solidFill>
            <a:schemeClr val="bg2">
              <a:lumMod val="75000"/>
            </a:schemeClr>
          </a:solidFill>
          <a:effectLst/>
          <a:latin typeface="+mn-lt"/>
          <a:ea typeface="+mn-ea"/>
          <a:cs typeface="+mn-cs"/>
        </a:defRPr>
      </a:lvl6pPr>
      <a:lvl7pPr marL="9204259" indent="-708020" algn="l" defTabSz="1416040" rtl="0" eaLnBrk="1" latinLnBrk="0" hangingPunct="1">
        <a:spcBef>
          <a:spcPct val="20000"/>
        </a:spcBef>
        <a:spcAft>
          <a:spcPts val="1858"/>
        </a:spcAft>
        <a:buClr>
          <a:schemeClr val="tx1"/>
        </a:buClr>
        <a:buSzPct val="80000"/>
        <a:buFont typeface="Wingdings 3" panose="05040102010807070707" pitchFamily="18" charset="2"/>
        <a:buChar char=""/>
        <a:defRPr sz="4336" kern="1200" cap="none">
          <a:solidFill>
            <a:schemeClr val="bg2">
              <a:lumMod val="75000"/>
            </a:schemeClr>
          </a:solidFill>
          <a:effectLst/>
          <a:latin typeface="+mn-lt"/>
          <a:ea typeface="+mn-ea"/>
          <a:cs typeface="+mn-cs"/>
        </a:defRPr>
      </a:lvl7pPr>
      <a:lvl8pPr marL="10620299" indent="-708020" algn="l" defTabSz="1416040" rtl="0" eaLnBrk="1" latinLnBrk="0" hangingPunct="1">
        <a:spcBef>
          <a:spcPct val="20000"/>
        </a:spcBef>
        <a:spcAft>
          <a:spcPts val="1858"/>
        </a:spcAft>
        <a:buClr>
          <a:schemeClr val="tx1"/>
        </a:buClr>
        <a:buSzPct val="80000"/>
        <a:buFont typeface="Wingdings 3" panose="05040102010807070707" pitchFamily="18" charset="2"/>
        <a:buChar char=""/>
        <a:defRPr sz="4336" kern="1200" cap="none">
          <a:solidFill>
            <a:schemeClr val="bg2">
              <a:lumMod val="75000"/>
            </a:schemeClr>
          </a:solidFill>
          <a:effectLst/>
          <a:latin typeface="+mn-lt"/>
          <a:ea typeface="+mn-ea"/>
          <a:cs typeface="+mn-cs"/>
        </a:defRPr>
      </a:lvl8pPr>
      <a:lvl9pPr marL="12036339" indent="-708020" algn="l" defTabSz="1416040" rtl="0" eaLnBrk="1" latinLnBrk="0" hangingPunct="1">
        <a:spcBef>
          <a:spcPct val="20000"/>
        </a:spcBef>
        <a:spcAft>
          <a:spcPts val="1858"/>
        </a:spcAft>
        <a:buClr>
          <a:schemeClr val="tx1"/>
        </a:buClr>
        <a:buSzPct val="80000"/>
        <a:buFont typeface="Wingdings 3" panose="05040102010807070707" pitchFamily="18" charset="2"/>
        <a:buChar char=""/>
        <a:defRPr sz="4336" kern="1200" cap="none">
          <a:solidFill>
            <a:schemeClr val="bg2">
              <a:lumMod val="75000"/>
            </a:schemeClr>
          </a:solidFill>
          <a:effectLst/>
          <a:latin typeface="+mn-lt"/>
          <a:ea typeface="+mn-ea"/>
          <a:cs typeface="+mn-cs"/>
        </a:defRPr>
      </a:lvl9pPr>
    </p:bodyStyle>
    <p:otherStyle>
      <a:defPPr>
        <a:defRPr lang="en-US"/>
      </a:defPPr>
      <a:lvl1pPr marL="0" algn="l" defTabSz="1416040" rtl="0" eaLnBrk="1" latinLnBrk="0" hangingPunct="1">
        <a:defRPr sz="5575" kern="1200">
          <a:solidFill>
            <a:schemeClr val="tx1"/>
          </a:solidFill>
          <a:latin typeface="+mn-lt"/>
          <a:ea typeface="+mn-ea"/>
          <a:cs typeface="+mn-cs"/>
        </a:defRPr>
      </a:lvl1pPr>
      <a:lvl2pPr marL="1416040" algn="l" defTabSz="1416040" rtl="0" eaLnBrk="1" latinLnBrk="0" hangingPunct="1">
        <a:defRPr sz="5575" kern="1200">
          <a:solidFill>
            <a:schemeClr val="tx1"/>
          </a:solidFill>
          <a:latin typeface="+mn-lt"/>
          <a:ea typeface="+mn-ea"/>
          <a:cs typeface="+mn-cs"/>
        </a:defRPr>
      </a:lvl2pPr>
      <a:lvl3pPr marL="2832080" algn="l" defTabSz="1416040" rtl="0" eaLnBrk="1" latinLnBrk="0" hangingPunct="1">
        <a:defRPr sz="5575" kern="1200">
          <a:solidFill>
            <a:schemeClr val="tx1"/>
          </a:solidFill>
          <a:latin typeface="+mn-lt"/>
          <a:ea typeface="+mn-ea"/>
          <a:cs typeface="+mn-cs"/>
        </a:defRPr>
      </a:lvl3pPr>
      <a:lvl4pPr marL="4248120" algn="l" defTabSz="1416040" rtl="0" eaLnBrk="1" latinLnBrk="0" hangingPunct="1">
        <a:defRPr sz="5575" kern="1200">
          <a:solidFill>
            <a:schemeClr val="tx1"/>
          </a:solidFill>
          <a:latin typeface="+mn-lt"/>
          <a:ea typeface="+mn-ea"/>
          <a:cs typeface="+mn-cs"/>
        </a:defRPr>
      </a:lvl4pPr>
      <a:lvl5pPr marL="5664159" algn="l" defTabSz="1416040" rtl="0" eaLnBrk="1" latinLnBrk="0" hangingPunct="1">
        <a:defRPr sz="5575" kern="1200">
          <a:solidFill>
            <a:schemeClr val="tx1"/>
          </a:solidFill>
          <a:latin typeface="+mn-lt"/>
          <a:ea typeface="+mn-ea"/>
          <a:cs typeface="+mn-cs"/>
        </a:defRPr>
      </a:lvl5pPr>
      <a:lvl6pPr marL="7080199" algn="l" defTabSz="1416040" rtl="0" eaLnBrk="1" latinLnBrk="0" hangingPunct="1">
        <a:defRPr sz="5575" kern="1200">
          <a:solidFill>
            <a:schemeClr val="tx1"/>
          </a:solidFill>
          <a:latin typeface="+mn-lt"/>
          <a:ea typeface="+mn-ea"/>
          <a:cs typeface="+mn-cs"/>
        </a:defRPr>
      </a:lvl6pPr>
      <a:lvl7pPr marL="8496239" algn="l" defTabSz="1416040" rtl="0" eaLnBrk="1" latinLnBrk="0" hangingPunct="1">
        <a:defRPr sz="5575" kern="1200">
          <a:solidFill>
            <a:schemeClr val="tx1"/>
          </a:solidFill>
          <a:latin typeface="+mn-lt"/>
          <a:ea typeface="+mn-ea"/>
          <a:cs typeface="+mn-cs"/>
        </a:defRPr>
      </a:lvl7pPr>
      <a:lvl8pPr marL="9912279" algn="l" defTabSz="1416040" rtl="0" eaLnBrk="1" latinLnBrk="0" hangingPunct="1">
        <a:defRPr sz="5575" kern="1200">
          <a:solidFill>
            <a:schemeClr val="tx1"/>
          </a:solidFill>
          <a:latin typeface="+mn-lt"/>
          <a:ea typeface="+mn-ea"/>
          <a:cs typeface="+mn-cs"/>
        </a:defRPr>
      </a:lvl8pPr>
      <a:lvl9pPr marL="11328319" algn="l" defTabSz="1416040" rtl="0" eaLnBrk="1" latinLnBrk="0" hangingPunct="1">
        <a:defRPr sz="557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9.png"/><Relationship Id="rId18" Type="http://schemas.openxmlformats.org/officeDocument/2006/relationships/hyperlink" Target="https://orcid.org/0009-0007-6827-2861" TargetMode="External"/><Relationship Id="rId3" Type="http://schemas.openxmlformats.org/officeDocument/2006/relationships/image" Target="../media/image1.jpg"/><Relationship Id="rId7" Type="http://schemas.openxmlformats.org/officeDocument/2006/relationships/hyperlink" Target="https://openclipart.org/detail/254042/vivid-chromatic-tiled-human-family" TargetMode="External"/><Relationship Id="rId12" Type="http://schemas.openxmlformats.org/officeDocument/2006/relationships/image" Target="../media/image8.png"/><Relationship Id="rId17" Type="http://schemas.openxmlformats.org/officeDocument/2006/relationships/hyperlink" Target="https://doi.org/10.5258/SOTON/P1212" TargetMode="External"/><Relationship Id="rId2" Type="http://schemas.openxmlformats.org/officeDocument/2006/relationships/notesSlide" Target="../notesSlides/notesSlide1.xml"/><Relationship Id="rId16" Type="http://schemas.openxmlformats.org/officeDocument/2006/relationships/image" Target="../media/image12.jpg"/><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7.png"/><Relationship Id="rId5" Type="http://schemas.openxmlformats.org/officeDocument/2006/relationships/image" Target="../media/image2.png"/><Relationship Id="rId15" Type="http://schemas.openxmlformats.org/officeDocument/2006/relationships/image" Target="../media/image11.png"/><Relationship Id="rId10" Type="http://schemas.openxmlformats.org/officeDocument/2006/relationships/image" Target="../media/image6.png"/><Relationship Id="rId19" Type="http://schemas.openxmlformats.org/officeDocument/2006/relationships/image" Target="../media/image13.emf"/><Relationship Id="rId4" Type="http://schemas.openxmlformats.org/officeDocument/2006/relationships/hyperlink" Target="https://ourfiniteworld.com/2017/07/02/the-next-financial-crisis-is-not-far-away/comment-page-32/" TargetMode="External"/><Relationship Id="rId9" Type="http://schemas.openxmlformats.org/officeDocument/2006/relationships/image" Target="../media/image5.jpg"/><Relationship Id="rId1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2500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73" name="Title 1">
            <a:extLst>
              <a:ext uri="{FF2B5EF4-FFF2-40B4-BE49-F238E27FC236}">
                <a16:creationId xmlns:a16="http://schemas.microsoft.com/office/drawing/2014/main" id="{A23CDF64-8557-EA79-626D-7B5B8CD33D82}"/>
              </a:ext>
            </a:extLst>
          </p:cNvPr>
          <p:cNvSpPr>
            <a:spLocks noGrp="1"/>
          </p:cNvSpPr>
          <p:nvPr>
            <p:ph type="ctrTitle"/>
          </p:nvPr>
        </p:nvSpPr>
        <p:spPr>
          <a:xfrm>
            <a:off x="3452822" y="126970"/>
            <a:ext cx="22481118" cy="2143327"/>
          </a:xfrm>
        </p:spPr>
        <p:txBody>
          <a:bodyPr>
            <a:normAutofit fontScale="90000"/>
          </a:bodyPr>
          <a:lstStyle/>
          <a:p>
            <a:pPr algn="ctr"/>
            <a:r>
              <a:rPr lang="en-GB" sz="6000" b="1" dirty="0">
                <a:solidFill>
                  <a:schemeClr val="accent5">
                    <a:lumMod val="75000"/>
                  </a:schemeClr>
                </a:solidFill>
                <a:latin typeface="Arial" panose="020B0604020202020204" pitchFamily="34" charset="0"/>
                <a:ea typeface="Verdana" panose="020B0604030504040204" pitchFamily="34" charset="0"/>
                <a:cs typeface="Arial" panose="020B0604020202020204" pitchFamily="34" charset="0"/>
              </a:rPr>
              <a:t>PUBLIC INVOLVEMENT IN RESEARCH</a:t>
            </a:r>
            <a:br>
              <a:rPr lang="en-GB" sz="7200" b="1" dirty="0">
                <a:solidFill>
                  <a:schemeClr val="accent5">
                    <a:lumMod val="75000"/>
                  </a:schemeClr>
                </a:solidFill>
                <a:latin typeface="Arial" panose="020B0604020202020204" pitchFamily="34" charset="0"/>
                <a:ea typeface="Verdana" panose="020B0604030504040204" pitchFamily="34" charset="0"/>
                <a:cs typeface="Arial" panose="020B0604020202020204" pitchFamily="34" charset="0"/>
              </a:rPr>
            </a:br>
            <a:r>
              <a:rPr lang="en-GB" sz="6000" b="1" dirty="0">
                <a:solidFill>
                  <a:schemeClr val="accent5">
                    <a:lumMod val="60000"/>
                    <a:lumOff val="40000"/>
                  </a:schemeClr>
                </a:solidFill>
                <a:latin typeface="Arial" panose="020B0604020202020204" pitchFamily="34" charset="0"/>
                <a:ea typeface="Verdana" panose="020B0604030504040204" pitchFamily="34" charset="0"/>
                <a:cs typeface="Arial" panose="020B0604020202020204" pitchFamily="34" charset="0"/>
              </a:rPr>
              <a:t>MAKING it make sense. speaks volumes.</a:t>
            </a:r>
            <a:br>
              <a:rPr lang="en-GB" sz="6000" b="1" dirty="0">
                <a:solidFill>
                  <a:schemeClr val="accent5">
                    <a:lumMod val="60000"/>
                    <a:lumOff val="40000"/>
                  </a:schemeClr>
                </a:solidFill>
                <a:latin typeface="Arial" panose="020B0604020202020204" pitchFamily="34" charset="0"/>
                <a:ea typeface="Verdana" panose="020B0604030504040204" pitchFamily="34" charset="0"/>
                <a:cs typeface="Arial" panose="020B0604020202020204" pitchFamily="34" charset="0"/>
              </a:rPr>
            </a:br>
            <a:r>
              <a:rPr lang="en-GB" sz="2600" b="1" dirty="0">
                <a:solidFill>
                  <a:schemeClr val="accent5">
                    <a:lumMod val="60000"/>
                    <a:lumOff val="40000"/>
                  </a:schemeClr>
                </a:solidFill>
                <a:latin typeface="Arial" panose="020B0604020202020204" pitchFamily="34" charset="0"/>
                <a:ea typeface="Verdana" panose="020B0604030504040204" pitchFamily="34" charset="0"/>
                <a:cs typeface="Arial" panose="020B0604020202020204" pitchFamily="34" charset="0"/>
              </a:rPr>
              <a:t>Sonia Newman 5565999 Public Involvement in Research 2023</a:t>
            </a:r>
            <a:endParaRPr lang="en-GB" sz="7200" b="1" dirty="0">
              <a:solidFill>
                <a:schemeClr val="accent5">
                  <a:lumMod val="60000"/>
                  <a:lumOff val="40000"/>
                </a:schemeClr>
              </a:solidFill>
              <a:latin typeface="Arial" panose="020B0604020202020204" pitchFamily="34" charset="0"/>
              <a:ea typeface="Verdana" panose="020B0604030504040204" pitchFamily="34" charset="0"/>
              <a:cs typeface="Arial" panose="020B0604020202020204" pitchFamily="34" charset="0"/>
            </a:endParaRPr>
          </a:p>
        </p:txBody>
      </p:sp>
      <p:graphicFrame>
        <p:nvGraphicFramePr>
          <p:cNvPr id="4" name="Table 4">
            <a:extLst>
              <a:ext uri="{FF2B5EF4-FFF2-40B4-BE49-F238E27FC236}">
                <a16:creationId xmlns:a16="http://schemas.microsoft.com/office/drawing/2014/main" id="{0E2D512F-A330-D4F4-649D-E224438BE7FB}"/>
              </a:ext>
            </a:extLst>
          </p:cNvPr>
          <p:cNvGraphicFramePr>
            <a:graphicFrameLocks noGrp="1"/>
          </p:cNvGraphicFramePr>
          <p:nvPr>
            <p:extLst>
              <p:ext uri="{D42A27DB-BD31-4B8C-83A1-F6EECF244321}">
                <p14:modId xmlns:p14="http://schemas.microsoft.com/office/powerpoint/2010/main" val="4136840351"/>
              </p:ext>
            </p:extLst>
          </p:nvPr>
        </p:nvGraphicFramePr>
        <p:xfrm>
          <a:off x="444797" y="4358133"/>
          <a:ext cx="7508684" cy="15319755"/>
        </p:xfrm>
        <a:graphic>
          <a:graphicData uri="http://schemas.openxmlformats.org/drawingml/2006/table">
            <a:tbl>
              <a:tblPr firstRow="1" bandRow="1">
                <a:tableStyleId>{5C22544A-7EE6-4342-B048-85BDC9FD1C3A}</a:tableStyleId>
              </a:tblPr>
              <a:tblGrid>
                <a:gridCol w="7508684">
                  <a:extLst>
                    <a:ext uri="{9D8B030D-6E8A-4147-A177-3AD203B41FA5}">
                      <a16:colId xmlns:a16="http://schemas.microsoft.com/office/drawing/2014/main" val="682267506"/>
                    </a:ext>
                  </a:extLst>
                </a:gridCol>
              </a:tblGrid>
              <a:tr h="15319755">
                <a:tc>
                  <a:txBody>
                    <a:bodyPr/>
                    <a:lstStyle/>
                    <a:p>
                      <a:pPr marL="0" marR="0" lvl="0" indent="0" algn="just" defTabSz="1416040" rtl="0" eaLnBrk="1" fontAlgn="auto" latinLnBrk="0" hangingPunct="1">
                        <a:lnSpc>
                          <a:spcPct val="100000"/>
                        </a:lnSpc>
                        <a:spcBef>
                          <a:spcPts val="0"/>
                        </a:spcBef>
                        <a:spcAft>
                          <a:spcPts val="0"/>
                        </a:spcAft>
                        <a:buClrTx/>
                        <a:buSzTx/>
                        <a:buFontTx/>
                        <a:buNone/>
                        <a:tabLst/>
                        <a:defRPr/>
                      </a:pPr>
                      <a:r>
                        <a:rPr lang="en-GB" sz="2600" b="0" i="0" dirty="0">
                          <a:solidFill>
                            <a:schemeClr val="bg1"/>
                          </a:solidFill>
                          <a:latin typeface="Garamond" panose="02020404030301010803" pitchFamily="18" charset="0"/>
                        </a:rPr>
                        <a:t>I set out to understand what the literature says about public involvement in research. It is defined by the NIHR as research being carried out ‘with’ or ‘by’ members of the public; an active partnership with members of the public and researchers that influences and shapes research (INVOLVE, 2017). </a:t>
                      </a:r>
                    </a:p>
                    <a:p>
                      <a:pPr marL="0" marR="0" lvl="0" indent="0" algn="l" defTabSz="1416040" rtl="0" eaLnBrk="1" fontAlgn="auto" latinLnBrk="0" hangingPunct="1">
                        <a:lnSpc>
                          <a:spcPct val="100000"/>
                        </a:lnSpc>
                        <a:spcBef>
                          <a:spcPts val="0"/>
                        </a:spcBef>
                        <a:spcAft>
                          <a:spcPts val="0"/>
                        </a:spcAft>
                        <a:buClrTx/>
                        <a:buSzTx/>
                        <a:buFontTx/>
                        <a:buNone/>
                        <a:tabLst/>
                        <a:defRPr/>
                      </a:pPr>
                      <a:endParaRPr lang="en-GB" sz="2600" b="0" i="0" dirty="0">
                        <a:solidFill>
                          <a:schemeClr val="bg1"/>
                        </a:solidFill>
                        <a:latin typeface="Garamond" panose="02020404030301010803" pitchFamily="18" charset="0"/>
                      </a:endParaRPr>
                    </a:p>
                    <a:p>
                      <a:pPr marL="0" marR="0" lvl="0" indent="0" algn="just" defTabSz="1416040" rtl="0" eaLnBrk="1" fontAlgn="auto" latinLnBrk="0" hangingPunct="1">
                        <a:lnSpc>
                          <a:spcPct val="100000"/>
                        </a:lnSpc>
                        <a:spcBef>
                          <a:spcPts val="0"/>
                        </a:spcBef>
                        <a:spcAft>
                          <a:spcPts val="0"/>
                        </a:spcAft>
                        <a:buClrTx/>
                        <a:buSzTx/>
                        <a:buFontTx/>
                        <a:buNone/>
                        <a:tabLst/>
                        <a:defRPr/>
                      </a:pPr>
                      <a:r>
                        <a:rPr lang="en-GB" sz="2600" b="0" i="0" dirty="0">
                          <a:solidFill>
                            <a:schemeClr val="bg1"/>
                          </a:solidFill>
                          <a:latin typeface="Garamond" panose="02020404030301010803" pitchFamily="18" charset="0"/>
                        </a:rPr>
                        <a:t> </a:t>
                      </a:r>
                    </a:p>
                    <a:p>
                      <a:pPr marL="0" marR="0" lvl="0" indent="0" algn="just" defTabSz="1416040" rtl="0" eaLnBrk="1" fontAlgn="auto" latinLnBrk="0" hangingPunct="1">
                        <a:lnSpc>
                          <a:spcPct val="100000"/>
                        </a:lnSpc>
                        <a:spcBef>
                          <a:spcPts val="0"/>
                        </a:spcBef>
                        <a:spcAft>
                          <a:spcPts val="0"/>
                        </a:spcAft>
                        <a:buClrTx/>
                        <a:buSzTx/>
                        <a:buFontTx/>
                        <a:buNone/>
                        <a:tabLst/>
                        <a:defRPr/>
                      </a:pPr>
                      <a:endParaRPr lang="en-GB" sz="2600" b="0" i="0" dirty="0">
                        <a:solidFill>
                          <a:schemeClr val="bg1"/>
                        </a:solidFill>
                        <a:latin typeface="Garamond" panose="02020404030301010803" pitchFamily="18" charset="0"/>
                      </a:endParaRPr>
                    </a:p>
                    <a:p>
                      <a:pPr marL="0" marR="0" lvl="0" indent="0" algn="just" defTabSz="1416040" rtl="0" eaLnBrk="1" fontAlgn="auto" latinLnBrk="0" hangingPunct="1">
                        <a:lnSpc>
                          <a:spcPct val="100000"/>
                        </a:lnSpc>
                        <a:spcBef>
                          <a:spcPts val="0"/>
                        </a:spcBef>
                        <a:spcAft>
                          <a:spcPts val="0"/>
                        </a:spcAft>
                        <a:buClrTx/>
                        <a:buSzTx/>
                        <a:buFontTx/>
                        <a:buNone/>
                        <a:tabLst/>
                        <a:defRPr/>
                      </a:pPr>
                      <a:endParaRPr lang="en-GB" sz="2600" b="0" i="0" dirty="0">
                        <a:solidFill>
                          <a:schemeClr val="bg1"/>
                        </a:solidFill>
                        <a:latin typeface="Garamond" panose="02020404030301010803" pitchFamily="18" charset="0"/>
                      </a:endParaRPr>
                    </a:p>
                    <a:p>
                      <a:pPr marL="0" marR="0" lvl="0" indent="0" algn="just" defTabSz="1416040" rtl="0" eaLnBrk="1" fontAlgn="auto" latinLnBrk="0" hangingPunct="1">
                        <a:lnSpc>
                          <a:spcPct val="100000"/>
                        </a:lnSpc>
                        <a:spcBef>
                          <a:spcPts val="0"/>
                        </a:spcBef>
                        <a:spcAft>
                          <a:spcPts val="0"/>
                        </a:spcAft>
                        <a:buClrTx/>
                        <a:buSzTx/>
                        <a:buFontTx/>
                        <a:buNone/>
                        <a:tabLst/>
                        <a:defRPr/>
                      </a:pPr>
                      <a:endParaRPr lang="en-GB" sz="2600" b="0" i="0" dirty="0">
                        <a:solidFill>
                          <a:schemeClr val="bg1"/>
                        </a:solidFill>
                        <a:latin typeface="Garamond" panose="02020404030301010803" pitchFamily="18" charset="0"/>
                      </a:endParaRPr>
                    </a:p>
                    <a:p>
                      <a:pPr marL="0" marR="0" lvl="0" indent="0" algn="just" defTabSz="1416040" rtl="0" eaLnBrk="1" fontAlgn="auto" latinLnBrk="0" hangingPunct="1">
                        <a:lnSpc>
                          <a:spcPct val="100000"/>
                        </a:lnSpc>
                        <a:spcBef>
                          <a:spcPts val="0"/>
                        </a:spcBef>
                        <a:spcAft>
                          <a:spcPts val="0"/>
                        </a:spcAft>
                        <a:buClrTx/>
                        <a:buSzTx/>
                        <a:buFontTx/>
                        <a:buNone/>
                        <a:tabLst/>
                        <a:defRPr/>
                      </a:pPr>
                      <a:endParaRPr lang="en-GB" sz="2600" b="0" i="0" dirty="0">
                        <a:solidFill>
                          <a:schemeClr val="bg1"/>
                        </a:solidFill>
                        <a:latin typeface="Garamond" panose="02020404030301010803" pitchFamily="18" charset="0"/>
                      </a:endParaRPr>
                    </a:p>
                    <a:p>
                      <a:pPr marL="0" marR="0" lvl="0" indent="0" algn="just" defTabSz="1416040" rtl="0" eaLnBrk="1" fontAlgn="auto" latinLnBrk="0" hangingPunct="1">
                        <a:lnSpc>
                          <a:spcPct val="100000"/>
                        </a:lnSpc>
                        <a:spcBef>
                          <a:spcPts val="0"/>
                        </a:spcBef>
                        <a:spcAft>
                          <a:spcPts val="0"/>
                        </a:spcAft>
                        <a:buClrTx/>
                        <a:buSzTx/>
                        <a:buFontTx/>
                        <a:buNone/>
                        <a:tabLst/>
                        <a:defRPr/>
                      </a:pPr>
                      <a:endParaRPr lang="en-GB" sz="2600" b="0" i="0" dirty="0">
                        <a:solidFill>
                          <a:schemeClr val="bg1"/>
                        </a:solidFill>
                        <a:latin typeface="Garamond" panose="02020404030301010803" pitchFamily="18" charset="0"/>
                      </a:endParaRPr>
                    </a:p>
                    <a:p>
                      <a:pPr marL="0" marR="0" lvl="0" indent="0" algn="just" defTabSz="1416040" rtl="0" eaLnBrk="1" fontAlgn="auto" latinLnBrk="0" hangingPunct="1">
                        <a:lnSpc>
                          <a:spcPct val="100000"/>
                        </a:lnSpc>
                        <a:spcBef>
                          <a:spcPts val="0"/>
                        </a:spcBef>
                        <a:spcAft>
                          <a:spcPts val="0"/>
                        </a:spcAft>
                        <a:buClrTx/>
                        <a:buSzTx/>
                        <a:buFontTx/>
                        <a:buNone/>
                        <a:tabLst/>
                        <a:defRPr/>
                      </a:pPr>
                      <a:endParaRPr lang="en-GB" sz="2600" b="0" i="0" dirty="0">
                        <a:solidFill>
                          <a:schemeClr val="bg1"/>
                        </a:solidFill>
                        <a:latin typeface="Garamond" panose="02020404030301010803" pitchFamily="18" charset="0"/>
                      </a:endParaRPr>
                    </a:p>
                    <a:p>
                      <a:pPr marL="0" marR="0" lvl="0" indent="0" algn="just" defTabSz="1416040" rtl="0" eaLnBrk="1" fontAlgn="auto" latinLnBrk="0" hangingPunct="1">
                        <a:lnSpc>
                          <a:spcPct val="100000"/>
                        </a:lnSpc>
                        <a:spcBef>
                          <a:spcPts val="0"/>
                        </a:spcBef>
                        <a:spcAft>
                          <a:spcPts val="0"/>
                        </a:spcAft>
                        <a:buClrTx/>
                        <a:buSzTx/>
                        <a:buFontTx/>
                        <a:buNone/>
                        <a:tabLst/>
                        <a:defRPr/>
                      </a:pPr>
                      <a:endParaRPr lang="en-GB" sz="2600" b="0" i="0" dirty="0">
                        <a:solidFill>
                          <a:schemeClr val="bg1"/>
                        </a:solidFill>
                        <a:latin typeface="Garamond" panose="02020404030301010803" pitchFamily="18" charset="0"/>
                      </a:endParaRPr>
                    </a:p>
                    <a:p>
                      <a:pPr marL="0" marR="0" lvl="0" indent="0" algn="just" defTabSz="1416040" rtl="0" eaLnBrk="1" fontAlgn="auto" latinLnBrk="0" hangingPunct="1">
                        <a:lnSpc>
                          <a:spcPct val="100000"/>
                        </a:lnSpc>
                        <a:spcBef>
                          <a:spcPts val="0"/>
                        </a:spcBef>
                        <a:spcAft>
                          <a:spcPts val="0"/>
                        </a:spcAft>
                        <a:buClrTx/>
                        <a:buSzTx/>
                        <a:buFontTx/>
                        <a:buNone/>
                        <a:tabLst/>
                        <a:defRPr/>
                      </a:pPr>
                      <a:endParaRPr lang="en-GB" sz="2600" b="0" i="0" dirty="0">
                        <a:solidFill>
                          <a:schemeClr val="bg1"/>
                        </a:solidFill>
                        <a:latin typeface="Garamond" panose="02020404030301010803" pitchFamily="18" charset="0"/>
                      </a:endParaRPr>
                    </a:p>
                    <a:p>
                      <a:pPr marL="0" marR="0" lvl="0" indent="0" algn="just" defTabSz="1416040" rtl="0" eaLnBrk="1" fontAlgn="auto" latinLnBrk="0" hangingPunct="1">
                        <a:lnSpc>
                          <a:spcPct val="100000"/>
                        </a:lnSpc>
                        <a:spcBef>
                          <a:spcPts val="0"/>
                        </a:spcBef>
                        <a:spcAft>
                          <a:spcPts val="0"/>
                        </a:spcAft>
                        <a:buClrTx/>
                        <a:buSzTx/>
                        <a:buFontTx/>
                        <a:buNone/>
                        <a:tabLst/>
                        <a:defRPr/>
                      </a:pPr>
                      <a:endParaRPr lang="en-GB" sz="2600" b="0" i="0" dirty="0">
                        <a:solidFill>
                          <a:schemeClr val="bg1"/>
                        </a:solidFill>
                        <a:latin typeface="Garamond" panose="02020404030301010803" pitchFamily="18" charset="0"/>
                      </a:endParaRPr>
                    </a:p>
                    <a:p>
                      <a:pPr marL="0" marR="0" lvl="0" indent="0" algn="just" defTabSz="1416040" rtl="0" eaLnBrk="1" fontAlgn="auto" latinLnBrk="0" hangingPunct="1">
                        <a:lnSpc>
                          <a:spcPct val="100000"/>
                        </a:lnSpc>
                        <a:spcBef>
                          <a:spcPts val="0"/>
                        </a:spcBef>
                        <a:spcAft>
                          <a:spcPts val="0"/>
                        </a:spcAft>
                        <a:buClrTx/>
                        <a:buSzTx/>
                        <a:buFontTx/>
                        <a:buNone/>
                        <a:tabLst/>
                        <a:defRPr/>
                      </a:pPr>
                      <a:endParaRPr lang="en-GB" sz="2600" b="0" i="0" dirty="0">
                        <a:solidFill>
                          <a:schemeClr val="bg1"/>
                        </a:solidFill>
                        <a:latin typeface="Garamond" panose="02020404030301010803" pitchFamily="18" charset="0"/>
                      </a:endParaRPr>
                    </a:p>
                    <a:p>
                      <a:pPr marL="0" marR="0" lvl="0" indent="0" algn="just" defTabSz="1416040" rtl="0" eaLnBrk="1" fontAlgn="auto" latinLnBrk="0" hangingPunct="1">
                        <a:lnSpc>
                          <a:spcPct val="100000"/>
                        </a:lnSpc>
                        <a:spcBef>
                          <a:spcPts val="0"/>
                        </a:spcBef>
                        <a:spcAft>
                          <a:spcPts val="0"/>
                        </a:spcAft>
                        <a:buClrTx/>
                        <a:buSzTx/>
                        <a:buFontTx/>
                        <a:buNone/>
                        <a:tabLst/>
                        <a:defRPr/>
                      </a:pPr>
                      <a:endParaRPr lang="en-GB" sz="2600" b="0" i="0" dirty="0">
                        <a:solidFill>
                          <a:schemeClr val="bg1"/>
                        </a:solidFill>
                        <a:latin typeface="Garamond" panose="02020404030301010803" pitchFamily="18" charset="0"/>
                      </a:endParaRPr>
                    </a:p>
                    <a:p>
                      <a:pPr marL="0" marR="0" lvl="0" indent="0" algn="just" defTabSz="1416040" rtl="0" eaLnBrk="1" fontAlgn="auto" latinLnBrk="0" hangingPunct="1">
                        <a:lnSpc>
                          <a:spcPct val="100000"/>
                        </a:lnSpc>
                        <a:spcBef>
                          <a:spcPts val="0"/>
                        </a:spcBef>
                        <a:spcAft>
                          <a:spcPts val="0"/>
                        </a:spcAft>
                        <a:buClrTx/>
                        <a:buSzTx/>
                        <a:buFontTx/>
                        <a:buNone/>
                        <a:tabLst/>
                        <a:defRPr/>
                      </a:pPr>
                      <a:endParaRPr lang="en-GB" sz="2600" b="0" i="0" dirty="0">
                        <a:solidFill>
                          <a:schemeClr val="bg1"/>
                        </a:solidFill>
                        <a:latin typeface="Garamond" panose="02020404030301010803" pitchFamily="18" charset="0"/>
                      </a:endParaRPr>
                    </a:p>
                    <a:p>
                      <a:pPr marL="0" marR="0" lvl="0" indent="0" algn="just" defTabSz="1416040" rtl="0" eaLnBrk="1" fontAlgn="auto" latinLnBrk="0" hangingPunct="1">
                        <a:lnSpc>
                          <a:spcPct val="100000"/>
                        </a:lnSpc>
                        <a:spcBef>
                          <a:spcPts val="0"/>
                        </a:spcBef>
                        <a:spcAft>
                          <a:spcPts val="0"/>
                        </a:spcAft>
                        <a:buClrTx/>
                        <a:buSzTx/>
                        <a:buFontTx/>
                        <a:buNone/>
                        <a:tabLst/>
                        <a:defRPr/>
                      </a:pPr>
                      <a:endParaRPr lang="en-GB" sz="2600" b="0" i="0" dirty="0">
                        <a:solidFill>
                          <a:schemeClr val="bg1"/>
                        </a:solidFill>
                        <a:latin typeface="Garamond" panose="02020404030301010803" pitchFamily="18" charset="0"/>
                      </a:endParaRPr>
                    </a:p>
                    <a:p>
                      <a:pPr marL="0" marR="0" lvl="0" indent="0" algn="just" defTabSz="1416040" rtl="0" eaLnBrk="1" fontAlgn="auto" latinLnBrk="0" hangingPunct="1">
                        <a:lnSpc>
                          <a:spcPct val="100000"/>
                        </a:lnSpc>
                        <a:spcBef>
                          <a:spcPts val="0"/>
                        </a:spcBef>
                        <a:spcAft>
                          <a:spcPts val="0"/>
                        </a:spcAft>
                        <a:buClrTx/>
                        <a:buSzTx/>
                        <a:buFontTx/>
                        <a:buNone/>
                        <a:tabLst/>
                        <a:defRPr/>
                      </a:pPr>
                      <a:r>
                        <a:rPr lang="en-GB" sz="2600" b="0" i="0" dirty="0">
                          <a:solidFill>
                            <a:schemeClr val="bg1"/>
                          </a:solidFill>
                          <a:latin typeface="Garamond" panose="02020404030301010803" pitchFamily="18" charset="0"/>
                        </a:rPr>
                        <a:t>A critical analysis has provided me with a better understanding of the strengths and weaknesses of various approaches to public involvement, and guide me in choosing the best approach to use for involving and engaging disadvantaged families.</a:t>
                      </a:r>
                    </a:p>
                    <a:p>
                      <a:pPr marL="0" marR="0" lvl="0" indent="0" algn="just" defTabSz="1416040" rtl="0" eaLnBrk="1" fontAlgn="auto" latinLnBrk="0" hangingPunct="1">
                        <a:lnSpc>
                          <a:spcPct val="100000"/>
                        </a:lnSpc>
                        <a:spcBef>
                          <a:spcPts val="0"/>
                        </a:spcBef>
                        <a:spcAft>
                          <a:spcPts val="0"/>
                        </a:spcAft>
                        <a:buClrTx/>
                        <a:buSzTx/>
                        <a:buFontTx/>
                        <a:buNone/>
                        <a:tabLst/>
                        <a:defRPr/>
                      </a:pPr>
                      <a:endParaRPr lang="en-GB" sz="2600" b="0" i="0" dirty="0">
                        <a:solidFill>
                          <a:schemeClr val="bg1"/>
                        </a:solidFill>
                        <a:latin typeface="Garamond" panose="02020404030301010803" pitchFamily="18" charset="0"/>
                      </a:endParaRPr>
                    </a:p>
                    <a:p>
                      <a:pPr marL="0" marR="0" lvl="0" indent="0" algn="just" defTabSz="1416040" rtl="0" eaLnBrk="1" fontAlgn="auto" latinLnBrk="0" hangingPunct="1">
                        <a:lnSpc>
                          <a:spcPct val="100000"/>
                        </a:lnSpc>
                        <a:spcBef>
                          <a:spcPts val="0"/>
                        </a:spcBef>
                        <a:spcAft>
                          <a:spcPts val="0"/>
                        </a:spcAft>
                        <a:buClrTx/>
                        <a:buSzTx/>
                        <a:buFontTx/>
                        <a:buNone/>
                        <a:tabLst/>
                        <a:defRPr/>
                      </a:pPr>
                      <a:r>
                        <a:rPr lang="en-GB" sz="2600" b="0" i="0" dirty="0">
                          <a:solidFill>
                            <a:schemeClr val="bg1"/>
                          </a:solidFill>
                          <a:latin typeface="Garamond" panose="02020404030301010803" pitchFamily="18" charset="0"/>
                        </a:rPr>
                        <a:t>Previously, parents views have typically been sought on just a specific part of a project. This type of targeted consultation, often seems tokenistic. In contrast, the user-led approach emphasises parents at the centre of decision-making, where they are involved in generating ideas and taking the lead in directing the nature of the research, as described by Hughes and Duffy (2018). The latter, requires a significant investment of time and resource to establish trust and maintain collaborative relationships with the public </a:t>
                      </a:r>
                      <a:r>
                        <a:rPr lang="en-GB" sz="2600" b="0" dirty="0">
                          <a:solidFill>
                            <a:schemeClr val="bg1"/>
                          </a:solidFill>
                          <a:latin typeface="Garamond" panose="02020404030301010803" pitchFamily="18" charset="0"/>
                        </a:rPr>
                        <a:t>(Domecq et al. 2014).</a:t>
                      </a:r>
                      <a:r>
                        <a:rPr lang="en-GB" sz="2000" b="0" i="0" dirty="0">
                          <a:solidFill>
                            <a:schemeClr val="bg1"/>
                          </a:solidFill>
                          <a:latin typeface="Garamond" panose="02020404030301010803" pitchFamily="18" charset="0"/>
                        </a:rPr>
                        <a:t> </a:t>
                      </a:r>
                      <a:endParaRPr lang="en-GB" sz="2600" b="0" i="0" dirty="0">
                        <a:solidFill>
                          <a:schemeClr val="bg1"/>
                        </a:solidFill>
                        <a:latin typeface="Garamond" panose="02020404030301010803" pitchFamily="18" charset="0"/>
                      </a:endParaRPr>
                    </a:p>
                  </a:txBody>
                  <a:tcPr>
                    <a:noFill/>
                  </a:tcPr>
                </a:tc>
                <a:extLst>
                  <a:ext uri="{0D108BD9-81ED-4DB2-BD59-A6C34878D82A}">
                    <a16:rowId xmlns:a16="http://schemas.microsoft.com/office/drawing/2014/main" val="3947422387"/>
                  </a:ext>
                </a:extLst>
              </a:tr>
            </a:tbl>
          </a:graphicData>
        </a:graphic>
      </p:graphicFrame>
      <p:graphicFrame>
        <p:nvGraphicFramePr>
          <p:cNvPr id="5" name="Table 4">
            <a:extLst>
              <a:ext uri="{FF2B5EF4-FFF2-40B4-BE49-F238E27FC236}">
                <a16:creationId xmlns:a16="http://schemas.microsoft.com/office/drawing/2014/main" id="{7458C157-1FC0-F889-1675-643AE3AFBB0F}"/>
              </a:ext>
            </a:extLst>
          </p:cNvPr>
          <p:cNvGraphicFramePr>
            <a:graphicFrameLocks noGrp="1"/>
          </p:cNvGraphicFramePr>
          <p:nvPr>
            <p:extLst>
              <p:ext uri="{D42A27DB-BD31-4B8C-83A1-F6EECF244321}">
                <p14:modId xmlns:p14="http://schemas.microsoft.com/office/powerpoint/2010/main" val="2756953906"/>
              </p:ext>
            </p:extLst>
          </p:nvPr>
        </p:nvGraphicFramePr>
        <p:xfrm>
          <a:off x="8101815" y="4358133"/>
          <a:ext cx="14245285" cy="15319756"/>
        </p:xfrm>
        <a:graphic>
          <a:graphicData uri="http://schemas.openxmlformats.org/drawingml/2006/table">
            <a:tbl>
              <a:tblPr firstRow="1" bandRow="1">
                <a:tableStyleId>{5C22544A-7EE6-4342-B048-85BDC9FD1C3A}</a:tableStyleId>
              </a:tblPr>
              <a:tblGrid>
                <a:gridCol w="14245285">
                  <a:extLst>
                    <a:ext uri="{9D8B030D-6E8A-4147-A177-3AD203B41FA5}">
                      <a16:colId xmlns:a16="http://schemas.microsoft.com/office/drawing/2014/main" val="682267506"/>
                    </a:ext>
                  </a:extLst>
                </a:gridCol>
              </a:tblGrid>
              <a:tr h="15319756">
                <a:tc>
                  <a:txBody>
                    <a:bodyPr/>
                    <a:lstStyle/>
                    <a:p>
                      <a:pPr marL="0" marR="0" lvl="0" indent="0" algn="just" defTabSz="1416040" rtl="0" eaLnBrk="1" fontAlgn="auto" latinLnBrk="0" hangingPunct="1">
                        <a:lnSpc>
                          <a:spcPct val="100000"/>
                        </a:lnSpc>
                        <a:spcBef>
                          <a:spcPts val="0"/>
                        </a:spcBef>
                        <a:spcAft>
                          <a:spcPts val="0"/>
                        </a:spcAft>
                        <a:buClrTx/>
                        <a:buSzTx/>
                        <a:buFontTx/>
                        <a:buNone/>
                        <a:tabLst/>
                        <a:defRPr/>
                      </a:pPr>
                      <a:r>
                        <a:rPr lang="en-GB" sz="2600" b="0" i="0" dirty="0">
                          <a:solidFill>
                            <a:schemeClr val="bg1"/>
                          </a:solidFill>
                          <a:latin typeface="Garamond" panose="02020404030301010803" pitchFamily="18" charset="0"/>
                        </a:rPr>
                        <a:t>Rolfe et </a:t>
                      </a:r>
                      <a:r>
                        <a:rPr lang="en-GB" sz="2600" b="0" i="0" dirty="0" err="1">
                          <a:solidFill>
                            <a:schemeClr val="bg1"/>
                          </a:solidFill>
                          <a:latin typeface="Garamond" panose="02020404030301010803" pitchFamily="18" charset="0"/>
                        </a:rPr>
                        <a:t>al’s</a:t>
                      </a:r>
                      <a:r>
                        <a:rPr lang="en-GB" sz="2600" b="0" i="0" dirty="0">
                          <a:solidFill>
                            <a:schemeClr val="bg1"/>
                          </a:solidFill>
                          <a:latin typeface="Garamond" panose="02020404030301010803" pitchFamily="18" charset="0"/>
                        </a:rPr>
                        <a:t> (2001) reflective cycle ‘what?’, ‘so what?’, ‘now what?’ has enabled me to make sense of and process my thoughts and feelings. This journey has unearthed several frustrations; my professional role and how it sits in the space between being bridge builder and translator for both researchers and people. I am grappling with how to make sense of and understand research vocabulary, so I can help it make sense to patients and members of the public, even more so to people from underserved and disadvantaged groups, who wouldn’t normally get involved in research and furthermore, so I can make it make sense to researchers. </a:t>
                      </a:r>
                    </a:p>
                    <a:p>
                      <a:endParaRPr lang="en-GB" sz="2600" b="0" dirty="0">
                        <a:solidFill>
                          <a:schemeClr val="bg1"/>
                        </a:solidFill>
                        <a:latin typeface="Garamond" panose="02020404030301010803" pitchFamily="18" charset="0"/>
                      </a:endParaRPr>
                    </a:p>
                    <a:p>
                      <a:endParaRPr lang="en-GB" sz="2600" dirty="0">
                        <a:solidFill>
                          <a:schemeClr val="bg1"/>
                        </a:solidFill>
                        <a:latin typeface="Garamond" panose="02020404030301010803" pitchFamily="18" charset="0"/>
                      </a:endParaRPr>
                    </a:p>
                    <a:p>
                      <a:endParaRPr lang="en-GB" sz="2600" dirty="0">
                        <a:solidFill>
                          <a:schemeClr val="bg1"/>
                        </a:solidFill>
                        <a:latin typeface="Garamond" panose="02020404030301010803" pitchFamily="18" charset="0"/>
                      </a:endParaRPr>
                    </a:p>
                    <a:p>
                      <a:endParaRPr lang="en-GB" sz="2600" dirty="0">
                        <a:solidFill>
                          <a:schemeClr val="bg1"/>
                        </a:solidFill>
                        <a:latin typeface="Garamond" panose="02020404030301010803" pitchFamily="18" charset="0"/>
                      </a:endParaRPr>
                    </a:p>
                    <a:p>
                      <a:endParaRPr lang="en-GB" sz="2600" dirty="0">
                        <a:solidFill>
                          <a:schemeClr val="bg1"/>
                        </a:solidFill>
                        <a:latin typeface="Garamond" panose="02020404030301010803" pitchFamily="18" charset="0"/>
                      </a:endParaRPr>
                    </a:p>
                    <a:p>
                      <a:endParaRPr lang="en-GB" sz="2600" dirty="0">
                        <a:solidFill>
                          <a:schemeClr val="bg1"/>
                        </a:solidFill>
                        <a:latin typeface="Garamond" panose="02020404030301010803" pitchFamily="18" charset="0"/>
                      </a:endParaRPr>
                    </a:p>
                    <a:p>
                      <a:endParaRPr lang="en-GB" sz="2600" dirty="0">
                        <a:solidFill>
                          <a:schemeClr val="bg1"/>
                        </a:solidFill>
                        <a:latin typeface="Garamond" panose="02020404030301010803" pitchFamily="18" charset="0"/>
                      </a:endParaRPr>
                    </a:p>
                    <a:p>
                      <a:endParaRPr lang="en-GB" sz="2600" dirty="0">
                        <a:solidFill>
                          <a:schemeClr val="bg1"/>
                        </a:solidFill>
                        <a:latin typeface="Garamond" panose="02020404030301010803" pitchFamily="18" charset="0"/>
                      </a:endParaRPr>
                    </a:p>
                    <a:p>
                      <a:endParaRPr lang="en-GB" sz="2600" dirty="0">
                        <a:solidFill>
                          <a:schemeClr val="bg1"/>
                        </a:solidFill>
                        <a:latin typeface="Garamond" panose="02020404030301010803" pitchFamily="18" charset="0"/>
                      </a:endParaRPr>
                    </a:p>
                    <a:p>
                      <a:endParaRPr lang="en-GB" sz="2600" dirty="0">
                        <a:solidFill>
                          <a:schemeClr val="bg1"/>
                        </a:solidFill>
                        <a:latin typeface="Garamond" panose="02020404030301010803" pitchFamily="18" charset="0"/>
                      </a:endParaRPr>
                    </a:p>
                    <a:p>
                      <a:pPr algn="just"/>
                      <a:endParaRPr lang="en-GB" sz="2600" b="0" i="0" dirty="0">
                        <a:solidFill>
                          <a:schemeClr val="bg1"/>
                        </a:solidFill>
                        <a:latin typeface="Garamond" panose="02020404030301010803" pitchFamily="18" charset="0"/>
                      </a:endParaRPr>
                    </a:p>
                    <a:p>
                      <a:pPr algn="just"/>
                      <a:endParaRPr lang="en-GB" sz="2600" b="0" i="0" dirty="0">
                        <a:solidFill>
                          <a:schemeClr val="bg1"/>
                        </a:solidFill>
                        <a:latin typeface="Garamond" panose="02020404030301010803" pitchFamily="18" charset="0"/>
                      </a:endParaRPr>
                    </a:p>
                    <a:p>
                      <a:pPr algn="just"/>
                      <a:endParaRPr lang="en-GB" sz="2600" b="0" i="0" dirty="0">
                        <a:solidFill>
                          <a:schemeClr val="bg1"/>
                        </a:solidFill>
                        <a:latin typeface="Garamond" panose="02020404030301010803" pitchFamily="18" charset="0"/>
                      </a:endParaRPr>
                    </a:p>
                    <a:p>
                      <a:pPr algn="just"/>
                      <a:endParaRPr lang="en-GB" sz="2600" b="0" i="0" dirty="0">
                        <a:solidFill>
                          <a:schemeClr val="bg1"/>
                        </a:solidFill>
                        <a:latin typeface="Garamond" panose="02020404030301010803" pitchFamily="18" charset="0"/>
                      </a:endParaRPr>
                    </a:p>
                    <a:p>
                      <a:pPr algn="just"/>
                      <a:r>
                        <a:rPr lang="en-GB" sz="2600" b="0" i="0" dirty="0">
                          <a:solidFill>
                            <a:schemeClr val="bg1"/>
                          </a:solidFill>
                          <a:latin typeface="Garamond" panose="02020404030301010803" pitchFamily="18" charset="0"/>
                        </a:rPr>
                        <a:t>Grappling with these frustrations against the backdrop of literature has enabled me to understand:</a:t>
                      </a:r>
                    </a:p>
                    <a:p>
                      <a:pPr algn="just"/>
                      <a:endParaRPr lang="en-GB" sz="2600" b="0" i="0" dirty="0">
                        <a:solidFill>
                          <a:schemeClr val="bg1"/>
                        </a:solidFill>
                        <a:latin typeface="Garamond" panose="02020404030301010803" pitchFamily="18" charset="0"/>
                      </a:endParaRPr>
                    </a:p>
                    <a:p>
                      <a:pPr algn="just"/>
                      <a:endParaRPr lang="en-GB" sz="2600" b="0" i="0" dirty="0">
                        <a:solidFill>
                          <a:schemeClr val="bg1"/>
                        </a:solidFill>
                        <a:latin typeface="Garamond" panose="02020404030301010803" pitchFamily="18" charset="0"/>
                      </a:endParaRPr>
                    </a:p>
                    <a:p>
                      <a:pPr algn="just"/>
                      <a:endParaRPr lang="en-GB" sz="2600" b="0" i="0" dirty="0">
                        <a:solidFill>
                          <a:schemeClr val="bg1"/>
                        </a:solidFill>
                        <a:latin typeface="Garamond" panose="02020404030301010803" pitchFamily="18" charset="0"/>
                      </a:endParaRPr>
                    </a:p>
                    <a:p>
                      <a:pPr marL="0" marR="0" lvl="0" indent="0" algn="just" defTabSz="1416040" rtl="0" eaLnBrk="1" fontAlgn="auto" latinLnBrk="0" hangingPunct="1">
                        <a:lnSpc>
                          <a:spcPct val="100000"/>
                        </a:lnSpc>
                        <a:spcBef>
                          <a:spcPts val="0"/>
                        </a:spcBef>
                        <a:spcAft>
                          <a:spcPts val="0"/>
                        </a:spcAft>
                        <a:buClrTx/>
                        <a:buSzTx/>
                        <a:buFontTx/>
                        <a:buNone/>
                        <a:tabLst/>
                        <a:defRPr/>
                      </a:pPr>
                      <a:r>
                        <a:rPr lang="en-GB" sz="2600" b="0" i="0" dirty="0">
                          <a:solidFill>
                            <a:schemeClr val="bg1"/>
                          </a:solidFill>
                          <a:latin typeface="Garamond" panose="02020404030301010803" pitchFamily="18" charset="0"/>
                        </a:rPr>
                        <a:t>It has also reminded me of the power of people’s lived experience. When I hear someone else’s story, I stand in their shoes and reflect on what matters most and how they might feel. This helps me to have a different perspective.  Fraser (2001) proposed the idea of having ‘knowledge spaces’ where people can come together and share their knowledge and perspectives to inform decision-making and where system and life worlds can come together. Sharing lived experiences and feeling listened to, is an important part of building trust. These are some of the positive attributes that public members have shared of being involved in research and some of the challenges too. It’s an important reminder that people matter most and I must try not to lose sight of the person in the ‘messiness’:</a:t>
                      </a:r>
                    </a:p>
                    <a:p>
                      <a:pPr marL="0" marR="0" lvl="0" indent="0" algn="just" defTabSz="1416040" rtl="0" eaLnBrk="1" fontAlgn="auto" latinLnBrk="0" hangingPunct="1">
                        <a:lnSpc>
                          <a:spcPct val="100000"/>
                        </a:lnSpc>
                        <a:spcBef>
                          <a:spcPts val="0"/>
                        </a:spcBef>
                        <a:spcAft>
                          <a:spcPts val="0"/>
                        </a:spcAft>
                        <a:buClrTx/>
                        <a:buSzTx/>
                        <a:buFontTx/>
                        <a:buNone/>
                        <a:tabLst/>
                        <a:defRPr/>
                      </a:pPr>
                      <a:endParaRPr lang="en-GB" sz="2600" b="0" i="0" dirty="0">
                        <a:solidFill>
                          <a:schemeClr val="bg1"/>
                        </a:solidFill>
                        <a:latin typeface="Garamond" panose="02020404030301010803" pitchFamily="18" charset="0"/>
                      </a:endParaRPr>
                    </a:p>
                    <a:p>
                      <a:pPr algn="ctr"/>
                      <a:endParaRPr lang="en-GB" sz="2600" i="1" dirty="0">
                        <a:solidFill>
                          <a:schemeClr val="bg1"/>
                        </a:solidFill>
                        <a:latin typeface="Garamond" panose="02020404030301010803" pitchFamily="18" charset="0"/>
                      </a:endParaRPr>
                    </a:p>
                  </a:txBody>
                  <a:tcPr>
                    <a:noFill/>
                  </a:tcPr>
                </a:tc>
                <a:extLst>
                  <a:ext uri="{0D108BD9-81ED-4DB2-BD59-A6C34878D82A}">
                    <a16:rowId xmlns:a16="http://schemas.microsoft.com/office/drawing/2014/main" val="3947422387"/>
                  </a:ext>
                </a:extLst>
              </a:tr>
            </a:tbl>
          </a:graphicData>
        </a:graphic>
      </p:graphicFrame>
      <p:graphicFrame>
        <p:nvGraphicFramePr>
          <p:cNvPr id="6" name="Table 4">
            <a:extLst>
              <a:ext uri="{FF2B5EF4-FFF2-40B4-BE49-F238E27FC236}">
                <a16:creationId xmlns:a16="http://schemas.microsoft.com/office/drawing/2014/main" id="{F55D71CD-3A5B-9950-4605-FC5714B25C71}"/>
              </a:ext>
            </a:extLst>
          </p:cNvPr>
          <p:cNvGraphicFramePr>
            <a:graphicFrameLocks noGrp="1"/>
          </p:cNvGraphicFramePr>
          <p:nvPr>
            <p:extLst>
              <p:ext uri="{D42A27DB-BD31-4B8C-83A1-F6EECF244321}">
                <p14:modId xmlns:p14="http://schemas.microsoft.com/office/powerpoint/2010/main" val="3998040195"/>
              </p:ext>
            </p:extLst>
          </p:nvPr>
        </p:nvGraphicFramePr>
        <p:xfrm>
          <a:off x="22498869" y="4358133"/>
          <a:ext cx="7299678" cy="15319754"/>
        </p:xfrm>
        <a:graphic>
          <a:graphicData uri="http://schemas.openxmlformats.org/drawingml/2006/table">
            <a:tbl>
              <a:tblPr firstRow="1" bandRow="1">
                <a:tableStyleId>{5C22544A-7EE6-4342-B048-85BDC9FD1C3A}</a:tableStyleId>
              </a:tblPr>
              <a:tblGrid>
                <a:gridCol w="7299678">
                  <a:extLst>
                    <a:ext uri="{9D8B030D-6E8A-4147-A177-3AD203B41FA5}">
                      <a16:colId xmlns:a16="http://schemas.microsoft.com/office/drawing/2014/main" val="682267506"/>
                    </a:ext>
                  </a:extLst>
                </a:gridCol>
              </a:tblGrid>
              <a:tr h="15319754">
                <a:tc>
                  <a:txBody>
                    <a:bodyPr/>
                    <a:lstStyle/>
                    <a:p>
                      <a:pPr algn="just"/>
                      <a:r>
                        <a:rPr lang="en-GB" sz="2600" b="0" i="0" dirty="0">
                          <a:solidFill>
                            <a:schemeClr val="bg1"/>
                          </a:solidFill>
                          <a:latin typeface="Garamond" panose="02020404030301010803" pitchFamily="18" charset="0"/>
                        </a:rPr>
                        <a:t>Reflecting on my levels of confidence with different aspects of public involvement and engagement:</a:t>
                      </a:r>
                    </a:p>
                    <a:p>
                      <a:pPr algn="just"/>
                      <a:endParaRPr lang="en-GB" sz="2600" b="0" i="0" dirty="0">
                        <a:solidFill>
                          <a:schemeClr val="bg1"/>
                        </a:solidFill>
                        <a:latin typeface="Garamond" panose="02020404030301010803" pitchFamily="18" charset="0"/>
                      </a:endParaRPr>
                    </a:p>
                    <a:p>
                      <a:pPr algn="just"/>
                      <a:endParaRPr lang="en-GB" sz="2600" b="0" i="0" dirty="0">
                        <a:solidFill>
                          <a:schemeClr val="bg1"/>
                        </a:solidFill>
                        <a:latin typeface="Garamond" panose="02020404030301010803" pitchFamily="18" charset="0"/>
                      </a:endParaRPr>
                    </a:p>
                    <a:p>
                      <a:pPr algn="just"/>
                      <a:endParaRPr lang="en-GB" sz="2600" b="0" i="0" dirty="0">
                        <a:solidFill>
                          <a:schemeClr val="bg1"/>
                        </a:solidFill>
                        <a:latin typeface="Garamond" panose="02020404030301010803" pitchFamily="18" charset="0"/>
                      </a:endParaRPr>
                    </a:p>
                    <a:p>
                      <a:pPr algn="just"/>
                      <a:endParaRPr lang="en-GB" sz="2600" b="0" i="0" dirty="0">
                        <a:solidFill>
                          <a:schemeClr val="bg1"/>
                        </a:solidFill>
                        <a:latin typeface="Garamond" panose="02020404030301010803" pitchFamily="18" charset="0"/>
                      </a:endParaRPr>
                    </a:p>
                    <a:p>
                      <a:pPr algn="just"/>
                      <a:endParaRPr lang="en-GB" sz="2600" b="0" i="0" dirty="0">
                        <a:solidFill>
                          <a:schemeClr val="bg1"/>
                        </a:solidFill>
                        <a:latin typeface="Garamond" panose="02020404030301010803" pitchFamily="18" charset="0"/>
                      </a:endParaRPr>
                    </a:p>
                    <a:p>
                      <a:pPr algn="just"/>
                      <a:endParaRPr lang="en-GB" sz="2600" b="0" i="0" dirty="0">
                        <a:solidFill>
                          <a:schemeClr val="bg1"/>
                        </a:solidFill>
                        <a:latin typeface="Garamond" panose="02020404030301010803" pitchFamily="18" charset="0"/>
                      </a:endParaRPr>
                    </a:p>
                    <a:p>
                      <a:pPr algn="just"/>
                      <a:endParaRPr lang="en-GB" sz="2600" b="0" i="0" dirty="0">
                        <a:solidFill>
                          <a:schemeClr val="bg1"/>
                        </a:solidFill>
                        <a:latin typeface="Garamond" panose="02020404030301010803" pitchFamily="18" charset="0"/>
                      </a:endParaRPr>
                    </a:p>
                    <a:p>
                      <a:pPr algn="just"/>
                      <a:r>
                        <a:rPr lang="en-GB" sz="2600" b="0" i="0" dirty="0">
                          <a:solidFill>
                            <a:schemeClr val="bg1"/>
                          </a:solidFill>
                          <a:latin typeface="Garamond" panose="02020404030301010803" pitchFamily="18" charset="0"/>
                        </a:rPr>
                        <a:t>Following conversations with staff at the family hub, my proposed involvement and engagement project with parents, is using a… </a:t>
                      </a:r>
                    </a:p>
                    <a:p>
                      <a:pPr algn="just"/>
                      <a:endParaRPr lang="en-GB" sz="2600" b="0" i="0" dirty="0">
                        <a:solidFill>
                          <a:schemeClr val="bg1"/>
                        </a:solidFill>
                        <a:latin typeface="Garamond" panose="02020404030301010803" pitchFamily="18" charset="0"/>
                      </a:endParaRPr>
                    </a:p>
                    <a:p>
                      <a:pPr algn="just"/>
                      <a:endParaRPr lang="en-GB" sz="2600" b="0" i="0" dirty="0">
                        <a:solidFill>
                          <a:schemeClr val="bg1"/>
                        </a:solidFill>
                        <a:latin typeface="Garamond" panose="02020404030301010803" pitchFamily="18" charset="0"/>
                      </a:endParaRPr>
                    </a:p>
                    <a:p>
                      <a:pPr algn="just"/>
                      <a:endParaRPr lang="en-GB" sz="2600" b="0" i="0" dirty="0">
                        <a:solidFill>
                          <a:schemeClr val="bg1"/>
                        </a:solidFill>
                        <a:latin typeface="Garamond" panose="02020404030301010803" pitchFamily="18" charset="0"/>
                      </a:endParaRPr>
                    </a:p>
                    <a:p>
                      <a:pPr algn="just"/>
                      <a:endParaRPr lang="en-GB" sz="2600" b="0" i="0" dirty="0">
                        <a:solidFill>
                          <a:schemeClr val="bg1"/>
                        </a:solidFill>
                        <a:latin typeface="Garamond" panose="02020404030301010803" pitchFamily="18" charset="0"/>
                      </a:endParaRPr>
                    </a:p>
                    <a:p>
                      <a:pPr algn="just"/>
                      <a:endParaRPr lang="en-GB" sz="2600" b="0" i="0" dirty="0">
                        <a:solidFill>
                          <a:schemeClr val="bg1"/>
                        </a:solidFill>
                        <a:latin typeface="Garamond" panose="02020404030301010803" pitchFamily="18" charset="0"/>
                      </a:endParaRPr>
                    </a:p>
                    <a:p>
                      <a:pPr algn="just"/>
                      <a:endParaRPr lang="en-GB" sz="2600" b="0" i="0" dirty="0">
                        <a:solidFill>
                          <a:schemeClr val="bg1"/>
                        </a:solidFill>
                        <a:latin typeface="Garamond" panose="02020404030301010803" pitchFamily="18" charset="0"/>
                      </a:endParaRPr>
                    </a:p>
                    <a:p>
                      <a:pPr algn="just"/>
                      <a:endParaRPr lang="en-GB" sz="2600" b="0" i="0" dirty="0">
                        <a:solidFill>
                          <a:schemeClr val="bg1"/>
                        </a:solidFill>
                        <a:latin typeface="Garamond" panose="02020404030301010803" pitchFamily="18" charset="0"/>
                      </a:endParaRPr>
                    </a:p>
                    <a:p>
                      <a:pPr algn="just"/>
                      <a:endParaRPr lang="en-GB" sz="2600" b="0" i="0" dirty="0">
                        <a:solidFill>
                          <a:schemeClr val="bg1"/>
                        </a:solidFill>
                        <a:latin typeface="Garamond" panose="02020404030301010803" pitchFamily="18" charset="0"/>
                      </a:endParaRPr>
                    </a:p>
                    <a:p>
                      <a:pPr algn="just"/>
                      <a:endParaRPr lang="en-GB" sz="2600" b="0" i="0" dirty="0">
                        <a:solidFill>
                          <a:schemeClr val="bg1"/>
                        </a:solidFill>
                        <a:latin typeface="Garamond" panose="02020404030301010803" pitchFamily="18" charset="0"/>
                      </a:endParaRPr>
                    </a:p>
                    <a:p>
                      <a:pPr algn="just"/>
                      <a:endParaRPr lang="en-GB" sz="2600" b="0" i="0" dirty="0">
                        <a:solidFill>
                          <a:schemeClr val="bg1"/>
                        </a:solidFill>
                        <a:latin typeface="Garamond" panose="02020404030301010803" pitchFamily="18" charset="0"/>
                      </a:endParaRPr>
                    </a:p>
                    <a:p>
                      <a:pPr algn="just"/>
                      <a:endParaRPr lang="en-GB" sz="2600" b="0" i="0" dirty="0">
                        <a:solidFill>
                          <a:schemeClr val="bg1"/>
                        </a:solidFill>
                        <a:latin typeface="Garamond" panose="02020404030301010803" pitchFamily="18" charset="0"/>
                      </a:endParaRPr>
                    </a:p>
                    <a:p>
                      <a:pPr algn="just"/>
                      <a:endParaRPr lang="en-GB" sz="2600" b="0" i="0" dirty="0">
                        <a:solidFill>
                          <a:schemeClr val="bg1"/>
                        </a:solidFill>
                        <a:latin typeface="Garamond" panose="02020404030301010803" pitchFamily="18" charset="0"/>
                      </a:endParaRPr>
                    </a:p>
                    <a:p>
                      <a:pPr algn="just"/>
                      <a:endParaRPr lang="en-GB" sz="2600" b="0" i="0" dirty="0">
                        <a:solidFill>
                          <a:schemeClr val="bg1"/>
                        </a:solidFill>
                        <a:latin typeface="Garamond" panose="02020404030301010803" pitchFamily="18" charset="0"/>
                      </a:endParaRPr>
                    </a:p>
                    <a:p>
                      <a:pPr algn="just"/>
                      <a:endParaRPr lang="en-GB" sz="2600" b="0" i="1" dirty="0">
                        <a:solidFill>
                          <a:schemeClr val="bg1"/>
                        </a:solidFill>
                        <a:latin typeface="Garamond" panose="02020404030301010803" pitchFamily="18" charset="0"/>
                      </a:endParaRPr>
                    </a:p>
                    <a:p>
                      <a:pPr marL="0" marR="0" lvl="0" indent="0" algn="just" defTabSz="1416040" rtl="0" eaLnBrk="1" fontAlgn="auto" latinLnBrk="0" hangingPunct="1">
                        <a:lnSpc>
                          <a:spcPct val="100000"/>
                        </a:lnSpc>
                        <a:spcBef>
                          <a:spcPts val="0"/>
                        </a:spcBef>
                        <a:spcAft>
                          <a:spcPts val="0"/>
                        </a:spcAft>
                        <a:buClrTx/>
                        <a:buSzTx/>
                        <a:buFontTx/>
                        <a:buNone/>
                        <a:tabLst/>
                        <a:defRPr/>
                      </a:pPr>
                      <a:endParaRPr lang="en-GB" sz="2600" b="0" dirty="0">
                        <a:solidFill>
                          <a:schemeClr val="bg1"/>
                        </a:solidFill>
                        <a:latin typeface="Garamond" panose="02020404030301010803" pitchFamily="18" charset="0"/>
                      </a:endParaRPr>
                    </a:p>
                    <a:p>
                      <a:pPr marL="0" marR="0" lvl="0" indent="0" algn="just" defTabSz="1416040" rtl="0" eaLnBrk="1" fontAlgn="auto" latinLnBrk="0" hangingPunct="1">
                        <a:lnSpc>
                          <a:spcPct val="100000"/>
                        </a:lnSpc>
                        <a:spcBef>
                          <a:spcPts val="0"/>
                        </a:spcBef>
                        <a:spcAft>
                          <a:spcPts val="0"/>
                        </a:spcAft>
                        <a:buClrTx/>
                        <a:buSzTx/>
                        <a:buFontTx/>
                        <a:buNone/>
                        <a:tabLst/>
                        <a:defRPr/>
                      </a:pPr>
                      <a:endParaRPr lang="en-GB" sz="2600" b="0" dirty="0">
                        <a:solidFill>
                          <a:schemeClr val="bg1"/>
                        </a:solidFill>
                        <a:latin typeface="Garamond" panose="02020404030301010803" pitchFamily="18" charset="0"/>
                      </a:endParaRPr>
                    </a:p>
                    <a:p>
                      <a:pPr marL="0" marR="0" lvl="0" indent="0" algn="just" defTabSz="1416040" rtl="0" eaLnBrk="1" fontAlgn="auto" latinLnBrk="0" hangingPunct="1">
                        <a:lnSpc>
                          <a:spcPct val="100000"/>
                        </a:lnSpc>
                        <a:spcBef>
                          <a:spcPts val="0"/>
                        </a:spcBef>
                        <a:spcAft>
                          <a:spcPts val="0"/>
                        </a:spcAft>
                        <a:buClrTx/>
                        <a:buSzTx/>
                        <a:buFontTx/>
                        <a:buNone/>
                        <a:tabLst/>
                        <a:defRPr/>
                      </a:pPr>
                      <a:endParaRPr lang="en-GB" sz="2600" b="0" dirty="0">
                        <a:solidFill>
                          <a:schemeClr val="bg1"/>
                        </a:solidFill>
                        <a:latin typeface="Garamond" panose="02020404030301010803" pitchFamily="18" charset="0"/>
                      </a:endParaRPr>
                    </a:p>
                    <a:p>
                      <a:pPr marL="0" marR="0" lvl="0" indent="0" algn="just" defTabSz="1416040" rtl="0" eaLnBrk="1" fontAlgn="auto" latinLnBrk="0" hangingPunct="1">
                        <a:lnSpc>
                          <a:spcPct val="100000"/>
                        </a:lnSpc>
                        <a:spcBef>
                          <a:spcPts val="0"/>
                        </a:spcBef>
                        <a:spcAft>
                          <a:spcPts val="0"/>
                        </a:spcAft>
                        <a:buClrTx/>
                        <a:buSzTx/>
                        <a:buFontTx/>
                        <a:buNone/>
                        <a:tabLst/>
                        <a:defRPr/>
                      </a:pPr>
                      <a:endParaRPr lang="en-GB" sz="2600" b="0" dirty="0">
                        <a:solidFill>
                          <a:schemeClr val="bg1"/>
                        </a:solidFill>
                        <a:latin typeface="Garamond" panose="02020404030301010803" pitchFamily="18" charset="0"/>
                      </a:endParaRPr>
                    </a:p>
                    <a:p>
                      <a:pPr algn="just"/>
                      <a:endParaRPr lang="en-GB" sz="2600" dirty="0">
                        <a:solidFill>
                          <a:schemeClr val="bg1"/>
                        </a:solidFill>
                        <a:latin typeface="Garamond" panose="02020404030301010803" pitchFamily="18" charset="0"/>
                      </a:endParaRPr>
                    </a:p>
                  </a:txBody>
                  <a:tcPr>
                    <a:noFill/>
                  </a:tcPr>
                </a:tc>
                <a:extLst>
                  <a:ext uri="{0D108BD9-81ED-4DB2-BD59-A6C34878D82A}">
                    <a16:rowId xmlns:a16="http://schemas.microsoft.com/office/drawing/2014/main" val="3947422387"/>
                  </a:ext>
                </a:extLst>
              </a:tr>
            </a:tbl>
          </a:graphicData>
        </a:graphic>
      </p:graphicFrame>
      <p:graphicFrame>
        <p:nvGraphicFramePr>
          <p:cNvPr id="7" name="Table 7">
            <a:extLst>
              <a:ext uri="{FF2B5EF4-FFF2-40B4-BE49-F238E27FC236}">
                <a16:creationId xmlns:a16="http://schemas.microsoft.com/office/drawing/2014/main" id="{F792F1A3-628A-E857-08BA-02732036953A}"/>
              </a:ext>
            </a:extLst>
          </p:cNvPr>
          <p:cNvGraphicFramePr>
            <a:graphicFrameLocks noGrp="1"/>
          </p:cNvGraphicFramePr>
          <p:nvPr>
            <p:extLst>
              <p:ext uri="{D42A27DB-BD31-4B8C-83A1-F6EECF244321}">
                <p14:modId xmlns:p14="http://schemas.microsoft.com/office/powerpoint/2010/main" val="1391651584"/>
              </p:ext>
            </p:extLst>
          </p:nvPr>
        </p:nvGraphicFramePr>
        <p:xfrm>
          <a:off x="441741" y="2565442"/>
          <a:ext cx="29478285" cy="1676400"/>
        </p:xfrm>
        <a:graphic>
          <a:graphicData uri="http://schemas.openxmlformats.org/drawingml/2006/table">
            <a:tbl>
              <a:tblPr firstRow="1" bandRow="1">
                <a:tableStyleId>{5C22544A-7EE6-4342-B048-85BDC9FD1C3A}</a:tableStyleId>
              </a:tblPr>
              <a:tblGrid>
                <a:gridCol w="29478285">
                  <a:extLst>
                    <a:ext uri="{9D8B030D-6E8A-4147-A177-3AD203B41FA5}">
                      <a16:colId xmlns:a16="http://schemas.microsoft.com/office/drawing/2014/main" val="496738066"/>
                    </a:ext>
                  </a:extLst>
                </a:gridCol>
              </a:tblGrid>
              <a:tr h="1573221">
                <a:tc>
                  <a:txBody>
                    <a:bodyPr/>
                    <a:lstStyle/>
                    <a:p>
                      <a:pPr marL="0" marR="0" lvl="0" indent="0" algn="just" defTabSz="1416040" rtl="0" eaLnBrk="1" fontAlgn="auto" latinLnBrk="0" hangingPunct="1">
                        <a:lnSpc>
                          <a:spcPct val="100000"/>
                        </a:lnSpc>
                        <a:spcBef>
                          <a:spcPts val="0"/>
                        </a:spcBef>
                        <a:spcAft>
                          <a:spcPts val="0"/>
                        </a:spcAft>
                        <a:buClrTx/>
                        <a:buSzTx/>
                        <a:buFontTx/>
                        <a:buNone/>
                        <a:tabLst/>
                        <a:defRPr/>
                      </a:pPr>
                      <a:r>
                        <a:rPr lang="en-GB" sz="2600" b="0" i="0" u="none" dirty="0">
                          <a:solidFill>
                            <a:schemeClr val="bg1"/>
                          </a:solidFill>
                          <a:latin typeface="Garamond" panose="02020404030301010803" pitchFamily="18" charset="0"/>
                        </a:rPr>
                        <a:t>Sure Start, now called Family Hubs, was established to help young children and their families living in disadvantaged areas. It is widely understood that people from socially disadvantaged groups are underrepresented in research (</a:t>
                      </a:r>
                      <a:r>
                        <a:rPr lang="en-GB" sz="2600" b="0" i="0" u="none" dirty="0" err="1">
                          <a:solidFill>
                            <a:schemeClr val="bg1"/>
                          </a:solidFill>
                          <a:latin typeface="Garamond" panose="02020404030301010803" pitchFamily="18" charset="0"/>
                        </a:rPr>
                        <a:t>Bonevski</a:t>
                      </a:r>
                      <a:r>
                        <a:rPr lang="en-GB" sz="2600" b="0" i="0" u="none" dirty="0">
                          <a:solidFill>
                            <a:schemeClr val="bg1"/>
                          </a:solidFill>
                          <a:latin typeface="Garamond" panose="02020404030301010803" pitchFamily="18" charset="0"/>
                        </a:rPr>
                        <a:t> et al, 2014), and it remains a priority for reducing health disparities; yet, engaging these groups is challenging (</a:t>
                      </a:r>
                      <a:r>
                        <a:rPr lang="en-GB" sz="2600" b="0" i="0" u="none" dirty="0" err="1">
                          <a:solidFill>
                            <a:schemeClr val="bg1"/>
                          </a:solidFill>
                          <a:latin typeface="Garamond" panose="02020404030301010803" pitchFamily="18" charset="0"/>
                        </a:rPr>
                        <a:t>Erves</a:t>
                      </a:r>
                      <a:r>
                        <a:rPr lang="en-GB" sz="2600" b="0" i="0" u="none" dirty="0">
                          <a:solidFill>
                            <a:schemeClr val="bg1"/>
                          </a:solidFill>
                          <a:latin typeface="Garamond" panose="02020404030301010803" pitchFamily="18" charset="0"/>
                        </a:rPr>
                        <a:t> et al, 2016). Previously the term ‘hard to reach’ was used by researchers for groups they found difficult to access (Sydor, 2013), however, more recently terms such as ‘seldom heard’, ‘underrepresented’, ‘underserved’ and ‘easy to ignore’ are more commonly used. </a:t>
                      </a:r>
                      <a:r>
                        <a:rPr lang="en-GB" sz="2600" b="1" i="0" u="none" dirty="0">
                          <a:solidFill>
                            <a:schemeClr val="bg1"/>
                          </a:solidFill>
                          <a:latin typeface="Garamond" panose="02020404030301010803" pitchFamily="18" charset="0"/>
                        </a:rPr>
                        <a:t>My aim is to better understand the research context and vocabulary for public involvement and how I can translate and apply this to my project in a way that makes sense to underserved groups and furthermore, make sense to the research community.</a:t>
                      </a:r>
                    </a:p>
                  </a:txBody>
                  <a:tcPr>
                    <a:noFill/>
                  </a:tcPr>
                </a:tc>
                <a:extLst>
                  <a:ext uri="{0D108BD9-81ED-4DB2-BD59-A6C34878D82A}">
                    <a16:rowId xmlns:a16="http://schemas.microsoft.com/office/drawing/2014/main" val="2512677089"/>
                  </a:ext>
                </a:extLst>
              </a:tr>
            </a:tbl>
          </a:graphicData>
        </a:graphic>
      </p:graphicFrame>
      <p:pic>
        <p:nvPicPr>
          <p:cNvPr id="2" name="Picture 1" descr="A picture containing text&#10;&#10;Description automatically generated">
            <a:extLst>
              <a:ext uri="{FF2B5EF4-FFF2-40B4-BE49-F238E27FC236}">
                <a16:creationId xmlns:a16="http://schemas.microsoft.com/office/drawing/2014/main" id="{2792C431-A327-52C2-AE04-3605E11F5BA7}"/>
              </a:ext>
            </a:extLst>
          </p:cNvPr>
          <p:cNvPicPr>
            <a:picLocks noChangeAspect="1"/>
          </p:cNvPicPr>
          <p:nvPr/>
        </p:nvPicPr>
        <p:blipFill>
          <a:blip r:embed="rId3">
            <a:duotone>
              <a:schemeClr val="accent5">
                <a:shade val="45000"/>
                <a:satMod val="135000"/>
              </a:schemeClr>
              <a:prstClr val="white"/>
            </a:duotone>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3465094" y="9749139"/>
            <a:ext cx="3600176" cy="2370973"/>
          </a:xfrm>
          <a:prstGeom prst="rect">
            <a:avLst/>
          </a:prstGeom>
          <a:solidFill>
            <a:schemeClr val="accent5">
              <a:lumMod val="40000"/>
              <a:lumOff val="60000"/>
            </a:schemeClr>
          </a:solidFill>
          <a:ln w="19050">
            <a:solidFill>
              <a:schemeClr val="accent6"/>
            </a:solidFill>
          </a:ln>
        </p:spPr>
      </p:pic>
      <p:sp>
        <p:nvSpPr>
          <p:cNvPr id="12" name="Arrow: Down 11">
            <a:extLst>
              <a:ext uri="{FF2B5EF4-FFF2-40B4-BE49-F238E27FC236}">
                <a16:creationId xmlns:a16="http://schemas.microsoft.com/office/drawing/2014/main" id="{A53EB420-0BBD-0B2F-A211-3D0ADA710562}"/>
              </a:ext>
            </a:extLst>
          </p:cNvPr>
          <p:cNvSpPr/>
          <p:nvPr/>
        </p:nvSpPr>
        <p:spPr>
          <a:xfrm rot="4881131">
            <a:off x="12306325" y="10496151"/>
            <a:ext cx="605723" cy="895948"/>
          </a:xfrm>
          <a:prstGeom prst="down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13" name="Arrow: Down 12">
            <a:extLst>
              <a:ext uri="{FF2B5EF4-FFF2-40B4-BE49-F238E27FC236}">
                <a16:creationId xmlns:a16="http://schemas.microsoft.com/office/drawing/2014/main" id="{AB6B2904-4CC2-4086-876B-20C8D0F01210}"/>
              </a:ext>
            </a:extLst>
          </p:cNvPr>
          <p:cNvSpPr/>
          <p:nvPr/>
        </p:nvSpPr>
        <p:spPr>
          <a:xfrm rot="16888950">
            <a:off x="17427290" y="10554248"/>
            <a:ext cx="605723" cy="895948"/>
          </a:xfrm>
          <a:prstGeom prst="down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dirty="0"/>
          </a:p>
        </p:txBody>
      </p:sp>
      <p:pic>
        <p:nvPicPr>
          <p:cNvPr id="17" name="Picture 16">
            <a:extLst>
              <a:ext uri="{FF2B5EF4-FFF2-40B4-BE49-F238E27FC236}">
                <a16:creationId xmlns:a16="http://schemas.microsoft.com/office/drawing/2014/main" id="{89DD6E09-D9C8-12B0-3E2E-32B8CB5A9E77}"/>
              </a:ext>
            </a:extLst>
          </p:cNvPr>
          <p:cNvPicPr>
            <a:picLocks noChangeAspect="1"/>
          </p:cNvPicPr>
          <p:nvPr/>
        </p:nvPicPr>
        <p:blipFill>
          <a:blip r:embed="rId5"/>
          <a:stretch>
            <a:fillRect/>
          </a:stretch>
        </p:blipFill>
        <p:spPr>
          <a:xfrm>
            <a:off x="8948815" y="10045356"/>
            <a:ext cx="3096068" cy="2241464"/>
          </a:xfrm>
          <a:prstGeom prst="rect">
            <a:avLst/>
          </a:prstGeom>
          <a:solidFill>
            <a:schemeClr val="accent5">
              <a:lumMod val="75000"/>
            </a:schemeClr>
          </a:solidFill>
          <a:ln w="19050">
            <a:solidFill>
              <a:schemeClr val="accent6"/>
            </a:solidFill>
          </a:ln>
        </p:spPr>
      </p:pic>
      <p:pic>
        <p:nvPicPr>
          <p:cNvPr id="18" name="Picture 17" descr="A picture containing colorful&#10;&#10;Description automatically generated">
            <a:extLst>
              <a:ext uri="{FF2B5EF4-FFF2-40B4-BE49-F238E27FC236}">
                <a16:creationId xmlns:a16="http://schemas.microsoft.com/office/drawing/2014/main" id="{F6B3C57F-615A-F2CD-CAD8-77AF6E4C71BB}"/>
              </a:ext>
            </a:extLst>
          </p:cNvPr>
          <p:cNvPicPr>
            <a:picLocks noChangeAspect="1"/>
          </p:cNvPicPr>
          <p:nvPr/>
        </p:nvPicPr>
        <p:blipFill rotWithShape="1">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rcRect l="20082" r="21758"/>
          <a:stretch/>
        </p:blipFill>
        <p:spPr>
          <a:xfrm>
            <a:off x="18348750" y="10030191"/>
            <a:ext cx="2974164" cy="2256629"/>
          </a:xfrm>
          <a:prstGeom prst="rect">
            <a:avLst/>
          </a:prstGeom>
          <a:solidFill>
            <a:schemeClr val="tx1"/>
          </a:solidFill>
          <a:ln w="19050">
            <a:solidFill>
              <a:schemeClr val="accent6"/>
            </a:solidFill>
          </a:ln>
        </p:spPr>
      </p:pic>
      <p:pic>
        <p:nvPicPr>
          <p:cNvPr id="10" name="Picture 9" descr="A picture containing text, font, screenshot, origami&#10;&#10;Description automatically generated">
            <a:extLst>
              <a:ext uri="{FF2B5EF4-FFF2-40B4-BE49-F238E27FC236}">
                <a16:creationId xmlns:a16="http://schemas.microsoft.com/office/drawing/2014/main" id="{FE17E2AD-C61B-6EE1-4634-C5AD8BF92DB0}"/>
              </a:ext>
            </a:extLst>
          </p:cNvPr>
          <p:cNvPicPr>
            <a:picLocks noChangeAspect="1"/>
          </p:cNvPicPr>
          <p:nvPr/>
        </p:nvPicPr>
        <p:blipFill>
          <a:blip r:embed="rId8">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5712220" y="7079887"/>
            <a:ext cx="2004628" cy="2004628"/>
          </a:xfrm>
          <a:prstGeom prst="rect">
            <a:avLst/>
          </a:prstGeom>
          <a:ln w="19050">
            <a:solidFill>
              <a:schemeClr val="accent6"/>
            </a:solidFill>
          </a:ln>
        </p:spPr>
      </p:pic>
      <p:sp>
        <p:nvSpPr>
          <p:cNvPr id="8" name="TextBox 7">
            <a:extLst>
              <a:ext uri="{FF2B5EF4-FFF2-40B4-BE49-F238E27FC236}">
                <a16:creationId xmlns:a16="http://schemas.microsoft.com/office/drawing/2014/main" id="{4A6E87EA-CDD5-AA76-BE7A-135256134BCA}"/>
              </a:ext>
            </a:extLst>
          </p:cNvPr>
          <p:cNvSpPr txBox="1"/>
          <p:nvPr/>
        </p:nvSpPr>
        <p:spPr>
          <a:xfrm>
            <a:off x="12186092" y="9192736"/>
            <a:ext cx="6277381" cy="492443"/>
          </a:xfrm>
          <a:prstGeom prst="rect">
            <a:avLst/>
          </a:prstGeom>
          <a:noFill/>
        </p:spPr>
        <p:txBody>
          <a:bodyPr wrap="square" rtlCol="0">
            <a:spAutoFit/>
          </a:bodyPr>
          <a:lstStyle/>
          <a:p>
            <a:r>
              <a:rPr lang="en-GB" sz="2600" b="1" dirty="0">
                <a:solidFill>
                  <a:schemeClr val="bg1"/>
                </a:solidFill>
                <a:latin typeface="Garamond" panose="02020404030301010803" pitchFamily="18" charset="0"/>
              </a:rPr>
              <a:t>Navigating the Messiness &amp; Complexities</a:t>
            </a:r>
            <a:endParaRPr lang="en-GB" dirty="0">
              <a:solidFill>
                <a:schemeClr val="bg1"/>
              </a:solidFill>
            </a:endParaRPr>
          </a:p>
        </p:txBody>
      </p:sp>
      <p:pic>
        <p:nvPicPr>
          <p:cNvPr id="21" name="Picture 20" descr="A picture containing text, screenshot, font&#10;&#10;Description automatically generated">
            <a:extLst>
              <a:ext uri="{FF2B5EF4-FFF2-40B4-BE49-F238E27FC236}">
                <a16:creationId xmlns:a16="http://schemas.microsoft.com/office/drawing/2014/main" id="{2A1ABD2C-93D3-FE14-859D-9979F91E5F8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29260" y="10601629"/>
            <a:ext cx="1768907" cy="1768907"/>
          </a:xfrm>
          <a:prstGeom prst="rect">
            <a:avLst/>
          </a:prstGeom>
          <a:ln w="19050">
            <a:solidFill>
              <a:schemeClr val="accent6"/>
            </a:solidFill>
          </a:ln>
        </p:spPr>
      </p:pic>
      <p:sp>
        <p:nvSpPr>
          <p:cNvPr id="22" name="TextBox 21">
            <a:extLst>
              <a:ext uri="{FF2B5EF4-FFF2-40B4-BE49-F238E27FC236}">
                <a16:creationId xmlns:a16="http://schemas.microsoft.com/office/drawing/2014/main" id="{D269C7E7-EDD8-D4CC-477E-D0B6C59EED5F}"/>
              </a:ext>
            </a:extLst>
          </p:cNvPr>
          <p:cNvSpPr txBox="1"/>
          <p:nvPr/>
        </p:nvSpPr>
        <p:spPr>
          <a:xfrm>
            <a:off x="8235806" y="6901896"/>
            <a:ext cx="13960526" cy="2215991"/>
          </a:xfrm>
          <a:prstGeom prst="rect">
            <a:avLst/>
          </a:prstGeom>
          <a:noFill/>
          <a:ln>
            <a:solidFill>
              <a:schemeClr val="accent5">
                <a:lumMod val="20000"/>
                <a:lumOff val="80000"/>
              </a:schemeClr>
            </a:solidFill>
          </a:ln>
        </p:spPr>
        <p:txBody>
          <a:bodyPr wrap="square" rtlCol="0">
            <a:spAutoFit/>
          </a:bodyPr>
          <a:lstStyle/>
          <a:p>
            <a:pPr algn="just"/>
            <a:r>
              <a:rPr lang="en-GB" sz="2300" b="1" i="0" dirty="0">
                <a:solidFill>
                  <a:schemeClr val="bg1"/>
                </a:solidFill>
                <a:latin typeface="Garamond" panose="02020404030301010803" pitchFamily="18" charset="0"/>
              </a:rPr>
              <a:t>Habermas’ (1985) concept of ‘system and life worlds’ reveal further frustrations</a:t>
            </a:r>
            <a:r>
              <a:rPr lang="en-GB" sz="2300" b="0" i="0" dirty="0">
                <a:solidFill>
                  <a:schemeClr val="bg1"/>
                </a:solidFill>
                <a:latin typeface="Garamond" panose="02020404030301010803" pitchFamily="18" charset="0"/>
              </a:rPr>
              <a:t>; </a:t>
            </a:r>
          </a:p>
          <a:p>
            <a:pPr marL="457200" indent="-457200" algn="just">
              <a:buFont typeface="Arial" panose="020B0604020202020204" pitchFamily="34" charset="0"/>
              <a:buChar char="•"/>
            </a:pPr>
            <a:r>
              <a:rPr lang="en-GB" sz="2300" dirty="0">
                <a:solidFill>
                  <a:schemeClr val="bg1"/>
                </a:solidFill>
                <a:latin typeface="Garamond" panose="02020404030301010803" pitchFamily="18" charset="0"/>
              </a:rPr>
              <a:t>T</a:t>
            </a:r>
            <a:r>
              <a:rPr lang="en-GB" sz="2300" b="0" i="0" dirty="0">
                <a:solidFill>
                  <a:schemeClr val="bg1"/>
                </a:solidFill>
                <a:latin typeface="Garamond" panose="02020404030301010803" pitchFamily="18" charset="0"/>
              </a:rPr>
              <a:t>he </a:t>
            </a:r>
            <a:r>
              <a:rPr lang="en-GB" sz="2300" b="1" i="0" dirty="0">
                <a:solidFill>
                  <a:schemeClr val="bg1"/>
                </a:solidFill>
                <a:latin typeface="Garamond" panose="02020404030301010803" pitchFamily="18" charset="0"/>
              </a:rPr>
              <a:t>‘system world’ </a:t>
            </a:r>
            <a:r>
              <a:rPr lang="en-GB" sz="2300" b="0" i="0" dirty="0">
                <a:solidFill>
                  <a:schemeClr val="bg1"/>
                </a:solidFill>
                <a:latin typeface="Garamond" panose="02020404030301010803" pitchFamily="18" charset="0"/>
              </a:rPr>
              <a:t>which values the institutional structures and processes, where vocabulary is about the ‘</a:t>
            </a:r>
            <a:r>
              <a:rPr lang="en-GB" sz="2300" b="0" i="0" dirty="0" err="1">
                <a:solidFill>
                  <a:schemeClr val="bg1"/>
                </a:solidFill>
                <a:latin typeface="Garamond" panose="02020404030301010803" pitchFamily="18" charset="0"/>
              </a:rPr>
              <a:t>quotable’s</a:t>
            </a:r>
            <a:r>
              <a:rPr lang="en-GB" sz="2300" b="0" i="0" dirty="0">
                <a:solidFill>
                  <a:schemeClr val="bg1"/>
                </a:solidFill>
                <a:latin typeface="Garamond" panose="02020404030301010803" pitchFamily="18" charset="0"/>
              </a:rPr>
              <a:t> and satisfying funders</a:t>
            </a:r>
          </a:p>
          <a:p>
            <a:pPr marL="457200" indent="-457200" algn="just">
              <a:buFont typeface="Arial" panose="020B0604020202020204" pitchFamily="34" charset="0"/>
              <a:buChar char="•"/>
            </a:pPr>
            <a:r>
              <a:rPr lang="en-GB" sz="2300" dirty="0">
                <a:solidFill>
                  <a:schemeClr val="bg1"/>
                </a:solidFill>
                <a:latin typeface="Garamond" panose="02020404030301010803" pitchFamily="18" charset="0"/>
              </a:rPr>
              <a:t>T</a:t>
            </a:r>
            <a:r>
              <a:rPr lang="en-GB" sz="2300" b="0" i="0" dirty="0">
                <a:solidFill>
                  <a:schemeClr val="bg1"/>
                </a:solidFill>
                <a:latin typeface="Garamond" panose="02020404030301010803" pitchFamily="18" charset="0"/>
              </a:rPr>
              <a:t>he </a:t>
            </a:r>
            <a:r>
              <a:rPr lang="en-GB" sz="2300" b="1" i="0" dirty="0">
                <a:solidFill>
                  <a:schemeClr val="bg1"/>
                </a:solidFill>
                <a:latin typeface="Garamond" panose="02020404030301010803" pitchFamily="18" charset="0"/>
              </a:rPr>
              <a:t>‘life world’ </a:t>
            </a:r>
            <a:r>
              <a:rPr lang="en-GB" sz="2300" b="0" i="0" dirty="0">
                <a:solidFill>
                  <a:schemeClr val="bg1"/>
                </a:solidFill>
                <a:latin typeface="Garamond" panose="02020404030301010803" pitchFamily="18" charset="0"/>
              </a:rPr>
              <a:t>which values people, their experiences, and feelings</a:t>
            </a:r>
          </a:p>
          <a:p>
            <a:pPr marL="0" indent="0" algn="just">
              <a:buFont typeface="Arial" panose="020B0604020202020204" pitchFamily="34" charset="0"/>
              <a:buNone/>
            </a:pPr>
            <a:r>
              <a:rPr lang="en-GB" sz="2300" b="0" i="0" dirty="0">
                <a:solidFill>
                  <a:schemeClr val="bg1"/>
                </a:solidFill>
                <a:latin typeface="Garamond" panose="02020404030301010803" pitchFamily="18" charset="0"/>
              </a:rPr>
              <a:t>Both are motivated by different priorities. The two worlds are not particularly compatible, which makes pulling them together very challenging, however, it is necessary if it is to be meaningful for each. </a:t>
            </a:r>
          </a:p>
        </p:txBody>
      </p:sp>
      <p:sp>
        <p:nvSpPr>
          <p:cNvPr id="11" name="TextBox 10">
            <a:extLst>
              <a:ext uri="{FF2B5EF4-FFF2-40B4-BE49-F238E27FC236}">
                <a16:creationId xmlns:a16="http://schemas.microsoft.com/office/drawing/2014/main" id="{BA3F590F-8512-AF5D-9A74-E2CF0D4B6CC4}"/>
              </a:ext>
            </a:extLst>
          </p:cNvPr>
          <p:cNvSpPr txBox="1"/>
          <p:nvPr/>
        </p:nvSpPr>
        <p:spPr>
          <a:xfrm>
            <a:off x="8264014" y="12996579"/>
            <a:ext cx="3922078" cy="830997"/>
          </a:xfrm>
          <a:prstGeom prst="rect">
            <a:avLst/>
          </a:prstGeom>
          <a:solidFill>
            <a:schemeClr val="tx1"/>
          </a:solidFill>
          <a:ln w="25400">
            <a:solidFill>
              <a:srgbClr val="92D050"/>
            </a:solidFill>
          </a:ln>
        </p:spPr>
        <p:txBody>
          <a:bodyPr wrap="square" rtlCol="0">
            <a:spAutoFit/>
          </a:bodyPr>
          <a:lstStyle/>
          <a:p>
            <a:pPr marL="0" indent="0" algn="ctr">
              <a:buFont typeface="Arial" panose="020B0604020202020204" pitchFamily="34" charset="0"/>
              <a:buNone/>
            </a:pPr>
            <a:r>
              <a:rPr lang="en-GB" sz="2400" b="0" i="0" dirty="0">
                <a:solidFill>
                  <a:schemeClr val="bg1"/>
                </a:solidFill>
                <a:latin typeface="Garamond" panose="02020404030301010803" pitchFamily="18" charset="0"/>
              </a:rPr>
              <a:t>The </a:t>
            </a:r>
            <a:r>
              <a:rPr lang="en-GB" sz="2400" b="1" i="0" dirty="0">
                <a:solidFill>
                  <a:schemeClr val="bg1"/>
                </a:solidFill>
                <a:latin typeface="Garamond" panose="02020404030301010803" pitchFamily="18" charset="0"/>
              </a:rPr>
              <a:t>context of </a:t>
            </a:r>
            <a:r>
              <a:rPr lang="en-GB" sz="2400" b="0" i="0" dirty="0">
                <a:solidFill>
                  <a:schemeClr val="bg1"/>
                </a:solidFill>
                <a:latin typeface="Garamond" panose="02020404030301010803" pitchFamily="18" charset="0"/>
              </a:rPr>
              <a:t>both the </a:t>
            </a:r>
            <a:r>
              <a:rPr lang="en-GB" sz="2400" b="1" i="0" dirty="0">
                <a:solidFill>
                  <a:srgbClr val="00B050"/>
                </a:solidFill>
                <a:latin typeface="Garamond" panose="02020404030301010803" pitchFamily="18" charset="0"/>
              </a:rPr>
              <a:t>‘messiness’ </a:t>
            </a:r>
            <a:r>
              <a:rPr lang="en-GB" sz="2400" b="1" i="0" dirty="0">
                <a:solidFill>
                  <a:schemeClr val="bg1"/>
                </a:solidFill>
                <a:latin typeface="Garamond" panose="02020404030301010803" pitchFamily="18" charset="0"/>
              </a:rPr>
              <a:t>and</a:t>
            </a:r>
          </a:p>
        </p:txBody>
      </p:sp>
      <p:sp>
        <p:nvSpPr>
          <p:cNvPr id="14" name="TextBox 13">
            <a:extLst>
              <a:ext uri="{FF2B5EF4-FFF2-40B4-BE49-F238E27FC236}">
                <a16:creationId xmlns:a16="http://schemas.microsoft.com/office/drawing/2014/main" id="{AB0EED77-397D-66B1-1716-9C6A3B1850C2}"/>
              </a:ext>
            </a:extLst>
          </p:cNvPr>
          <p:cNvSpPr txBox="1"/>
          <p:nvPr/>
        </p:nvSpPr>
        <p:spPr>
          <a:xfrm>
            <a:off x="12631168" y="12996579"/>
            <a:ext cx="4399089" cy="830997"/>
          </a:xfrm>
          <a:prstGeom prst="rect">
            <a:avLst/>
          </a:prstGeom>
          <a:solidFill>
            <a:schemeClr val="tx1"/>
          </a:solidFill>
          <a:ln w="25400">
            <a:solidFill>
              <a:srgbClr val="FF0000"/>
            </a:solidFill>
          </a:ln>
        </p:spPr>
        <p:txBody>
          <a:bodyPr wrap="square" rtlCol="0">
            <a:spAutoFit/>
          </a:bodyPr>
          <a:lstStyle/>
          <a:p>
            <a:pPr marL="0" indent="0" algn="ctr">
              <a:buFont typeface="Arial" panose="020B0604020202020204" pitchFamily="34" charset="0"/>
              <a:buNone/>
            </a:pPr>
            <a:r>
              <a:rPr lang="en-GB" sz="2400" b="0" i="0" dirty="0">
                <a:solidFill>
                  <a:schemeClr val="bg1"/>
                </a:solidFill>
                <a:latin typeface="Garamond" panose="02020404030301010803" pitchFamily="18" charset="0"/>
              </a:rPr>
              <a:t>How my role sits in the </a:t>
            </a:r>
            <a:r>
              <a:rPr lang="en-GB" sz="2400" b="1" i="0" dirty="0">
                <a:solidFill>
                  <a:srgbClr val="FF0000"/>
                </a:solidFill>
                <a:latin typeface="Garamond" panose="02020404030301010803" pitchFamily="18" charset="0"/>
              </a:rPr>
              <a:t>‘space between’ </a:t>
            </a:r>
            <a:r>
              <a:rPr lang="en-GB" sz="2400" b="1" i="0" dirty="0">
                <a:solidFill>
                  <a:schemeClr val="bg1"/>
                </a:solidFill>
                <a:latin typeface="Garamond" panose="02020404030301010803" pitchFamily="18" charset="0"/>
              </a:rPr>
              <a:t>and</a:t>
            </a:r>
          </a:p>
        </p:txBody>
      </p:sp>
      <p:sp>
        <p:nvSpPr>
          <p:cNvPr id="16" name="TextBox 15">
            <a:extLst>
              <a:ext uri="{FF2B5EF4-FFF2-40B4-BE49-F238E27FC236}">
                <a16:creationId xmlns:a16="http://schemas.microsoft.com/office/drawing/2014/main" id="{D19EACB9-73FE-6078-8033-05CDEB69CD5E}"/>
              </a:ext>
            </a:extLst>
          </p:cNvPr>
          <p:cNvSpPr txBox="1"/>
          <p:nvPr/>
        </p:nvSpPr>
        <p:spPr>
          <a:xfrm>
            <a:off x="17475333" y="12987145"/>
            <a:ext cx="4720999" cy="830997"/>
          </a:xfrm>
          <a:prstGeom prst="rect">
            <a:avLst/>
          </a:prstGeom>
          <a:solidFill>
            <a:schemeClr val="tx1"/>
          </a:solidFill>
          <a:ln w="25400">
            <a:solidFill>
              <a:srgbClr val="FF0000"/>
            </a:solidFill>
          </a:ln>
        </p:spPr>
        <p:txBody>
          <a:bodyPr wrap="square" rtlCol="0">
            <a:spAutoFit/>
          </a:bodyPr>
          <a:lstStyle/>
          <a:p>
            <a:pPr marL="0" indent="0" algn="ctr">
              <a:buFont typeface="Arial" panose="020B0604020202020204" pitchFamily="34" charset="0"/>
              <a:buNone/>
            </a:pPr>
            <a:r>
              <a:rPr lang="en-GB" sz="2400" b="0" i="0" dirty="0">
                <a:solidFill>
                  <a:schemeClr val="bg1"/>
                </a:solidFill>
                <a:latin typeface="Garamond" panose="02020404030301010803" pitchFamily="18" charset="0"/>
              </a:rPr>
              <a:t>The challenge of </a:t>
            </a:r>
            <a:r>
              <a:rPr lang="en-GB" sz="2400" b="0" i="0" dirty="0">
                <a:solidFill>
                  <a:srgbClr val="FF0000"/>
                </a:solidFill>
                <a:latin typeface="Garamond" panose="02020404030301010803" pitchFamily="18" charset="0"/>
              </a:rPr>
              <a:t>‘</a:t>
            </a:r>
            <a:r>
              <a:rPr lang="en-GB" sz="2400" b="1" i="0" dirty="0">
                <a:solidFill>
                  <a:srgbClr val="FF0000"/>
                </a:solidFill>
                <a:latin typeface="Garamond" panose="02020404030301010803" pitchFamily="18" charset="0"/>
              </a:rPr>
              <a:t>making it work for both’</a:t>
            </a:r>
          </a:p>
        </p:txBody>
      </p:sp>
      <p:pic>
        <p:nvPicPr>
          <p:cNvPr id="23" name="Picture 22">
            <a:extLst>
              <a:ext uri="{FF2B5EF4-FFF2-40B4-BE49-F238E27FC236}">
                <a16:creationId xmlns:a16="http://schemas.microsoft.com/office/drawing/2014/main" id="{0D708A60-D775-EE26-773C-F6EF5218B60B}"/>
              </a:ext>
            </a:extLst>
          </p:cNvPr>
          <p:cNvPicPr>
            <a:picLocks noChangeAspect="1"/>
          </p:cNvPicPr>
          <p:nvPr/>
        </p:nvPicPr>
        <p:blipFill>
          <a:blip r:embed="rId10"/>
          <a:stretch>
            <a:fillRect/>
          </a:stretch>
        </p:blipFill>
        <p:spPr>
          <a:xfrm>
            <a:off x="9989342" y="17219131"/>
            <a:ext cx="4615212" cy="2262711"/>
          </a:xfrm>
          <a:prstGeom prst="rect">
            <a:avLst/>
          </a:prstGeom>
          <a:solidFill>
            <a:schemeClr val="accent5">
              <a:lumMod val="40000"/>
              <a:lumOff val="60000"/>
            </a:schemeClr>
          </a:solidFill>
          <a:ln w="19050">
            <a:solidFill>
              <a:schemeClr val="accent6"/>
            </a:solidFill>
          </a:ln>
        </p:spPr>
      </p:pic>
      <p:pic>
        <p:nvPicPr>
          <p:cNvPr id="32" name="Picture 31">
            <a:extLst>
              <a:ext uri="{FF2B5EF4-FFF2-40B4-BE49-F238E27FC236}">
                <a16:creationId xmlns:a16="http://schemas.microsoft.com/office/drawing/2014/main" id="{1968C667-4E2F-FD7B-0284-D47DE44D0248}"/>
              </a:ext>
            </a:extLst>
          </p:cNvPr>
          <p:cNvPicPr>
            <a:picLocks noChangeAspect="1"/>
          </p:cNvPicPr>
          <p:nvPr/>
        </p:nvPicPr>
        <p:blipFill>
          <a:blip r:embed="rId11"/>
          <a:stretch>
            <a:fillRect/>
          </a:stretch>
        </p:blipFill>
        <p:spPr>
          <a:xfrm>
            <a:off x="15635736" y="17224962"/>
            <a:ext cx="4662555" cy="2286767"/>
          </a:xfrm>
          <a:prstGeom prst="rect">
            <a:avLst/>
          </a:prstGeom>
          <a:ln w="19050">
            <a:solidFill>
              <a:schemeClr val="accent6"/>
            </a:solidFill>
          </a:ln>
        </p:spPr>
      </p:pic>
      <p:sp>
        <p:nvSpPr>
          <p:cNvPr id="36" name="TextBox 35">
            <a:extLst>
              <a:ext uri="{FF2B5EF4-FFF2-40B4-BE49-F238E27FC236}">
                <a16:creationId xmlns:a16="http://schemas.microsoft.com/office/drawing/2014/main" id="{FEEB17A3-163C-6F44-661B-BEBAF5199F16}"/>
              </a:ext>
            </a:extLst>
          </p:cNvPr>
          <p:cNvSpPr txBox="1"/>
          <p:nvPr/>
        </p:nvSpPr>
        <p:spPr>
          <a:xfrm>
            <a:off x="22621516" y="5309984"/>
            <a:ext cx="4914494" cy="1015663"/>
          </a:xfrm>
          <a:prstGeom prst="rect">
            <a:avLst/>
          </a:prstGeom>
          <a:solidFill>
            <a:schemeClr val="tx1"/>
          </a:solidFill>
          <a:ln w="25400">
            <a:solidFill>
              <a:srgbClr val="92D050"/>
            </a:solidFill>
          </a:ln>
        </p:spPr>
        <p:txBody>
          <a:bodyPr wrap="square" rtlCol="0">
            <a:spAutoFit/>
          </a:bodyPr>
          <a:lstStyle/>
          <a:p>
            <a:pPr algn="ctr"/>
            <a:r>
              <a:rPr lang="en-GB" sz="2000" b="1" dirty="0">
                <a:solidFill>
                  <a:srgbClr val="00B050"/>
                </a:solidFill>
                <a:latin typeface="Garamond" panose="02020404030301010803" pitchFamily="18" charset="0"/>
              </a:rPr>
              <a:t>Most Confident: </a:t>
            </a:r>
            <a:r>
              <a:rPr lang="en-GB" sz="2000" dirty="0">
                <a:solidFill>
                  <a:schemeClr val="bg1"/>
                </a:solidFill>
                <a:latin typeface="Garamond" panose="02020404030301010803" pitchFamily="18" charset="0"/>
              </a:rPr>
              <a:t>Making contact with community organisations, building rapport, listening to people’s lived experiences</a:t>
            </a:r>
            <a:endParaRPr lang="en-GB" sz="2000" dirty="0">
              <a:solidFill>
                <a:schemeClr val="bg1"/>
              </a:solidFill>
            </a:endParaRPr>
          </a:p>
        </p:txBody>
      </p:sp>
      <p:sp>
        <p:nvSpPr>
          <p:cNvPr id="37" name="TextBox 36">
            <a:extLst>
              <a:ext uri="{FF2B5EF4-FFF2-40B4-BE49-F238E27FC236}">
                <a16:creationId xmlns:a16="http://schemas.microsoft.com/office/drawing/2014/main" id="{5A6207EE-C9AA-2825-2FBF-F7C99526EBCE}"/>
              </a:ext>
            </a:extLst>
          </p:cNvPr>
          <p:cNvSpPr txBox="1"/>
          <p:nvPr/>
        </p:nvSpPr>
        <p:spPr>
          <a:xfrm>
            <a:off x="24403977" y="6661742"/>
            <a:ext cx="4636167" cy="1015663"/>
          </a:xfrm>
          <a:prstGeom prst="rect">
            <a:avLst/>
          </a:prstGeom>
          <a:solidFill>
            <a:schemeClr val="tx1"/>
          </a:solidFill>
          <a:ln w="25400">
            <a:solidFill>
              <a:schemeClr val="accent6"/>
            </a:solidFill>
          </a:ln>
        </p:spPr>
        <p:txBody>
          <a:bodyPr wrap="square" rtlCol="0">
            <a:spAutoFit/>
          </a:bodyPr>
          <a:lstStyle/>
          <a:p>
            <a:pPr algn="ctr"/>
            <a:r>
              <a:rPr lang="en-GB" sz="2000" b="1" dirty="0">
                <a:solidFill>
                  <a:srgbClr val="FF0000"/>
                </a:solidFill>
                <a:latin typeface="Garamond" panose="02020404030301010803" pitchFamily="18" charset="0"/>
              </a:rPr>
              <a:t>Least Confident: </a:t>
            </a:r>
            <a:r>
              <a:rPr lang="en-GB" sz="2000" dirty="0">
                <a:solidFill>
                  <a:schemeClr val="bg1"/>
                </a:solidFill>
                <a:latin typeface="Garamond" panose="02020404030301010803" pitchFamily="18" charset="0"/>
              </a:rPr>
              <a:t>Engaging with people with disability or impairment. Explaining research to a non-academic audience</a:t>
            </a:r>
            <a:endParaRPr lang="en-GB" dirty="0">
              <a:solidFill>
                <a:schemeClr val="bg1"/>
              </a:solidFill>
            </a:endParaRPr>
          </a:p>
        </p:txBody>
      </p:sp>
      <p:pic>
        <p:nvPicPr>
          <p:cNvPr id="38" name="Picture 37">
            <a:extLst>
              <a:ext uri="{FF2B5EF4-FFF2-40B4-BE49-F238E27FC236}">
                <a16:creationId xmlns:a16="http://schemas.microsoft.com/office/drawing/2014/main" id="{15110275-C37B-7FE1-71A7-F0CB516A41AC}"/>
              </a:ext>
            </a:extLst>
          </p:cNvPr>
          <p:cNvPicPr>
            <a:picLocks noChangeAspect="1"/>
          </p:cNvPicPr>
          <p:nvPr/>
        </p:nvPicPr>
        <p:blipFill>
          <a:blip r:embed="rId12"/>
          <a:stretch>
            <a:fillRect/>
          </a:stretch>
        </p:blipFill>
        <p:spPr>
          <a:xfrm>
            <a:off x="27919698" y="5242261"/>
            <a:ext cx="1630038" cy="1254489"/>
          </a:xfrm>
          <a:prstGeom prst="rect">
            <a:avLst/>
          </a:prstGeom>
          <a:ln w="19050">
            <a:solidFill>
              <a:schemeClr val="accent6"/>
            </a:solidFill>
          </a:ln>
        </p:spPr>
      </p:pic>
      <p:pic>
        <p:nvPicPr>
          <p:cNvPr id="40" name="Picture 39" descr="A close-up of a meter&#10;&#10;Description automatically generated with medium confidence">
            <a:extLst>
              <a:ext uri="{FF2B5EF4-FFF2-40B4-BE49-F238E27FC236}">
                <a16:creationId xmlns:a16="http://schemas.microsoft.com/office/drawing/2014/main" id="{B24394E5-0F14-DC03-C2CC-48A722F8C2CA}"/>
              </a:ext>
            </a:extLst>
          </p:cNvPr>
          <p:cNvPicPr>
            <a:picLocks noChangeAspect="1"/>
          </p:cNvPicPr>
          <p:nvPr/>
        </p:nvPicPr>
        <p:blipFill>
          <a:blip r:embed="rId13"/>
          <a:stretch>
            <a:fillRect/>
          </a:stretch>
        </p:blipFill>
        <p:spPr>
          <a:xfrm>
            <a:off x="22606553" y="6588285"/>
            <a:ext cx="1645655" cy="1221518"/>
          </a:xfrm>
          <a:prstGeom prst="rect">
            <a:avLst/>
          </a:prstGeom>
          <a:ln w="19050">
            <a:solidFill>
              <a:schemeClr val="accent6"/>
            </a:solidFill>
          </a:ln>
        </p:spPr>
      </p:pic>
      <p:sp>
        <p:nvSpPr>
          <p:cNvPr id="19" name="TextBox 18">
            <a:extLst>
              <a:ext uri="{FF2B5EF4-FFF2-40B4-BE49-F238E27FC236}">
                <a16:creationId xmlns:a16="http://schemas.microsoft.com/office/drawing/2014/main" id="{53B5C5C5-7430-4F09-23C9-C00367B33C0C}"/>
              </a:ext>
            </a:extLst>
          </p:cNvPr>
          <p:cNvSpPr txBox="1"/>
          <p:nvPr/>
        </p:nvSpPr>
        <p:spPr>
          <a:xfrm>
            <a:off x="579308" y="6982093"/>
            <a:ext cx="4972002" cy="3277820"/>
          </a:xfrm>
          <a:prstGeom prst="rect">
            <a:avLst/>
          </a:prstGeom>
          <a:solidFill>
            <a:schemeClr val="tx1"/>
          </a:solidFill>
          <a:ln w="19050">
            <a:solidFill>
              <a:schemeClr val="accent6"/>
            </a:solidFill>
          </a:ln>
        </p:spPr>
        <p:txBody>
          <a:bodyPr wrap="square" rtlCol="0">
            <a:spAutoFit/>
          </a:bodyPr>
          <a:lstStyle/>
          <a:p>
            <a:pPr marL="457200" marR="0" lvl="0" indent="-457200" defTabSz="141604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300" b="0" i="0" dirty="0">
                <a:solidFill>
                  <a:schemeClr val="bg1"/>
                </a:solidFill>
                <a:latin typeface="Garamond" panose="02020404030301010803" pitchFamily="18" charset="0"/>
              </a:rPr>
              <a:t>Public involvement should happen </a:t>
            </a:r>
            <a:r>
              <a:rPr lang="en-GB" sz="2300" b="1" i="0" dirty="0">
                <a:solidFill>
                  <a:schemeClr val="bg1"/>
                </a:solidFill>
                <a:latin typeface="Garamond" panose="02020404030301010803" pitchFamily="18" charset="0"/>
              </a:rPr>
              <a:t>throughout the research cycle </a:t>
            </a:r>
            <a:r>
              <a:rPr lang="en-GB" sz="2300" i="0" dirty="0">
                <a:solidFill>
                  <a:schemeClr val="bg1"/>
                </a:solidFill>
                <a:latin typeface="Garamond" panose="02020404030301010803" pitchFamily="18" charset="0"/>
              </a:rPr>
              <a:t>then</a:t>
            </a:r>
          </a:p>
          <a:p>
            <a:pPr marL="457200" marR="0" lvl="0" indent="-457200" defTabSz="141604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300" b="0" i="0" dirty="0">
                <a:solidFill>
                  <a:schemeClr val="bg1"/>
                </a:solidFill>
                <a:latin typeface="Garamond" panose="02020404030301010803" pitchFamily="18" charset="0"/>
              </a:rPr>
              <a:t>Research will be more relevant, participant friendly, ethically sound, improving outcomes for patients and service users (Bagley et al. 2016)</a:t>
            </a:r>
          </a:p>
          <a:p>
            <a:pPr marL="457200" marR="0" lvl="0" indent="-457200" defTabSz="141604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300" b="0" i="0" dirty="0">
                <a:solidFill>
                  <a:schemeClr val="bg1"/>
                </a:solidFill>
                <a:latin typeface="Garamond" panose="02020404030301010803" pitchFamily="18" charset="0"/>
              </a:rPr>
              <a:t>Involving the public in the decision-making process and avoiding tokenism</a:t>
            </a:r>
          </a:p>
        </p:txBody>
      </p:sp>
      <p:sp>
        <p:nvSpPr>
          <p:cNvPr id="43" name="TextBox 42">
            <a:extLst>
              <a:ext uri="{FF2B5EF4-FFF2-40B4-BE49-F238E27FC236}">
                <a16:creationId xmlns:a16="http://schemas.microsoft.com/office/drawing/2014/main" id="{DF76F3A0-28E9-B185-6200-3EEA1C60D6A1}"/>
              </a:ext>
            </a:extLst>
          </p:cNvPr>
          <p:cNvSpPr txBox="1"/>
          <p:nvPr/>
        </p:nvSpPr>
        <p:spPr>
          <a:xfrm>
            <a:off x="22641408" y="10413402"/>
            <a:ext cx="7078197" cy="9294852"/>
          </a:xfrm>
          <a:prstGeom prst="rect">
            <a:avLst/>
          </a:prstGeom>
          <a:noFill/>
          <a:ln w="15875">
            <a:solidFill>
              <a:schemeClr val="accent5">
                <a:lumMod val="40000"/>
                <a:lumOff val="60000"/>
              </a:schemeClr>
            </a:solidFill>
          </a:ln>
        </p:spPr>
        <p:txBody>
          <a:bodyPr wrap="square" rtlCol="0">
            <a:spAutoFit/>
          </a:bodyPr>
          <a:lstStyle/>
          <a:p>
            <a:pPr algn="ctr"/>
            <a:r>
              <a:rPr lang="en-GB" sz="2300" dirty="0">
                <a:solidFill>
                  <a:schemeClr val="bg1"/>
                </a:solidFill>
                <a:latin typeface="Garamond" panose="02020404030301010803" pitchFamily="18" charset="0"/>
              </a:rPr>
              <a:t>To design an animation, communicating what health research is, from the perspective of people who wouldn’t normally understand or get involved in research. </a:t>
            </a:r>
          </a:p>
          <a:p>
            <a:pPr algn="ctr"/>
            <a:endParaRPr lang="en-GB" sz="2300" dirty="0">
              <a:solidFill>
                <a:schemeClr val="bg1"/>
              </a:solidFill>
              <a:latin typeface="Garamond" panose="02020404030301010803" pitchFamily="18" charset="0"/>
            </a:endParaRPr>
          </a:p>
          <a:p>
            <a:pPr algn="ctr"/>
            <a:r>
              <a:rPr lang="en-GB" sz="2300" dirty="0">
                <a:solidFill>
                  <a:schemeClr val="bg1"/>
                </a:solidFill>
                <a:latin typeface="Garamond" panose="02020404030301010803" pitchFamily="18" charset="0"/>
              </a:rPr>
              <a:t>With a previous project, I have used a targeted approach, seeking parents views and experiences. However, the limitation of this has meant that decision-making remained with the research team. </a:t>
            </a:r>
          </a:p>
          <a:p>
            <a:pPr algn="ctr"/>
            <a:endParaRPr lang="en-GB" sz="2300" dirty="0">
              <a:solidFill>
                <a:schemeClr val="bg1"/>
              </a:solidFill>
              <a:latin typeface="Garamond" panose="02020404030301010803" pitchFamily="18" charset="0"/>
            </a:endParaRPr>
          </a:p>
          <a:p>
            <a:pPr algn="ctr"/>
            <a:r>
              <a:rPr lang="en-GB" sz="2300" dirty="0">
                <a:solidFill>
                  <a:schemeClr val="bg1"/>
                </a:solidFill>
                <a:latin typeface="Garamond" panose="02020404030301010803" pitchFamily="18" charset="0"/>
              </a:rPr>
              <a:t>Using some of the learning from the module, I will take moments to ‘stand in the shoes of parents’, reflecting on what matters most to them in designing the animation.</a:t>
            </a:r>
          </a:p>
          <a:p>
            <a:pPr algn="ctr"/>
            <a:endParaRPr lang="en-GB" sz="2300" dirty="0">
              <a:solidFill>
                <a:schemeClr val="bg1"/>
              </a:solidFill>
              <a:latin typeface="Garamond" panose="02020404030301010803" pitchFamily="18" charset="0"/>
            </a:endParaRPr>
          </a:p>
          <a:p>
            <a:pPr algn="ctr"/>
            <a:r>
              <a:rPr lang="en-GB" sz="2300" dirty="0">
                <a:solidFill>
                  <a:schemeClr val="bg1"/>
                </a:solidFill>
                <a:latin typeface="Garamond" panose="02020404030301010803" pitchFamily="18" charset="0"/>
              </a:rPr>
              <a:t>Initially a participatory approach, so that parents feel empowered, included and actively involved in all aspects of the project (Oliver et al, 2004). It means they can develop understanding and confidence in research,  before moving towards a user-led approach, once their confidence increases and they feel able to generate their own ideas, make decisions and take the lead in directing projects. </a:t>
            </a:r>
          </a:p>
          <a:p>
            <a:pPr algn="ctr"/>
            <a:endParaRPr lang="en-GB" sz="2300" dirty="0">
              <a:solidFill>
                <a:schemeClr val="bg1"/>
              </a:solidFill>
              <a:latin typeface="Garamond" panose="02020404030301010803" pitchFamily="18" charset="0"/>
            </a:endParaRPr>
          </a:p>
          <a:p>
            <a:pPr algn="ctr"/>
            <a:r>
              <a:rPr lang="en-GB" sz="2300" dirty="0">
                <a:solidFill>
                  <a:schemeClr val="bg1"/>
                </a:solidFill>
                <a:latin typeface="Garamond" panose="02020404030301010803" pitchFamily="18" charset="0"/>
              </a:rPr>
              <a:t>The animation will benefit the wider community accessing services at the Family Hub in raising curiosity in health research and will add value to the research community in providing a different perspective, from the people’s voice</a:t>
            </a:r>
            <a:r>
              <a:rPr lang="en-GB" sz="2200" dirty="0">
                <a:solidFill>
                  <a:schemeClr val="bg1"/>
                </a:solidFill>
                <a:latin typeface="Garamond" panose="02020404030301010803" pitchFamily="18" charset="0"/>
              </a:rPr>
              <a:t>.</a:t>
            </a:r>
          </a:p>
        </p:txBody>
      </p:sp>
      <p:sp>
        <p:nvSpPr>
          <p:cNvPr id="44" name="TextBox 43">
            <a:extLst>
              <a:ext uri="{FF2B5EF4-FFF2-40B4-BE49-F238E27FC236}">
                <a16:creationId xmlns:a16="http://schemas.microsoft.com/office/drawing/2014/main" id="{111CCBAE-7F8C-AFB0-60B9-671426306A00}"/>
              </a:ext>
            </a:extLst>
          </p:cNvPr>
          <p:cNvSpPr txBox="1"/>
          <p:nvPr/>
        </p:nvSpPr>
        <p:spPr>
          <a:xfrm>
            <a:off x="23038839" y="9344669"/>
            <a:ext cx="4423535" cy="830997"/>
          </a:xfrm>
          <a:prstGeom prst="rect">
            <a:avLst/>
          </a:prstGeom>
          <a:solidFill>
            <a:schemeClr val="tx1"/>
          </a:solidFill>
          <a:ln w="19050">
            <a:solidFill>
              <a:schemeClr val="accent6"/>
            </a:solidFill>
          </a:ln>
        </p:spPr>
        <p:txBody>
          <a:bodyPr wrap="square" rtlCol="0">
            <a:spAutoFit/>
          </a:bodyPr>
          <a:lstStyle/>
          <a:p>
            <a:pPr algn="ctr"/>
            <a:r>
              <a:rPr lang="en-GB" sz="2400" b="1" dirty="0">
                <a:solidFill>
                  <a:schemeClr val="bg1"/>
                </a:solidFill>
                <a:latin typeface="Garamond" panose="02020404030301010803" pitchFamily="18" charset="0"/>
              </a:rPr>
              <a:t>… PARTICIPATORY AND USER-LED APPROACH</a:t>
            </a:r>
            <a:endParaRPr lang="en-GB" sz="2000" b="1" dirty="0">
              <a:solidFill>
                <a:schemeClr val="bg1"/>
              </a:solidFill>
            </a:endParaRPr>
          </a:p>
        </p:txBody>
      </p:sp>
      <p:sp>
        <p:nvSpPr>
          <p:cNvPr id="24" name="TextBox 23">
            <a:extLst>
              <a:ext uri="{FF2B5EF4-FFF2-40B4-BE49-F238E27FC236}">
                <a16:creationId xmlns:a16="http://schemas.microsoft.com/office/drawing/2014/main" id="{11AB8AEE-9523-D345-FA23-29433FBEE9DA}"/>
              </a:ext>
            </a:extLst>
          </p:cNvPr>
          <p:cNvSpPr txBox="1"/>
          <p:nvPr/>
        </p:nvSpPr>
        <p:spPr>
          <a:xfrm>
            <a:off x="2690498" y="10555058"/>
            <a:ext cx="4987817" cy="1862048"/>
          </a:xfrm>
          <a:prstGeom prst="rect">
            <a:avLst/>
          </a:prstGeom>
          <a:solidFill>
            <a:schemeClr val="tx1"/>
          </a:solidFill>
          <a:ln w="19050">
            <a:solidFill>
              <a:schemeClr val="accent6"/>
            </a:solidFill>
          </a:ln>
        </p:spPr>
        <p:txBody>
          <a:bodyPr wrap="square" rtlCol="0">
            <a:spAutoFit/>
          </a:bodyPr>
          <a:lstStyle/>
          <a:p>
            <a:pPr algn="just" defTabSz="1416040">
              <a:defRPr/>
            </a:pPr>
            <a:r>
              <a:rPr lang="en-GB" sz="2300" b="0" i="0" dirty="0">
                <a:solidFill>
                  <a:schemeClr val="bg1"/>
                </a:solidFill>
                <a:latin typeface="Garamond" panose="02020404030301010803" pitchFamily="18" charset="0"/>
              </a:rPr>
              <a:t>Referring to </a:t>
            </a:r>
            <a:r>
              <a:rPr lang="en-GB" sz="2300" b="0" i="0" dirty="0" err="1">
                <a:solidFill>
                  <a:schemeClr val="bg1"/>
                </a:solidFill>
                <a:latin typeface="Garamond" panose="02020404030301010803" pitchFamily="18" charset="0"/>
              </a:rPr>
              <a:t>Arnsteins</a:t>
            </a:r>
            <a:r>
              <a:rPr lang="en-GB" sz="2300" b="0" i="0" dirty="0">
                <a:solidFill>
                  <a:schemeClr val="bg1"/>
                </a:solidFill>
                <a:latin typeface="Garamond" panose="02020404030301010803" pitchFamily="18" charset="0"/>
              </a:rPr>
              <a:t> (1969) framework, has been a helpful reminder of the levels of public involvement and the balance of power, when it comes to decision- making, in order to avoid tokenism.</a:t>
            </a:r>
          </a:p>
        </p:txBody>
      </p:sp>
      <p:pic>
        <p:nvPicPr>
          <p:cNvPr id="20" name="Picture 19">
            <a:extLst>
              <a:ext uri="{FF2B5EF4-FFF2-40B4-BE49-F238E27FC236}">
                <a16:creationId xmlns:a16="http://schemas.microsoft.com/office/drawing/2014/main" id="{6F2B7F0C-E9F9-7B4F-22C0-C50BDD8049A9}"/>
              </a:ext>
            </a:extLst>
          </p:cNvPr>
          <p:cNvPicPr>
            <a:picLocks noChangeAspect="1"/>
          </p:cNvPicPr>
          <p:nvPr/>
        </p:nvPicPr>
        <p:blipFill>
          <a:blip r:embed="rId14"/>
          <a:stretch>
            <a:fillRect/>
          </a:stretch>
        </p:blipFill>
        <p:spPr>
          <a:xfrm>
            <a:off x="28267177" y="9039741"/>
            <a:ext cx="1282559" cy="1282559"/>
          </a:xfrm>
          <a:prstGeom prst="rect">
            <a:avLst/>
          </a:prstGeom>
          <a:ln w="19050">
            <a:solidFill>
              <a:schemeClr val="accent6"/>
            </a:solidFill>
          </a:ln>
        </p:spPr>
      </p:pic>
      <p:sp>
        <p:nvSpPr>
          <p:cNvPr id="25" name="TextBox 24">
            <a:extLst>
              <a:ext uri="{FF2B5EF4-FFF2-40B4-BE49-F238E27FC236}">
                <a16:creationId xmlns:a16="http://schemas.microsoft.com/office/drawing/2014/main" id="{D8BAB25D-D066-FBAC-1BE6-65EF88FBB61F}"/>
              </a:ext>
            </a:extLst>
          </p:cNvPr>
          <p:cNvSpPr txBox="1"/>
          <p:nvPr/>
        </p:nvSpPr>
        <p:spPr>
          <a:xfrm>
            <a:off x="441741" y="19778000"/>
            <a:ext cx="29356806" cy="1384995"/>
          </a:xfrm>
          <a:prstGeom prst="rect">
            <a:avLst/>
          </a:prstGeom>
          <a:noFill/>
          <a:ln w="15875">
            <a:solidFill>
              <a:schemeClr val="accent5">
                <a:lumMod val="40000"/>
                <a:lumOff val="60000"/>
              </a:schemeClr>
            </a:solidFill>
          </a:ln>
        </p:spPr>
        <p:txBody>
          <a:bodyPr wrap="square" rtlCol="0">
            <a:spAutoFit/>
          </a:bodyPr>
          <a:lstStyle/>
          <a:p>
            <a:pPr algn="just"/>
            <a:r>
              <a:rPr lang="en-GB" sz="1400" b="1" u="sng" dirty="0">
                <a:solidFill>
                  <a:schemeClr val="bg1"/>
                </a:solidFill>
                <a:latin typeface="Garamond" panose="02020404030301010803" pitchFamily="18" charset="0"/>
              </a:rPr>
              <a:t>References:</a:t>
            </a:r>
            <a:r>
              <a:rPr lang="en-GB" sz="1400" b="1" dirty="0">
                <a:solidFill>
                  <a:schemeClr val="bg1"/>
                </a:solidFill>
                <a:latin typeface="Garamond" panose="02020404030301010803" pitchFamily="18" charset="0"/>
              </a:rPr>
              <a:t> </a:t>
            </a:r>
            <a:r>
              <a:rPr lang="en-GB" sz="1400" b="1" dirty="0" err="1">
                <a:solidFill>
                  <a:schemeClr val="bg1"/>
                </a:solidFill>
                <a:latin typeface="Garamond" panose="02020404030301010803" pitchFamily="18" charset="0"/>
              </a:rPr>
              <a:t>Arnstein</a:t>
            </a:r>
            <a:r>
              <a:rPr lang="en-GB" sz="1400" b="1" dirty="0">
                <a:solidFill>
                  <a:schemeClr val="bg1"/>
                </a:solidFill>
                <a:latin typeface="Garamond" panose="02020404030301010803" pitchFamily="18" charset="0"/>
              </a:rPr>
              <a:t>, S.R. </a:t>
            </a:r>
            <a:r>
              <a:rPr lang="en-GB" sz="1400" dirty="0">
                <a:solidFill>
                  <a:schemeClr val="bg1"/>
                </a:solidFill>
                <a:latin typeface="Garamond" panose="02020404030301010803" pitchFamily="18" charset="0"/>
              </a:rPr>
              <a:t>(1969) ‘A ladder of citizen participation’, Journal of the American Institute of Planners, 35(4), pp. 216–224. doi:10.1080/01944366908977225. </a:t>
            </a:r>
            <a:r>
              <a:rPr lang="en-GB" sz="1400" b="1" dirty="0">
                <a:solidFill>
                  <a:schemeClr val="bg1"/>
                </a:solidFill>
                <a:latin typeface="Garamond" panose="02020404030301010803" pitchFamily="18" charset="0"/>
              </a:rPr>
              <a:t>Bagley, H.J. et al. </a:t>
            </a:r>
            <a:r>
              <a:rPr lang="en-GB" sz="1400" dirty="0">
                <a:solidFill>
                  <a:schemeClr val="bg1"/>
                </a:solidFill>
                <a:latin typeface="Garamond" panose="02020404030301010803" pitchFamily="18" charset="0"/>
              </a:rPr>
              <a:t>(2016) ‘A patient and Public Involvement (PPI) toolkit for meaningful and flexible involvement in clinical trials – A WORK IN PROGRESS’, Research Involvement and Engagement, 2(1). doi:10.1186/s40900-016-0029-8. </a:t>
            </a:r>
            <a:r>
              <a:rPr lang="en-GB" sz="1400" b="1" dirty="0" err="1">
                <a:solidFill>
                  <a:schemeClr val="bg1"/>
                </a:solidFill>
                <a:latin typeface="Garamond" panose="02020404030301010803" pitchFamily="18" charset="0"/>
              </a:rPr>
              <a:t>Bonevski</a:t>
            </a:r>
            <a:r>
              <a:rPr lang="en-GB" sz="1400" b="1" dirty="0">
                <a:solidFill>
                  <a:schemeClr val="bg1"/>
                </a:solidFill>
                <a:latin typeface="Garamond" panose="02020404030301010803" pitchFamily="18" charset="0"/>
              </a:rPr>
              <a:t>, B. et al. </a:t>
            </a:r>
            <a:r>
              <a:rPr lang="en-GB" sz="1400" dirty="0">
                <a:solidFill>
                  <a:schemeClr val="bg1"/>
                </a:solidFill>
                <a:latin typeface="Garamond" panose="02020404030301010803" pitchFamily="18" charset="0"/>
              </a:rPr>
              <a:t>(2014) ‘Reaching the hard-to-reach: A systematic review of strategies for improving health and medical research with socially disadvantaged groups’, BMC Medical Research Methodology, 14(1). doi:10.1186/1471-2288-14-42. </a:t>
            </a:r>
            <a:r>
              <a:rPr lang="en-GB" sz="1400" b="1" dirty="0">
                <a:solidFill>
                  <a:schemeClr val="bg1"/>
                </a:solidFill>
                <a:latin typeface="Garamond" panose="02020404030301010803" pitchFamily="18" charset="0"/>
              </a:rPr>
              <a:t>Domecq, J.P. et al. </a:t>
            </a:r>
            <a:r>
              <a:rPr lang="en-GB" sz="1400" dirty="0">
                <a:solidFill>
                  <a:schemeClr val="bg1"/>
                </a:solidFill>
                <a:latin typeface="Garamond" panose="02020404030301010803" pitchFamily="18" charset="0"/>
              </a:rPr>
              <a:t>(2014) ‘Patient engagement in research: A systematic review’, BMC Health Services Research, 14(1). doi:10.1186/1472-6963-14-89. </a:t>
            </a:r>
            <a:r>
              <a:rPr lang="en-GB" sz="1400" b="1" dirty="0" err="1">
                <a:solidFill>
                  <a:schemeClr val="bg1"/>
                </a:solidFill>
                <a:latin typeface="Garamond" panose="02020404030301010803" pitchFamily="18" charset="0"/>
              </a:rPr>
              <a:t>Erves</a:t>
            </a:r>
            <a:r>
              <a:rPr lang="en-GB" sz="1400" b="1" dirty="0">
                <a:solidFill>
                  <a:schemeClr val="bg1"/>
                </a:solidFill>
                <a:latin typeface="Garamond" panose="02020404030301010803" pitchFamily="18" charset="0"/>
              </a:rPr>
              <a:t>, J.C. et al. </a:t>
            </a:r>
            <a:r>
              <a:rPr lang="en-GB" sz="1400" dirty="0">
                <a:solidFill>
                  <a:schemeClr val="bg1"/>
                </a:solidFill>
                <a:latin typeface="Garamond" panose="02020404030301010803" pitchFamily="18" charset="0"/>
              </a:rPr>
              <a:t>(2016) ‘Needs, priorities, and recommendations for engaging underrepresented populations in clinical research: A community perspective’, Journal of Community Health, 42(3), pp. 472–480. doi:10.1007/s10900-016-0279-2. </a:t>
            </a:r>
            <a:r>
              <a:rPr lang="en-GB" sz="1400" b="1" dirty="0">
                <a:solidFill>
                  <a:schemeClr val="bg1"/>
                </a:solidFill>
                <a:latin typeface="Garamond" panose="02020404030301010803" pitchFamily="18" charset="0"/>
              </a:rPr>
              <a:t>Fraser, N. </a:t>
            </a:r>
            <a:r>
              <a:rPr lang="en-GB" sz="1400" dirty="0">
                <a:solidFill>
                  <a:schemeClr val="bg1"/>
                </a:solidFill>
                <a:latin typeface="Garamond" panose="02020404030301010803" pitchFamily="18" charset="0"/>
              </a:rPr>
              <a:t>(2001) ‘Recognition without ethics?’, Theory, Culture &amp; Society, 18(2–3), pp. 21–42. doi:10.1177/02632760122051760. </a:t>
            </a:r>
            <a:r>
              <a:rPr lang="en-GB" sz="1400" b="1" dirty="0">
                <a:solidFill>
                  <a:schemeClr val="bg1"/>
                </a:solidFill>
                <a:latin typeface="Garamond" panose="02020404030301010803" pitchFamily="18" charset="0"/>
              </a:rPr>
              <a:t>Habermas, J. </a:t>
            </a:r>
            <a:r>
              <a:rPr lang="en-GB" sz="1400" dirty="0">
                <a:solidFill>
                  <a:schemeClr val="bg1"/>
                </a:solidFill>
                <a:latin typeface="Garamond" panose="02020404030301010803" pitchFamily="18" charset="0"/>
              </a:rPr>
              <a:t>(1985) The Theory of Communicative Action: </a:t>
            </a:r>
            <a:r>
              <a:rPr lang="en-GB" sz="1400" dirty="0" err="1">
                <a:solidFill>
                  <a:schemeClr val="bg1"/>
                </a:solidFill>
                <a:latin typeface="Garamond" panose="02020404030301010803" pitchFamily="18" charset="0"/>
              </a:rPr>
              <a:t>Lifeword</a:t>
            </a:r>
            <a:r>
              <a:rPr lang="en-GB" sz="1400" dirty="0">
                <a:solidFill>
                  <a:schemeClr val="bg1"/>
                </a:solidFill>
                <a:latin typeface="Garamond" panose="02020404030301010803" pitchFamily="18" charset="0"/>
              </a:rPr>
              <a:t> and System: A Critique of Functionalist Reason Vol 2. Beacon Press. </a:t>
            </a:r>
            <a:r>
              <a:rPr lang="en-GB" sz="1400" b="1" dirty="0">
                <a:solidFill>
                  <a:schemeClr val="bg1"/>
                </a:solidFill>
                <a:latin typeface="Garamond" panose="02020404030301010803" pitchFamily="18" charset="0"/>
              </a:rPr>
              <a:t>Hughes, M. and Duffy, C. </a:t>
            </a:r>
            <a:r>
              <a:rPr lang="en-GB" sz="1400" dirty="0">
                <a:solidFill>
                  <a:schemeClr val="bg1"/>
                </a:solidFill>
                <a:latin typeface="Garamond" panose="02020404030301010803" pitchFamily="18" charset="0"/>
              </a:rPr>
              <a:t>(2018) ‘Public involvement in health and Social Sciences Research: A concept analysis’, Health Expectations, 21(6), pp. 1183–1190. doi:10.1111/hex.12825. </a:t>
            </a:r>
            <a:r>
              <a:rPr lang="en-GB" sz="1400" b="1" dirty="0">
                <a:solidFill>
                  <a:schemeClr val="bg1"/>
                </a:solidFill>
                <a:latin typeface="Garamond" panose="02020404030301010803" pitchFamily="18" charset="0"/>
              </a:rPr>
              <a:t>Oliver, S. et al. </a:t>
            </a:r>
            <a:r>
              <a:rPr lang="en-GB" sz="1400" dirty="0">
                <a:solidFill>
                  <a:schemeClr val="bg1"/>
                </a:solidFill>
                <a:latin typeface="Garamond" panose="02020404030301010803" pitchFamily="18" charset="0"/>
              </a:rPr>
              <a:t>(2004) ‘Involving consumers in research and development agenda setting for the NHS: Developing an evidence-based approach’, Health Technology Assessment, 8(15). doi:10.3310/hta8150. </a:t>
            </a:r>
            <a:r>
              <a:rPr lang="en-GB" sz="1400" b="1" dirty="0">
                <a:solidFill>
                  <a:schemeClr val="bg1"/>
                </a:solidFill>
                <a:latin typeface="Garamond" panose="02020404030301010803" pitchFamily="18" charset="0"/>
              </a:rPr>
              <a:t>PPI Research cycle </a:t>
            </a:r>
            <a:r>
              <a:rPr lang="en-GB" sz="1400" dirty="0">
                <a:solidFill>
                  <a:schemeClr val="bg1"/>
                </a:solidFill>
                <a:latin typeface="Garamond" panose="02020404030301010803" pitchFamily="18" charset="0"/>
              </a:rPr>
              <a:t>(2021) Nuffield Department of Primary Care Health Sciences, University of Oxford. Available at: https://www.phc.ox.ac.uk/images/ppi/research-cycle/view (Accessed: 16 May 2023). </a:t>
            </a:r>
            <a:r>
              <a:rPr lang="en-GB" sz="1400" b="1" dirty="0">
                <a:solidFill>
                  <a:schemeClr val="bg1"/>
                </a:solidFill>
                <a:latin typeface="Garamond" panose="02020404030301010803" pitchFamily="18" charset="0"/>
              </a:rPr>
              <a:t>Rolfe, G., Freshwater, D. and Jasper, M.</a:t>
            </a:r>
            <a:r>
              <a:rPr lang="en-GB" sz="1400" dirty="0">
                <a:solidFill>
                  <a:schemeClr val="bg1"/>
                </a:solidFill>
                <a:latin typeface="Garamond" panose="02020404030301010803" pitchFamily="18" charset="0"/>
              </a:rPr>
              <a:t> (2001) Critical reflection for nursing and the helping professions: A user’s guide. London: Palgrave Macmillan. </a:t>
            </a:r>
            <a:r>
              <a:rPr lang="en-GB" sz="1400" b="1" dirty="0">
                <a:solidFill>
                  <a:schemeClr val="bg1"/>
                </a:solidFill>
                <a:latin typeface="Garamond" panose="02020404030301010803" pitchFamily="18" charset="0"/>
              </a:rPr>
              <a:t>Sydor, A. </a:t>
            </a:r>
            <a:r>
              <a:rPr lang="en-GB" sz="1400" dirty="0">
                <a:solidFill>
                  <a:schemeClr val="bg1"/>
                </a:solidFill>
                <a:latin typeface="Garamond" panose="02020404030301010803" pitchFamily="18" charset="0"/>
              </a:rPr>
              <a:t>(2013) ‘Conducting research into hidden or hard-to-reach populations’, Nurse Researcher, 20(3), pp. 33–37. doi:10.7748/nr2013.01.20.3.33.c9495. </a:t>
            </a:r>
            <a:r>
              <a:rPr lang="en-GB" sz="1400" b="1" dirty="0">
                <a:solidFill>
                  <a:schemeClr val="bg1"/>
                </a:solidFill>
                <a:latin typeface="Garamond" panose="02020404030301010803" pitchFamily="18" charset="0"/>
              </a:rPr>
              <a:t>What is public involvement in research? </a:t>
            </a:r>
            <a:r>
              <a:rPr lang="en-GB" sz="1400" dirty="0">
                <a:solidFill>
                  <a:schemeClr val="bg1"/>
                </a:solidFill>
                <a:latin typeface="Garamond" panose="02020404030301010803" pitchFamily="18" charset="0"/>
              </a:rPr>
              <a:t>(2017) INVOLVE | INVOLVE Supporting public involvement in NHS, public health and social care research. Available at: http://www.invo.org.uk/ (Accessed: 16 May 2023). </a:t>
            </a:r>
          </a:p>
        </p:txBody>
      </p:sp>
      <p:sp>
        <p:nvSpPr>
          <p:cNvPr id="26" name="TextBox 25">
            <a:extLst>
              <a:ext uri="{FF2B5EF4-FFF2-40B4-BE49-F238E27FC236}">
                <a16:creationId xmlns:a16="http://schemas.microsoft.com/office/drawing/2014/main" id="{A3D117AB-45C6-0D64-58A9-74113B37EB0C}"/>
              </a:ext>
            </a:extLst>
          </p:cNvPr>
          <p:cNvSpPr txBox="1"/>
          <p:nvPr/>
        </p:nvSpPr>
        <p:spPr>
          <a:xfrm>
            <a:off x="5685821" y="9192736"/>
            <a:ext cx="2057426" cy="646331"/>
          </a:xfrm>
          <a:prstGeom prst="rect">
            <a:avLst/>
          </a:prstGeom>
          <a:noFill/>
        </p:spPr>
        <p:txBody>
          <a:bodyPr wrap="square" rtlCol="0">
            <a:spAutoFit/>
          </a:bodyPr>
          <a:lstStyle/>
          <a:p>
            <a:pPr algn="ctr"/>
            <a:r>
              <a:rPr lang="en-GB" sz="1200" dirty="0">
                <a:latin typeface="Garamond" panose="02020404030301010803" pitchFamily="18" charset="0"/>
              </a:rPr>
              <a:t>Research Cycle – Nuffield Department of Primary Care Health Sciences (2021)</a:t>
            </a:r>
          </a:p>
        </p:txBody>
      </p:sp>
      <p:pic>
        <p:nvPicPr>
          <p:cNvPr id="29" name="Picture 28" descr="Logo&#10;&#10;Description automatically generated">
            <a:extLst>
              <a:ext uri="{FF2B5EF4-FFF2-40B4-BE49-F238E27FC236}">
                <a16:creationId xmlns:a16="http://schemas.microsoft.com/office/drawing/2014/main" id="{9F5EF731-8A14-5996-0956-6458C5ECFF70}"/>
              </a:ext>
            </a:extLst>
          </p:cNvPr>
          <p:cNvPicPr>
            <a:picLocks noChangeAspect="1"/>
          </p:cNvPicPr>
          <p:nvPr/>
        </p:nvPicPr>
        <p:blipFill>
          <a:blip r:embed="rId15"/>
          <a:stretch>
            <a:fillRect/>
          </a:stretch>
        </p:blipFill>
        <p:spPr>
          <a:xfrm>
            <a:off x="272482" y="-418740"/>
            <a:ext cx="6072882" cy="3415996"/>
          </a:xfrm>
          <a:prstGeom prst="rect">
            <a:avLst/>
          </a:prstGeom>
        </p:spPr>
      </p:pic>
      <p:pic>
        <p:nvPicPr>
          <p:cNvPr id="27" name="Picture 26" descr="A close-up of a logo&#10;&#10;Description automatically generated with low confidence">
            <a:extLst>
              <a:ext uri="{FF2B5EF4-FFF2-40B4-BE49-F238E27FC236}">
                <a16:creationId xmlns:a16="http://schemas.microsoft.com/office/drawing/2014/main" id="{1D292B80-02EB-8BB9-B955-4FD11B46C066}"/>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23038839" y="1327955"/>
            <a:ext cx="6339144" cy="940108"/>
          </a:xfrm>
          <a:prstGeom prst="rect">
            <a:avLst/>
          </a:prstGeom>
        </p:spPr>
      </p:pic>
      <p:sp>
        <p:nvSpPr>
          <p:cNvPr id="3" name="TextBox 2">
            <a:extLst>
              <a:ext uri="{FF2B5EF4-FFF2-40B4-BE49-F238E27FC236}">
                <a16:creationId xmlns:a16="http://schemas.microsoft.com/office/drawing/2014/main" id="{691F7036-8094-4639-7140-00BCB2B5D1B6}"/>
              </a:ext>
            </a:extLst>
          </p:cNvPr>
          <p:cNvSpPr txBox="1"/>
          <p:nvPr/>
        </p:nvSpPr>
        <p:spPr>
          <a:xfrm>
            <a:off x="23038839" y="171158"/>
            <a:ext cx="7038390" cy="646331"/>
          </a:xfrm>
          <a:prstGeom prst="rect">
            <a:avLst/>
          </a:prstGeom>
          <a:noFill/>
        </p:spPr>
        <p:txBody>
          <a:bodyPr wrap="square" rtlCol="0">
            <a:spAutoFit/>
          </a:bodyPr>
          <a:lstStyle/>
          <a:p>
            <a:r>
              <a:rPr lang="en-US" sz="1800" u="sng" kern="1200" dirty="0">
                <a:solidFill>
                  <a:schemeClr val="bg1"/>
                </a:solidFill>
                <a:effectLst/>
                <a:latin typeface="Source Sans Pro" panose="020B0503030403020204" pitchFamily="34" charset="0"/>
                <a:ea typeface="Aptos" panose="020B0004020202020204" pitchFamily="34" charset="0"/>
                <a:cs typeface="Times New Roman" panose="02020603050405020304" pitchFamily="18" charset="0"/>
                <a:hlinkClick r:id="rId17">
                  <a:extLst>
                    <a:ext uri="{A12FA001-AC4F-418D-AE19-62706E023703}">
                      <ahyp:hlinkClr xmlns:ahyp="http://schemas.microsoft.com/office/drawing/2018/hyperlinkcolor" val="tx"/>
                    </a:ext>
                  </a:extLst>
                </a:hlinkClick>
              </a:rPr>
              <a:t>PUBLIC INVOLVEMENT IN RESEARCH. MAKING IT MAKE SENSE. SPEAKS VOLUMES. </a:t>
            </a:r>
            <a:r>
              <a:rPr lang="en-US" sz="1800" kern="1200" dirty="0">
                <a:solidFill>
                  <a:schemeClr val="bg1"/>
                </a:solidFill>
                <a:effectLst/>
                <a:latin typeface="Source Sans Pro" panose="020B0503030403020204" pitchFamily="34" charset="0"/>
                <a:ea typeface="Aptos" panose="020B0004020202020204" pitchFamily="34" charset="0"/>
                <a:cs typeface="Times New Roman" panose="02020603050405020304" pitchFamily="18" charset="0"/>
              </a:rPr>
              <a:t>© 2023 by </a:t>
            </a:r>
            <a:r>
              <a:rPr lang="en-US" sz="1800" u="sng" kern="1200" dirty="0">
                <a:solidFill>
                  <a:schemeClr val="bg1"/>
                </a:solidFill>
                <a:effectLst/>
                <a:latin typeface="Source Sans Pro" panose="020B0503030403020204" pitchFamily="34" charset="0"/>
                <a:ea typeface="Aptos" panose="020B0004020202020204" pitchFamily="34" charset="0"/>
                <a:cs typeface="Times New Roman" panose="02020603050405020304" pitchFamily="18" charset="0"/>
                <a:hlinkClick r:id="rId18">
                  <a:extLst>
                    <a:ext uri="{A12FA001-AC4F-418D-AE19-62706E023703}">
                      <ahyp:hlinkClr xmlns:ahyp="http://schemas.microsoft.com/office/drawing/2018/hyperlinkcolor" val="tx"/>
                    </a:ext>
                  </a:extLst>
                </a:hlinkClick>
              </a:rPr>
              <a:t>Sonia Newman </a:t>
            </a:r>
            <a:r>
              <a:rPr lang="en-US" sz="1800" kern="1200" dirty="0">
                <a:solidFill>
                  <a:schemeClr val="bg1"/>
                </a:solidFill>
                <a:effectLst/>
                <a:latin typeface="Source Sans Pro" panose="020B0503030403020204" pitchFamily="34" charset="0"/>
                <a:ea typeface="Aptos" panose="020B0004020202020204" pitchFamily="34" charset="0"/>
                <a:cs typeface="Times New Roman" panose="02020603050405020304" pitchFamily="18" charset="0"/>
              </a:rPr>
              <a:t>is licensed under </a:t>
            </a:r>
            <a:r>
              <a:rPr lang="en-US" u="sng" dirty="0">
                <a:solidFill>
                  <a:schemeClr val="bg1"/>
                </a:solidFill>
                <a:latin typeface="Source Sans Pro" panose="020B0503030403020204" pitchFamily="34" charset="0"/>
                <a:ea typeface="Aptos" panose="020B0004020202020204" pitchFamily="34" charset="0"/>
                <a:cs typeface="Times New Roman" panose="02020603050405020304" pitchFamily="18" charset="0"/>
              </a:rPr>
              <a:t>CC BY 4.0   </a:t>
            </a:r>
            <a:endParaRPr lang="en-GB" dirty="0">
              <a:solidFill>
                <a:schemeClr val="bg1"/>
              </a:solidFill>
            </a:endParaRPr>
          </a:p>
        </p:txBody>
      </p:sp>
      <p:pic>
        <p:nvPicPr>
          <p:cNvPr id="30" name="Picture 29">
            <a:extLst>
              <a:ext uri="{FF2B5EF4-FFF2-40B4-BE49-F238E27FC236}">
                <a16:creationId xmlns:a16="http://schemas.microsoft.com/office/drawing/2014/main" id="{C6DAF688-2DDE-2FA2-0296-B1DF0F48DB7A}"/>
              </a:ext>
            </a:extLst>
          </p:cNvPr>
          <p:cNvPicPr>
            <a:picLocks noChangeAspect="1"/>
          </p:cNvPicPr>
          <p:nvPr/>
        </p:nvPicPr>
        <p:blipFill>
          <a:blip r:embed="rId19"/>
          <a:stretch>
            <a:fillRect/>
          </a:stretch>
        </p:blipFill>
        <p:spPr>
          <a:xfrm>
            <a:off x="29302937" y="497874"/>
            <a:ext cx="697527" cy="243444"/>
          </a:xfrm>
          <a:prstGeom prst="rect">
            <a:avLst/>
          </a:prstGeom>
        </p:spPr>
      </p:pic>
    </p:spTree>
    <p:extLst>
      <p:ext uri="{BB962C8B-B14F-4D97-AF65-F5344CB8AC3E}">
        <p14:creationId xmlns:p14="http://schemas.microsoft.com/office/powerpoint/2010/main" val="3225405633"/>
      </p:ext>
    </p:extLst>
  </p:cSld>
  <p:clrMapOvr>
    <a:masterClrMapping/>
  </p:clrMapOvr>
</p:sld>
</file>

<file path=ppt/theme/theme1.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3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2700"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Slice</Template>
  <TotalTime>1853</TotalTime>
  <Words>1696</Words>
  <Application>Microsoft Office PowerPoint</Application>
  <PresentationFormat>Custom</PresentationFormat>
  <Paragraphs>95</Paragraphs>
  <Slides>1</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Arial</vt:lpstr>
      <vt:lpstr>Calibri</vt:lpstr>
      <vt:lpstr>Century Gothic</vt:lpstr>
      <vt:lpstr>Garamond</vt:lpstr>
      <vt:lpstr>Source Sans Pro</vt:lpstr>
      <vt:lpstr>Wingdings 3</vt:lpstr>
      <vt:lpstr>Slice</vt:lpstr>
      <vt:lpstr>PUBLIC INVOLVEMENT IN RESEARCH MAKING it make sense. speaks volumes. Sonia Newman 5565999 Public Involvement in Research 2023</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PUBLIC INVOLVEMENT IN RESEARCH</dc:title>
  <dc:creator>Sonia Newman</dc:creator>
  <cp:lastModifiedBy>Sonia Newman</cp:lastModifiedBy>
  <cp:revision>48</cp:revision>
  <cp:lastPrinted>2023-05-18T07:56:59Z</cp:lastPrinted>
  <dcterms:created xsi:type="dcterms:W3CDTF">2023-05-11T14:14:09Z</dcterms:created>
  <dcterms:modified xsi:type="dcterms:W3CDTF">2024-12-16T22:08:01Z</dcterms:modified>
</cp:coreProperties>
</file>