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5" r:id="rId2"/>
    <p:sldId id="268" r:id="rId3"/>
    <p:sldId id="269" r:id="rId4"/>
    <p:sldId id="270" r:id="rId5"/>
    <p:sldId id="27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Byrne" initials="CB" lastIdx="2" clrIdx="0">
    <p:extLst>
      <p:ext uri="{19B8F6BF-5375-455C-9EA6-DF929625EA0E}">
        <p15:presenceInfo xmlns:p15="http://schemas.microsoft.com/office/powerpoint/2012/main" userId="S-1-5-21-2015846570-11164191-355810188-717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AAD5"/>
    <a:srgbClr val="EB728A"/>
    <a:srgbClr val="4DB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5220" autoAdjust="0"/>
  </p:normalViewPr>
  <p:slideViewPr>
    <p:cSldViewPr snapToGrid="0">
      <p:cViewPr varScale="1">
        <p:scale>
          <a:sx n="84" d="100"/>
          <a:sy n="84" d="100"/>
        </p:scale>
        <p:origin x="273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2-16T17:52:30.641" idx="1">
    <p:pos x="10" y="10"/>
    <p:text>remove word 'survival' from x axis</p:text>
    <p:extLst>
      <p:ext uri="{C676402C-5697-4E1C-873F-D02D1690AC5C}">
        <p15:threadingInfo xmlns:p15="http://schemas.microsoft.com/office/powerpoint/2012/main" timeZoneBias="0"/>
      </p:ext>
    </p:extLst>
  </p:cm>
  <p:cm authorId="1" dt="2024-10-06T14:02:55.832" idx="2">
    <p:pos x="10" y="146"/>
    <p:text>For X axis - Years</p:text>
    <p:extLst>
      <p:ext uri="{C676402C-5697-4E1C-873F-D02D1690AC5C}">
        <p15:threadingInfo xmlns:p15="http://schemas.microsoft.com/office/powerpoint/2012/main" timeZoneBias="-60">
          <p15:parentCm authorId="1" idx="1"/>
        </p15:threadingInfo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9147F1-1422-470E-A88E-A07235B792AE}" type="datetimeFigureOut">
              <a:rPr lang="zh-CN" altLang="en-US" smtClean="0"/>
              <a:t>2024/10/7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346495-39DC-4E3B-8DB3-68C04C06FB9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7355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Figure 1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346495-39DC-4E3B-8DB3-68C04C06FB91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8979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Figure 2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346495-39DC-4E3B-8DB3-68C04C06FB91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69790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Figure 3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346495-39DC-4E3B-8DB3-68C04C06FB91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84511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Figure 4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346495-39DC-4E3B-8DB3-68C04C06FB91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98586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/>
              <a:t>Figure 5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346495-39DC-4E3B-8DB3-68C04C06FB91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8847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2CC3F-0A04-4A57-B244-E5B207413EDA}" type="datetimeFigureOut">
              <a:rPr lang="zh-CN" altLang="en-US" smtClean="0"/>
              <a:t>2024/10/7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07DF8-B448-49D8-A658-73148F3A5C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9693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2CC3F-0A04-4A57-B244-E5B207413EDA}" type="datetimeFigureOut">
              <a:rPr lang="zh-CN" altLang="en-US" smtClean="0"/>
              <a:t>2024/10/7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07DF8-B448-49D8-A658-73148F3A5C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0163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2CC3F-0A04-4A57-B244-E5B207413EDA}" type="datetimeFigureOut">
              <a:rPr lang="zh-CN" altLang="en-US" smtClean="0"/>
              <a:t>2024/10/7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07DF8-B448-49D8-A658-73148F3A5C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0941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2CC3F-0A04-4A57-B244-E5B207413EDA}" type="datetimeFigureOut">
              <a:rPr lang="zh-CN" altLang="en-US" smtClean="0"/>
              <a:t>2024/10/7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07DF8-B448-49D8-A658-73148F3A5C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930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2CC3F-0A04-4A57-B244-E5B207413EDA}" type="datetimeFigureOut">
              <a:rPr lang="zh-CN" altLang="en-US" smtClean="0"/>
              <a:t>2024/10/7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07DF8-B448-49D8-A658-73148F3A5C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6887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2CC3F-0A04-4A57-B244-E5B207413EDA}" type="datetimeFigureOut">
              <a:rPr lang="zh-CN" altLang="en-US" smtClean="0"/>
              <a:t>2024/10/7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07DF8-B448-49D8-A658-73148F3A5C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4379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2CC3F-0A04-4A57-B244-E5B207413EDA}" type="datetimeFigureOut">
              <a:rPr lang="zh-CN" altLang="en-US" smtClean="0"/>
              <a:t>2024/10/7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07DF8-B448-49D8-A658-73148F3A5C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4275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2CC3F-0A04-4A57-B244-E5B207413EDA}" type="datetimeFigureOut">
              <a:rPr lang="zh-CN" altLang="en-US" smtClean="0"/>
              <a:t>2024/10/7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07DF8-B448-49D8-A658-73148F3A5C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5152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2CC3F-0A04-4A57-B244-E5B207413EDA}" type="datetimeFigureOut">
              <a:rPr lang="zh-CN" altLang="en-US" smtClean="0"/>
              <a:t>2024/10/7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07DF8-B448-49D8-A658-73148F3A5C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0266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2CC3F-0A04-4A57-B244-E5B207413EDA}" type="datetimeFigureOut">
              <a:rPr lang="zh-CN" altLang="en-US" smtClean="0"/>
              <a:t>2024/10/7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07DF8-B448-49D8-A658-73148F3A5C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6661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2CC3F-0A04-4A57-B244-E5B207413EDA}" type="datetimeFigureOut">
              <a:rPr lang="zh-CN" altLang="en-US" smtClean="0"/>
              <a:t>2024/10/7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07DF8-B448-49D8-A658-73148F3A5C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0364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2CC3F-0A04-4A57-B244-E5B207413EDA}" type="datetimeFigureOut">
              <a:rPr lang="zh-CN" altLang="en-US" smtClean="0"/>
              <a:t>2024/10/7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07DF8-B448-49D8-A658-73148F3A5C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554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8B5DEE31-ECF2-3BA6-9216-59346F374A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6614"/>
            <a:ext cx="9144000" cy="5180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772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2DD88D2D-D9C3-9974-59A5-20A619B07E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922" y="105300"/>
            <a:ext cx="8907028" cy="6511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846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A74D3650-02CC-AB65-8033-679CF4DE46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389" y="173454"/>
            <a:ext cx="8919221" cy="6511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268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B9DF8B20-2214-78F7-5D7D-E59C4816FA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368" y="1246443"/>
            <a:ext cx="8669263" cy="4365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290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83E86682-B855-13B4-51FB-9DC9CC84E0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62" y="78957"/>
            <a:ext cx="8998476" cy="6700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233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421</TotalTime>
  <Words>15</Words>
  <Application>Microsoft Office PowerPoint</Application>
  <PresentationFormat>全屏显示(4:3)</PresentationFormat>
  <Paragraphs>10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等线</vt:lpstr>
      <vt:lpstr>Arial</vt:lpstr>
      <vt:lpstr>Calibri</vt:lpstr>
      <vt:lpstr>Calibri Light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新蕾 张</dc:creator>
  <cp:lastModifiedBy>新蕾 张</cp:lastModifiedBy>
  <cp:revision>60</cp:revision>
  <dcterms:created xsi:type="dcterms:W3CDTF">2023-12-07T08:06:49Z</dcterms:created>
  <dcterms:modified xsi:type="dcterms:W3CDTF">2024-10-07T13:52:11Z</dcterms:modified>
</cp:coreProperties>
</file>