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4"/>
  </p:sldMasterIdLst>
  <p:notesMasterIdLst>
    <p:notesMasterId r:id="rId16"/>
  </p:notesMasterIdLst>
  <p:sldIdLst>
    <p:sldId id="256" r:id="rId5"/>
    <p:sldId id="372" r:id="rId6"/>
    <p:sldId id="376" r:id="rId7"/>
    <p:sldId id="377" r:id="rId8"/>
    <p:sldId id="365" r:id="rId9"/>
    <p:sldId id="370" r:id="rId10"/>
    <p:sldId id="379" r:id="rId11"/>
    <p:sldId id="380" r:id="rId12"/>
    <p:sldId id="378" r:id="rId13"/>
    <p:sldId id="366" r:id="rId14"/>
    <p:sldId id="375" r:id="rId15"/>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39A304-37FA-4551-93BA-CE7564A57FF3}" v="122" dt="2024-09-29T17:37:33.5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10" autoAdjust="0"/>
    <p:restoredTop sz="68954" autoAdjust="0"/>
  </p:normalViewPr>
  <p:slideViewPr>
    <p:cSldViewPr snapToGrid="0">
      <p:cViewPr varScale="1">
        <p:scale>
          <a:sx n="41" d="100"/>
          <a:sy n="41" d="100"/>
        </p:scale>
        <p:origin x="1576"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Richardson" userId="5a365657-93cb-4f54-9088-edcca3acdaae" providerId="ADAL" clId="{CB6B06D6-C483-4945-9494-0788BA9B059D}"/>
    <pc:docChg chg="undo custSel addSld delSld modSld sldOrd">
      <pc:chgData name="Thomas Richardson" userId="5a365657-93cb-4f54-9088-edcca3acdaae" providerId="ADAL" clId="{CB6B06D6-C483-4945-9494-0788BA9B059D}" dt="2023-07-24T07:00:49.535" v="2833" actId="5793"/>
      <pc:docMkLst>
        <pc:docMk/>
      </pc:docMkLst>
      <pc:sldChg chg="modSp mod">
        <pc:chgData name="Thomas Richardson" userId="5a365657-93cb-4f54-9088-edcca3acdaae" providerId="ADAL" clId="{CB6B06D6-C483-4945-9494-0788BA9B059D}" dt="2023-07-23T06:25:59.169" v="81" actId="20577"/>
        <pc:sldMkLst>
          <pc:docMk/>
          <pc:sldMk cId="1919185533" sldId="256"/>
        </pc:sldMkLst>
        <pc:spChg chg="mod">
          <ac:chgData name="Thomas Richardson" userId="5a365657-93cb-4f54-9088-edcca3acdaae" providerId="ADAL" clId="{CB6B06D6-C483-4945-9494-0788BA9B059D}" dt="2023-07-23T06:25:59.169" v="81" actId="20577"/>
          <ac:spMkLst>
            <pc:docMk/>
            <pc:sldMk cId="1919185533" sldId="256"/>
            <ac:spMk id="3" creationId="{53D40498-56CB-270F-D254-14F4D8524CA5}"/>
          </ac:spMkLst>
        </pc:spChg>
      </pc:sldChg>
      <pc:sldChg chg="modSp modNotesTx">
        <pc:chgData name="Thomas Richardson" userId="5a365657-93cb-4f54-9088-edcca3acdaae" providerId="ADAL" clId="{CB6B06D6-C483-4945-9494-0788BA9B059D}" dt="2023-07-24T07:00:49.535" v="2833" actId="5793"/>
        <pc:sldMkLst>
          <pc:docMk/>
          <pc:sldMk cId="3739289638" sldId="259"/>
        </pc:sldMkLst>
        <pc:spChg chg="mod">
          <ac:chgData name="Thomas Richardson" userId="5a365657-93cb-4f54-9088-edcca3acdaae" providerId="ADAL" clId="{CB6B06D6-C483-4945-9494-0788BA9B059D}" dt="2023-07-24T07:00:49.535" v="2833" actId="5793"/>
          <ac:spMkLst>
            <pc:docMk/>
            <pc:sldMk cId="3739289638" sldId="259"/>
            <ac:spMk id="3" creationId="{0B336EA9-C478-5E20-0672-D142449CB140}"/>
          </ac:spMkLst>
        </pc:spChg>
      </pc:sldChg>
      <pc:sldChg chg="modSp">
        <pc:chgData name="Thomas Richardson" userId="5a365657-93cb-4f54-9088-edcca3acdaae" providerId="ADAL" clId="{CB6B06D6-C483-4945-9494-0788BA9B059D}" dt="2023-07-23T06:51:17.711" v="2665" actId="20577"/>
        <pc:sldMkLst>
          <pc:docMk/>
          <pc:sldMk cId="1539907155" sldId="260"/>
        </pc:sldMkLst>
        <pc:spChg chg="mod">
          <ac:chgData name="Thomas Richardson" userId="5a365657-93cb-4f54-9088-edcca3acdaae" providerId="ADAL" clId="{CB6B06D6-C483-4945-9494-0788BA9B059D}" dt="2023-07-23T06:51:17.711" v="2665" actId="20577"/>
          <ac:spMkLst>
            <pc:docMk/>
            <pc:sldMk cId="1539907155" sldId="260"/>
            <ac:spMk id="3" creationId="{0B336EA9-C478-5E20-0672-D142449CB140}"/>
          </ac:spMkLst>
        </pc:spChg>
      </pc:sldChg>
      <pc:sldChg chg="modNotesTx">
        <pc:chgData name="Thomas Richardson" userId="5a365657-93cb-4f54-9088-edcca3acdaae" providerId="ADAL" clId="{CB6B06D6-C483-4945-9494-0788BA9B059D}" dt="2023-07-23T06:27:14.848" v="88" actId="6549"/>
        <pc:sldMkLst>
          <pc:docMk/>
          <pc:sldMk cId="694481393" sldId="267"/>
        </pc:sldMkLst>
      </pc:sldChg>
      <pc:sldChg chg="ord">
        <pc:chgData name="Thomas Richardson" userId="5a365657-93cb-4f54-9088-edcca3acdaae" providerId="ADAL" clId="{CB6B06D6-C483-4945-9494-0788BA9B059D}" dt="2023-07-23T06:53:01.647" v="2757"/>
        <pc:sldMkLst>
          <pc:docMk/>
          <pc:sldMk cId="3632403633" sldId="274"/>
        </pc:sldMkLst>
      </pc:sldChg>
      <pc:sldChg chg="modSp mod">
        <pc:chgData name="Thomas Richardson" userId="5a365657-93cb-4f54-9088-edcca3acdaae" providerId="ADAL" clId="{CB6B06D6-C483-4945-9494-0788BA9B059D}" dt="2023-07-23T06:48:53.393" v="2470" actId="20577"/>
        <pc:sldMkLst>
          <pc:docMk/>
          <pc:sldMk cId="4052007306" sldId="279"/>
        </pc:sldMkLst>
        <pc:spChg chg="mod">
          <ac:chgData name="Thomas Richardson" userId="5a365657-93cb-4f54-9088-edcca3acdaae" providerId="ADAL" clId="{CB6B06D6-C483-4945-9494-0788BA9B059D}" dt="2023-07-23T06:48:53.393" v="2470" actId="20577"/>
          <ac:spMkLst>
            <pc:docMk/>
            <pc:sldMk cId="4052007306" sldId="279"/>
            <ac:spMk id="3" creationId="{9617A249-5F91-B34D-5487-48A55B5BCD12}"/>
          </ac:spMkLst>
        </pc:spChg>
      </pc:sldChg>
      <pc:sldChg chg="modSp mod">
        <pc:chgData name="Thomas Richardson" userId="5a365657-93cb-4f54-9088-edcca3acdaae" providerId="ADAL" clId="{CB6B06D6-C483-4945-9494-0788BA9B059D}" dt="2023-07-23T06:50:50.845" v="2663" actId="255"/>
        <pc:sldMkLst>
          <pc:docMk/>
          <pc:sldMk cId="0" sldId="306"/>
        </pc:sldMkLst>
        <pc:spChg chg="mod">
          <ac:chgData name="Thomas Richardson" userId="5a365657-93cb-4f54-9088-edcca3acdaae" providerId="ADAL" clId="{CB6B06D6-C483-4945-9494-0788BA9B059D}" dt="2023-07-23T06:50:45.499" v="2662" actId="14100"/>
          <ac:spMkLst>
            <pc:docMk/>
            <pc:sldMk cId="0" sldId="306"/>
            <ac:spMk id="78850" creationId="{FB003202-7D68-D197-4728-D4918A176E01}"/>
          </ac:spMkLst>
        </pc:spChg>
        <pc:spChg chg="mod">
          <ac:chgData name="Thomas Richardson" userId="5a365657-93cb-4f54-9088-edcca3acdaae" providerId="ADAL" clId="{CB6B06D6-C483-4945-9494-0788BA9B059D}" dt="2023-07-23T06:50:50.845" v="2663" actId="255"/>
          <ac:spMkLst>
            <pc:docMk/>
            <pc:sldMk cId="0" sldId="306"/>
            <ac:spMk id="78851" creationId="{CD3CCB7D-D767-CA65-D917-4B366D38D16F}"/>
          </ac:spMkLst>
        </pc:spChg>
      </pc:sldChg>
      <pc:sldChg chg="modSp mod">
        <pc:chgData name="Thomas Richardson" userId="5a365657-93cb-4f54-9088-edcca3acdaae" providerId="ADAL" clId="{CB6B06D6-C483-4945-9494-0788BA9B059D}" dt="2023-07-22T18:44:12.631" v="13" actId="1076"/>
        <pc:sldMkLst>
          <pc:docMk/>
          <pc:sldMk cId="0" sldId="316"/>
        </pc:sldMkLst>
        <pc:graphicFrameChg chg="mod">
          <ac:chgData name="Thomas Richardson" userId="5a365657-93cb-4f54-9088-edcca3acdaae" providerId="ADAL" clId="{CB6B06D6-C483-4945-9494-0788BA9B059D}" dt="2023-07-22T18:44:12.631" v="13" actId="1076"/>
          <ac:graphicFrameMkLst>
            <pc:docMk/>
            <pc:sldMk cId="0" sldId="316"/>
            <ac:graphicFrameMk id="3" creationId="{E9CA362D-80AE-6EC6-2BC8-860C4A2F676E}"/>
          </ac:graphicFrameMkLst>
        </pc:graphicFrameChg>
      </pc:sldChg>
      <pc:sldChg chg="modSp modAnim">
        <pc:chgData name="Thomas Richardson" userId="5a365657-93cb-4f54-9088-edcca3acdaae" providerId="ADAL" clId="{CB6B06D6-C483-4945-9494-0788BA9B059D}" dt="2023-07-23T06:48:34.963" v="2458" actId="20577"/>
        <pc:sldMkLst>
          <pc:docMk/>
          <pc:sldMk cId="643914382" sldId="362"/>
        </pc:sldMkLst>
        <pc:spChg chg="mod">
          <ac:chgData name="Thomas Richardson" userId="5a365657-93cb-4f54-9088-edcca3acdaae" providerId="ADAL" clId="{CB6B06D6-C483-4945-9494-0788BA9B059D}" dt="2023-07-23T06:47:49.151" v="2451" actId="6549"/>
          <ac:spMkLst>
            <pc:docMk/>
            <pc:sldMk cId="643914382" sldId="362"/>
            <ac:spMk id="3" creationId="{0B336EA9-C478-5E20-0672-D142449CB140}"/>
          </ac:spMkLst>
        </pc:spChg>
      </pc:sldChg>
      <pc:sldChg chg="modSp mod">
        <pc:chgData name="Thomas Richardson" userId="5a365657-93cb-4f54-9088-edcca3acdaae" providerId="ADAL" clId="{CB6B06D6-C483-4945-9494-0788BA9B059D}" dt="2023-07-22T18:44:05.528" v="12" actId="20577"/>
        <pc:sldMkLst>
          <pc:docMk/>
          <pc:sldMk cId="1499543190" sldId="363"/>
        </pc:sldMkLst>
        <pc:spChg chg="mod">
          <ac:chgData name="Thomas Richardson" userId="5a365657-93cb-4f54-9088-edcca3acdaae" providerId="ADAL" clId="{CB6B06D6-C483-4945-9494-0788BA9B059D}" dt="2023-07-22T18:44:05.528" v="12" actId="20577"/>
          <ac:spMkLst>
            <pc:docMk/>
            <pc:sldMk cId="1499543190" sldId="363"/>
            <ac:spMk id="2" creationId="{6E2C572E-5D8D-86FC-274E-25B7F1AC24A1}"/>
          </ac:spMkLst>
        </pc:spChg>
      </pc:sldChg>
      <pc:sldChg chg="addSp modSp mod">
        <pc:chgData name="Thomas Richardson" userId="5a365657-93cb-4f54-9088-edcca3acdaae" providerId="ADAL" clId="{CB6B06D6-C483-4945-9494-0788BA9B059D}" dt="2023-07-23T06:27:01.984" v="87" actId="1076"/>
        <pc:sldMkLst>
          <pc:docMk/>
          <pc:sldMk cId="3796445140" sldId="364"/>
        </pc:sldMkLst>
        <pc:picChg chg="add mod">
          <ac:chgData name="Thomas Richardson" userId="5a365657-93cb-4f54-9088-edcca3acdaae" providerId="ADAL" clId="{CB6B06D6-C483-4945-9494-0788BA9B059D}" dt="2023-07-23T06:27:01.984" v="87" actId="1076"/>
          <ac:picMkLst>
            <pc:docMk/>
            <pc:sldMk cId="3796445140" sldId="364"/>
            <ac:picMk id="11" creationId="{03DBF162-CF59-1966-1CA9-E053DC724CD4}"/>
          </ac:picMkLst>
        </pc:picChg>
      </pc:sldChg>
      <pc:sldChg chg="modSp mod modAnim">
        <pc:chgData name="Thomas Richardson" userId="5a365657-93cb-4f54-9088-edcca3acdaae" providerId="ADAL" clId="{CB6B06D6-C483-4945-9494-0788BA9B059D}" dt="2023-07-23T06:51:59.999" v="2682" actId="20577"/>
        <pc:sldMkLst>
          <pc:docMk/>
          <pc:sldMk cId="1651125744" sldId="365"/>
        </pc:sldMkLst>
        <pc:spChg chg="mod">
          <ac:chgData name="Thomas Richardson" userId="5a365657-93cb-4f54-9088-edcca3acdaae" providerId="ADAL" clId="{CB6B06D6-C483-4945-9494-0788BA9B059D}" dt="2023-07-23T06:51:59.999" v="2682" actId="20577"/>
          <ac:spMkLst>
            <pc:docMk/>
            <pc:sldMk cId="1651125744" sldId="365"/>
            <ac:spMk id="3" creationId="{4C5C5B4C-6C77-0B5C-0723-1015DC479856}"/>
          </ac:spMkLst>
        </pc:spChg>
      </pc:sldChg>
      <pc:sldChg chg="modSp mod modAnim">
        <pc:chgData name="Thomas Richardson" userId="5a365657-93cb-4f54-9088-edcca3acdaae" providerId="ADAL" clId="{CB6B06D6-C483-4945-9494-0788BA9B059D}" dt="2023-07-24T06:54:45.626" v="2811" actId="20577"/>
        <pc:sldMkLst>
          <pc:docMk/>
          <pc:sldMk cId="3456060800" sldId="366"/>
        </pc:sldMkLst>
        <pc:spChg chg="mod">
          <ac:chgData name="Thomas Richardson" userId="5a365657-93cb-4f54-9088-edcca3acdaae" providerId="ADAL" clId="{CB6B06D6-C483-4945-9494-0788BA9B059D}" dt="2023-07-24T06:54:45.626" v="2811" actId="20577"/>
          <ac:spMkLst>
            <pc:docMk/>
            <pc:sldMk cId="3456060800" sldId="366"/>
            <ac:spMk id="3" creationId="{4C5C5B4C-6C77-0B5C-0723-1015DC479856}"/>
          </ac:spMkLst>
        </pc:spChg>
      </pc:sldChg>
      <pc:sldChg chg="modSp mod modAnim">
        <pc:chgData name="Thomas Richardson" userId="5a365657-93cb-4f54-9088-edcca3acdaae" providerId="ADAL" clId="{CB6B06D6-C483-4945-9494-0788BA9B059D}" dt="2023-07-23T06:52:53.626" v="2755" actId="313"/>
        <pc:sldMkLst>
          <pc:docMk/>
          <pc:sldMk cId="1307576527" sldId="368"/>
        </pc:sldMkLst>
        <pc:spChg chg="mod">
          <ac:chgData name="Thomas Richardson" userId="5a365657-93cb-4f54-9088-edcca3acdaae" providerId="ADAL" clId="{CB6B06D6-C483-4945-9494-0788BA9B059D}" dt="2023-07-23T06:44:11.449" v="1789" actId="20577"/>
          <ac:spMkLst>
            <pc:docMk/>
            <pc:sldMk cId="1307576527" sldId="368"/>
            <ac:spMk id="2" creationId="{69E63F59-5FC1-F98B-B8FC-3FDD36CF0F6D}"/>
          </ac:spMkLst>
        </pc:spChg>
        <pc:spChg chg="mod">
          <ac:chgData name="Thomas Richardson" userId="5a365657-93cb-4f54-9088-edcca3acdaae" providerId="ADAL" clId="{CB6B06D6-C483-4945-9494-0788BA9B059D}" dt="2023-07-23T06:52:53.626" v="2755" actId="313"/>
          <ac:spMkLst>
            <pc:docMk/>
            <pc:sldMk cId="1307576527" sldId="368"/>
            <ac:spMk id="3" creationId="{4C5C5B4C-6C77-0B5C-0723-1015DC479856}"/>
          </ac:spMkLst>
        </pc:spChg>
      </pc:sldChg>
      <pc:sldChg chg="add del ord">
        <pc:chgData name="Thomas Richardson" userId="5a365657-93cb-4f54-9088-edcca3acdaae" providerId="ADAL" clId="{CB6B06D6-C483-4945-9494-0788BA9B059D}" dt="2023-07-23T06:36:01.011" v="830" actId="47"/>
        <pc:sldMkLst>
          <pc:docMk/>
          <pc:sldMk cId="3141932023" sldId="369"/>
        </pc:sldMkLst>
      </pc:sldChg>
      <pc:sldChg chg="addSp delSp modSp new mod modAnim">
        <pc:chgData name="Thomas Richardson" userId="5a365657-93cb-4f54-9088-edcca3acdaae" providerId="ADAL" clId="{CB6B06D6-C483-4945-9494-0788BA9B059D}" dt="2023-07-23T06:35:19.646" v="790"/>
        <pc:sldMkLst>
          <pc:docMk/>
          <pc:sldMk cId="2017778891" sldId="370"/>
        </pc:sldMkLst>
        <pc:spChg chg="mod">
          <ac:chgData name="Thomas Richardson" userId="5a365657-93cb-4f54-9088-edcca3acdaae" providerId="ADAL" clId="{CB6B06D6-C483-4945-9494-0788BA9B059D}" dt="2023-07-23T06:34:06.482" v="743" actId="27636"/>
          <ac:spMkLst>
            <pc:docMk/>
            <pc:sldMk cId="2017778891" sldId="370"/>
            <ac:spMk id="2" creationId="{D5BF1B4C-7464-174E-3864-37BA68DDA178}"/>
          </ac:spMkLst>
        </pc:spChg>
        <pc:spChg chg="del mod">
          <ac:chgData name="Thomas Richardson" userId="5a365657-93cb-4f54-9088-edcca3acdaae" providerId="ADAL" clId="{CB6B06D6-C483-4945-9494-0788BA9B059D}" dt="2023-07-23T06:34:13.430" v="745" actId="478"/>
          <ac:spMkLst>
            <pc:docMk/>
            <pc:sldMk cId="2017778891" sldId="370"/>
            <ac:spMk id="3" creationId="{5B07F0B1-8C10-7D36-6E07-D091BF8945FA}"/>
          </ac:spMkLst>
        </pc:spChg>
        <pc:spChg chg="add del mod">
          <ac:chgData name="Thomas Richardson" userId="5a365657-93cb-4f54-9088-edcca3acdaae" providerId="ADAL" clId="{CB6B06D6-C483-4945-9494-0788BA9B059D}" dt="2023-07-23T06:34:14.537" v="746" actId="478"/>
          <ac:spMkLst>
            <pc:docMk/>
            <pc:sldMk cId="2017778891" sldId="370"/>
            <ac:spMk id="6" creationId="{0432DF10-3929-B29A-BAFF-0FF187DCC3E6}"/>
          </ac:spMkLst>
        </pc:spChg>
        <pc:spChg chg="add mod">
          <ac:chgData name="Thomas Richardson" userId="5a365657-93cb-4f54-9088-edcca3acdaae" providerId="ADAL" clId="{CB6B06D6-C483-4945-9494-0788BA9B059D}" dt="2023-07-23T06:35:14.044" v="789" actId="1076"/>
          <ac:spMkLst>
            <pc:docMk/>
            <pc:sldMk cId="2017778891" sldId="370"/>
            <ac:spMk id="9" creationId="{61FAF8F7-A656-714F-C7B0-DACDF133319B}"/>
          </ac:spMkLst>
        </pc:spChg>
        <pc:spChg chg="add mod">
          <ac:chgData name="Thomas Richardson" userId="5a365657-93cb-4f54-9088-edcca3acdaae" providerId="ADAL" clId="{CB6B06D6-C483-4945-9494-0788BA9B059D}" dt="2023-07-23T06:34:57.671" v="765" actId="20577"/>
          <ac:spMkLst>
            <pc:docMk/>
            <pc:sldMk cId="2017778891" sldId="370"/>
            <ac:spMk id="10" creationId="{22F2000E-CA5D-7B44-39A2-CB3678BC7507}"/>
          </ac:spMkLst>
        </pc:spChg>
        <pc:spChg chg="add del mod">
          <ac:chgData name="Thomas Richardson" userId="5a365657-93cb-4f54-9088-edcca3acdaae" providerId="ADAL" clId="{CB6B06D6-C483-4945-9494-0788BA9B059D}" dt="2023-07-23T06:34:16.449" v="747" actId="478"/>
          <ac:spMkLst>
            <pc:docMk/>
            <pc:sldMk cId="2017778891" sldId="370"/>
            <ac:spMk id="12" creationId="{901C086C-7097-8C18-0C6E-0BFC3E28C345}"/>
          </ac:spMkLst>
        </pc:spChg>
        <pc:picChg chg="add mod">
          <ac:chgData name="Thomas Richardson" userId="5a365657-93cb-4f54-9088-edcca3acdaae" providerId="ADAL" clId="{CB6B06D6-C483-4945-9494-0788BA9B059D}" dt="2023-07-23T06:35:07.323" v="777" actId="1076"/>
          <ac:picMkLst>
            <pc:docMk/>
            <pc:sldMk cId="2017778891" sldId="370"/>
            <ac:picMk id="5" creationId="{BC3E4B5B-0A89-FC2C-0DDF-0CCCDA4A005F}"/>
          </ac:picMkLst>
        </pc:picChg>
        <pc:picChg chg="add del mod">
          <ac:chgData name="Thomas Richardson" userId="5a365657-93cb-4f54-9088-edcca3acdaae" providerId="ADAL" clId="{CB6B06D6-C483-4945-9494-0788BA9B059D}" dt="2023-07-23T06:30:39.973" v="450" actId="478"/>
          <ac:picMkLst>
            <pc:docMk/>
            <pc:sldMk cId="2017778891" sldId="370"/>
            <ac:picMk id="8" creationId="{313F8D23-03F4-3B2A-4034-12F5E538797E}"/>
          </ac:picMkLst>
        </pc:picChg>
      </pc:sldChg>
      <pc:sldChg chg="modSp add mod modAnim">
        <pc:chgData name="Thomas Richardson" userId="5a365657-93cb-4f54-9088-edcca3acdaae" providerId="ADAL" clId="{CB6B06D6-C483-4945-9494-0788BA9B059D}" dt="2023-07-23T06:43:57.460" v="1766"/>
        <pc:sldMkLst>
          <pc:docMk/>
          <pc:sldMk cId="652979251" sldId="371"/>
        </pc:sldMkLst>
        <pc:spChg chg="mod">
          <ac:chgData name="Thomas Richardson" userId="5a365657-93cb-4f54-9088-edcca3acdaae" providerId="ADAL" clId="{CB6B06D6-C483-4945-9494-0788BA9B059D}" dt="2023-07-23T06:43:50.848" v="1765" actId="27636"/>
          <ac:spMkLst>
            <pc:docMk/>
            <pc:sldMk cId="652979251" sldId="371"/>
            <ac:spMk id="3" creationId="{4C5C5B4C-6C77-0B5C-0723-1015DC479856}"/>
          </ac:spMkLst>
        </pc:spChg>
      </pc:sldChg>
    </pc:docChg>
  </pc:docChgLst>
  <pc:docChgLst>
    <pc:chgData name="Thomas Richardson" userId="5a365657-93cb-4f54-9088-edcca3acdaae" providerId="ADAL" clId="{15249D76-455D-41A1-9FAF-D14686AA1647}"/>
    <pc:docChg chg="custSel addSld delSld modSld">
      <pc:chgData name="Thomas Richardson" userId="5a365657-93cb-4f54-9088-edcca3acdaae" providerId="ADAL" clId="{15249D76-455D-41A1-9FAF-D14686AA1647}" dt="2023-10-31T11:39:13.507" v="553" actId="5793"/>
      <pc:docMkLst>
        <pc:docMk/>
      </pc:docMkLst>
      <pc:sldChg chg="modSp mod">
        <pc:chgData name="Thomas Richardson" userId="5a365657-93cb-4f54-9088-edcca3acdaae" providerId="ADAL" clId="{15249D76-455D-41A1-9FAF-D14686AA1647}" dt="2023-10-31T11:23:47.451" v="124" actId="20577"/>
        <pc:sldMkLst>
          <pc:docMk/>
          <pc:sldMk cId="1919185533" sldId="256"/>
        </pc:sldMkLst>
        <pc:spChg chg="mod">
          <ac:chgData name="Thomas Richardson" userId="5a365657-93cb-4f54-9088-edcca3acdaae" providerId="ADAL" clId="{15249D76-455D-41A1-9FAF-D14686AA1647}" dt="2023-10-31T11:23:38.361" v="72" actId="20577"/>
          <ac:spMkLst>
            <pc:docMk/>
            <pc:sldMk cId="1919185533" sldId="256"/>
            <ac:spMk id="2" creationId="{4323DE44-6E51-24AD-17DE-284F59A2239E}"/>
          </ac:spMkLst>
        </pc:spChg>
        <pc:spChg chg="mod">
          <ac:chgData name="Thomas Richardson" userId="5a365657-93cb-4f54-9088-edcca3acdaae" providerId="ADAL" clId="{15249D76-455D-41A1-9FAF-D14686AA1647}" dt="2023-10-31T11:23:47.451" v="124" actId="20577"/>
          <ac:spMkLst>
            <pc:docMk/>
            <pc:sldMk cId="1919185533" sldId="256"/>
            <ac:spMk id="3" creationId="{53D40498-56CB-270F-D254-14F4D8524CA5}"/>
          </ac:spMkLst>
        </pc:spChg>
      </pc:sldChg>
      <pc:sldChg chg="del">
        <pc:chgData name="Thomas Richardson" userId="5a365657-93cb-4f54-9088-edcca3acdaae" providerId="ADAL" clId="{15249D76-455D-41A1-9FAF-D14686AA1647}" dt="2023-10-31T11:31:53.596" v="126" actId="47"/>
        <pc:sldMkLst>
          <pc:docMk/>
          <pc:sldMk cId="726855912" sldId="257"/>
        </pc:sldMkLst>
      </pc:sldChg>
      <pc:sldChg chg="modSp">
        <pc:chgData name="Thomas Richardson" userId="5a365657-93cb-4f54-9088-edcca3acdaae" providerId="ADAL" clId="{15249D76-455D-41A1-9FAF-D14686AA1647}" dt="2023-10-31T11:34:03.702" v="317" actId="20577"/>
        <pc:sldMkLst>
          <pc:docMk/>
          <pc:sldMk cId="4162093027" sldId="258"/>
        </pc:sldMkLst>
        <pc:spChg chg="mod">
          <ac:chgData name="Thomas Richardson" userId="5a365657-93cb-4f54-9088-edcca3acdaae" providerId="ADAL" clId="{15249D76-455D-41A1-9FAF-D14686AA1647}" dt="2023-10-31T11:34:03.702" v="317" actId="20577"/>
          <ac:spMkLst>
            <pc:docMk/>
            <pc:sldMk cId="4162093027" sldId="258"/>
            <ac:spMk id="3" creationId="{9617A249-5F91-B34D-5487-48A55B5BCD12}"/>
          </ac:spMkLst>
        </pc:spChg>
      </pc:sldChg>
      <pc:sldChg chg="modSp">
        <pc:chgData name="Thomas Richardson" userId="5a365657-93cb-4f54-9088-edcca3acdaae" providerId="ADAL" clId="{15249D76-455D-41A1-9FAF-D14686AA1647}" dt="2023-10-31T11:32:31.864" v="200" actId="20577"/>
        <pc:sldMkLst>
          <pc:docMk/>
          <pc:sldMk cId="3739289638" sldId="259"/>
        </pc:sldMkLst>
        <pc:spChg chg="mod">
          <ac:chgData name="Thomas Richardson" userId="5a365657-93cb-4f54-9088-edcca3acdaae" providerId="ADAL" clId="{15249D76-455D-41A1-9FAF-D14686AA1647}" dt="2023-10-31T11:32:31.864" v="200" actId="20577"/>
          <ac:spMkLst>
            <pc:docMk/>
            <pc:sldMk cId="3739289638" sldId="259"/>
            <ac:spMk id="3" creationId="{0B336EA9-C478-5E20-0672-D142449CB140}"/>
          </ac:spMkLst>
        </pc:spChg>
      </pc:sldChg>
      <pc:sldChg chg="modSp add mod">
        <pc:chgData name="Thomas Richardson" userId="5a365657-93cb-4f54-9088-edcca3acdaae" providerId="ADAL" clId="{15249D76-455D-41A1-9FAF-D14686AA1647}" dt="2023-10-31T11:38:34.046" v="547" actId="113"/>
        <pc:sldMkLst>
          <pc:docMk/>
          <pc:sldMk cId="239791475" sldId="263"/>
        </pc:sldMkLst>
        <pc:spChg chg="mod">
          <ac:chgData name="Thomas Richardson" userId="5a365657-93cb-4f54-9088-edcca3acdaae" providerId="ADAL" clId="{15249D76-455D-41A1-9FAF-D14686AA1647}" dt="2023-10-31T11:38:34.046" v="547" actId="113"/>
          <ac:spMkLst>
            <pc:docMk/>
            <pc:sldMk cId="239791475" sldId="263"/>
            <ac:spMk id="3" creationId="{9617A249-5F91-B34D-5487-48A55B5BCD12}"/>
          </ac:spMkLst>
        </pc:spChg>
      </pc:sldChg>
      <pc:sldChg chg="delSp del mod">
        <pc:chgData name="Thomas Richardson" userId="5a365657-93cb-4f54-9088-edcca3acdaae" providerId="ADAL" clId="{15249D76-455D-41A1-9FAF-D14686AA1647}" dt="2023-10-31T11:36:41.085" v="391" actId="47"/>
        <pc:sldMkLst>
          <pc:docMk/>
          <pc:sldMk cId="4052007306" sldId="279"/>
        </pc:sldMkLst>
        <pc:picChg chg="del">
          <ac:chgData name="Thomas Richardson" userId="5a365657-93cb-4f54-9088-edcca3acdaae" providerId="ADAL" clId="{15249D76-455D-41A1-9FAF-D14686AA1647}" dt="2023-10-31T11:24:16.546" v="125" actId="478"/>
          <ac:picMkLst>
            <pc:docMk/>
            <pc:sldMk cId="4052007306" sldId="279"/>
            <ac:picMk id="5" creationId="{EAAF6D9A-0A13-BD50-5901-43B4144AE9AD}"/>
          </ac:picMkLst>
        </pc:picChg>
      </pc:sldChg>
      <pc:sldChg chg="modSp mod modAnim">
        <pc:chgData name="Thomas Richardson" userId="5a365657-93cb-4f54-9088-edcca3acdaae" providerId="ADAL" clId="{15249D76-455D-41A1-9FAF-D14686AA1647}" dt="2023-10-31T11:33:22.410" v="293" actId="27636"/>
        <pc:sldMkLst>
          <pc:docMk/>
          <pc:sldMk cId="0" sldId="306"/>
        </pc:sldMkLst>
        <pc:spChg chg="mod">
          <ac:chgData name="Thomas Richardson" userId="5a365657-93cb-4f54-9088-edcca3acdaae" providerId="ADAL" clId="{15249D76-455D-41A1-9FAF-D14686AA1647}" dt="2023-10-31T11:33:22.410" v="293" actId="27636"/>
          <ac:spMkLst>
            <pc:docMk/>
            <pc:sldMk cId="0" sldId="306"/>
            <ac:spMk id="78851" creationId="{CD3CCB7D-D767-CA65-D917-4B366D38D16F}"/>
          </ac:spMkLst>
        </pc:spChg>
      </pc:sldChg>
      <pc:sldChg chg="modSp">
        <pc:chgData name="Thomas Richardson" userId="5a365657-93cb-4f54-9088-edcca3acdaae" providerId="ADAL" clId="{15249D76-455D-41A1-9FAF-D14686AA1647}" dt="2023-10-31T11:35:59.182" v="390" actId="313"/>
        <pc:sldMkLst>
          <pc:docMk/>
          <pc:sldMk cId="3456060800" sldId="366"/>
        </pc:sldMkLst>
        <pc:spChg chg="mod">
          <ac:chgData name="Thomas Richardson" userId="5a365657-93cb-4f54-9088-edcca3acdaae" providerId="ADAL" clId="{15249D76-455D-41A1-9FAF-D14686AA1647}" dt="2023-10-31T11:35:59.182" v="390" actId="313"/>
          <ac:spMkLst>
            <pc:docMk/>
            <pc:sldMk cId="3456060800" sldId="366"/>
            <ac:spMk id="3" creationId="{4C5C5B4C-6C77-0B5C-0723-1015DC479856}"/>
          </ac:spMkLst>
        </pc:spChg>
      </pc:sldChg>
      <pc:sldChg chg="modSp">
        <pc:chgData name="Thomas Richardson" userId="5a365657-93cb-4f54-9088-edcca3acdaae" providerId="ADAL" clId="{15249D76-455D-41A1-9FAF-D14686AA1647}" dt="2023-10-31T11:34:47.539" v="318" actId="20577"/>
        <pc:sldMkLst>
          <pc:docMk/>
          <pc:sldMk cId="857139862" sldId="367"/>
        </pc:sldMkLst>
        <pc:spChg chg="mod">
          <ac:chgData name="Thomas Richardson" userId="5a365657-93cb-4f54-9088-edcca3acdaae" providerId="ADAL" clId="{15249D76-455D-41A1-9FAF-D14686AA1647}" dt="2023-10-31T11:34:47.539" v="318" actId="20577"/>
          <ac:spMkLst>
            <pc:docMk/>
            <pc:sldMk cId="857139862" sldId="367"/>
            <ac:spMk id="3" creationId="{4C5C5B4C-6C77-0B5C-0723-1015DC479856}"/>
          </ac:spMkLst>
        </pc:spChg>
      </pc:sldChg>
      <pc:sldChg chg="modSp mod modAnim">
        <pc:chgData name="Thomas Richardson" userId="5a365657-93cb-4f54-9088-edcca3acdaae" providerId="ADAL" clId="{15249D76-455D-41A1-9FAF-D14686AA1647}" dt="2023-10-31T11:39:13.507" v="553" actId="5793"/>
        <pc:sldMkLst>
          <pc:docMk/>
          <pc:sldMk cId="1307576527" sldId="368"/>
        </pc:sldMkLst>
        <pc:spChg chg="mod">
          <ac:chgData name="Thomas Richardson" userId="5a365657-93cb-4f54-9088-edcca3acdaae" providerId="ADAL" clId="{15249D76-455D-41A1-9FAF-D14686AA1647}" dt="2023-10-31T11:39:13.507" v="553" actId="5793"/>
          <ac:spMkLst>
            <pc:docMk/>
            <pc:sldMk cId="1307576527" sldId="368"/>
            <ac:spMk id="3" creationId="{4C5C5B4C-6C77-0B5C-0723-1015DC479856}"/>
          </ac:spMkLst>
        </pc:spChg>
      </pc:sldChg>
      <pc:sldChg chg="add del">
        <pc:chgData name="Thomas Richardson" userId="5a365657-93cb-4f54-9088-edcca3acdaae" providerId="ADAL" clId="{15249D76-455D-41A1-9FAF-D14686AA1647}" dt="2023-10-31T11:37:52.315" v="393" actId="47"/>
        <pc:sldMkLst>
          <pc:docMk/>
          <pc:sldMk cId="199979269" sldId="372"/>
        </pc:sldMkLst>
      </pc:sldChg>
    </pc:docChg>
  </pc:docChgLst>
  <pc:docChgLst>
    <pc:chgData name="Thomas Richardson" userId="5a365657-93cb-4f54-9088-edcca3acdaae" providerId="ADAL" clId="{1C39A304-37FA-4551-93BA-CE7564A57FF3}"/>
    <pc:docChg chg="undo custSel addSld delSld modSld">
      <pc:chgData name="Thomas Richardson" userId="5a365657-93cb-4f54-9088-edcca3acdaae" providerId="ADAL" clId="{1C39A304-37FA-4551-93BA-CE7564A57FF3}" dt="2024-09-30T16:04:18.535" v="630" actId="680"/>
      <pc:docMkLst>
        <pc:docMk/>
      </pc:docMkLst>
      <pc:sldChg chg="modSp mod">
        <pc:chgData name="Thomas Richardson" userId="5a365657-93cb-4f54-9088-edcca3acdaae" providerId="ADAL" clId="{1C39A304-37FA-4551-93BA-CE7564A57FF3}" dt="2024-09-17T14:50:04.127" v="82" actId="20577"/>
        <pc:sldMkLst>
          <pc:docMk/>
          <pc:sldMk cId="1919185533" sldId="256"/>
        </pc:sldMkLst>
        <pc:spChg chg="mod">
          <ac:chgData name="Thomas Richardson" userId="5a365657-93cb-4f54-9088-edcca3acdaae" providerId="ADAL" clId="{1C39A304-37FA-4551-93BA-CE7564A57FF3}" dt="2024-09-17T14:50:04.127" v="82" actId="20577"/>
          <ac:spMkLst>
            <pc:docMk/>
            <pc:sldMk cId="1919185533" sldId="256"/>
            <ac:spMk id="2" creationId="{4323DE44-6E51-24AD-17DE-284F59A2239E}"/>
          </ac:spMkLst>
        </pc:spChg>
      </pc:sldChg>
      <pc:sldChg chg="del">
        <pc:chgData name="Thomas Richardson" userId="5a365657-93cb-4f54-9088-edcca3acdaae" providerId="ADAL" clId="{1C39A304-37FA-4551-93BA-CE7564A57FF3}" dt="2024-09-17T14:51:16.629" v="129" actId="47"/>
        <pc:sldMkLst>
          <pc:docMk/>
          <pc:sldMk cId="3739289638" sldId="259"/>
        </pc:sldMkLst>
      </pc:sldChg>
      <pc:sldChg chg="del">
        <pc:chgData name="Thomas Richardson" userId="5a365657-93cb-4f54-9088-edcca3acdaae" providerId="ADAL" clId="{1C39A304-37FA-4551-93BA-CE7564A57FF3}" dt="2024-09-17T14:54:56.215" v="373" actId="47"/>
        <pc:sldMkLst>
          <pc:docMk/>
          <pc:sldMk cId="3632403633" sldId="274"/>
        </pc:sldMkLst>
      </pc:sldChg>
      <pc:sldChg chg="modSp del modAnim">
        <pc:chgData name="Thomas Richardson" userId="5a365657-93cb-4f54-9088-edcca3acdaae" providerId="ADAL" clId="{1C39A304-37FA-4551-93BA-CE7564A57FF3}" dt="2024-09-29T17:37:19.475" v="374" actId="47"/>
        <pc:sldMkLst>
          <pc:docMk/>
          <pc:sldMk cId="0" sldId="306"/>
        </pc:sldMkLst>
        <pc:spChg chg="mod">
          <ac:chgData name="Thomas Richardson" userId="5a365657-93cb-4f54-9088-edcca3acdaae" providerId="ADAL" clId="{1C39A304-37FA-4551-93BA-CE7564A57FF3}" dt="2024-09-17T14:51:52.670" v="179" actId="20577"/>
          <ac:spMkLst>
            <pc:docMk/>
            <pc:sldMk cId="0" sldId="306"/>
            <ac:spMk id="78851" creationId="{CD3CCB7D-D767-CA65-D917-4B366D38D16F}"/>
          </ac:spMkLst>
        </pc:spChg>
      </pc:sldChg>
      <pc:sldChg chg="del">
        <pc:chgData name="Thomas Richardson" userId="5a365657-93cb-4f54-9088-edcca3acdaae" providerId="ADAL" clId="{1C39A304-37FA-4551-93BA-CE7564A57FF3}" dt="2024-09-17T14:50:09.066" v="83" actId="47"/>
        <pc:sldMkLst>
          <pc:docMk/>
          <pc:sldMk cId="643914382" sldId="362"/>
        </pc:sldMkLst>
      </pc:sldChg>
      <pc:sldChg chg="del">
        <pc:chgData name="Thomas Richardson" userId="5a365657-93cb-4f54-9088-edcca3acdaae" providerId="ADAL" clId="{1C39A304-37FA-4551-93BA-CE7564A57FF3}" dt="2024-09-17T14:51:17.387" v="130" actId="47"/>
        <pc:sldMkLst>
          <pc:docMk/>
          <pc:sldMk cId="1499543190" sldId="363"/>
        </pc:sldMkLst>
      </pc:sldChg>
      <pc:sldChg chg="delSp modSp mod">
        <pc:chgData name="Thomas Richardson" userId="5a365657-93cb-4f54-9088-edcca3acdaae" providerId="ADAL" clId="{1C39A304-37FA-4551-93BA-CE7564A57FF3}" dt="2024-09-17T14:54:09.261" v="347" actId="6549"/>
        <pc:sldMkLst>
          <pc:docMk/>
          <pc:sldMk cId="3456060800" sldId="366"/>
        </pc:sldMkLst>
        <pc:spChg chg="mod">
          <ac:chgData name="Thomas Richardson" userId="5a365657-93cb-4f54-9088-edcca3acdaae" providerId="ADAL" clId="{1C39A304-37FA-4551-93BA-CE7564A57FF3}" dt="2024-09-17T14:54:09.261" v="347" actId="6549"/>
          <ac:spMkLst>
            <pc:docMk/>
            <pc:sldMk cId="3456060800" sldId="366"/>
            <ac:spMk id="3" creationId="{4C5C5B4C-6C77-0B5C-0723-1015DC479856}"/>
          </ac:spMkLst>
        </pc:spChg>
        <pc:picChg chg="del">
          <ac:chgData name="Thomas Richardson" userId="5a365657-93cb-4f54-9088-edcca3acdaae" providerId="ADAL" clId="{1C39A304-37FA-4551-93BA-CE7564A57FF3}" dt="2024-09-17T14:53:52.269" v="337" actId="478"/>
          <ac:picMkLst>
            <pc:docMk/>
            <pc:sldMk cId="3456060800" sldId="366"/>
            <ac:picMk id="1026" creationId="{12C55AA0-EB21-586D-CB9F-CF8EEBEF9AC0}"/>
          </ac:picMkLst>
        </pc:picChg>
      </pc:sldChg>
      <pc:sldChg chg="modSp mod modAnim">
        <pc:chgData name="Thomas Richardson" userId="5a365657-93cb-4f54-9088-edcca3acdaae" providerId="ADAL" clId="{1C39A304-37FA-4551-93BA-CE7564A57FF3}" dt="2024-09-29T17:37:41.300" v="378" actId="1076"/>
        <pc:sldMkLst>
          <pc:docMk/>
          <pc:sldMk cId="2017778891" sldId="370"/>
        </pc:sldMkLst>
        <pc:spChg chg="mod">
          <ac:chgData name="Thomas Richardson" userId="5a365657-93cb-4f54-9088-edcca3acdaae" providerId="ADAL" clId="{1C39A304-37FA-4551-93BA-CE7564A57FF3}" dt="2024-09-29T17:37:41.300" v="378" actId="1076"/>
          <ac:spMkLst>
            <pc:docMk/>
            <pc:sldMk cId="2017778891" sldId="370"/>
            <ac:spMk id="9" creationId="{61FAF8F7-A656-714F-C7B0-DACDF133319B}"/>
          </ac:spMkLst>
        </pc:spChg>
        <pc:spChg chg="mod">
          <ac:chgData name="Thomas Richardson" userId="5a365657-93cb-4f54-9088-edcca3acdaae" providerId="ADAL" clId="{1C39A304-37FA-4551-93BA-CE7564A57FF3}" dt="2024-09-29T17:37:37.953" v="377" actId="1076"/>
          <ac:spMkLst>
            <pc:docMk/>
            <pc:sldMk cId="2017778891" sldId="370"/>
            <ac:spMk id="10" creationId="{22F2000E-CA5D-7B44-39A2-CB3678BC7507}"/>
          </ac:spMkLst>
        </pc:spChg>
      </pc:sldChg>
      <pc:sldChg chg="del">
        <pc:chgData name="Thomas Richardson" userId="5a365657-93cb-4f54-9088-edcca3acdaae" providerId="ADAL" clId="{1C39A304-37FA-4551-93BA-CE7564A57FF3}" dt="2024-09-17T14:49:30.741" v="0" actId="47"/>
        <pc:sldMkLst>
          <pc:docMk/>
          <pc:sldMk cId="425766191" sldId="373"/>
        </pc:sldMkLst>
      </pc:sldChg>
      <pc:sldChg chg="del">
        <pc:chgData name="Thomas Richardson" userId="5a365657-93cb-4f54-9088-edcca3acdaae" providerId="ADAL" clId="{1C39A304-37FA-4551-93BA-CE7564A57FF3}" dt="2024-09-17T14:49:33.378" v="2" actId="47"/>
        <pc:sldMkLst>
          <pc:docMk/>
          <pc:sldMk cId="3693539173" sldId="374"/>
        </pc:sldMkLst>
      </pc:sldChg>
      <pc:sldChg chg="modSp add mod">
        <pc:chgData name="Thomas Richardson" userId="5a365657-93cb-4f54-9088-edcca3acdaae" providerId="ADAL" clId="{1C39A304-37FA-4551-93BA-CE7564A57FF3}" dt="2024-09-29T17:54:48.289" v="628" actId="20577"/>
        <pc:sldMkLst>
          <pc:docMk/>
          <pc:sldMk cId="1552627760" sldId="375"/>
        </pc:sldMkLst>
        <pc:spChg chg="mod">
          <ac:chgData name="Thomas Richardson" userId="5a365657-93cb-4f54-9088-edcca3acdaae" providerId="ADAL" clId="{1C39A304-37FA-4551-93BA-CE7564A57FF3}" dt="2024-09-29T17:54:48.289" v="628" actId="20577"/>
          <ac:spMkLst>
            <pc:docMk/>
            <pc:sldMk cId="1552627760" sldId="375"/>
            <ac:spMk id="2" creationId="{77884521-2F61-AC33-8ADE-CDB8022A0858}"/>
          </ac:spMkLst>
        </pc:spChg>
      </pc:sldChg>
      <pc:sldChg chg="modSp add modAnim">
        <pc:chgData name="Thomas Richardson" userId="5a365657-93cb-4f54-9088-edcca3acdaae" providerId="ADAL" clId="{1C39A304-37FA-4551-93BA-CE7564A57FF3}" dt="2024-09-17T14:51:02.431" v="128" actId="20577"/>
        <pc:sldMkLst>
          <pc:docMk/>
          <pc:sldMk cId="2141048327" sldId="376"/>
        </pc:sldMkLst>
        <pc:spChg chg="mod">
          <ac:chgData name="Thomas Richardson" userId="5a365657-93cb-4f54-9088-edcca3acdaae" providerId="ADAL" clId="{1C39A304-37FA-4551-93BA-CE7564A57FF3}" dt="2024-09-17T14:51:02.431" v="128" actId="20577"/>
          <ac:spMkLst>
            <pc:docMk/>
            <pc:sldMk cId="2141048327" sldId="376"/>
            <ac:spMk id="3" creationId="{0B336EA9-C478-5E20-0672-D142449CB140}"/>
          </ac:spMkLst>
        </pc:spChg>
      </pc:sldChg>
      <pc:sldChg chg="add">
        <pc:chgData name="Thomas Richardson" userId="5a365657-93cb-4f54-9088-edcca3acdaae" providerId="ADAL" clId="{1C39A304-37FA-4551-93BA-CE7564A57FF3}" dt="2024-09-17T14:50:33.468" v="84"/>
        <pc:sldMkLst>
          <pc:docMk/>
          <pc:sldMk cId="0" sldId="377"/>
        </pc:sldMkLst>
      </pc:sldChg>
      <pc:sldChg chg="addSp delSp modSp new mod">
        <pc:chgData name="Thomas Richardson" userId="5a365657-93cb-4f54-9088-edcca3acdaae" providerId="ADAL" clId="{1C39A304-37FA-4551-93BA-CE7564A57FF3}" dt="2024-09-29T17:54:14.680" v="595" actId="114"/>
        <pc:sldMkLst>
          <pc:docMk/>
          <pc:sldMk cId="42199476" sldId="378"/>
        </pc:sldMkLst>
        <pc:spChg chg="del mod">
          <ac:chgData name="Thomas Richardson" userId="5a365657-93cb-4f54-9088-edcca3acdaae" providerId="ADAL" clId="{1C39A304-37FA-4551-93BA-CE7564A57FF3}" dt="2024-09-29T17:49:31.761" v="388" actId="478"/>
          <ac:spMkLst>
            <pc:docMk/>
            <pc:sldMk cId="42199476" sldId="378"/>
            <ac:spMk id="2" creationId="{6289C082-812B-F39C-3AC2-F7AE2419AF50}"/>
          </ac:spMkLst>
        </pc:spChg>
        <pc:spChg chg="mod">
          <ac:chgData name="Thomas Richardson" userId="5a365657-93cb-4f54-9088-edcca3acdaae" providerId="ADAL" clId="{1C39A304-37FA-4551-93BA-CE7564A57FF3}" dt="2024-09-29T17:54:14.680" v="595" actId="114"/>
          <ac:spMkLst>
            <pc:docMk/>
            <pc:sldMk cId="42199476" sldId="378"/>
            <ac:spMk id="3" creationId="{F5A0AC9F-A6FF-173F-0079-A463DF8BA1F0}"/>
          </ac:spMkLst>
        </pc:spChg>
        <pc:spChg chg="add mod">
          <ac:chgData name="Thomas Richardson" userId="5a365657-93cb-4f54-9088-edcca3acdaae" providerId="ADAL" clId="{1C39A304-37FA-4551-93BA-CE7564A57FF3}" dt="2024-09-29T17:49:31.761" v="388" actId="478"/>
          <ac:spMkLst>
            <pc:docMk/>
            <pc:sldMk cId="42199476" sldId="378"/>
            <ac:spMk id="5" creationId="{B2076AD3-1217-6D43-9C66-B922183EB5E6}"/>
          </ac:spMkLst>
        </pc:spChg>
        <pc:picChg chg="add del mod">
          <ac:chgData name="Thomas Richardson" userId="5a365657-93cb-4f54-9088-edcca3acdaae" providerId="ADAL" clId="{1C39A304-37FA-4551-93BA-CE7564A57FF3}" dt="2024-09-29T17:50:45.863" v="397" actId="478"/>
          <ac:picMkLst>
            <pc:docMk/>
            <pc:sldMk cId="42199476" sldId="378"/>
            <ac:picMk id="7" creationId="{3D345D58-0782-343D-A772-AF4F8CC4C22E}"/>
          </ac:picMkLst>
        </pc:picChg>
        <pc:picChg chg="add mod">
          <ac:chgData name="Thomas Richardson" userId="5a365657-93cb-4f54-9088-edcca3acdaae" providerId="ADAL" clId="{1C39A304-37FA-4551-93BA-CE7564A57FF3}" dt="2024-09-29T17:53:48.762" v="589" actId="1076"/>
          <ac:picMkLst>
            <pc:docMk/>
            <pc:sldMk cId="42199476" sldId="378"/>
            <ac:picMk id="9" creationId="{D2ED3DB8-4613-839A-AFC7-B4E972E5B42B}"/>
          </ac:picMkLst>
        </pc:picChg>
      </pc:sldChg>
      <pc:sldChg chg="new">
        <pc:chgData name="Thomas Richardson" userId="5a365657-93cb-4f54-9088-edcca3acdaae" providerId="ADAL" clId="{1C39A304-37FA-4551-93BA-CE7564A57FF3}" dt="2024-09-30T16:04:18.468" v="629" actId="680"/>
        <pc:sldMkLst>
          <pc:docMk/>
          <pc:sldMk cId="2116762123" sldId="379"/>
        </pc:sldMkLst>
      </pc:sldChg>
      <pc:sldChg chg="new">
        <pc:chgData name="Thomas Richardson" userId="5a365657-93cb-4f54-9088-edcca3acdaae" providerId="ADAL" clId="{1C39A304-37FA-4551-93BA-CE7564A57FF3}" dt="2024-09-30T16:04:18.535" v="630" actId="680"/>
        <pc:sldMkLst>
          <pc:docMk/>
          <pc:sldMk cId="3482521778" sldId="380"/>
        </pc:sldMkLst>
      </pc:sldChg>
    </pc:docChg>
  </pc:docChgLst>
  <pc:docChgLst>
    <pc:chgData name="Thomas Richardson" userId="5a365657-93cb-4f54-9088-edcca3acdaae" providerId="ADAL" clId="{E0AC54F6-1479-4FA1-AE3E-49D9EC8715AB}"/>
    <pc:docChg chg="undo custSel addSld delSld modSld sldOrd">
      <pc:chgData name="Thomas Richardson" userId="5a365657-93cb-4f54-9088-edcca3acdaae" providerId="ADAL" clId="{E0AC54F6-1479-4FA1-AE3E-49D9EC8715AB}" dt="2024-07-26T11:48:33.191" v="1134" actId="255"/>
      <pc:docMkLst>
        <pc:docMk/>
      </pc:docMkLst>
      <pc:sldChg chg="delSp modSp mod">
        <pc:chgData name="Thomas Richardson" userId="5a365657-93cb-4f54-9088-edcca3acdaae" providerId="ADAL" clId="{E0AC54F6-1479-4FA1-AE3E-49D9EC8715AB}" dt="2024-07-09T15:19:55.742" v="68" actId="20577"/>
        <pc:sldMkLst>
          <pc:docMk/>
          <pc:sldMk cId="1919185533" sldId="256"/>
        </pc:sldMkLst>
        <pc:spChg chg="mod">
          <ac:chgData name="Thomas Richardson" userId="5a365657-93cb-4f54-9088-edcca3acdaae" providerId="ADAL" clId="{E0AC54F6-1479-4FA1-AE3E-49D9EC8715AB}" dt="2024-07-09T15:19:54.089" v="64" actId="1076"/>
          <ac:spMkLst>
            <pc:docMk/>
            <pc:sldMk cId="1919185533" sldId="256"/>
            <ac:spMk id="2" creationId="{4323DE44-6E51-24AD-17DE-284F59A2239E}"/>
          </ac:spMkLst>
        </pc:spChg>
        <pc:spChg chg="mod">
          <ac:chgData name="Thomas Richardson" userId="5a365657-93cb-4f54-9088-edcca3acdaae" providerId="ADAL" clId="{E0AC54F6-1479-4FA1-AE3E-49D9EC8715AB}" dt="2024-07-09T15:19:55.742" v="68" actId="20577"/>
          <ac:spMkLst>
            <pc:docMk/>
            <pc:sldMk cId="1919185533" sldId="256"/>
            <ac:spMk id="3" creationId="{53D40498-56CB-270F-D254-14F4D8524CA5}"/>
          </ac:spMkLst>
        </pc:spChg>
        <pc:picChg chg="mod">
          <ac:chgData name="Thomas Richardson" userId="5a365657-93cb-4f54-9088-edcca3acdaae" providerId="ADAL" clId="{E0AC54F6-1479-4FA1-AE3E-49D9EC8715AB}" dt="2024-07-09T15:19:50.576" v="63" actId="1076"/>
          <ac:picMkLst>
            <pc:docMk/>
            <pc:sldMk cId="1919185533" sldId="256"/>
            <ac:picMk id="9" creationId="{AA8204E7-7A65-327A-C6B5-A9AAEBD8D66A}"/>
          </ac:picMkLst>
        </pc:picChg>
        <pc:picChg chg="del">
          <ac:chgData name="Thomas Richardson" userId="5a365657-93cb-4f54-9088-edcca3acdaae" providerId="ADAL" clId="{E0AC54F6-1479-4FA1-AE3E-49D9EC8715AB}" dt="2024-07-09T15:19:48.624" v="62" actId="478"/>
          <ac:picMkLst>
            <pc:docMk/>
            <pc:sldMk cId="1919185533" sldId="256"/>
            <ac:picMk id="10" creationId="{BE5EAC8A-5DEB-11F3-3A5D-CF57F5EA543E}"/>
          </ac:picMkLst>
        </pc:picChg>
      </pc:sldChg>
      <pc:sldChg chg="del">
        <pc:chgData name="Thomas Richardson" userId="5a365657-93cb-4f54-9088-edcca3acdaae" providerId="ADAL" clId="{E0AC54F6-1479-4FA1-AE3E-49D9EC8715AB}" dt="2024-07-09T15:21:15.801" v="283" actId="47"/>
        <pc:sldMkLst>
          <pc:docMk/>
          <pc:sldMk cId="4162093027" sldId="258"/>
        </pc:sldMkLst>
      </pc:sldChg>
      <pc:sldChg chg="del">
        <pc:chgData name="Thomas Richardson" userId="5a365657-93cb-4f54-9088-edcca3acdaae" providerId="ADAL" clId="{E0AC54F6-1479-4FA1-AE3E-49D9EC8715AB}" dt="2024-07-09T15:21:13.666" v="281" actId="47"/>
        <pc:sldMkLst>
          <pc:docMk/>
          <pc:sldMk cId="1539907155" sldId="260"/>
        </pc:sldMkLst>
      </pc:sldChg>
      <pc:sldChg chg="del">
        <pc:chgData name="Thomas Richardson" userId="5a365657-93cb-4f54-9088-edcca3acdaae" providerId="ADAL" clId="{E0AC54F6-1479-4FA1-AE3E-49D9EC8715AB}" dt="2024-07-09T15:21:18.495" v="288" actId="47"/>
        <pc:sldMkLst>
          <pc:docMk/>
          <pc:sldMk cId="239791475" sldId="263"/>
        </pc:sldMkLst>
      </pc:sldChg>
      <pc:sldChg chg="del">
        <pc:chgData name="Thomas Richardson" userId="5a365657-93cb-4f54-9088-edcca3acdaae" providerId="ADAL" clId="{E0AC54F6-1479-4FA1-AE3E-49D9EC8715AB}" dt="2024-07-09T15:21:16.798" v="285" actId="47"/>
        <pc:sldMkLst>
          <pc:docMk/>
          <pc:sldMk cId="694481393" sldId="267"/>
        </pc:sldMkLst>
      </pc:sldChg>
      <pc:sldChg chg="del">
        <pc:chgData name="Thomas Richardson" userId="5a365657-93cb-4f54-9088-edcca3acdaae" providerId="ADAL" clId="{E0AC54F6-1479-4FA1-AE3E-49D9EC8715AB}" dt="2024-07-09T15:21:17.196" v="286" actId="47"/>
        <pc:sldMkLst>
          <pc:docMk/>
          <pc:sldMk cId="1398711769" sldId="269"/>
        </pc:sldMkLst>
      </pc:sldChg>
      <pc:sldChg chg="del">
        <pc:chgData name="Thomas Richardson" userId="5a365657-93cb-4f54-9088-edcca3acdaae" providerId="ADAL" clId="{E0AC54F6-1479-4FA1-AE3E-49D9EC8715AB}" dt="2024-07-09T15:21:17.586" v="287" actId="47"/>
        <pc:sldMkLst>
          <pc:docMk/>
          <pc:sldMk cId="1142849230" sldId="270"/>
        </pc:sldMkLst>
      </pc:sldChg>
      <pc:sldChg chg="modSp mod ord">
        <pc:chgData name="Thomas Richardson" userId="5a365657-93cb-4f54-9088-edcca3acdaae" providerId="ADAL" clId="{E0AC54F6-1479-4FA1-AE3E-49D9EC8715AB}" dt="2024-07-16T13:36:09.936" v="1080"/>
        <pc:sldMkLst>
          <pc:docMk/>
          <pc:sldMk cId="3632403633" sldId="274"/>
        </pc:sldMkLst>
        <pc:spChg chg="mod">
          <ac:chgData name="Thomas Richardson" userId="5a365657-93cb-4f54-9088-edcca3acdaae" providerId="ADAL" clId="{E0AC54F6-1479-4FA1-AE3E-49D9EC8715AB}" dt="2024-07-09T15:22:50.386" v="312" actId="20577"/>
          <ac:spMkLst>
            <pc:docMk/>
            <pc:sldMk cId="3632403633" sldId="274"/>
            <ac:spMk id="3" creationId="{9617A249-5F91-B34D-5487-48A55B5BCD12}"/>
          </ac:spMkLst>
        </pc:spChg>
      </pc:sldChg>
      <pc:sldChg chg="del">
        <pc:chgData name="Thomas Richardson" userId="5a365657-93cb-4f54-9088-edcca3acdaae" providerId="ADAL" clId="{E0AC54F6-1479-4FA1-AE3E-49D9EC8715AB}" dt="2024-07-09T15:20:48.139" v="262" actId="47"/>
        <pc:sldMkLst>
          <pc:docMk/>
          <pc:sldMk cId="0" sldId="275"/>
        </pc:sldMkLst>
      </pc:sldChg>
      <pc:sldChg chg="del">
        <pc:chgData name="Thomas Richardson" userId="5a365657-93cb-4f54-9088-edcca3acdaae" providerId="ADAL" clId="{E0AC54F6-1479-4FA1-AE3E-49D9EC8715AB}" dt="2024-07-09T15:21:16.324" v="284" actId="47"/>
        <pc:sldMkLst>
          <pc:docMk/>
          <pc:sldMk cId="639635763" sldId="276"/>
        </pc:sldMkLst>
      </pc:sldChg>
      <pc:sldChg chg="modSp modAnim">
        <pc:chgData name="Thomas Richardson" userId="5a365657-93cb-4f54-9088-edcca3acdaae" providerId="ADAL" clId="{E0AC54F6-1479-4FA1-AE3E-49D9EC8715AB}" dt="2024-07-09T15:21:08.123" v="278" actId="20577"/>
        <pc:sldMkLst>
          <pc:docMk/>
          <pc:sldMk cId="0" sldId="306"/>
        </pc:sldMkLst>
        <pc:spChg chg="mod">
          <ac:chgData name="Thomas Richardson" userId="5a365657-93cb-4f54-9088-edcca3acdaae" providerId="ADAL" clId="{E0AC54F6-1479-4FA1-AE3E-49D9EC8715AB}" dt="2024-07-09T15:21:08.123" v="278" actId="20577"/>
          <ac:spMkLst>
            <pc:docMk/>
            <pc:sldMk cId="0" sldId="306"/>
            <ac:spMk id="78851" creationId="{CD3CCB7D-D767-CA65-D917-4B366D38D16F}"/>
          </ac:spMkLst>
        </pc:spChg>
      </pc:sldChg>
      <pc:sldChg chg="del">
        <pc:chgData name="Thomas Richardson" userId="5a365657-93cb-4f54-9088-edcca3acdaae" providerId="ADAL" clId="{E0AC54F6-1479-4FA1-AE3E-49D9EC8715AB}" dt="2024-07-09T15:21:11.652" v="279" actId="47"/>
        <pc:sldMkLst>
          <pc:docMk/>
          <pc:sldMk cId="0" sldId="316"/>
        </pc:sldMkLst>
      </pc:sldChg>
      <pc:sldChg chg="del">
        <pc:chgData name="Thomas Richardson" userId="5a365657-93cb-4f54-9088-edcca3acdaae" providerId="ADAL" clId="{E0AC54F6-1479-4FA1-AE3E-49D9EC8715AB}" dt="2024-07-09T15:21:12.539" v="280" actId="47"/>
        <pc:sldMkLst>
          <pc:docMk/>
          <pc:sldMk cId="0" sldId="319"/>
        </pc:sldMkLst>
      </pc:sldChg>
      <pc:sldChg chg="del">
        <pc:chgData name="Thomas Richardson" userId="5a365657-93cb-4f54-9088-edcca3acdaae" providerId="ADAL" clId="{E0AC54F6-1479-4FA1-AE3E-49D9EC8715AB}" dt="2024-07-09T15:20:48.139" v="262" actId="47"/>
        <pc:sldMkLst>
          <pc:docMk/>
          <pc:sldMk cId="769133382" sldId="359"/>
        </pc:sldMkLst>
      </pc:sldChg>
      <pc:sldChg chg="del">
        <pc:chgData name="Thomas Richardson" userId="5a365657-93cb-4f54-9088-edcca3acdaae" providerId="ADAL" clId="{E0AC54F6-1479-4FA1-AE3E-49D9EC8715AB}" dt="2024-07-09T15:20:48.139" v="262" actId="47"/>
        <pc:sldMkLst>
          <pc:docMk/>
          <pc:sldMk cId="1356366209" sldId="360"/>
        </pc:sldMkLst>
      </pc:sldChg>
      <pc:sldChg chg="del">
        <pc:chgData name="Thomas Richardson" userId="5a365657-93cb-4f54-9088-edcca3acdaae" providerId="ADAL" clId="{E0AC54F6-1479-4FA1-AE3E-49D9EC8715AB}" dt="2024-07-09T15:20:48.139" v="262" actId="47"/>
        <pc:sldMkLst>
          <pc:docMk/>
          <pc:sldMk cId="1565020878" sldId="361"/>
        </pc:sldMkLst>
      </pc:sldChg>
      <pc:sldChg chg="del">
        <pc:chgData name="Thomas Richardson" userId="5a365657-93cb-4f54-9088-edcca3acdaae" providerId="ADAL" clId="{E0AC54F6-1479-4FA1-AE3E-49D9EC8715AB}" dt="2024-07-09T15:21:14.522" v="282" actId="47"/>
        <pc:sldMkLst>
          <pc:docMk/>
          <pc:sldMk cId="3796445140" sldId="364"/>
        </pc:sldMkLst>
      </pc:sldChg>
      <pc:sldChg chg="modSp modAnim">
        <pc:chgData name="Thomas Richardson" userId="5a365657-93cb-4f54-9088-edcca3acdaae" providerId="ADAL" clId="{E0AC54F6-1479-4FA1-AE3E-49D9EC8715AB}" dt="2024-07-09T15:24:17.751" v="377" actId="20577"/>
        <pc:sldMkLst>
          <pc:docMk/>
          <pc:sldMk cId="1651125744" sldId="365"/>
        </pc:sldMkLst>
        <pc:spChg chg="mod">
          <ac:chgData name="Thomas Richardson" userId="5a365657-93cb-4f54-9088-edcca3acdaae" providerId="ADAL" clId="{E0AC54F6-1479-4FA1-AE3E-49D9EC8715AB}" dt="2024-07-09T15:24:17.751" v="377" actId="20577"/>
          <ac:spMkLst>
            <pc:docMk/>
            <pc:sldMk cId="1651125744" sldId="365"/>
            <ac:spMk id="3" creationId="{4C5C5B4C-6C77-0B5C-0723-1015DC479856}"/>
          </ac:spMkLst>
        </pc:spChg>
      </pc:sldChg>
      <pc:sldChg chg="addSp delSp modSp mod modAnim">
        <pc:chgData name="Thomas Richardson" userId="5a365657-93cb-4f54-9088-edcca3acdaae" providerId="ADAL" clId="{E0AC54F6-1479-4FA1-AE3E-49D9EC8715AB}" dt="2024-07-26T11:48:33.191" v="1134" actId="255"/>
        <pc:sldMkLst>
          <pc:docMk/>
          <pc:sldMk cId="3456060800" sldId="366"/>
        </pc:sldMkLst>
        <pc:spChg chg="mod">
          <ac:chgData name="Thomas Richardson" userId="5a365657-93cb-4f54-9088-edcca3acdaae" providerId="ADAL" clId="{E0AC54F6-1479-4FA1-AE3E-49D9EC8715AB}" dt="2024-07-09T15:23:06.973" v="317" actId="20577"/>
          <ac:spMkLst>
            <pc:docMk/>
            <pc:sldMk cId="3456060800" sldId="366"/>
            <ac:spMk id="2" creationId="{69E63F59-5FC1-F98B-B8FC-3FDD36CF0F6D}"/>
          </ac:spMkLst>
        </pc:spChg>
        <pc:spChg chg="mod">
          <ac:chgData name="Thomas Richardson" userId="5a365657-93cb-4f54-9088-edcca3acdaae" providerId="ADAL" clId="{E0AC54F6-1479-4FA1-AE3E-49D9EC8715AB}" dt="2024-07-26T11:48:33.191" v="1134" actId="255"/>
          <ac:spMkLst>
            <pc:docMk/>
            <pc:sldMk cId="3456060800" sldId="366"/>
            <ac:spMk id="3" creationId="{4C5C5B4C-6C77-0B5C-0723-1015DC479856}"/>
          </ac:spMkLst>
        </pc:spChg>
        <pc:picChg chg="add del mod">
          <ac:chgData name="Thomas Richardson" userId="5a365657-93cb-4f54-9088-edcca3acdaae" providerId="ADAL" clId="{E0AC54F6-1479-4FA1-AE3E-49D9EC8715AB}" dt="2024-07-09T15:31:17.781" v="960" actId="478"/>
          <ac:picMkLst>
            <pc:docMk/>
            <pc:sldMk cId="3456060800" sldId="366"/>
            <ac:picMk id="4" creationId="{441F76CF-776D-38AC-163E-D3514B7A6733}"/>
          </ac:picMkLst>
        </pc:picChg>
        <pc:picChg chg="add mod">
          <ac:chgData name="Thomas Richardson" userId="5a365657-93cb-4f54-9088-edcca3acdaae" providerId="ADAL" clId="{E0AC54F6-1479-4FA1-AE3E-49D9EC8715AB}" dt="2024-07-26T11:48:09.031" v="1099" actId="1076"/>
          <ac:picMkLst>
            <pc:docMk/>
            <pc:sldMk cId="3456060800" sldId="366"/>
            <ac:picMk id="1026" creationId="{12C55AA0-EB21-586D-CB9F-CF8EEBEF9AC0}"/>
          </ac:picMkLst>
        </pc:picChg>
        <pc:picChg chg="add del">
          <ac:chgData name="Thomas Richardson" userId="5a365657-93cb-4f54-9088-edcca3acdaae" providerId="ADAL" clId="{E0AC54F6-1479-4FA1-AE3E-49D9EC8715AB}" dt="2024-07-16T09:15:11.339" v="969"/>
          <ac:picMkLst>
            <pc:docMk/>
            <pc:sldMk cId="3456060800" sldId="366"/>
            <ac:picMk id="1026" creationId="{5EF44612-48F4-C9F1-9D02-31F45F2264CA}"/>
          </ac:picMkLst>
        </pc:picChg>
      </pc:sldChg>
      <pc:sldChg chg="del">
        <pc:chgData name="Thomas Richardson" userId="5a365657-93cb-4f54-9088-edcca3acdaae" providerId="ADAL" clId="{E0AC54F6-1479-4FA1-AE3E-49D9EC8715AB}" dt="2024-07-09T15:21:19.303" v="289" actId="47"/>
        <pc:sldMkLst>
          <pc:docMk/>
          <pc:sldMk cId="857139862" sldId="367"/>
        </pc:sldMkLst>
      </pc:sldChg>
      <pc:sldChg chg="del">
        <pc:chgData name="Thomas Richardson" userId="5a365657-93cb-4f54-9088-edcca3acdaae" providerId="ADAL" clId="{E0AC54F6-1479-4FA1-AE3E-49D9EC8715AB}" dt="2024-07-09T15:21:48.988" v="290" actId="47"/>
        <pc:sldMkLst>
          <pc:docMk/>
          <pc:sldMk cId="1307576527" sldId="368"/>
        </pc:sldMkLst>
      </pc:sldChg>
      <pc:sldChg chg="modSp modAnim">
        <pc:chgData name="Thomas Richardson" userId="5a365657-93cb-4f54-9088-edcca3acdaae" providerId="ADAL" clId="{E0AC54F6-1479-4FA1-AE3E-49D9EC8715AB}" dt="2024-07-16T09:23:50.013" v="1074" actId="20577"/>
        <pc:sldMkLst>
          <pc:docMk/>
          <pc:sldMk cId="2017778891" sldId="370"/>
        </pc:sldMkLst>
        <pc:spChg chg="mod">
          <ac:chgData name="Thomas Richardson" userId="5a365657-93cb-4f54-9088-edcca3acdaae" providerId="ADAL" clId="{E0AC54F6-1479-4FA1-AE3E-49D9EC8715AB}" dt="2024-07-16T09:23:50.013" v="1074" actId="20577"/>
          <ac:spMkLst>
            <pc:docMk/>
            <pc:sldMk cId="2017778891" sldId="370"/>
            <ac:spMk id="10" creationId="{22F2000E-CA5D-7B44-39A2-CB3678BC7507}"/>
          </ac:spMkLst>
        </pc:spChg>
      </pc:sldChg>
      <pc:sldChg chg="del">
        <pc:chgData name="Thomas Richardson" userId="5a365657-93cb-4f54-9088-edcca3acdaae" providerId="ADAL" clId="{E0AC54F6-1479-4FA1-AE3E-49D9EC8715AB}" dt="2024-07-09T15:21:48.988" v="290" actId="47"/>
        <pc:sldMkLst>
          <pc:docMk/>
          <pc:sldMk cId="652979251" sldId="371"/>
        </pc:sldMkLst>
      </pc:sldChg>
      <pc:sldChg chg="modSp add mod modAnim">
        <pc:chgData name="Thomas Richardson" userId="5a365657-93cb-4f54-9088-edcca3acdaae" providerId="ADAL" clId="{E0AC54F6-1479-4FA1-AE3E-49D9EC8715AB}" dt="2024-07-09T15:20:26.647" v="261" actId="313"/>
        <pc:sldMkLst>
          <pc:docMk/>
          <pc:sldMk cId="2486483449" sldId="372"/>
        </pc:sldMkLst>
        <pc:spChg chg="mod">
          <ac:chgData name="Thomas Richardson" userId="5a365657-93cb-4f54-9088-edcca3acdaae" providerId="ADAL" clId="{E0AC54F6-1479-4FA1-AE3E-49D9EC8715AB}" dt="2024-07-09T15:20:03.192" v="99" actId="20577"/>
          <ac:spMkLst>
            <pc:docMk/>
            <pc:sldMk cId="2486483449" sldId="372"/>
            <ac:spMk id="2" creationId="{6E2C572E-5D8D-86FC-274E-25B7F1AC24A1}"/>
          </ac:spMkLst>
        </pc:spChg>
        <pc:spChg chg="mod">
          <ac:chgData name="Thomas Richardson" userId="5a365657-93cb-4f54-9088-edcca3acdaae" providerId="ADAL" clId="{E0AC54F6-1479-4FA1-AE3E-49D9EC8715AB}" dt="2024-07-09T15:20:26.647" v="261" actId="313"/>
          <ac:spMkLst>
            <pc:docMk/>
            <pc:sldMk cId="2486483449" sldId="372"/>
            <ac:spMk id="3" creationId="{0B336EA9-C478-5E20-0672-D142449CB140}"/>
          </ac:spMkLst>
        </pc:spChg>
      </pc:sldChg>
      <pc:sldChg chg="addSp delSp modSp new mod">
        <pc:chgData name="Thomas Richardson" userId="5a365657-93cb-4f54-9088-edcca3acdaae" providerId="ADAL" clId="{E0AC54F6-1479-4FA1-AE3E-49D9EC8715AB}" dt="2024-07-16T09:11:37.567" v="966" actId="478"/>
        <pc:sldMkLst>
          <pc:docMk/>
          <pc:sldMk cId="425766191" sldId="373"/>
        </pc:sldMkLst>
        <pc:spChg chg="del">
          <ac:chgData name="Thomas Richardson" userId="5a365657-93cb-4f54-9088-edcca3acdaae" providerId="ADAL" clId="{E0AC54F6-1479-4FA1-AE3E-49D9EC8715AB}" dt="2024-07-16T09:11:37.567" v="966" actId="478"/>
          <ac:spMkLst>
            <pc:docMk/>
            <pc:sldMk cId="425766191" sldId="373"/>
            <ac:spMk id="2" creationId="{BCC864C9-0245-78A0-CC30-E24F1CAC2B07}"/>
          </ac:spMkLst>
        </pc:spChg>
        <pc:spChg chg="del">
          <ac:chgData name="Thomas Richardson" userId="5a365657-93cb-4f54-9088-edcca3acdaae" providerId="ADAL" clId="{E0AC54F6-1479-4FA1-AE3E-49D9EC8715AB}" dt="2024-07-16T09:11:36.727" v="965" actId="478"/>
          <ac:spMkLst>
            <pc:docMk/>
            <pc:sldMk cId="425766191" sldId="373"/>
            <ac:spMk id="3" creationId="{5B8C1568-0D6D-5441-F98F-F01679B62FD1}"/>
          </ac:spMkLst>
        </pc:spChg>
        <pc:picChg chg="add mod">
          <ac:chgData name="Thomas Richardson" userId="5a365657-93cb-4f54-9088-edcca3acdaae" providerId="ADAL" clId="{E0AC54F6-1479-4FA1-AE3E-49D9EC8715AB}" dt="2024-07-16T09:11:33.832" v="964" actId="14100"/>
          <ac:picMkLst>
            <pc:docMk/>
            <pc:sldMk cId="425766191" sldId="373"/>
            <ac:picMk id="5" creationId="{CFC80ECA-7FCD-E864-2EA1-2690637D769D}"/>
          </ac:picMkLst>
        </pc:picChg>
      </pc:sldChg>
      <pc:sldChg chg="addSp delSp modSp new mod">
        <pc:chgData name="Thomas Richardson" userId="5a365657-93cb-4f54-9088-edcca3acdaae" providerId="ADAL" clId="{E0AC54F6-1479-4FA1-AE3E-49D9EC8715AB}" dt="2024-07-16T11:38:46.052" v="1078" actId="1076"/>
        <pc:sldMkLst>
          <pc:docMk/>
          <pc:sldMk cId="3693539173" sldId="374"/>
        </pc:sldMkLst>
        <pc:spChg chg="del">
          <ac:chgData name="Thomas Richardson" userId="5a365657-93cb-4f54-9088-edcca3acdaae" providerId="ADAL" clId="{E0AC54F6-1479-4FA1-AE3E-49D9EC8715AB}" dt="2024-07-16T09:15:15.750" v="971" actId="478"/>
          <ac:spMkLst>
            <pc:docMk/>
            <pc:sldMk cId="3693539173" sldId="374"/>
            <ac:spMk id="2" creationId="{8F5E7F32-9766-B8D4-8709-5AFB5C710F2D}"/>
          </ac:spMkLst>
        </pc:spChg>
        <pc:spChg chg="del">
          <ac:chgData name="Thomas Richardson" userId="5a365657-93cb-4f54-9088-edcca3acdaae" providerId="ADAL" clId="{E0AC54F6-1479-4FA1-AE3E-49D9EC8715AB}" dt="2024-07-16T09:15:17.470" v="972" actId="478"/>
          <ac:spMkLst>
            <pc:docMk/>
            <pc:sldMk cId="3693539173" sldId="374"/>
            <ac:spMk id="3" creationId="{88BE9F70-7F28-6875-AE40-F5011B6569DB}"/>
          </ac:spMkLst>
        </pc:spChg>
        <pc:picChg chg="add mod">
          <ac:chgData name="Thomas Richardson" userId="5a365657-93cb-4f54-9088-edcca3acdaae" providerId="ADAL" clId="{E0AC54F6-1479-4FA1-AE3E-49D9EC8715AB}" dt="2024-07-16T11:38:46.052" v="1078" actId="1076"/>
          <ac:picMkLst>
            <pc:docMk/>
            <pc:sldMk cId="3693539173" sldId="374"/>
            <ac:picMk id="2050" creationId="{48146C5C-9FB7-8894-8102-1819A999DF1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410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41064"/>
          </a:xfrm>
          <a:prstGeom prst="rect">
            <a:avLst/>
          </a:prstGeom>
        </p:spPr>
        <p:txBody>
          <a:bodyPr vert="horz" lIns="91440" tIns="45720" rIns="91440" bIns="45720" rtlCol="0"/>
          <a:lstStyle>
            <a:lvl1pPr algn="r">
              <a:defRPr sz="1200"/>
            </a:lvl1pPr>
          </a:lstStyle>
          <a:p>
            <a:fld id="{7B126358-A586-4395-B84C-386C9F4F242C}" type="datetimeFigureOut">
              <a:rPr lang="en-GB" smtClean="0"/>
              <a:t>29/09/2024</a:t>
            </a:fld>
            <a:endParaRPr lang="en-GB"/>
          </a:p>
        </p:txBody>
      </p:sp>
      <p:sp>
        <p:nvSpPr>
          <p:cNvPr id="4" name="Slide Image Placeholder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2"/>
            <a:ext cx="4301543" cy="34106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2"/>
            <a:ext cx="4301543" cy="341064"/>
          </a:xfrm>
          <a:prstGeom prst="rect">
            <a:avLst/>
          </a:prstGeom>
        </p:spPr>
        <p:txBody>
          <a:bodyPr vert="horz" lIns="91440" tIns="45720" rIns="91440" bIns="45720" rtlCol="0" anchor="b"/>
          <a:lstStyle>
            <a:lvl1pPr algn="r">
              <a:defRPr sz="1200"/>
            </a:lvl1pPr>
          </a:lstStyle>
          <a:p>
            <a:fld id="{C8C93211-D5CC-44B5-9A72-AA89F652B074}" type="slidenum">
              <a:rPr lang="en-GB" smtClean="0"/>
              <a:t>‹#›</a:t>
            </a:fld>
            <a:endParaRPr lang="en-GB"/>
          </a:p>
        </p:txBody>
      </p:sp>
    </p:spTree>
    <p:extLst>
      <p:ext uri="{BB962C8B-B14F-4D97-AF65-F5344CB8AC3E}">
        <p14:creationId xmlns:p14="http://schemas.microsoft.com/office/powerpoint/2010/main" val="3619322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Comparable to lithium in reduced risk of relapse.</a:t>
            </a:r>
          </a:p>
        </p:txBody>
      </p:sp>
      <p:sp>
        <p:nvSpPr>
          <p:cNvPr id="4" name="Slide Number Placeholder 3"/>
          <p:cNvSpPr>
            <a:spLocks noGrp="1"/>
          </p:cNvSpPr>
          <p:nvPr>
            <p:ph type="sldNum" sz="quarter" idx="5"/>
          </p:nvPr>
        </p:nvSpPr>
        <p:spPr/>
        <p:txBody>
          <a:bodyPr/>
          <a:lstStyle/>
          <a:p>
            <a:fld id="{C8C93211-D5CC-44B5-9A72-AA89F652B074}" type="slidenum">
              <a:rPr lang="en-GB" smtClean="0"/>
              <a:t>3</a:t>
            </a:fld>
            <a:endParaRPr lang="en-GB"/>
          </a:p>
        </p:txBody>
      </p:sp>
    </p:spTree>
    <p:extLst>
      <p:ext uri="{BB962C8B-B14F-4D97-AF65-F5344CB8AC3E}">
        <p14:creationId xmlns:p14="http://schemas.microsoft.com/office/powerpoint/2010/main" val="1472326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455CEC95-AB26-5B25-0124-38522D83D6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EA648FA6-B20B-8C5F-B2F4-49E4F64AB1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5060" name="Slide Number Placeholder 3">
            <a:extLst>
              <a:ext uri="{FF2B5EF4-FFF2-40B4-BE49-F238E27FC236}">
                <a16:creationId xmlns:a16="http://schemas.microsoft.com/office/drawing/2014/main" id="{7B10D3BB-16F1-DB8C-B2F1-79F69FB54E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DD3BD7-F120-4CAB-AD92-E2649740EA3D}" type="slidenum">
              <a:rPr lang="en-GB" altLang="en-US" smtClean="0"/>
              <a:pPr/>
              <a:t>4</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C93211-D5CC-44B5-9A72-AA89F652B074}" type="slidenum">
              <a:rPr lang="en-GB" smtClean="0"/>
              <a:t>11</a:t>
            </a:fld>
            <a:endParaRPr lang="en-GB"/>
          </a:p>
        </p:txBody>
      </p:sp>
    </p:spTree>
    <p:extLst>
      <p:ext uri="{BB962C8B-B14F-4D97-AF65-F5344CB8AC3E}">
        <p14:creationId xmlns:p14="http://schemas.microsoft.com/office/powerpoint/2010/main" val="351295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6DEB3EB8-ED6C-4631-A307-2987B965816E}" type="datetimeFigureOut">
              <a:rPr lang="en-GB" smtClean="0"/>
              <a:t>29/09/2024</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10AC7593-B9B0-42BF-83BF-7A2835B71FF9}" type="slidenum">
              <a:rPr lang="en-GB" smtClean="0"/>
              <a:t>‹#›</a:t>
            </a:fld>
            <a:endParaRPr lang="en-GB"/>
          </a:p>
        </p:txBody>
      </p:sp>
    </p:spTree>
    <p:extLst>
      <p:ext uri="{BB962C8B-B14F-4D97-AF65-F5344CB8AC3E}">
        <p14:creationId xmlns:p14="http://schemas.microsoft.com/office/powerpoint/2010/main" val="2170715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EB3EB8-ED6C-4631-A307-2987B965816E}" type="datetimeFigureOut">
              <a:rPr lang="en-GB" smtClean="0"/>
              <a:t>29/09/2024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1345903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EB3EB8-ED6C-4631-A307-2987B965816E}" type="datetimeFigureOut">
              <a:rPr lang="en-GB" smtClean="0"/>
              <a:t>29/09/2024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2820853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EB3EB8-ED6C-4631-A307-2987B965816E}" type="datetimeFigureOut">
              <a:rPr lang="en-GB" smtClean="0"/>
              <a:t>29/09/2024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2641341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EB3EB8-ED6C-4631-A307-2987B965816E}" type="datetimeFigureOut">
              <a:rPr lang="en-GB" smtClean="0"/>
              <a:t>29/09/2024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3231480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EB3EB8-ED6C-4631-A307-2987B965816E}" type="datetimeFigureOut">
              <a:rPr lang="en-GB" smtClean="0"/>
              <a:t>29/09/2024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411502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EB3EB8-ED6C-4631-A307-2987B965816E}" type="datetimeFigureOut">
              <a:rPr lang="en-GB" smtClean="0"/>
              <a:t>29/09/2024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2851183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EB3EB8-ED6C-4631-A307-2987B965816E}" type="datetimeFigureOut">
              <a:rPr lang="en-GB" smtClean="0"/>
              <a:t>29/09/2024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216557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EB3EB8-ED6C-4631-A307-2987B965816E}" type="datetimeFigureOut">
              <a:rPr lang="en-GB" smtClean="0"/>
              <a:t>29/09/2024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AC7593-B9B0-42BF-83BF-7A2835B71FF9}" type="slidenum">
              <a:rPr lang="en-GB" smtClean="0"/>
              <a:t>‹#›</a:t>
            </a:fld>
            <a:endParaRPr lang="en-GB"/>
          </a:p>
        </p:txBody>
      </p:sp>
    </p:spTree>
    <p:extLst>
      <p:ext uri="{BB962C8B-B14F-4D97-AF65-F5344CB8AC3E}">
        <p14:creationId xmlns:p14="http://schemas.microsoft.com/office/powerpoint/2010/main" val="372130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6DEB3EB8-ED6C-4631-A307-2987B965816E}" type="datetimeFigureOut">
              <a:rPr lang="en-GB" smtClean="0"/>
              <a:t>29/09/2024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0AC7593-B9B0-42BF-83BF-7A2835B71FF9}" type="slidenum">
              <a:rPr lang="en-GB" smtClean="0"/>
              <a:t>‹#›</a:t>
            </a:fld>
            <a:endParaRPr lang="en-GB"/>
          </a:p>
        </p:txBody>
      </p:sp>
    </p:spTree>
    <p:extLst>
      <p:ext uri="{BB962C8B-B14F-4D97-AF65-F5344CB8AC3E}">
        <p14:creationId xmlns:p14="http://schemas.microsoft.com/office/powerpoint/2010/main" val="1541700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6DEB3EB8-ED6C-4631-A307-2987B965816E}" type="datetimeFigureOut">
              <a:rPr lang="en-GB" smtClean="0"/>
              <a:t>29/09/2024</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10AC7593-B9B0-42BF-83BF-7A2835B71FF9}" type="slidenum">
              <a:rPr lang="en-GB" smtClean="0"/>
              <a:t>‹#›</a:t>
            </a:fld>
            <a:endParaRPr lang="en-GB"/>
          </a:p>
        </p:txBody>
      </p:sp>
    </p:spTree>
    <p:extLst>
      <p:ext uri="{BB962C8B-B14F-4D97-AF65-F5344CB8AC3E}">
        <p14:creationId xmlns:p14="http://schemas.microsoft.com/office/powerpoint/2010/main" val="156140365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6DEB3EB8-ED6C-4631-A307-2987B965816E}" type="datetimeFigureOut">
              <a:rPr lang="en-GB" smtClean="0"/>
              <a:t>29/09/2024</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10AC7593-B9B0-42BF-83BF-7A2835B71FF9}" type="slidenum">
              <a:rPr lang="en-GB" smtClean="0"/>
              <a:t>‹#›</a:t>
            </a:fld>
            <a:endParaRPr lang="en-GB"/>
          </a:p>
        </p:txBody>
      </p:sp>
    </p:spTree>
    <p:extLst>
      <p:ext uri="{BB962C8B-B14F-4D97-AF65-F5344CB8AC3E}">
        <p14:creationId xmlns:p14="http://schemas.microsoft.com/office/powerpoint/2010/main" val="83727301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bradanovic.blogspot.com/2016/09/garay-es-la-punta-de-un-iceberg.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3DE44-6E51-24AD-17DE-284F59A2239E}"/>
              </a:ext>
            </a:extLst>
          </p:cNvPr>
          <p:cNvSpPr>
            <a:spLocks noGrp="1"/>
          </p:cNvSpPr>
          <p:nvPr>
            <p:ph type="ctrTitle"/>
          </p:nvPr>
        </p:nvSpPr>
        <p:spPr>
          <a:xfrm>
            <a:off x="394851" y="2279801"/>
            <a:ext cx="11548153" cy="1383577"/>
          </a:xfrm>
        </p:spPr>
        <p:txBody>
          <a:bodyPr>
            <a:normAutofit/>
          </a:bodyPr>
          <a:lstStyle/>
          <a:p>
            <a:pPr algn="ctr">
              <a:lnSpc>
                <a:spcPct val="107000"/>
              </a:lnSpc>
              <a:spcAft>
                <a:spcPts val="800"/>
              </a:spcAft>
            </a:pPr>
            <a:r>
              <a:rPr lang="en-GB" sz="4000" b="1" dirty="0">
                <a:effectLst/>
                <a:ea typeface="Calibri" panose="020F0502020204030204" pitchFamily="34" charset="0"/>
                <a:cs typeface="Times New Roman" panose="02020603050405020304" pitchFamily="18" charset="0"/>
              </a:rPr>
              <a:t>Psychological Therapies for Bipolar Disorder:</a:t>
            </a:r>
            <a:br>
              <a:rPr lang="en-GB" sz="4000" b="1" dirty="0">
                <a:effectLst/>
                <a:ea typeface="Calibri" panose="020F0502020204030204" pitchFamily="34" charset="0"/>
                <a:cs typeface="Times New Roman" panose="02020603050405020304" pitchFamily="18" charset="0"/>
              </a:rPr>
            </a:br>
            <a:r>
              <a:rPr lang="en-GB" sz="4000" b="1" dirty="0">
                <a:effectLst/>
                <a:ea typeface="Calibri" panose="020F0502020204030204" pitchFamily="34" charset="0"/>
                <a:cs typeface="Times New Roman" panose="02020603050405020304" pitchFamily="18" charset="0"/>
              </a:rPr>
              <a:t>Beyond Mood and Relapse Prevention</a:t>
            </a:r>
            <a:endParaRPr lang="en-GB" sz="4000" dirty="0">
              <a:effectLst/>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53D40498-56CB-270F-D254-14F4D8524CA5}"/>
              </a:ext>
            </a:extLst>
          </p:cNvPr>
          <p:cNvSpPr>
            <a:spLocks noGrp="1"/>
          </p:cNvSpPr>
          <p:nvPr>
            <p:ph type="subTitle" idx="1"/>
          </p:nvPr>
        </p:nvSpPr>
        <p:spPr>
          <a:xfrm>
            <a:off x="370511" y="4666106"/>
            <a:ext cx="11450977" cy="1856633"/>
          </a:xfrm>
        </p:spPr>
        <p:txBody>
          <a:bodyPr>
            <a:normAutofit fontScale="85000" lnSpcReduction="20000"/>
          </a:bodyPr>
          <a:lstStyle/>
          <a:p>
            <a:pPr algn="ctr"/>
            <a:r>
              <a:rPr lang="en-US" sz="3900" b="1" dirty="0"/>
              <a:t>Dr. Thomas Richardson</a:t>
            </a:r>
          </a:p>
          <a:p>
            <a:pPr algn="ctr"/>
            <a:r>
              <a:rPr lang="en-US" b="1" dirty="0"/>
              <a:t>Associate Professor of Clinical Psychology, University of Southampton, UK</a:t>
            </a:r>
          </a:p>
          <a:p>
            <a:pPr algn="ctr"/>
            <a:r>
              <a:rPr lang="en-US" b="1" dirty="0"/>
              <a:t>@DrTomRichardson</a:t>
            </a:r>
          </a:p>
          <a:p>
            <a:pPr algn="ctr"/>
            <a:r>
              <a:rPr lang="en-US" b="1" dirty="0"/>
              <a:t>T.H.Richardson@soton.ac.uk</a:t>
            </a:r>
            <a:endParaRPr lang="en-GB" b="1" dirty="0"/>
          </a:p>
        </p:txBody>
      </p:sp>
      <p:pic>
        <p:nvPicPr>
          <p:cNvPr id="6" name="Picture 8">
            <a:extLst>
              <a:ext uri="{FF2B5EF4-FFF2-40B4-BE49-F238E27FC236}">
                <a16:creationId xmlns:a16="http://schemas.microsoft.com/office/drawing/2014/main" id="{AC315ACE-F0D3-137C-1422-01F336384C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851" y="383744"/>
            <a:ext cx="4083787" cy="89332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AA8204E7-7A65-327A-C6B5-A9AAEBD8D66A}"/>
              </a:ext>
            </a:extLst>
          </p:cNvPr>
          <p:cNvPicPr>
            <a:picLocks noChangeAspect="1"/>
          </p:cNvPicPr>
          <p:nvPr/>
        </p:nvPicPr>
        <p:blipFill>
          <a:blip r:embed="rId3"/>
          <a:stretch>
            <a:fillRect/>
          </a:stretch>
        </p:blipFill>
        <p:spPr>
          <a:xfrm>
            <a:off x="9609288" y="383744"/>
            <a:ext cx="1883625" cy="2001589"/>
          </a:xfrm>
          <a:prstGeom prst="rect">
            <a:avLst/>
          </a:prstGeom>
        </p:spPr>
      </p:pic>
    </p:spTree>
    <p:extLst>
      <p:ext uri="{BB962C8B-B14F-4D97-AF65-F5344CB8AC3E}">
        <p14:creationId xmlns:p14="http://schemas.microsoft.com/office/powerpoint/2010/main" val="1919185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63F59-5FC1-F98B-B8FC-3FDD36CF0F6D}"/>
              </a:ext>
            </a:extLst>
          </p:cNvPr>
          <p:cNvSpPr>
            <a:spLocks noGrp="1"/>
          </p:cNvSpPr>
          <p:nvPr>
            <p:ph type="title"/>
          </p:nvPr>
        </p:nvSpPr>
        <p:spPr>
          <a:xfrm>
            <a:off x="459516" y="133367"/>
            <a:ext cx="10772775" cy="946768"/>
          </a:xfrm>
        </p:spPr>
        <p:txBody>
          <a:bodyPr/>
          <a:lstStyle/>
          <a:p>
            <a:pPr algn="ctr"/>
            <a:r>
              <a:rPr lang="en-GB" dirty="0"/>
              <a:t>Today</a:t>
            </a:r>
          </a:p>
        </p:txBody>
      </p:sp>
      <p:sp>
        <p:nvSpPr>
          <p:cNvPr id="3" name="Content Placeholder 2">
            <a:extLst>
              <a:ext uri="{FF2B5EF4-FFF2-40B4-BE49-F238E27FC236}">
                <a16:creationId xmlns:a16="http://schemas.microsoft.com/office/drawing/2014/main" id="{4C5C5B4C-6C77-0B5C-0723-1015DC479856}"/>
              </a:ext>
            </a:extLst>
          </p:cNvPr>
          <p:cNvSpPr>
            <a:spLocks noGrp="1"/>
          </p:cNvSpPr>
          <p:nvPr>
            <p:ph idx="1"/>
          </p:nvPr>
        </p:nvSpPr>
        <p:spPr>
          <a:xfrm>
            <a:off x="610753" y="912495"/>
            <a:ext cx="11352647" cy="5644498"/>
          </a:xfrm>
        </p:spPr>
        <p:txBody>
          <a:bodyPr>
            <a:normAutofit/>
          </a:bodyPr>
          <a:lstStyle/>
          <a:p>
            <a:pPr>
              <a:buFont typeface="Arial" panose="020B0604020202020204" pitchFamily="34" charset="0"/>
              <a:buChar char="•"/>
            </a:pPr>
            <a:r>
              <a:rPr lang="en-GB" dirty="0">
                <a:latin typeface="Calibri Light (Body)"/>
              </a:rPr>
              <a:t> We know psychological therapies work for Bipolar Disorder on acute mood and episodes.</a:t>
            </a:r>
          </a:p>
          <a:p>
            <a:pPr>
              <a:buFont typeface="Arial" panose="020B0604020202020204" pitchFamily="34" charset="0"/>
              <a:buChar char="•"/>
            </a:pPr>
            <a:r>
              <a:rPr lang="en-GB" dirty="0">
                <a:latin typeface="Calibri Light (Body)"/>
              </a:rPr>
              <a:t> Today we will look at emerging evidence on using therapies to go ‘deeper’ and beyond relapse prevention alone.</a:t>
            </a:r>
          </a:p>
          <a:p>
            <a:pPr>
              <a:buFont typeface="Arial" panose="020B0604020202020204" pitchFamily="34" charset="0"/>
              <a:buChar char="•"/>
            </a:pPr>
            <a:endParaRPr lang="en-GB" dirty="0">
              <a:latin typeface="Calibri Light (Body)"/>
            </a:endParaRPr>
          </a:p>
          <a:p>
            <a:pPr>
              <a:buFont typeface="Arial" panose="020B0604020202020204" pitchFamily="34" charset="0"/>
              <a:buChar char="•"/>
            </a:pPr>
            <a:r>
              <a:rPr lang="en-GB" dirty="0">
                <a:latin typeface="Calibri Light (Body)"/>
              </a:rPr>
              <a:t> Steven Jones: Personal Recovery in Bipolar: New Developments in Theory and Therapy.</a:t>
            </a:r>
          </a:p>
          <a:p>
            <a:pPr>
              <a:buFont typeface="Arial" panose="020B0604020202020204" pitchFamily="34" charset="0"/>
              <a:buChar char="•"/>
            </a:pPr>
            <a:endParaRPr lang="en-GB" dirty="0">
              <a:latin typeface="Calibri Light (Body)"/>
            </a:endParaRPr>
          </a:p>
          <a:p>
            <a:pPr>
              <a:buFont typeface="Arial" panose="020B0604020202020204" pitchFamily="34" charset="0"/>
              <a:buChar char="•"/>
            </a:pPr>
            <a:r>
              <a:rPr lang="en-GB" dirty="0">
                <a:latin typeface="Calibri Light (Body)"/>
              </a:rPr>
              <a:t> Martin D. Provencher: </a:t>
            </a:r>
            <a:r>
              <a:rPr lang="en-US" b="0" i="0" dirty="0">
                <a:solidFill>
                  <a:srgbClr val="3A3A3A"/>
                </a:solidFill>
                <a:effectLst/>
                <a:latin typeface="Calibri Light (Body)"/>
              </a:rPr>
              <a:t>Treating Anxiety Disorders and Symptoms Comorbid with Bipolar Disorders Using Psychological interventions: State of the Evidence.</a:t>
            </a:r>
          </a:p>
          <a:p>
            <a:pPr>
              <a:buFont typeface="Arial" panose="020B0604020202020204" pitchFamily="34" charset="0"/>
              <a:buChar char="•"/>
            </a:pPr>
            <a:endParaRPr lang="en-GB" dirty="0">
              <a:latin typeface="Calibri Light (Body)"/>
            </a:endParaRPr>
          </a:p>
          <a:p>
            <a:pPr>
              <a:buFont typeface="Arial" panose="020B0604020202020204" pitchFamily="34" charset="0"/>
              <a:buChar char="•"/>
            </a:pPr>
            <a:r>
              <a:rPr lang="en-GB" dirty="0">
                <a:latin typeface="Calibri Light (Body)"/>
              </a:rPr>
              <a:t> Jan Freeman: </a:t>
            </a:r>
            <a:r>
              <a:rPr lang="en-US" b="0" i="0" dirty="0">
                <a:solidFill>
                  <a:srgbClr val="3A3A3A"/>
                </a:solidFill>
                <a:effectLst/>
                <a:latin typeface="Calibri Light (Body)"/>
              </a:rPr>
              <a:t>Exploring the feasibility and acceptability of a Cognitive Behavioural Therapy (CBT) protocol for mood-driven, problematic impulsive </a:t>
            </a:r>
            <a:r>
              <a:rPr lang="en-US" b="0" i="0" dirty="0" err="1">
                <a:solidFill>
                  <a:srgbClr val="3A3A3A"/>
                </a:solidFill>
                <a:effectLst/>
                <a:latin typeface="Calibri Light (Body)"/>
              </a:rPr>
              <a:t>behaviours</a:t>
            </a:r>
            <a:r>
              <a:rPr lang="en-US" b="0" i="0" dirty="0">
                <a:solidFill>
                  <a:srgbClr val="3A3A3A"/>
                </a:solidFill>
                <a:effectLst/>
                <a:latin typeface="Calibri Light (Body)"/>
              </a:rPr>
              <a:t> in adults with bipolar disorder: A case Series.</a:t>
            </a:r>
            <a:endParaRPr lang="en-GB" dirty="0">
              <a:latin typeface="Calibri Light (Body)"/>
            </a:endParaRPr>
          </a:p>
          <a:p>
            <a:endParaRPr lang="en-GB" dirty="0">
              <a:latin typeface="Calibri Light (Body)"/>
            </a:endParaRPr>
          </a:p>
        </p:txBody>
      </p:sp>
    </p:spTree>
    <p:extLst>
      <p:ext uri="{BB962C8B-B14F-4D97-AF65-F5344CB8AC3E}">
        <p14:creationId xmlns:p14="http://schemas.microsoft.com/office/powerpoint/2010/main" val="3456060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graphical user interface">
            <a:extLst>
              <a:ext uri="{FF2B5EF4-FFF2-40B4-BE49-F238E27FC236}">
                <a16:creationId xmlns:a16="http://schemas.microsoft.com/office/drawing/2014/main" id="{48146C5C-9FB7-8894-8102-1819A999DF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3836" y="265269"/>
            <a:ext cx="4353059" cy="6327461"/>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2">
            <a:extLst>
              <a:ext uri="{FF2B5EF4-FFF2-40B4-BE49-F238E27FC236}">
                <a16:creationId xmlns:a16="http://schemas.microsoft.com/office/drawing/2014/main" id="{77884521-2F61-AC33-8ADE-CDB8022A0858}"/>
              </a:ext>
            </a:extLst>
          </p:cNvPr>
          <p:cNvSpPr>
            <a:spLocks noGrp="1"/>
          </p:cNvSpPr>
          <p:nvPr>
            <p:ph idx="1"/>
          </p:nvPr>
        </p:nvSpPr>
        <p:spPr>
          <a:xfrm>
            <a:off x="190589" y="265269"/>
            <a:ext cx="11595726" cy="5408667"/>
          </a:xfrm>
        </p:spPr>
        <p:txBody>
          <a:bodyPr>
            <a:noAutofit/>
          </a:bodyPr>
          <a:lstStyle/>
          <a:p>
            <a:pPr marL="0" indent="0">
              <a:spcAft>
                <a:spcPts val="800"/>
              </a:spcAft>
              <a:buNone/>
            </a:pPr>
            <a:r>
              <a:rPr lang="en-US" sz="2500" b="1" i="0" dirty="0">
                <a:effectLst/>
                <a:latin typeface="Calibri Light (Body)"/>
                <a:ea typeface="Calibri" panose="020F0502020204030204" pitchFamily="34" charset="0"/>
              </a:rPr>
              <a:t>Book on Psychological Therapies ready for pre-order:</a:t>
            </a:r>
          </a:p>
        </p:txBody>
      </p:sp>
      <p:pic>
        <p:nvPicPr>
          <p:cNvPr id="1026" name="Picture 2">
            <a:extLst>
              <a:ext uri="{FF2B5EF4-FFF2-40B4-BE49-F238E27FC236}">
                <a16:creationId xmlns:a16="http://schemas.microsoft.com/office/drawing/2014/main" id="{9616A685-1F9C-FA6B-F213-3C39344773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0620" y="2501117"/>
            <a:ext cx="2932092" cy="2932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2627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C572E-5D8D-86FC-274E-25B7F1AC24A1}"/>
              </a:ext>
            </a:extLst>
          </p:cNvPr>
          <p:cNvSpPr>
            <a:spLocks noGrp="1"/>
          </p:cNvSpPr>
          <p:nvPr>
            <p:ph type="title"/>
          </p:nvPr>
        </p:nvSpPr>
        <p:spPr>
          <a:xfrm>
            <a:off x="512270" y="106284"/>
            <a:ext cx="10772775" cy="1041591"/>
          </a:xfrm>
        </p:spPr>
        <p:txBody>
          <a:bodyPr/>
          <a:lstStyle/>
          <a:p>
            <a:pPr algn="ctr"/>
            <a:r>
              <a:rPr lang="en-GB" dirty="0"/>
              <a:t>Conflict of Interest Statement</a:t>
            </a:r>
          </a:p>
        </p:txBody>
      </p:sp>
      <p:sp>
        <p:nvSpPr>
          <p:cNvPr id="3" name="Content Placeholder 2">
            <a:extLst>
              <a:ext uri="{FF2B5EF4-FFF2-40B4-BE49-F238E27FC236}">
                <a16:creationId xmlns:a16="http://schemas.microsoft.com/office/drawing/2014/main" id="{0B336EA9-C478-5E20-0672-D142449CB140}"/>
              </a:ext>
            </a:extLst>
          </p:cNvPr>
          <p:cNvSpPr>
            <a:spLocks noGrp="1"/>
          </p:cNvSpPr>
          <p:nvPr>
            <p:ph idx="1"/>
          </p:nvPr>
        </p:nvSpPr>
        <p:spPr>
          <a:xfrm>
            <a:off x="512270" y="1059516"/>
            <a:ext cx="10753725" cy="3766185"/>
          </a:xfrm>
        </p:spPr>
        <p:txBody>
          <a:bodyPr>
            <a:noAutofit/>
          </a:bodyPr>
          <a:lstStyle/>
          <a:p>
            <a:pPr>
              <a:spcAft>
                <a:spcPts val="800"/>
              </a:spcAft>
              <a:buFont typeface="Arial" panose="020B0604020202020204" pitchFamily="34" charset="0"/>
              <a:buChar char="•"/>
            </a:pPr>
            <a:r>
              <a:rPr lang="en-GB" sz="2500" dirty="0">
                <a:latin typeface="Calibri Light (Body)"/>
                <a:ea typeface="Calibri" panose="020F0502020204030204" pitchFamily="34" charset="0"/>
              </a:rPr>
              <a:t> </a:t>
            </a:r>
            <a:r>
              <a:rPr lang="en-GB" sz="2500" dirty="0">
                <a:effectLst/>
                <a:latin typeface="Calibri Light (Body)"/>
                <a:ea typeface="Calibri" panose="020F0502020204030204" pitchFamily="34" charset="0"/>
              </a:rPr>
              <a:t>I have been paid to deliver training on CBT for Bipolar </a:t>
            </a:r>
            <a:r>
              <a:rPr lang="en-GB" sz="2500" dirty="0">
                <a:latin typeface="Calibri Light (Body)"/>
                <a:ea typeface="Calibri" panose="020F0502020204030204" pitchFamily="34" charset="0"/>
              </a:rPr>
              <a:t>Disorder.</a:t>
            </a:r>
          </a:p>
          <a:p>
            <a:pPr>
              <a:spcAft>
                <a:spcPts val="800"/>
              </a:spcAft>
              <a:buFont typeface="Arial" panose="020B0604020202020204" pitchFamily="34" charset="0"/>
              <a:buChar char="•"/>
            </a:pPr>
            <a:r>
              <a:rPr lang="en-GB" sz="2500" dirty="0">
                <a:effectLst/>
                <a:latin typeface="Calibri Light (Body)"/>
                <a:ea typeface="Calibri" panose="020F0502020204030204" pitchFamily="34" charset="0"/>
                <a:cs typeface="Times New Roman" panose="02020603050405020304" pitchFamily="18" charset="0"/>
              </a:rPr>
              <a:t> I will receive royalties from a book on psychological therapies for Bipolar Disorder.</a:t>
            </a:r>
          </a:p>
          <a:p>
            <a:pPr>
              <a:spcAft>
                <a:spcPts val="800"/>
              </a:spcAft>
              <a:buFont typeface="Arial" panose="020B0604020202020204" pitchFamily="34" charset="0"/>
              <a:buChar char="•"/>
            </a:pPr>
            <a:endParaRPr lang="en-GB" sz="2500" dirty="0">
              <a:latin typeface="Calibri Light (Body)"/>
              <a:ea typeface="Calibri" panose="020F0502020204030204" pitchFamily="34" charset="0"/>
              <a:cs typeface="Times New Roman" panose="02020603050405020304" pitchFamily="18" charset="0"/>
            </a:endParaRPr>
          </a:p>
          <a:p>
            <a:endParaRPr lang="en-GB" sz="2500" dirty="0">
              <a:latin typeface="Calibri Light (Body)"/>
            </a:endParaRPr>
          </a:p>
        </p:txBody>
      </p:sp>
    </p:spTree>
    <p:extLst>
      <p:ext uri="{BB962C8B-B14F-4D97-AF65-F5344CB8AC3E}">
        <p14:creationId xmlns:p14="http://schemas.microsoft.com/office/powerpoint/2010/main" val="248648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C572E-5D8D-86FC-274E-25B7F1AC24A1}"/>
              </a:ext>
            </a:extLst>
          </p:cNvPr>
          <p:cNvSpPr>
            <a:spLocks noGrp="1"/>
          </p:cNvSpPr>
          <p:nvPr>
            <p:ph type="title"/>
          </p:nvPr>
        </p:nvSpPr>
        <p:spPr>
          <a:xfrm>
            <a:off x="123569" y="109115"/>
            <a:ext cx="11813058" cy="1041591"/>
          </a:xfrm>
        </p:spPr>
        <p:txBody>
          <a:bodyPr>
            <a:normAutofit fontScale="90000"/>
          </a:bodyPr>
          <a:lstStyle/>
          <a:p>
            <a:pPr algn="ctr"/>
            <a:r>
              <a:rPr lang="en-GB" dirty="0"/>
              <a:t>Bipolar and Psychological Therapies: Evidence</a:t>
            </a:r>
          </a:p>
        </p:txBody>
      </p:sp>
      <p:sp>
        <p:nvSpPr>
          <p:cNvPr id="3" name="Content Placeholder 2">
            <a:extLst>
              <a:ext uri="{FF2B5EF4-FFF2-40B4-BE49-F238E27FC236}">
                <a16:creationId xmlns:a16="http://schemas.microsoft.com/office/drawing/2014/main" id="{0B336EA9-C478-5E20-0672-D142449CB140}"/>
              </a:ext>
            </a:extLst>
          </p:cNvPr>
          <p:cNvSpPr>
            <a:spLocks noGrp="1"/>
          </p:cNvSpPr>
          <p:nvPr>
            <p:ph idx="1"/>
          </p:nvPr>
        </p:nvSpPr>
        <p:spPr>
          <a:xfrm>
            <a:off x="653235" y="1150706"/>
            <a:ext cx="10753725" cy="3766185"/>
          </a:xfrm>
        </p:spPr>
        <p:txBody>
          <a:bodyPr>
            <a:noAutofit/>
          </a:bodyPr>
          <a:lstStyle/>
          <a:p>
            <a:pPr>
              <a:spcAft>
                <a:spcPts val="800"/>
              </a:spcAft>
              <a:buFont typeface="Arial" panose="020B0604020202020204" pitchFamily="34" charset="0"/>
              <a:buChar char="•"/>
            </a:pPr>
            <a:r>
              <a:rPr lang="en-GB" sz="2500" dirty="0">
                <a:effectLst/>
                <a:latin typeface="Calibri Light (Body)"/>
                <a:ea typeface="Calibri" panose="020F0502020204030204" pitchFamily="34" charset="0"/>
              </a:rPr>
              <a:t> </a:t>
            </a:r>
            <a:r>
              <a:rPr lang="en-GB" sz="2500" dirty="0">
                <a:effectLst/>
                <a:latin typeface="Calibri Light (Body)"/>
                <a:ea typeface="Calibri" panose="020F0502020204030204" pitchFamily="34" charset="0"/>
                <a:cs typeface="Times New Roman" panose="02020603050405020304" pitchFamily="18" charset="0"/>
              </a:rPr>
              <a:t>Miklowitz et al. (2021): Meta-analysis of 39 RCTs showed psychoeducation delivered via family therapy or a in a group setting reduced the risk of relapse: </a:t>
            </a:r>
          </a:p>
          <a:p>
            <a:pPr>
              <a:spcAft>
                <a:spcPts val="800"/>
              </a:spcAft>
              <a:buFont typeface="Arial" panose="020B0604020202020204" pitchFamily="34" charset="0"/>
              <a:buChar char="•"/>
            </a:pPr>
            <a:r>
              <a:rPr lang="en-GB" sz="2500" dirty="0">
                <a:effectLst/>
                <a:latin typeface="Calibri Light (Body)"/>
                <a:ea typeface="Calibri" panose="020F0502020204030204" pitchFamily="34" charset="0"/>
                <a:cs typeface="Times New Roman" panose="02020603050405020304" pitchFamily="18" charset="0"/>
              </a:rPr>
              <a:t> 50% reduction in relapse for therapy + medication (compared to medication alone).</a:t>
            </a:r>
          </a:p>
          <a:p>
            <a:pPr>
              <a:spcAft>
                <a:spcPts val="800"/>
              </a:spcAft>
              <a:buFont typeface="Arial" panose="020B0604020202020204" pitchFamily="34" charset="0"/>
              <a:buChar char="•"/>
            </a:pPr>
            <a:endParaRPr lang="en-GB" sz="2500" dirty="0">
              <a:latin typeface="Calibri Light (Body)"/>
              <a:ea typeface="Calibri" panose="020F0502020204030204" pitchFamily="34" charset="0"/>
              <a:cs typeface="Times New Roman" panose="02020603050405020304" pitchFamily="18" charset="0"/>
            </a:endParaRPr>
          </a:p>
          <a:p>
            <a:pPr>
              <a:spcAft>
                <a:spcPts val="800"/>
              </a:spcAft>
              <a:buFont typeface="Arial" panose="020B0604020202020204" pitchFamily="34" charset="0"/>
              <a:buChar char="•"/>
            </a:pPr>
            <a:r>
              <a:rPr lang="en-GB" sz="2500" dirty="0">
                <a:latin typeface="Calibri Light (Body)"/>
                <a:ea typeface="Calibri" panose="020F0502020204030204" pitchFamily="34" charset="0"/>
                <a:cs typeface="Times New Roman" panose="02020603050405020304" pitchFamily="18" charset="0"/>
              </a:rPr>
              <a:t> Group or family interventions better at reducing relapse risk.</a:t>
            </a:r>
          </a:p>
          <a:p>
            <a:pPr>
              <a:spcAft>
                <a:spcPts val="800"/>
              </a:spcAft>
              <a:buFont typeface="Arial" panose="020B0604020202020204" pitchFamily="34" charset="0"/>
              <a:buChar char="•"/>
            </a:pPr>
            <a:r>
              <a:rPr lang="en-GB" sz="2500" dirty="0">
                <a:effectLst/>
                <a:latin typeface="Calibri Light (Body)"/>
                <a:ea typeface="Calibri" panose="020F0502020204030204" pitchFamily="34" charset="0"/>
                <a:cs typeface="Times New Roman" panose="02020603050405020304" pitchFamily="18" charset="0"/>
              </a:rPr>
              <a:t> CBT, family therapy and interpersonal therapy reduce depression symptom severity.</a:t>
            </a:r>
          </a:p>
          <a:p>
            <a:pPr>
              <a:spcAft>
                <a:spcPts val="800"/>
              </a:spcAft>
              <a:buFont typeface="Arial" panose="020B0604020202020204" pitchFamily="34" charset="0"/>
              <a:buChar char="•"/>
            </a:pPr>
            <a:r>
              <a:rPr lang="en-GB" sz="2500" dirty="0">
                <a:latin typeface="Calibri Light (Body)"/>
                <a:ea typeface="Calibri" panose="020F0502020204030204" pitchFamily="34" charset="0"/>
                <a:cs typeface="Times New Roman" panose="02020603050405020304" pitchFamily="18" charset="0"/>
              </a:rPr>
              <a:t> Improves for manic symptom severity.</a:t>
            </a:r>
            <a:endParaRPr lang="en-GB" sz="2500" dirty="0">
              <a:effectLst/>
              <a:latin typeface="Calibri Light (Body)"/>
              <a:ea typeface="Calibri" panose="020F0502020204030204" pitchFamily="34" charset="0"/>
              <a:cs typeface="Times New Roman" panose="02020603050405020304" pitchFamily="18" charset="0"/>
            </a:endParaRPr>
          </a:p>
          <a:p>
            <a:pPr>
              <a:spcAft>
                <a:spcPts val="800"/>
              </a:spcAft>
              <a:buFont typeface="Arial" panose="020B0604020202020204" pitchFamily="34" charset="0"/>
              <a:buChar char="•"/>
            </a:pPr>
            <a:endParaRPr lang="en-GB" sz="2500" dirty="0">
              <a:latin typeface="Calibri Light (Body)"/>
            </a:endParaRPr>
          </a:p>
        </p:txBody>
      </p:sp>
    </p:spTree>
    <p:extLst>
      <p:ext uri="{BB962C8B-B14F-4D97-AF65-F5344CB8AC3E}">
        <p14:creationId xmlns:p14="http://schemas.microsoft.com/office/powerpoint/2010/main" val="2141048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FB003202-7D68-D197-4728-D4918A176E01}"/>
              </a:ext>
            </a:extLst>
          </p:cNvPr>
          <p:cNvSpPr>
            <a:spLocks noGrp="1" noChangeArrowheads="1"/>
          </p:cNvSpPr>
          <p:nvPr>
            <p:ph type="title"/>
          </p:nvPr>
        </p:nvSpPr>
        <p:spPr>
          <a:xfrm>
            <a:off x="457201" y="359205"/>
            <a:ext cx="11059296" cy="345130"/>
          </a:xfrm>
        </p:spPr>
        <p:txBody>
          <a:bodyPr rtlCol="0">
            <a:normAutofit fontScale="90000"/>
          </a:bodyPr>
          <a:lstStyle/>
          <a:p>
            <a:pPr algn="ctr">
              <a:defRPr/>
            </a:pPr>
            <a:r>
              <a:rPr lang="en-GB" dirty="0"/>
              <a:t>Overview: Common therapy components</a:t>
            </a:r>
          </a:p>
        </p:txBody>
      </p:sp>
      <p:sp>
        <p:nvSpPr>
          <p:cNvPr id="78851" name="Rectangle 3">
            <a:extLst>
              <a:ext uri="{FF2B5EF4-FFF2-40B4-BE49-F238E27FC236}">
                <a16:creationId xmlns:a16="http://schemas.microsoft.com/office/drawing/2014/main" id="{CD3CCB7D-D767-CA65-D917-4B366D38D16F}"/>
              </a:ext>
            </a:extLst>
          </p:cNvPr>
          <p:cNvSpPr>
            <a:spLocks noGrp="1" noChangeArrowheads="1"/>
          </p:cNvSpPr>
          <p:nvPr>
            <p:ph idx="1"/>
          </p:nvPr>
        </p:nvSpPr>
        <p:spPr>
          <a:xfrm>
            <a:off x="770905" y="939644"/>
            <a:ext cx="10431887" cy="5662182"/>
          </a:xfrm>
        </p:spPr>
        <p:txBody>
          <a:bodyPr rtlCol="0">
            <a:normAutofit/>
          </a:bodyPr>
          <a:lstStyle/>
          <a:p>
            <a:pPr>
              <a:buFont typeface="Arial" panose="020B0604020202020204" pitchFamily="34" charset="0"/>
              <a:buChar char="•"/>
              <a:defRPr/>
            </a:pPr>
            <a:r>
              <a:rPr lang="en-GB" altLang="en-US" sz="2500" dirty="0"/>
              <a:t> Psychoeducation</a:t>
            </a:r>
          </a:p>
          <a:p>
            <a:pPr eaLnBrk="1" hangingPunct="1">
              <a:buFont typeface="Arial" panose="020B0604020202020204" pitchFamily="34" charset="0"/>
              <a:buChar char="•"/>
              <a:defRPr/>
            </a:pPr>
            <a:r>
              <a:rPr lang="en-GB" altLang="en-US" sz="2500" dirty="0"/>
              <a:t> Identify triggers</a:t>
            </a:r>
          </a:p>
          <a:p>
            <a:pPr eaLnBrk="1" hangingPunct="1">
              <a:buFont typeface="Arial" panose="020B0604020202020204" pitchFamily="34" charset="0"/>
              <a:buChar char="•"/>
              <a:defRPr/>
            </a:pPr>
            <a:r>
              <a:rPr lang="en-GB" altLang="en-US" sz="2500" dirty="0"/>
              <a:t> Identify early warning signs</a:t>
            </a:r>
          </a:p>
          <a:p>
            <a:pPr eaLnBrk="1" hangingPunct="1">
              <a:buFont typeface="Arial" panose="020B0604020202020204" pitchFamily="34" charset="0"/>
              <a:buChar char="•"/>
              <a:defRPr/>
            </a:pPr>
            <a:r>
              <a:rPr lang="en-GB" altLang="en-US" sz="2500" dirty="0"/>
              <a:t> Behavioural strategies</a:t>
            </a:r>
          </a:p>
          <a:p>
            <a:pPr eaLnBrk="1" hangingPunct="1">
              <a:buFont typeface="Arial" panose="020B0604020202020204" pitchFamily="34" charset="0"/>
              <a:buChar char="•"/>
              <a:defRPr/>
            </a:pPr>
            <a:endParaRPr lang="en-GB" altLang="en-US" sz="2500" dirty="0"/>
          </a:p>
          <a:p>
            <a:pPr eaLnBrk="1" hangingPunct="1">
              <a:buFont typeface="Arial" panose="020B0604020202020204" pitchFamily="34" charset="0"/>
              <a:buChar char="•"/>
              <a:defRPr/>
            </a:pPr>
            <a:r>
              <a:rPr lang="en-GB" altLang="en-US" sz="2500" dirty="0"/>
              <a:t> Mood monitoring</a:t>
            </a:r>
          </a:p>
          <a:p>
            <a:pPr eaLnBrk="1" hangingPunct="1">
              <a:buFont typeface="Arial" panose="020B0604020202020204" pitchFamily="34" charset="0"/>
              <a:buChar char="•"/>
              <a:defRPr/>
            </a:pPr>
            <a:r>
              <a:rPr lang="en-GB" altLang="en-US" sz="2500" dirty="0"/>
              <a:t> Thought identifying and challenging</a:t>
            </a:r>
          </a:p>
          <a:p>
            <a:pPr eaLnBrk="1" hangingPunct="1">
              <a:buFont typeface="Arial" panose="020B0604020202020204" pitchFamily="34" charset="0"/>
              <a:buChar char="•"/>
              <a:defRPr/>
            </a:pPr>
            <a:r>
              <a:rPr lang="en-GB" altLang="en-US" sz="2500" dirty="0"/>
              <a:t> Relapse prevention plan</a:t>
            </a:r>
          </a:p>
          <a:p>
            <a:pPr eaLnBrk="1" hangingPunct="1">
              <a:buFont typeface="Arial" panose="020B0604020202020204" pitchFamily="34" charset="0"/>
              <a:buChar char="•"/>
              <a:defRPr/>
            </a:pPr>
            <a:endParaRPr lang="en-GB" altLang="en-US" sz="2500" dirty="0"/>
          </a:p>
          <a:p>
            <a:pPr eaLnBrk="1" hangingPunct="1">
              <a:buFont typeface="Arial" panose="020B0604020202020204" pitchFamily="34" charset="0"/>
              <a:buChar char="•"/>
              <a:defRPr/>
            </a:pPr>
            <a:r>
              <a:rPr lang="en-GB" altLang="en-US" sz="2500" dirty="0"/>
              <a:t> Behavioural activation for acute symptoms</a:t>
            </a:r>
          </a:p>
          <a:p>
            <a:pPr eaLnBrk="1" hangingPunct="1">
              <a:buFont typeface="Arial" panose="020B0604020202020204" pitchFamily="34" charset="0"/>
              <a:buChar char="•"/>
              <a:defRPr/>
            </a:pPr>
            <a:r>
              <a:rPr lang="en-GB" altLang="en-US" sz="2500" dirty="0"/>
              <a:t> Challenge cognitive vulnerability: Dysfunctional assumptions, perfectionism.</a:t>
            </a:r>
          </a:p>
          <a:p>
            <a:pPr marL="0" indent="0" algn="ctr">
              <a:buNone/>
              <a:defRPr/>
            </a:pPr>
            <a:endParaRPr lang="en-GB" sz="2500" dirty="0"/>
          </a:p>
          <a:p>
            <a:pPr eaLnBrk="1" hangingPunct="1">
              <a:defRPr/>
            </a:pPr>
            <a:endParaRPr lang="en-GB" sz="2500" dirty="0"/>
          </a:p>
          <a:p>
            <a:pPr lvl="1" algn="just">
              <a:buFont typeface="Wingdings" panose="05000000000000000000" pitchFamily="2" charset="2"/>
              <a:buChar char="v"/>
              <a:defRPr/>
            </a:pPr>
            <a:endParaRPr lang="en-GB" altLang="en-US" sz="2500" dirty="0">
              <a:solidFill>
                <a:schemeClr val="tx1">
                  <a:lumMod val="75000"/>
                  <a:lumOff val="2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85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885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8851">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8851">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88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63F59-5FC1-F98B-B8FC-3FDD36CF0F6D}"/>
              </a:ext>
            </a:extLst>
          </p:cNvPr>
          <p:cNvSpPr>
            <a:spLocks noGrp="1"/>
          </p:cNvSpPr>
          <p:nvPr>
            <p:ph type="title"/>
          </p:nvPr>
        </p:nvSpPr>
        <p:spPr>
          <a:xfrm>
            <a:off x="459516" y="133367"/>
            <a:ext cx="10772775" cy="946768"/>
          </a:xfrm>
        </p:spPr>
        <p:txBody>
          <a:bodyPr/>
          <a:lstStyle/>
          <a:p>
            <a:pPr algn="ctr"/>
            <a:r>
              <a:rPr lang="en-GB" dirty="0"/>
              <a:t>Bipolar and other problems</a:t>
            </a:r>
          </a:p>
        </p:txBody>
      </p:sp>
      <p:sp>
        <p:nvSpPr>
          <p:cNvPr id="3" name="Content Placeholder 2">
            <a:extLst>
              <a:ext uri="{FF2B5EF4-FFF2-40B4-BE49-F238E27FC236}">
                <a16:creationId xmlns:a16="http://schemas.microsoft.com/office/drawing/2014/main" id="{4C5C5B4C-6C77-0B5C-0723-1015DC479856}"/>
              </a:ext>
            </a:extLst>
          </p:cNvPr>
          <p:cNvSpPr>
            <a:spLocks noGrp="1"/>
          </p:cNvSpPr>
          <p:nvPr>
            <p:ph idx="1"/>
          </p:nvPr>
        </p:nvSpPr>
        <p:spPr>
          <a:xfrm>
            <a:off x="459516" y="1080135"/>
            <a:ext cx="11032268" cy="5644498"/>
          </a:xfrm>
        </p:spPr>
        <p:txBody>
          <a:bodyPr>
            <a:normAutofit/>
          </a:bodyPr>
          <a:lstStyle/>
          <a:p>
            <a:pPr>
              <a:buFont typeface="Arial" panose="020B0604020202020204" pitchFamily="34" charset="0"/>
              <a:buChar char="•"/>
            </a:pPr>
            <a:r>
              <a:rPr lang="en-GB" dirty="0"/>
              <a:t> High risk of childhood abuse (4 fold risk emotional abuse).</a:t>
            </a:r>
          </a:p>
          <a:p>
            <a:pPr>
              <a:buFont typeface="Arial" panose="020B0604020202020204" pitchFamily="34" charset="0"/>
              <a:buChar char="•"/>
            </a:pPr>
            <a:r>
              <a:rPr lang="en-GB" dirty="0"/>
              <a:t> Up to 75% have comorbid anxiety disorder.</a:t>
            </a:r>
          </a:p>
          <a:p>
            <a:pPr>
              <a:buFont typeface="Arial" panose="020B0604020202020204" pitchFamily="34" charset="0"/>
              <a:buChar char="•"/>
            </a:pPr>
            <a:r>
              <a:rPr lang="en-GB" dirty="0"/>
              <a:t> Up to 42% have substance use issues: Esp. alcohol and cannabis.</a:t>
            </a:r>
          </a:p>
          <a:p>
            <a:pPr>
              <a:buFont typeface="Arial" panose="020B0604020202020204" pitchFamily="34" charset="0"/>
              <a:buChar char="•"/>
            </a:pPr>
            <a:r>
              <a:rPr lang="en-GB" dirty="0"/>
              <a:t> Up to 25% PTSD</a:t>
            </a:r>
          </a:p>
          <a:p>
            <a:pPr>
              <a:buFont typeface="Arial" panose="020B0604020202020204" pitchFamily="34" charset="0"/>
              <a:buChar char="•"/>
            </a:pPr>
            <a:r>
              <a:rPr lang="en-GB" dirty="0"/>
              <a:t> 3/4 of those with Bipolar 1 have experienced psychosis.</a:t>
            </a:r>
          </a:p>
          <a:p>
            <a:pPr marL="0" indent="0">
              <a:buNone/>
            </a:pPr>
            <a:endParaRPr lang="en-GB" dirty="0"/>
          </a:p>
          <a:p>
            <a:pPr>
              <a:buFont typeface="Arial" panose="020B0604020202020204" pitchFamily="34" charset="0"/>
              <a:buChar char="•"/>
            </a:pPr>
            <a:r>
              <a:rPr lang="en-GB" dirty="0"/>
              <a:t> Impact of (hypo)manic episodes: Vast majority report impulsive spending and hypersexuality.</a:t>
            </a:r>
          </a:p>
          <a:p>
            <a:pPr>
              <a:buFont typeface="Arial" panose="020B0604020202020204" pitchFamily="34" charset="0"/>
              <a:buChar char="•"/>
            </a:pPr>
            <a:r>
              <a:rPr lang="en-GB" dirty="0"/>
              <a:t> Financial problems (50% bankrupt or considered bankruptcy).</a:t>
            </a:r>
          </a:p>
          <a:p>
            <a:pPr>
              <a:buFont typeface="Arial" panose="020B0604020202020204" pitchFamily="34" charset="0"/>
              <a:buChar char="•"/>
            </a:pPr>
            <a:r>
              <a:rPr lang="en-GB" dirty="0"/>
              <a:t> Relationship problems: High divorce rates</a:t>
            </a:r>
          </a:p>
          <a:p>
            <a:pPr>
              <a:buFont typeface="Arial" panose="020B0604020202020204" pitchFamily="34" charset="0"/>
              <a:buChar char="•"/>
            </a:pPr>
            <a:r>
              <a:rPr lang="en-GB" dirty="0"/>
              <a:t> Employment problems.</a:t>
            </a:r>
          </a:p>
          <a:p>
            <a:pPr>
              <a:buFont typeface="Arial" panose="020B0604020202020204" pitchFamily="34" charset="0"/>
              <a:buChar char="•"/>
            </a:pPr>
            <a:r>
              <a:rPr lang="en-GB" dirty="0"/>
              <a:t> Many people enjoy parts of hypomania/mania</a:t>
            </a:r>
          </a:p>
        </p:txBody>
      </p:sp>
    </p:spTree>
    <p:extLst>
      <p:ext uri="{BB962C8B-B14F-4D97-AF65-F5344CB8AC3E}">
        <p14:creationId xmlns:p14="http://schemas.microsoft.com/office/powerpoint/2010/main" val="165112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F1B4C-7464-174E-3864-37BA68DDA178}"/>
              </a:ext>
            </a:extLst>
          </p:cNvPr>
          <p:cNvSpPr>
            <a:spLocks noGrp="1"/>
          </p:cNvSpPr>
          <p:nvPr>
            <p:ph type="title"/>
          </p:nvPr>
        </p:nvSpPr>
        <p:spPr>
          <a:xfrm>
            <a:off x="657224" y="148281"/>
            <a:ext cx="10772775" cy="866131"/>
          </a:xfrm>
        </p:spPr>
        <p:txBody>
          <a:bodyPr>
            <a:normAutofit/>
          </a:bodyPr>
          <a:lstStyle/>
          <a:p>
            <a:pPr algn="ctr"/>
            <a:r>
              <a:rPr lang="en-GB" dirty="0"/>
              <a:t>‘Going deeper’ than the surface level</a:t>
            </a:r>
          </a:p>
        </p:txBody>
      </p:sp>
      <p:pic>
        <p:nvPicPr>
          <p:cNvPr id="5" name="Picture 4" descr="An iceberg in the water&#10;&#10;Description automatically generated">
            <a:extLst>
              <a:ext uri="{FF2B5EF4-FFF2-40B4-BE49-F238E27FC236}">
                <a16:creationId xmlns:a16="http://schemas.microsoft.com/office/drawing/2014/main" id="{BC3E4B5B-0A89-FC2C-0DDF-0CCCDA4A005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88935" y="1014412"/>
            <a:ext cx="10136254" cy="5260062"/>
          </a:xfrm>
          <a:prstGeom prst="rect">
            <a:avLst/>
          </a:prstGeom>
        </p:spPr>
      </p:pic>
      <p:sp>
        <p:nvSpPr>
          <p:cNvPr id="9" name="TextBox 8">
            <a:extLst>
              <a:ext uri="{FF2B5EF4-FFF2-40B4-BE49-F238E27FC236}">
                <a16:creationId xmlns:a16="http://schemas.microsoft.com/office/drawing/2014/main" id="{61FAF8F7-A656-714F-C7B0-DACDF133319B}"/>
              </a:ext>
            </a:extLst>
          </p:cNvPr>
          <p:cNvSpPr txBox="1"/>
          <p:nvPr/>
        </p:nvSpPr>
        <p:spPr>
          <a:xfrm>
            <a:off x="7830558" y="1154132"/>
            <a:ext cx="3669955" cy="1246495"/>
          </a:xfrm>
          <a:prstGeom prst="rect">
            <a:avLst/>
          </a:prstGeom>
          <a:noFill/>
        </p:spPr>
        <p:txBody>
          <a:bodyPr wrap="square" rtlCol="0">
            <a:spAutoFit/>
          </a:bodyPr>
          <a:lstStyle/>
          <a:p>
            <a:pPr marL="342900" indent="-342900">
              <a:buFont typeface="Arial" panose="020B0604020202020204" pitchFamily="34" charset="0"/>
              <a:buChar char="•"/>
            </a:pPr>
            <a:r>
              <a:rPr lang="en-GB" sz="2500" b="1" dirty="0">
                <a:solidFill>
                  <a:srgbClr val="FFFF00"/>
                </a:solidFill>
              </a:rPr>
              <a:t>Relapse prevention</a:t>
            </a:r>
          </a:p>
          <a:p>
            <a:pPr marL="342900" indent="-342900">
              <a:buFont typeface="Arial" panose="020B0604020202020204" pitchFamily="34" charset="0"/>
              <a:buChar char="•"/>
            </a:pPr>
            <a:r>
              <a:rPr lang="en-GB" sz="2500" b="1" dirty="0">
                <a:solidFill>
                  <a:srgbClr val="FFFF00"/>
                </a:solidFill>
              </a:rPr>
              <a:t>Current mood, behaviour &amp; thinking</a:t>
            </a:r>
          </a:p>
        </p:txBody>
      </p:sp>
      <p:sp>
        <p:nvSpPr>
          <p:cNvPr id="10" name="TextBox 9">
            <a:extLst>
              <a:ext uri="{FF2B5EF4-FFF2-40B4-BE49-F238E27FC236}">
                <a16:creationId xmlns:a16="http://schemas.microsoft.com/office/drawing/2014/main" id="{22F2000E-CA5D-7B44-39A2-CB3678BC7507}"/>
              </a:ext>
            </a:extLst>
          </p:cNvPr>
          <p:cNvSpPr txBox="1"/>
          <p:nvPr/>
        </p:nvSpPr>
        <p:spPr>
          <a:xfrm>
            <a:off x="8437274" y="2560141"/>
            <a:ext cx="3446118" cy="3554819"/>
          </a:xfrm>
          <a:prstGeom prst="rect">
            <a:avLst/>
          </a:prstGeom>
          <a:noFill/>
        </p:spPr>
        <p:txBody>
          <a:bodyPr wrap="square" rtlCol="0">
            <a:spAutoFit/>
          </a:bodyPr>
          <a:lstStyle/>
          <a:p>
            <a:pPr marL="342900" indent="-342900">
              <a:buFont typeface="Arial" panose="020B0604020202020204" pitchFamily="34" charset="0"/>
              <a:buChar char="•"/>
            </a:pPr>
            <a:r>
              <a:rPr lang="en-GB" sz="2500" b="1" dirty="0">
                <a:solidFill>
                  <a:srgbClr val="FFFF00"/>
                </a:solidFill>
              </a:rPr>
              <a:t>Anxiety</a:t>
            </a:r>
          </a:p>
          <a:p>
            <a:pPr marL="342900" indent="-342900">
              <a:buFont typeface="Arial" panose="020B0604020202020204" pitchFamily="34" charset="0"/>
              <a:buChar char="•"/>
            </a:pPr>
            <a:r>
              <a:rPr lang="en-GB" sz="2500" b="1" dirty="0">
                <a:solidFill>
                  <a:srgbClr val="FFFF00"/>
                </a:solidFill>
              </a:rPr>
              <a:t>Trauma</a:t>
            </a:r>
          </a:p>
          <a:p>
            <a:pPr marL="342900" indent="-342900">
              <a:buFont typeface="Arial" panose="020B0604020202020204" pitchFamily="34" charset="0"/>
              <a:buChar char="•"/>
            </a:pPr>
            <a:r>
              <a:rPr lang="en-GB" sz="2500" b="1" dirty="0">
                <a:solidFill>
                  <a:srgbClr val="FFFF00"/>
                </a:solidFill>
              </a:rPr>
              <a:t>Recovery</a:t>
            </a:r>
          </a:p>
          <a:p>
            <a:pPr marL="342900" indent="-342900">
              <a:buFont typeface="Arial" panose="020B0604020202020204" pitchFamily="34" charset="0"/>
              <a:buChar char="•"/>
            </a:pPr>
            <a:r>
              <a:rPr lang="en-GB" sz="2500" b="1" dirty="0">
                <a:solidFill>
                  <a:srgbClr val="FFFF00"/>
                </a:solidFill>
              </a:rPr>
              <a:t>Quality of life</a:t>
            </a:r>
          </a:p>
          <a:p>
            <a:pPr marL="342900" indent="-342900">
              <a:buFont typeface="Arial" panose="020B0604020202020204" pitchFamily="34" charset="0"/>
              <a:buChar char="•"/>
            </a:pPr>
            <a:r>
              <a:rPr lang="en-GB" sz="2500" b="1" dirty="0">
                <a:solidFill>
                  <a:srgbClr val="FFFF00"/>
                </a:solidFill>
              </a:rPr>
              <a:t>Shame</a:t>
            </a:r>
          </a:p>
          <a:p>
            <a:pPr marL="342900" indent="-342900">
              <a:buFont typeface="Arial" panose="020B0604020202020204" pitchFamily="34" charset="0"/>
              <a:buChar char="•"/>
            </a:pPr>
            <a:r>
              <a:rPr lang="en-GB" sz="2500" b="1" dirty="0">
                <a:solidFill>
                  <a:srgbClr val="FFFF00"/>
                </a:solidFill>
              </a:rPr>
              <a:t>Self-criticism</a:t>
            </a:r>
          </a:p>
          <a:p>
            <a:pPr marL="342900" indent="-342900">
              <a:buFont typeface="Arial" panose="020B0604020202020204" pitchFamily="34" charset="0"/>
              <a:buChar char="•"/>
            </a:pPr>
            <a:r>
              <a:rPr lang="en-GB" sz="2500" b="1" dirty="0">
                <a:solidFill>
                  <a:srgbClr val="FFFF00"/>
                </a:solidFill>
              </a:rPr>
              <a:t>High standards</a:t>
            </a:r>
          </a:p>
          <a:p>
            <a:pPr marL="342900" indent="-342900">
              <a:buFont typeface="Arial" panose="020B0604020202020204" pitchFamily="34" charset="0"/>
              <a:buChar char="•"/>
            </a:pPr>
            <a:r>
              <a:rPr lang="en-GB" sz="2500" b="1" dirty="0">
                <a:solidFill>
                  <a:srgbClr val="FFFF00"/>
                </a:solidFill>
              </a:rPr>
              <a:t>Positive beliefs</a:t>
            </a:r>
          </a:p>
          <a:p>
            <a:pPr marL="342900" indent="-342900">
              <a:buFont typeface="Arial" panose="020B0604020202020204" pitchFamily="34" charset="0"/>
              <a:buChar char="•"/>
            </a:pPr>
            <a:r>
              <a:rPr lang="en-GB" sz="2500" b="1" dirty="0">
                <a:solidFill>
                  <a:srgbClr val="FFFF00"/>
                </a:solidFill>
              </a:rPr>
              <a:t>Impulsivity</a:t>
            </a:r>
          </a:p>
        </p:txBody>
      </p:sp>
    </p:spTree>
    <p:extLst>
      <p:ext uri="{BB962C8B-B14F-4D97-AF65-F5344CB8AC3E}">
        <p14:creationId xmlns:p14="http://schemas.microsoft.com/office/powerpoint/2010/main" val="201777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66906-1168-7C5C-B633-7651AB7CFCB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0358F8D-D0E4-DD40-6833-ECD3D39245BB}"/>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11676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79582-1629-C8F3-448B-740214625BC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109F9D0-0B4A-4461-A8EF-015815C1D693}"/>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482521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A0AC9F-A6FF-173F-0079-A463DF8BA1F0}"/>
              </a:ext>
            </a:extLst>
          </p:cNvPr>
          <p:cNvSpPr>
            <a:spLocks noGrp="1"/>
          </p:cNvSpPr>
          <p:nvPr>
            <p:ph idx="1"/>
          </p:nvPr>
        </p:nvSpPr>
        <p:spPr>
          <a:xfrm>
            <a:off x="400049" y="3173307"/>
            <a:ext cx="11273791" cy="3295650"/>
          </a:xfrm>
        </p:spPr>
        <p:txBody>
          <a:bodyPr>
            <a:noAutofit/>
          </a:bodyPr>
          <a:lstStyle/>
          <a:p>
            <a:pPr>
              <a:buFont typeface="Arial" panose="020B0604020202020204" pitchFamily="34" charset="0"/>
              <a:buChar char="•"/>
            </a:pPr>
            <a:r>
              <a:rPr lang="en-US" dirty="0"/>
              <a:t> “</a:t>
            </a:r>
            <a:r>
              <a:rPr lang="en-US" i="1" dirty="0"/>
              <a:t>Patients' goals for treatment are diverse and often focus on functional recovery (e.g., returning to work or improving relationship quality), rather than symptom remission per se. Personalizing treatment plans and therapy delivery using individualized formulation and patient goals alongside bipolar-specific treatment targets is likely to yield the best outcomes</a:t>
            </a:r>
            <a:r>
              <a:rPr lang="en-US" dirty="0"/>
              <a:t>”. </a:t>
            </a:r>
          </a:p>
          <a:p>
            <a:pPr>
              <a:buFont typeface="Arial" panose="020B0604020202020204" pitchFamily="34" charset="0"/>
              <a:buChar char="•"/>
            </a:pPr>
            <a:endParaRPr lang="en-GB" dirty="0"/>
          </a:p>
          <a:p>
            <a:pPr>
              <a:buFont typeface="Arial" panose="020B0604020202020204" pitchFamily="34" charset="0"/>
              <a:buChar char="•"/>
            </a:pPr>
            <a:r>
              <a:rPr lang="en-US" dirty="0"/>
              <a:t> Suggest more research on Bipolar sub-populations e.g. stage, diagnosis, comorbidity.</a:t>
            </a:r>
          </a:p>
          <a:p>
            <a:pPr>
              <a:buFont typeface="Arial" panose="020B0604020202020204" pitchFamily="34" charset="0"/>
              <a:buChar char="•"/>
            </a:pPr>
            <a:r>
              <a:rPr lang="en-US" dirty="0"/>
              <a:t> Recommend focus on mechanisms of action and causal pathways.</a:t>
            </a:r>
          </a:p>
        </p:txBody>
      </p:sp>
      <p:sp>
        <p:nvSpPr>
          <p:cNvPr id="5" name="Title 4">
            <a:extLst>
              <a:ext uri="{FF2B5EF4-FFF2-40B4-BE49-F238E27FC236}">
                <a16:creationId xmlns:a16="http://schemas.microsoft.com/office/drawing/2014/main" id="{B2076AD3-1217-6D43-9C66-B922183EB5E6}"/>
              </a:ext>
            </a:extLst>
          </p:cNvPr>
          <p:cNvSpPr>
            <a:spLocks noGrp="1"/>
          </p:cNvSpPr>
          <p:nvPr>
            <p:ph type="title"/>
          </p:nvPr>
        </p:nvSpPr>
        <p:spPr/>
        <p:txBody>
          <a:bodyPr/>
          <a:lstStyle/>
          <a:p>
            <a:endParaRPr lang="en-GB"/>
          </a:p>
        </p:txBody>
      </p:sp>
      <p:pic>
        <p:nvPicPr>
          <p:cNvPr id="9" name="Picture 8">
            <a:extLst>
              <a:ext uri="{FF2B5EF4-FFF2-40B4-BE49-F238E27FC236}">
                <a16:creationId xmlns:a16="http://schemas.microsoft.com/office/drawing/2014/main" id="{D2ED3DB8-4613-839A-AFC7-B4E972E5B42B}"/>
              </a:ext>
            </a:extLst>
          </p:cNvPr>
          <p:cNvPicPr>
            <a:picLocks noChangeAspect="1"/>
          </p:cNvPicPr>
          <p:nvPr/>
        </p:nvPicPr>
        <p:blipFill>
          <a:blip r:embed="rId2"/>
          <a:stretch>
            <a:fillRect/>
          </a:stretch>
        </p:blipFill>
        <p:spPr>
          <a:xfrm>
            <a:off x="400049" y="-319193"/>
            <a:ext cx="11029950" cy="3295650"/>
          </a:xfrm>
          <a:prstGeom prst="rect">
            <a:avLst/>
          </a:prstGeom>
        </p:spPr>
      </p:pic>
    </p:spTree>
    <p:extLst>
      <p:ext uri="{BB962C8B-B14F-4D97-AF65-F5344CB8AC3E}">
        <p14:creationId xmlns:p14="http://schemas.microsoft.com/office/powerpoint/2010/main" val="42199476"/>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84DC7C23BB5CB41B944355ACB1100D1" ma:contentTypeVersion="14" ma:contentTypeDescription="Create a new document." ma:contentTypeScope="" ma:versionID="9884388e5a5e8df7fdb2b4454de956d2">
  <xsd:schema xmlns:xsd="http://www.w3.org/2001/XMLSchema" xmlns:xs="http://www.w3.org/2001/XMLSchema" xmlns:p="http://schemas.microsoft.com/office/2006/metadata/properties" xmlns:ns3="c35f5a0d-22f9-4063-af47-d210f95398a3" xmlns:ns4="703dda01-68e9-4195-b499-76f4fc3cc8ff" targetNamespace="http://schemas.microsoft.com/office/2006/metadata/properties" ma:root="true" ma:fieldsID="045452e1b78287d8102d593013ae88fe" ns3:_="" ns4:_="">
    <xsd:import namespace="c35f5a0d-22f9-4063-af47-d210f95398a3"/>
    <xsd:import namespace="703dda01-68e9-4195-b499-76f4fc3cc8f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5f5a0d-22f9-4063-af47-d210f95398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03dda01-68e9-4195-b499-76f4fc3cc8f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35f5a0d-22f9-4063-af47-d210f95398a3" xsi:nil="true"/>
  </documentManagement>
</p:properties>
</file>

<file path=customXml/itemProps1.xml><?xml version="1.0" encoding="utf-8"?>
<ds:datastoreItem xmlns:ds="http://schemas.openxmlformats.org/officeDocument/2006/customXml" ds:itemID="{43674066-CAFA-40F9-9CEA-879665821B2B}">
  <ds:schemaRefs>
    <ds:schemaRef ds:uri="http://schemas.microsoft.com/sharepoint/v3/contenttype/forms"/>
  </ds:schemaRefs>
</ds:datastoreItem>
</file>

<file path=customXml/itemProps2.xml><?xml version="1.0" encoding="utf-8"?>
<ds:datastoreItem xmlns:ds="http://schemas.openxmlformats.org/officeDocument/2006/customXml" ds:itemID="{63653E7F-1637-4C1F-AD2D-4D6B661404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5f5a0d-22f9-4063-af47-d210f95398a3"/>
    <ds:schemaRef ds:uri="703dda01-68e9-4195-b499-76f4fc3cc8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5A7170C-1744-4D33-B2CC-963ACF74BA11}">
  <ds:schemaRefs>
    <ds:schemaRef ds:uri="http://schemas.microsoft.com/office/infopath/2007/PartnerControls"/>
    <ds:schemaRef ds:uri="http://schemas.microsoft.com/office/2006/documentManagement/types"/>
    <ds:schemaRef ds:uri="http://purl.org/dc/elements/1.1/"/>
    <ds:schemaRef ds:uri="http://www.w3.org/XML/1998/namespace"/>
    <ds:schemaRef ds:uri="http://schemas.openxmlformats.org/package/2006/metadata/core-properties"/>
    <ds:schemaRef ds:uri="http://purl.org/dc/dcmitype/"/>
    <ds:schemaRef ds:uri="703dda01-68e9-4195-b499-76f4fc3cc8ff"/>
    <ds:schemaRef ds:uri="http://schemas.microsoft.com/office/2006/metadata/properties"/>
    <ds:schemaRef ds:uri="http://purl.org/dc/terms/"/>
    <ds:schemaRef ds:uri="c35f5a0d-22f9-4063-af47-d210f95398a3"/>
  </ds:schemaRefs>
</ds:datastoreItem>
</file>

<file path=docProps/app.xml><?xml version="1.0" encoding="utf-8"?>
<Properties xmlns="http://schemas.openxmlformats.org/officeDocument/2006/extended-properties" xmlns:vt="http://schemas.openxmlformats.org/officeDocument/2006/docPropsVTypes">
  <Template/>
  <TotalTime>1510</TotalTime>
  <Words>558</Words>
  <Application>Microsoft Office PowerPoint</Application>
  <PresentationFormat>Widescreen</PresentationFormat>
  <Paragraphs>70</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Calibri Light (Body)</vt:lpstr>
      <vt:lpstr>Wingdings</vt:lpstr>
      <vt:lpstr>Metropolitan</vt:lpstr>
      <vt:lpstr>Psychological Therapies for Bipolar Disorder: Beyond Mood and Relapse Prevention</vt:lpstr>
      <vt:lpstr>Conflict of Interest Statement</vt:lpstr>
      <vt:lpstr>Bipolar and Psychological Therapies: Evidence</vt:lpstr>
      <vt:lpstr>Overview: Common therapy components</vt:lpstr>
      <vt:lpstr>Bipolar and other problems</vt:lpstr>
      <vt:lpstr>‘Going deeper’ than the surface level</vt:lpstr>
      <vt:lpstr>PowerPoint Presentation</vt:lpstr>
      <vt:lpstr>PowerPoint Presentation</vt:lpstr>
      <vt:lpstr>PowerPoint Presentation</vt:lpstr>
      <vt:lpstr>Today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Bipolar worked with in IAPT/NHS Talking Therapies, and what are the views of staff and service users?  Results from a linked staff and service user survey and freedom of information request.</dc:title>
  <dc:creator>Thomas Richardson</dc:creator>
  <cp:lastModifiedBy>Thomas Richardson</cp:lastModifiedBy>
  <cp:revision>17</cp:revision>
  <dcterms:created xsi:type="dcterms:W3CDTF">2023-07-06T07:39:56Z</dcterms:created>
  <dcterms:modified xsi:type="dcterms:W3CDTF">2024-09-30T16:04:27Z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0x010100584DC7C23BB5CB41B944355ACB1100D1</vt:lpwstr>
  </property>
</Properties>
</file>