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17"/>
  </p:notesMasterIdLst>
  <p:sldIdLst>
    <p:sldId id="256" r:id="rId5"/>
    <p:sldId id="380" r:id="rId6"/>
    <p:sldId id="259" r:id="rId7"/>
    <p:sldId id="375" r:id="rId8"/>
    <p:sldId id="306" r:id="rId9"/>
    <p:sldId id="260" r:id="rId10"/>
    <p:sldId id="364" r:id="rId11"/>
    <p:sldId id="376" r:id="rId12"/>
    <p:sldId id="378" r:id="rId13"/>
    <p:sldId id="377" r:id="rId14"/>
    <p:sldId id="379" r:id="rId15"/>
    <p:sldId id="374" r:id="rId1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440EB-FF5F-4EEC-96E2-6B403177058A}" v="231" dt="2024-09-29T17:36:25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0" autoAdjust="0"/>
    <p:restoredTop sz="68954" autoAdjust="0"/>
  </p:normalViewPr>
  <p:slideViewPr>
    <p:cSldViewPr snapToGrid="0">
      <p:cViewPr varScale="1">
        <p:scale>
          <a:sx n="41" d="100"/>
          <a:sy n="41" d="100"/>
        </p:scale>
        <p:origin x="15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ichardson" userId="5a365657-93cb-4f54-9088-edcca3acdaae" providerId="ADAL" clId="{CB6B06D6-C483-4945-9494-0788BA9B059D}"/>
    <pc:docChg chg="undo custSel addSld delSld modSld sldOrd">
      <pc:chgData name="Thomas Richardson" userId="5a365657-93cb-4f54-9088-edcca3acdaae" providerId="ADAL" clId="{CB6B06D6-C483-4945-9494-0788BA9B059D}" dt="2023-07-24T07:00:49.535" v="2833" actId="5793"/>
      <pc:docMkLst>
        <pc:docMk/>
      </pc:docMkLst>
      <pc:sldChg chg="modSp mod">
        <pc:chgData name="Thomas Richardson" userId="5a365657-93cb-4f54-9088-edcca3acdaae" providerId="ADAL" clId="{CB6B06D6-C483-4945-9494-0788BA9B059D}" dt="2023-07-23T06:25:59.169" v="81" actId="20577"/>
        <pc:sldMkLst>
          <pc:docMk/>
          <pc:sldMk cId="1919185533" sldId="256"/>
        </pc:sldMkLst>
        <pc:spChg chg="mod">
          <ac:chgData name="Thomas Richardson" userId="5a365657-93cb-4f54-9088-edcca3acdaae" providerId="ADAL" clId="{CB6B06D6-C483-4945-9494-0788BA9B059D}" dt="2023-07-23T06:25:59.169" v="81" actId="20577"/>
          <ac:spMkLst>
            <pc:docMk/>
            <pc:sldMk cId="1919185533" sldId="256"/>
            <ac:spMk id="3" creationId="{53D40498-56CB-270F-D254-14F4D8524CA5}"/>
          </ac:spMkLst>
        </pc:spChg>
      </pc:sldChg>
      <pc:sldChg chg="modSp modNotesTx">
        <pc:chgData name="Thomas Richardson" userId="5a365657-93cb-4f54-9088-edcca3acdaae" providerId="ADAL" clId="{CB6B06D6-C483-4945-9494-0788BA9B059D}" dt="2023-07-24T07:00:49.535" v="2833" actId="5793"/>
        <pc:sldMkLst>
          <pc:docMk/>
          <pc:sldMk cId="3739289638" sldId="259"/>
        </pc:sldMkLst>
        <pc:spChg chg="mod">
          <ac:chgData name="Thomas Richardson" userId="5a365657-93cb-4f54-9088-edcca3acdaae" providerId="ADAL" clId="{CB6B06D6-C483-4945-9494-0788BA9B059D}" dt="2023-07-24T07:00:49.535" v="2833" actId="5793"/>
          <ac:spMkLst>
            <pc:docMk/>
            <pc:sldMk cId="3739289638" sldId="259"/>
            <ac:spMk id="3" creationId="{0B336EA9-C478-5E20-0672-D142449CB140}"/>
          </ac:spMkLst>
        </pc:spChg>
      </pc:sldChg>
      <pc:sldChg chg="modSp">
        <pc:chgData name="Thomas Richardson" userId="5a365657-93cb-4f54-9088-edcca3acdaae" providerId="ADAL" clId="{CB6B06D6-C483-4945-9494-0788BA9B059D}" dt="2023-07-23T06:51:17.711" v="2665" actId="20577"/>
        <pc:sldMkLst>
          <pc:docMk/>
          <pc:sldMk cId="1539907155" sldId="260"/>
        </pc:sldMkLst>
        <pc:spChg chg="mod">
          <ac:chgData name="Thomas Richardson" userId="5a365657-93cb-4f54-9088-edcca3acdaae" providerId="ADAL" clId="{CB6B06D6-C483-4945-9494-0788BA9B059D}" dt="2023-07-23T06:51:17.711" v="2665" actId="20577"/>
          <ac:spMkLst>
            <pc:docMk/>
            <pc:sldMk cId="1539907155" sldId="260"/>
            <ac:spMk id="3" creationId="{0B336EA9-C478-5E20-0672-D142449CB140}"/>
          </ac:spMkLst>
        </pc:spChg>
      </pc:sldChg>
      <pc:sldChg chg="modNotesTx">
        <pc:chgData name="Thomas Richardson" userId="5a365657-93cb-4f54-9088-edcca3acdaae" providerId="ADAL" clId="{CB6B06D6-C483-4945-9494-0788BA9B059D}" dt="2023-07-23T06:27:14.848" v="88" actId="6549"/>
        <pc:sldMkLst>
          <pc:docMk/>
          <pc:sldMk cId="694481393" sldId="267"/>
        </pc:sldMkLst>
      </pc:sldChg>
      <pc:sldChg chg="ord">
        <pc:chgData name="Thomas Richardson" userId="5a365657-93cb-4f54-9088-edcca3acdaae" providerId="ADAL" clId="{CB6B06D6-C483-4945-9494-0788BA9B059D}" dt="2023-07-23T06:53:01.647" v="2757"/>
        <pc:sldMkLst>
          <pc:docMk/>
          <pc:sldMk cId="3632403633" sldId="274"/>
        </pc:sldMkLst>
      </pc:sldChg>
      <pc:sldChg chg="modSp mod">
        <pc:chgData name="Thomas Richardson" userId="5a365657-93cb-4f54-9088-edcca3acdaae" providerId="ADAL" clId="{CB6B06D6-C483-4945-9494-0788BA9B059D}" dt="2023-07-23T06:48:53.393" v="2470" actId="20577"/>
        <pc:sldMkLst>
          <pc:docMk/>
          <pc:sldMk cId="4052007306" sldId="279"/>
        </pc:sldMkLst>
        <pc:spChg chg="mod">
          <ac:chgData name="Thomas Richardson" userId="5a365657-93cb-4f54-9088-edcca3acdaae" providerId="ADAL" clId="{CB6B06D6-C483-4945-9494-0788BA9B059D}" dt="2023-07-23T06:48:53.393" v="2470" actId="20577"/>
          <ac:spMkLst>
            <pc:docMk/>
            <pc:sldMk cId="4052007306" sldId="279"/>
            <ac:spMk id="3" creationId="{9617A249-5F91-B34D-5487-48A55B5BCD12}"/>
          </ac:spMkLst>
        </pc:spChg>
      </pc:sldChg>
      <pc:sldChg chg="modSp mod">
        <pc:chgData name="Thomas Richardson" userId="5a365657-93cb-4f54-9088-edcca3acdaae" providerId="ADAL" clId="{CB6B06D6-C483-4945-9494-0788BA9B059D}" dt="2023-07-23T06:50:50.845" v="2663" actId="255"/>
        <pc:sldMkLst>
          <pc:docMk/>
          <pc:sldMk cId="0" sldId="306"/>
        </pc:sldMkLst>
        <pc:spChg chg="mod">
          <ac:chgData name="Thomas Richardson" userId="5a365657-93cb-4f54-9088-edcca3acdaae" providerId="ADAL" clId="{CB6B06D6-C483-4945-9494-0788BA9B059D}" dt="2023-07-23T06:50:45.499" v="2662" actId="14100"/>
          <ac:spMkLst>
            <pc:docMk/>
            <pc:sldMk cId="0" sldId="306"/>
            <ac:spMk id="78850" creationId="{FB003202-7D68-D197-4728-D4918A176E01}"/>
          </ac:spMkLst>
        </pc:spChg>
        <pc:spChg chg="mod">
          <ac:chgData name="Thomas Richardson" userId="5a365657-93cb-4f54-9088-edcca3acdaae" providerId="ADAL" clId="{CB6B06D6-C483-4945-9494-0788BA9B059D}" dt="2023-07-23T06:50:50.845" v="2663" actId="255"/>
          <ac:spMkLst>
            <pc:docMk/>
            <pc:sldMk cId="0" sldId="306"/>
            <ac:spMk id="78851" creationId="{CD3CCB7D-D767-CA65-D917-4B366D38D16F}"/>
          </ac:spMkLst>
        </pc:spChg>
      </pc:sldChg>
      <pc:sldChg chg="modSp mod">
        <pc:chgData name="Thomas Richardson" userId="5a365657-93cb-4f54-9088-edcca3acdaae" providerId="ADAL" clId="{CB6B06D6-C483-4945-9494-0788BA9B059D}" dt="2023-07-22T18:44:12.631" v="13" actId="1076"/>
        <pc:sldMkLst>
          <pc:docMk/>
          <pc:sldMk cId="0" sldId="316"/>
        </pc:sldMkLst>
        <pc:graphicFrameChg chg="mod">
          <ac:chgData name="Thomas Richardson" userId="5a365657-93cb-4f54-9088-edcca3acdaae" providerId="ADAL" clId="{CB6B06D6-C483-4945-9494-0788BA9B059D}" dt="2023-07-22T18:44:12.631" v="13" actId="1076"/>
          <ac:graphicFrameMkLst>
            <pc:docMk/>
            <pc:sldMk cId="0" sldId="316"/>
            <ac:graphicFrameMk id="3" creationId="{E9CA362D-80AE-6EC6-2BC8-860C4A2F676E}"/>
          </ac:graphicFrameMkLst>
        </pc:graphicFrameChg>
      </pc:sldChg>
      <pc:sldChg chg="modSp modAnim">
        <pc:chgData name="Thomas Richardson" userId="5a365657-93cb-4f54-9088-edcca3acdaae" providerId="ADAL" clId="{CB6B06D6-C483-4945-9494-0788BA9B059D}" dt="2023-07-23T06:48:34.963" v="2458" actId="20577"/>
        <pc:sldMkLst>
          <pc:docMk/>
          <pc:sldMk cId="643914382" sldId="362"/>
        </pc:sldMkLst>
        <pc:spChg chg="mod">
          <ac:chgData name="Thomas Richardson" userId="5a365657-93cb-4f54-9088-edcca3acdaae" providerId="ADAL" clId="{CB6B06D6-C483-4945-9494-0788BA9B059D}" dt="2023-07-23T06:47:49.151" v="2451" actId="6549"/>
          <ac:spMkLst>
            <pc:docMk/>
            <pc:sldMk cId="643914382" sldId="362"/>
            <ac:spMk id="3" creationId="{0B336EA9-C478-5E20-0672-D142449CB140}"/>
          </ac:spMkLst>
        </pc:spChg>
      </pc:sldChg>
      <pc:sldChg chg="modSp mod">
        <pc:chgData name="Thomas Richardson" userId="5a365657-93cb-4f54-9088-edcca3acdaae" providerId="ADAL" clId="{CB6B06D6-C483-4945-9494-0788BA9B059D}" dt="2023-07-22T18:44:05.528" v="12" actId="20577"/>
        <pc:sldMkLst>
          <pc:docMk/>
          <pc:sldMk cId="1499543190" sldId="363"/>
        </pc:sldMkLst>
        <pc:spChg chg="mod">
          <ac:chgData name="Thomas Richardson" userId="5a365657-93cb-4f54-9088-edcca3acdaae" providerId="ADAL" clId="{CB6B06D6-C483-4945-9494-0788BA9B059D}" dt="2023-07-22T18:44:05.528" v="12" actId="20577"/>
          <ac:spMkLst>
            <pc:docMk/>
            <pc:sldMk cId="1499543190" sldId="363"/>
            <ac:spMk id="2" creationId="{6E2C572E-5D8D-86FC-274E-25B7F1AC24A1}"/>
          </ac:spMkLst>
        </pc:spChg>
      </pc:sldChg>
      <pc:sldChg chg="addSp modSp mod">
        <pc:chgData name="Thomas Richardson" userId="5a365657-93cb-4f54-9088-edcca3acdaae" providerId="ADAL" clId="{CB6B06D6-C483-4945-9494-0788BA9B059D}" dt="2023-07-23T06:27:01.984" v="87" actId="1076"/>
        <pc:sldMkLst>
          <pc:docMk/>
          <pc:sldMk cId="3796445140" sldId="364"/>
        </pc:sldMkLst>
        <pc:picChg chg="add mod">
          <ac:chgData name="Thomas Richardson" userId="5a365657-93cb-4f54-9088-edcca3acdaae" providerId="ADAL" clId="{CB6B06D6-C483-4945-9494-0788BA9B059D}" dt="2023-07-23T06:27:01.984" v="87" actId="1076"/>
          <ac:picMkLst>
            <pc:docMk/>
            <pc:sldMk cId="3796445140" sldId="364"/>
            <ac:picMk id="11" creationId="{03DBF162-CF59-1966-1CA9-E053DC724CD4}"/>
          </ac:picMkLst>
        </pc:picChg>
      </pc:sldChg>
      <pc:sldChg chg="modSp mod modAnim">
        <pc:chgData name="Thomas Richardson" userId="5a365657-93cb-4f54-9088-edcca3acdaae" providerId="ADAL" clId="{CB6B06D6-C483-4945-9494-0788BA9B059D}" dt="2023-07-23T06:51:59.999" v="2682" actId="20577"/>
        <pc:sldMkLst>
          <pc:docMk/>
          <pc:sldMk cId="1651125744" sldId="365"/>
        </pc:sldMkLst>
        <pc:spChg chg="mod">
          <ac:chgData name="Thomas Richardson" userId="5a365657-93cb-4f54-9088-edcca3acdaae" providerId="ADAL" clId="{CB6B06D6-C483-4945-9494-0788BA9B059D}" dt="2023-07-23T06:51:59.999" v="2682" actId="20577"/>
          <ac:spMkLst>
            <pc:docMk/>
            <pc:sldMk cId="1651125744" sldId="365"/>
            <ac:spMk id="3" creationId="{4C5C5B4C-6C77-0B5C-0723-1015DC479856}"/>
          </ac:spMkLst>
        </pc:spChg>
      </pc:sldChg>
      <pc:sldChg chg="modSp mod modAnim">
        <pc:chgData name="Thomas Richardson" userId="5a365657-93cb-4f54-9088-edcca3acdaae" providerId="ADAL" clId="{CB6B06D6-C483-4945-9494-0788BA9B059D}" dt="2023-07-24T06:54:45.626" v="2811" actId="20577"/>
        <pc:sldMkLst>
          <pc:docMk/>
          <pc:sldMk cId="3456060800" sldId="366"/>
        </pc:sldMkLst>
        <pc:spChg chg="mod">
          <ac:chgData name="Thomas Richardson" userId="5a365657-93cb-4f54-9088-edcca3acdaae" providerId="ADAL" clId="{CB6B06D6-C483-4945-9494-0788BA9B059D}" dt="2023-07-24T06:54:45.626" v="2811" actId="20577"/>
          <ac:spMkLst>
            <pc:docMk/>
            <pc:sldMk cId="3456060800" sldId="366"/>
            <ac:spMk id="3" creationId="{4C5C5B4C-6C77-0B5C-0723-1015DC479856}"/>
          </ac:spMkLst>
        </pc:spChg>
      </pc:sldChg>
      <pc:sldChg chg="modSp mod modAnim">
        <pc:chgData name="Thomas Richardson" userId="5a365657-93cb-4f54-9088-edcca3acdaae" providerId="ADAL" clId="{CB6B06D6-C483-4945-9494-0788BA9B059D}" dt="2023-07-23T06:52:53.626" v="2755" actId="313"/>
        <pc:sldMkLst>
          <pc:docMk/>
          <pc:sldMk cId="1307576527" sldId="368"/>
        </pc:sldMkLst>
        <pc:spChg chg="mod">
          <ac:chgData name="Thomas Richardson" userId="5a365657-93cb-4f54-9088-edcca3acdaae" providerId="ADAL" clId="{CB6B06D6-C483-4945-9494-0788BA9B059D}" dt="2023-07-23T06:44:11.449" v="1789" actId="20577"/>
          <ac:spMkLst>
            <pc:docMk/>
            <pc:sldMk cId="1307576527" sldId="368"/>
            <ac:spMk id="2" creationId="{69E63F59-5FC1-F98B-B8FC-3FDD36CF0F6D}"/>
          </ac:spMkLst>
        </pc:spChg>
        <pc:spChg chg="mod">
          <ac:chgData name="Thomas Richardson" userId="5a365657-93cb-4f54-9088-edcca3acdaae" providerId="ADAL" clId="{CB6B06D6-C483-4945-9494-0788BA9B059D}" dt="2023-07-23T06:52:53.626" v="2755" actId="313"/>
          <ac:spMkLst>
            <pc:docMk/>
            <pc:sldMk cId="1307576527" sldId="368"/>
            <ac:spMk id="3" creationId="{4C5C5B4C-6C77-0B5C-0723-1015DC479856}"/>
          </ac:spMkLst>
        </pc:spChg>
      </pc:sldChg>
      <pc:sldChg chg="add del ord">
        <pc:chgData name="Thomas Richardson" userId="5a365657-93cb-4f54-9088-edcca3acdaae" providerId="ADAL" clId="{CB6B06D6-C483-4945-9494-0788BA9B059D}" dt="2023-07-23T06:36:01.011" v="830" actId="47"/>
        <pc:sldMkLst>
          <pc:docMk/>
          <pc:sldMk cId="3141932023" sldId="369"/>
        </pc:sldMkLst>
      </pc:sldChg>
      <pc:sldChg chg="addSp delSp modSp new mod modAnim">
        <pc:chgData name="Thomas Richardson" userId="5a365657-93cb-4f54-9088-edcca3acdaae" providerId="ADAL" clId="{CB6B06D6-C483-4945-9494-0788BA9B059D}" dt="2023-07-23T06:35:19.646" v="790"/>
        <pc:sldMkLst>
          <pc:docMk/>
          <pc:sldMk cId="2017778891" sldId="370"/>
        </pc:sldMkLst>
        <pc:spChg chg="mod">
          <ac:chgData name="Thomas Richardson" userId="5a365657-93cb-4f54-9088-edcca3acdaae" providerId="ADAL" clId="{CB6B06D6-C483-4945-9494-0788BA9B059D}" dt="2023-07-23T06:34:06.482" v="743" actId="27636"/>
          <ac:spMkLst>
            <pc:docMk/>
            <pc:sldMk cId="2017778891" sldId="370"/>
            <ac:spMk id="2" creationId="{D5BF1B4C-7464-174E-3864-37BA68DDA178}"/>
          </ac:spMkLst>
        </pc:spChg>
        <pc:spChg chg="del mod">
          <ac:chgData name="Thomas Richardson" userId="5a365657-93cb-4f54-9088-edcca3acdaae" providerId="ADAL" clId="{CB6B06D6-C483-4945-9494-0788BA9B059D}" dt="2023-07-23T06:34:13.430" v="745" actId="478"/>
          <ac:spMkLst>
            <pc:docMk/>
            <pc:sldMk cId="2017778891" sldId="370"/>
            <ac:spMk id="3" creationId="{5B07F0B1-8C10-7D36-6E07-D091BF8945FA}"/>
          </ac:spMkLst>
        </pc:spChg>
        <pc:spChg chg="add del mod">
          <ac:chgData name="Thomas Richardson" userId="5a365657-93cb-4f54-9088-edcca3acdaae" providerId="ADAL" clId="{CB6B06D6-C483-4945-9494-0788BA9B059D}" dt="2023-07-23T06:34:14.537" v="746" actId="478"/>
          <ac:spMkLst>
            <pc:docMk/>
            <pc:sldMk cId="2017778891" sldId="370"/>
            <ac:spMk id="6" creationId="{0432DF10-3929-B29A-BAFF-0FF187DCC3E6}"/>
          </ac:spMkLst>
        </pc:spChg>
        <pc:spChg chg="add mod">
          <ac:chgData name="Thomas Richardson" userId="5a365657-93cb-4f54-9088-edcca3acdaae" providerId="ADAL" clId="{CB6B06D6-C483-4945-9494-0788BA9B059D}" dt="2023-07-23T06:35:14.044" v="789" actId="1076"/>
          <ac:spMkLst>
            <pc:docMk/>
            <pc:sldMk cId="2017778891" sldId="370"/>
            <ac:spMk id="9" creationId="{61FAF8F7-A656-714F-C7B0-DACDF133319B}"/>
          </ac:spMkLst>
        </pc:spChg>
        <pc:spChg chg="add mod">
          <ac:chgData name="Thomas Richardson" userId="5a365657-93cb-4f54-9088-edcca3acdaae" providerId="ADAL" clId="{CB6B06D6-C483-4945-9494-0788BA9B059D}" dt="2023-07-23T06:34:57.671" v="765" actId="20577"/>
          <ac:spMkLst>
            <pc:docMk/>
            <pc:sldMk cId="2017778891" sldId="370"/>
            <ac:spMk id="10" creationId="{22F2000E-CA5D-7B44-39A2-CB3678BC7507}"/>
          </ac:spMkLst>
        </pc:spChg>
        <pc:spChg chg="add del mod">
          <ac:chgData name="Thomas Richardson" userId="5a365657-93cb-4f54-9088-edcca3acdaae" providerId="ADAL" clId="{CB6B06D6-C483-4945-9494-0788BA9B059D}" dt="2023-07-23T06:34:16.449" v="747" actId="478"/>
          <ac:spMkLst>
            <pc:docMk/>
            <pc:sldMk cId="2017778891" sldId="370"/>
            <ac:spMk id="12" creationId="{901C086C-7097-8C18-0C6E-0BFC3E28C345}"/>
          </ac:spMkLst>
        </pc:spChg>
        <pc:picChg chg="add mod">
          <ac:chgData name="Thomas Richardson" userId="5a365657-93cb-4f54-9088-edcca3acdaae" providerId="ADAL" clId="{CB6B06D6-C483-4945-9494-0788BA9B059D}" dt="2023-07-23T06:35:07.323" v="777" actId="1076"/>
          <ac:picMkLst>
            <pc:docMk/>
            <pc:sldMk cId="2017778891" sldId="370"/>
            <ac:picMk id="5" creationId="{BC3E4B5B-0A89-FC2C-0DDF-0CCCDA4A005F}"/>
          </ac:picMkLst>
        </pc:picChg>
        <pc:picChg chg="add del mod">
          <ac:chgData name="Thomas Richardson" userId="5a365657-93cb-4f54-9088-edcca3acdaae" providerId="ADAL" clId="{CB6B06D6-C483-4945-9494-0788BA9B059D}" dt="2023-07-23T06:30:39.973" v="450" actId="478"/>
          <ac:picMkLst>
            <pc:docMk/>
            <pc:sldMk cId="2017778891" sldId="370"/>
            <ac:picMk id="8" creationId="{313F8D23-03F4-3B2A-4034-12F5E538797E}"/>
          </ac:picMkLst>
        </pc:picChg>
      </pc:sldChg>
      <pc:sldChg chg="modSp add mod modAnim">
        <pc:chgData name="Thomas Richardson" userId="5a365657-93cb-4f54-9088-edcca3acdaae" providerId="ADAL" clId="{CB6B06D6-C483-4945-9494-0788BA9B059D}" dt="2023-07-23T06:43:57.460" v="1766"/>
        <pc:sldMkLst>
          <pc:docMk/>
          <pc:sldMk cId="652979251" sldId="371"/>
        </pc:sldMkLst>
        <pc:spChg chg="mod">
          <ac:chgData name="Thomas Richardson" userId="5a365657-93cb-4f54-9088-edcca3acdaae" providerId="ADAL" clId="{CB6B06D6-C483-4945-9494-0788BA9B059D}" dt="2023-07-23T06:43:50.848" v="1765" actId="27636"/>
          <ac:spMkLst>
            <pc:docMk/>
            <pc:sldMk cId="652979251" sldId="371"/>
            <ac:spMk id="3" creationId="{4C5C5B4C-6C77-0B5C-0723-1015DC479856}"/>
          </ac:spMkLst>
        </pc:spChg>
      </pc:sldChg>
    </pc:docChg>
  </pc:docChgLst>
  <pc:docChgLst>
    <pc:chgData name="Thomas Richardson" userId="5a365657-93cb-4f54-9088-edcca3acdaae" providerId="ADAL" clId="{201440EB-FF5F-4EEC-96E2-6B403177058A}"/>
    <pc:docChg chg="custSel addSld modSld">
      <pc:chgData name="Thomas Richardson" userId="5a365657-93cb-4f54-9088-edcca3acdaae" providerId="ADAL" clId="{201440EB-FF5F-4EEC-96E2-6B403177058A}" dt="2024-09-30T13:40:31.020" v="282" actId="20577"/>
      <pc:docMkLst>
        <pc:docMk/>
      </pc:docMkLst>
      <pc:sldChg chg="modSp">
        <pc:chgData name="Thomas Richardson" userId="5a365657-93cb-4f54-9088-edcca3acdaae" providerId="ADAL" clId="{201440EB-FF5F-4EEC-96E2-6B403177058A}" dt="2024-09-29T17:34:53.619" v="263" actId="20577"/>
        <pc:sldMkLst>
          <pc:docMk/>
          <pc:sldMk cId="3739289638" sldId="259"/>
        </pc:sldMkLst>
        <pc:spChg chg="mod">
          <ac:chgData name="Thomas Richardson" userId="5a365657-93cb-4f54-9088-edcca3acdaae" providerId="ADAL" clId="{201440EB-FF5F-4EEC-96E2-6B403177058A}" dt="2024-09-29T17:34:53.619" v="263" actId="20577"/>
          <ac:spMkLst>
            <pc:docMk/>
            <pc:sldMk cId="3739289638" sldId="259"/>
            <ac:spMk id="3" creationId="{0B336EA9-C478-5E20-0672-D142449CB140}"/>
          </ac:spMkLst>
        </pc:spChg>
      </pc:sldChg>
      <pc:sldChg chg="modSp mod">
        <pc:chgData name="Thomas Richardson" userId="5a365657-93cb-4f54-9088-edcca3acdaae" providerId="ADAL" clId="{201440EB-FF5F-4EEC-96E2-6B403177058A}" dt="2024-09-29T17:35:30.886" v="279" actId="113"/>
        <pc:sldMkLst>
          <pc:docMk/>
          <pc:sldMk cId="3808475364" sldId="376"/>
        </pc:sldMkLst>
        <pc:spChg chg="mod">
          <ac:chgData name="Thomas Richardson" userId="5a365657-93cb-4f54-9088-edcca3acdaae" providerId="ADAL" clId="{201440EB-FF5F-4EEC-96E2-6B403177058A}" dt="2024-09-29T17:35:30.886" v="279" actId="113"/>
          <ac:spMkLst>
            <pc:docMk/>
            <pc:sldMk cId="3808475364" sldId="376"/>
            <ac:spMk id="3" creationId="{40DA52F6-9B23-FA8F-2248-8E7C34DEBBE3}"/>
          </ac:spMkLst>
        </pc:spChg>
      </pc:sldChg>
      <pc:sldChg chg="modSp mod">
        <pc:chgData name="Thomas Richardson" userId="5a365657-93cb-4f54-9088-edcca3acdaae" providerId="ADAL" clId="{201440EB-FF5F-4EEC-96E2-6B403177058A}" dt="2024-09-30T13:40:31.020" v="282" actId="20577"/>
        <pc:sldMkLst>
          <pc:docMk/>
          <pc:sldMk cId="3626915120" sldId="377"/>
        </pc:sldMkLst>
        <pc:spChg chg="mod">
          <ac:chgData name="Thomas Richardson" userId="5a365657-93cb-4f54-9088-edcca3acdaae" providerId="ADAL" clId="{201440EB-FF5F-4EEC-96E2-6B403177058A}" dt="2024-09-30T13:40:31.020" v="282" actId="20577"/>
          <ac:spMkLst>
            <pc:docMk/>
            <pc:sldMk cId="3626915120" sldId="377"/>
            <ac:spMk id="3" creationId="{40DA52F6-9B23-FA8F-2248-8E7C34DEBBE3}"/>
          </ac:spMkLst>
        </pc:spChg>
      </pc:sldChg>
      <pc:sldChg chg="modSp add mod modAnim">
        <pc:chgData name="Thomas Richardson" userId="5a365657-93cb-4f54-9088-edcca3acdaae" providerId="ADAL" clId="{201440EB-FF5F-4EEC-96E2-6B403177058A}" dt="2024-09-29T17:36:25.476" v="281" actId="20577"/>
        <pc:sldMkLst>
          <pc:docMk/>
          <pc:sldMk cId="3831516072" sldId="380"/>
        </pc:sldMkLst>
        <pc:spChg chg="mod">
          <ac:chgData name="Thomas Richardson" userId="5a365657-93cb-4f54-9088-edcca3acdaae" providerId="ADAL" clId="{201440EB-FF5F-4EEC-96E2-6B403177058A}" dt="2024-09-29T17:02:09.871" v="35" actId="20577"/>
          <ac:spMkLst>
            <pc:docMk/>
            <pc:sldMk cId="3831516072" sldId="380"/>
            <ac:spMk id="2" creationId="{6E2C572E-5D8D-86FC-274E-25B7F1AC24A1}"/>
          </ac:spMkLst>
        </pc:spChg>
        <pc:spChg chg="mod">
          <ac:chgData name="Thomas Richardson" userId="5a365657-93cb-4f54-9088-edcca3acdaae" providerId="ADAL" clId="{201440EB-FF5F-4EEC-96E2-6B403177058A}" dt="2024-09-29T17:36:25.476" v="281" actId="20577"/>
          <ac:spMkLst>
            <pc:docMk/>
            <pc:sldMk cId="3831516072" sldId="380"/>
            <ac:spMk id="3" creationId="{0B336EA9-C478-5E20-0672-D142449CB140}"/>
          </ac:spMkLst>
        </pc:spChg>
      </pc:sldChg>
    </pc:docChg>
  </pc:docChgLst>
  <pc:docChgLst>
    <pc:chgData name="Thomas Richardson" userId="5a365657-93cb-4f54-9088-edcca3acdaae" providerId="ADAL" clId="{15249D76-455D-41A1-9FAF-D14686AA1647}"/>
    <pc:docChg chg="custSel addSld delSld modSld">
      <pc:chgData name="Thomas Richardson" userId="5a365657-93cb-4f54-9088-edcca3acdaae" providerId="ADAL" clId="{15249D76-455D-41A1-9FAF-D14686AA1647}" dt="2023-10-31T11:39:13.507" v="553" actId="5793"/>
      <pc:docMkLst>
        <pc:docMk/>
      </pc:docMkLst>
      <pc:sldChg chg="modSp mod">
        <pc:chgData name="Thomas Richardson" userId="5a365657-93cb-4f54-9088-edcca3acdaae" providerId="ADAL" clId="{15249D76-455D-41A1-9FAF-D14686AA1647}" dt="2023-10-31T11:23:47.451" v="124" actId="20577"/>
        <pc:sldMkLst>
          <pc:docMk/>
          <pc:sldMk cId="1919185533" sldId="256"/>
        </pc:sldMkLst>
        <pc:spChg chg="mod">
          <ac:chgData name="Thomas Richardson" userId="5a365657-93cb-4f54-9088-edcca3acdaae" providerId="ADAL" clId="{15249D76-455D-41A1-9FAF-D14686AA1647}" dt="2023-10-31T11:23:38.361" v="72" actId="20577"/>
          <ac:spMkLst>
            <pc:docMk/>
            <pc:sldMk cId="1919185533" sldId="256"/>
            <ac:spMk id="2" creationId="{4323DE44-6E51-24AD-17DE-284F59A2239E}"/>
          </ac:spMkLst>
        </pc:spChg>
        <pc:spChg chg="mod">
          <ac:chgData name="Thomas Richardson" userId="5a365657-93cb-4f54-9088-edcca3acdaae" providerId="ADAL" clId="{15249D76-455D-41A1-9FAF-D14686AA1647}" dt="2023-10-31T11:23:47.451" v="124" actId="20577"/>
          <ac:spMkLst>
            <pc:docMk/>
            <pc:sldMk cId="1919185533" sldId="256"/>
            <ac:spMk id="3" creationId="{53D40498-56CB-270F-D254-14F4D8524CA5}"/>
          </ac:spMkLst>
        </pc:spChg>
      </pc:sldChg>
      <pc:sldChg chg="del">
        <pc:chgData name="Thomas Richardson" userId="5a365657-93cb-4f54-9088-edcca3acdaae" providerId="ADAL" clId="{15249D76-455D-41A1-9FAF-D14686AA1647}" dt="2023-10-31T11:31:53.596" v="126" actId="47"/>
        <pc:sldMkLst>
          <pc:docMk/>
          <pc:sldMk cId="726855912" sldId="257"/>
        </pc:sldMkLst>
      </pc:sldChg>
      <pc:sldChg chg="modSp">
        <pc:chgData name="Thomas Richardson" userId="5a365657-93cb-4f54-9088-edcca3acdaae" providerId="ADAL" clId="{15249D76-455D-41A1-9FAF-D14686AA1647}" dt="2023-10-31T11:34:03.702" v="317" actId="20577"/>
        <pc:sldMkLst>
          <pc:docMk/>
          <pc:sldMk cId="4162093027" sldId="258"/>
        </pc:sldMkLst>
        <pc:spChg chg="mod">
          <ac:chgData name="Thomas Richardson" userId="5a365657-93cb-4f54-9088-edcca3acdaae" providerId="ADAL" clId="{15249D76-455D-41A1-9FAF-D14686AA1647}" dt="2023-10-31T11:34:03.702" v="317" actId="20577"/>
          <ac:spMkLst>
            <pc:docMk/>
            <pc:sldMk cId="4162093027" sldId="258"/>
            <ac:spMk id="3" creationId="{9617A249-5F91-B34D-5487-48A55B5BCD12}"/>
          </ac:spMkLst>
        </pc:spChg>
      </pc:sldChg>
      <pc:sldChg chg="modSp">
        <pc:chgData name="Thomas Richardson" userId="5a365657-93cb-4f54-9088-edcca3acdaae" providerId="ADAL" clId="{15249D76-455D-41A1-9FAF-D14686AA1647}" dt="2023-10-31T11:32:31.864" v="200" actId="20577"/>
        <pc:sldMkLst>
          <pc:docMk/>
          <pc:sldMk cId="3739289638" sldId="259"/>
        </pc:sldMkLst>
        <pc:spChg chg="mod">
          <ac:chgData name="Thomas Richardson" userId="5a365657-93cb-4f54-9088-edcca3acdaae" providerId="ADAL" clId="{15249D76-455D-41A1-9FAF-D14686AA1647}" dt="2023-10-31T11:32:31.864" v="200" actId="20577"/>
          <ac:spMkLst>
            <pc:docMk/>
            <pc:sldMk cId="3739289638" sldId="259"/>
            <ac:spMk id="3" creationId="{0B336EA9-C478-5E20-0672-D142449CB140}"/>
          </ac:spMkLst>
        </pc:spChg>
      </pc:sldChg>
      <pc:sldChg chg="modSp add mod">
        <pc:chgData name="Thomas Richardson" userId="5a365657-93cb-4f54-9088-edcca3acdaae" providerId="ADAL" clId="{15249D76-455D-41A1-9FAF-D14686AA1647}" dt="2023-10-31T11:38:34.046" v="547" actId="113"/>
        <pc:sldMkLst>
          <pc:docMk/>
          <pc:sldMk cId="239791475" sldId="263"/>
        </pc:sldMkLst>
        <pc:spChg chg="mod">
          <ac:chgData name="Thomas Richardson" userId="5a365657-93cb-4f54-9088-edcca3acdaae" providerId="ADAL" clId="{15249D76-455D-41A1-9FAF-D14686AA1647}" dt="2023-10-31T11:38:34.046" v="547" actId="113"/>
          <ac:spMkLst>
            <pc:docMk/>
            <pc:sldMk cId="239791475" sldId="263"/>
            <ac:spMk id="3" creationId="{9617A249-5F91-B34D-5487-48A55B5BCD12}"/>
          </ac:spMkLst>
        </pc:spChg>
      </pc:sldChg>
      <pc:sldChg chg="delSp del mod">
        <pc:chgData name="Thomas Richardson" userId="5a365657-93cb-4f54-9088-edcca3acdaae" providerId="ADAL" clId="{15249D76-455D-41A1-9FAF-D14686AA1647}" dt="2023-10-31T11:36:41.085" v="391" actId="47"/>
        <pc:sldMkLst>
          <pc:docMk/>
          <pc:sldMk cId="4052007306" sldId="279"/>
        </pc:sldMkLst>
        <pc:picChg chg="del">
          <ac:chgData name="Thomas Richardson" userId="5a365657-93cb-4f54-9088-edcca3acdaae" providerId="ADAL" clId="{15249D76-455D-41A1-9FAF-D14686AA1647}" dt="2023-10-31T11:24:16.546" v="125" actId="478"/>
          <ac:picMkLst>
            <pc:docMk/>
            <pc:sldMk cId="4052007306" sldId="279"/>
            <ac:picMk id="5" creationId="{EAAF6D9A-0A13-BD50-5901-43B4144AE9AD}"/>
          </ac:picMkLst>
        </pc:picChg>
      </pc:sldChg>
      <pc:sldChg chg="modSp mod modAnim">
        <pc:chgData name="Thomas Richardson" userId="5a365657-93cb-4f54-9088-edcca3acdaae" providerId="ADAL" clId="{15249D76-455D-41A1-9FAF-D14686AA1647}" dt="2023-10-31T11:33:22.410" v="293" actId="27636"/>
        <pc:sldMkLst>
          <pc:docMk/>
          <pc:sldMk cId="0" sldId="306"/>
        </pc:sldMkLst>
        <pc:spChg chg="mod">
          <ac:chgData name="Thomas Richardson" userId="5a365657-93cb-4f54-9088-edcca3acdaae" providerId="ADAL" clId="{15249D76-455D-41A1-9FAF-D14686AA1647}" dt="2023-10-31T11:33:22.410" v="293" actId="27636"/>
          <ac:spMkLst>
            <pc:docMk/>
            <pc:sldMk cId="0" sldId="306"/>
            <ac:spMk id="78851" creationId="{CD3CCB7D-D767-CA65-D917-4B366D38D16F}"/>
          </ac:spMkLst>
        </pc:spChg>
      </pc:sldChg>
      <pc:sldChg chg="modSp">
        <pc:chgData name="Thomas Richardson" userId="5a365657-93cb-4f54-9088-edcca3acdaae" providerId="ADAL" clId="{15249D76-455D-41A1-9FAF-D14686AA1647}" dt="2023-10-31T11:35:59.182" v="390" actId="313"/>
        <pc:sldMkLst>
          <pc:docMk/>
          <pc:sldMk cId="3456060800" sldId="366"/>
        </pc:sldMkLst>
        <pc:spChg chg="mod">
          <ac:chgData name="Thomas Richardson" userId="5a365657-93cb-4f54-9088-edcca3acdaae" providerId="ADAL" clId="{15249D76-455D-41A1-9FAF-D14686AA1647}" dt="2023-10-31T11:35:59.182" v="390" actId="313"/>
          <ac:spMkLst>
            <pc:docMk/>
            <pc:sldMk cId="3456060800" sldId="366"/>
            <ac:spMk id="3" creationId="{4C5C5B4C-6C77-0B5C-0723-1015DC479856}"/>
          </ac:spMkLst>
        </pc:spChg>
      </pc:sldChg>
      <pc:sldChg chg="modSp">
        <pc:chgData name="Thomas Richardson" userId="5a365657-93cb-4f54-9088-edcca3acdaae" providerId="ADAL" clId="{15249D76-455D-41A1-9FAF-D14686AA1647}" dt="2023-10-31T11:34:47.539" v="318" actId="20577"/>
        <pc:sldMkLst>
          <pc:docMk/>
          <pc:sldMk cId="857139862" sldId="367"/>
        </pc:sldMkLst>
        <pc:spChg chg="mod">
          <ac:chgData name="Thomas Richardson" userId="5a365657-93cb-4f54-9088-edcca3acdaae" providerId="ADAL" clId="{15249D76-455D-41A1-9FAF-D14686AA1647}" dt="2023-10-31T11:34:47.539" v="318" actId="20577"/>
          <ac:spMkLst>
            <pc:docMk/>
            <pc:sldMk cId="857139862" sldId="367"/>
            <ac:spMk id="3" creationId="{4C5C5B4C-6C77-0B5C-0723-1015DC479856}"/>
          </ac:spMkLst>
        </pc:spChg>
      </pc:sldChg>
      <pc:sldChg chg="modSp mod modAnim">
        <pc:chgData name="Thomas Richardson" userId="5a365657-93cb-4f54-9088-edcca3acdaae" providerId="ADAL" clId="{15249D76-455D-41A1-9FAF-D14686AA1647}" dt="2023-10-31T11:39:13.507" v="553" actId="5793"/>
        <pc:sldMkLst>
          <pc:docMk/>
          <pc:sldMk cId="1307576527" sldId="368"/>
        </pc:sldMkLst>
        <pc:spChg chg="mod">
          <ac:chgData name="Thomas Richardson" userId="5a365657-93cb-4f54-9088-edcca3acdaae" providerId="ADAL" clId="{15249D76-455D-41A1-9FAF-D14686AA1647}" dt="2023-10-31T11:39:13.507" v="553" actId="5793"/>
          <ac:spMkLst>
            <pc:docMk/>
            <pc:sldMk cId="1307576527" sldId="368"/>
            <ac:spMk id="3" creationId="{4C5C5B4C-6C77-0B5C-0723-1015DC479856}"/>
          </ac:spMkLst>
        </pc:spChg>
      </pc:sldChg>
      <pc:sldChg chg="add del">
        <pc:chgData name="Thomas Richardson" userId="5a365657-93cb-4f54-9088-edcca3acdaae" providerId="ADAL" clId="{15249D76-455D-41A1-9FAF-D14686AA1647}" dt="2023-10-31T11:37:52.315" v="393" actId="47"/>
        <pc:sldMkLst>
          <pc:docMk/>
          <pc:sldMk cId="199979269" sldId="372"/>
        </pc:sldMkLst>
      </pc:sldChg>
    </pc:docChg>
  </pc:docChgLst>
  <pc:docChgLst>
    <pc:chgData name="Thomas Richardson" userId="5a365657-93cb-4f54-9088-edcca3acdaae" providerId="ADAL" clId="{51484BC6-6CD6-4FBE-ABF4-CCFC7028F246}"/>
    <pc:docChg chg="undo custSel addSld delSld modSld sldOrd">
      <pc:chgData name="Thomas Richardson" userId="5a365657-93cb-4f54-9088-edcca3acdaae" providerId="ADAL" clId="{51484BC6-6CD6-4FBE-ABF4-CCFC7028F246}" dt="2024-09-17T13:54:19.806" v="1943" actId="20577"/>
      <pc:docMkLst>
        <pc:docMk/>
      </pc:docMkLst>
      <pc:sldChg chg="modSp mod">
        <pc:chgData name="Thomas Richardson" userId="5a365657-93cb-4f54-9088-edcca3acdaae" providerId="ADAL" clId="{51484BC6-6CD6-4FBE-ABF4-CCFC7028F246}" dt="2024-09-17T13:30:25.122" v="631" actId="255"/>
        <pc:sldMkLst>
          <pc:docMk/>
          <pc:sldMk cId="1919185533" sldId="256"/>
        </pc:sldMkLst>
        <pc:spChg chg="mod">
          <ac:chgData name="Thomas Richardson" userId="5a365657-93cb-4f54-9088-edcca3acdaae" providerId="ADAL" clId="{51484BC6-6CD6-4FBE-ABF4-CCFC7028F246}" dt="2024-09-17T13:30:25.122" v="631" actId="255"/>
          <ac:spMkLst>
            <pc:docMk/>
            <pc:sldMk cId="1919185533" sldId="256"/>
            <ac:spMk id="2" creationId="{4323DE44-6E51-24AD-17DE-284F59A2239E}"/>
          </ac:spMkLst>
        </pc:spChg>
        <pc:spChg chg="mod">
          <ac:chgData name="Thomas Richardson" userId="5a365657-93cb-4f54-9088-edcca3acdaae" providerId="ADAL" clId="{51484BC6-6CD6-4FBE-ABF4-CCFC7028F246}" dt="2024-09-17T13:03:45.910" v="10" actId="1076"/>
          <ac:spMkLst>
            <pc:docMk/>
            <pc:sldMk cId="1919185533" sldId="256"/>
            <ac:spMk id="3" creationId="{53D40498-56CB-270F-D254-14F4D8524CA5}"/>
          </ac:spMkLst>
        </pc:spChg>
        <pc:picChg chg="mod">
          <ac:chgData name="Thomas Richardson" userId="5a365657-93cb-4f54-9088-edcca3acdaae" providerId="ADAL" clId="{51484BC6-6CD6-4FBE-ABF4-CCFC7028F246}" dt="2024-09-17T13:03:31.303" v="5" actId="1076"/>
          <ac:picMkLst>
            <pc:docMk/>
            <pc:sldMk cId="1919185533" sldId="256"/>
            <ac:picMk id="9" creationId="{AA8204E7-7A65-327A-C6B5-A9AAEBD8D66A}"/>
          </ac:picMkLst>
        </pc:picChg>
      </pc:sldChg>
      <pc:sldChg chg="del">
        <pc:chgData name="Thomas Richardson" userId="5a365657-93cb-4f54-9088-edcca3acdaae" providerId="ADAL" clId="{51484BC6-6CD6-4FBE-ABF4-CCFC7028F246}" dt="2024-09-17T13:51:08.047" v="1625" actId="47"/>
        <pc:sldMkLst>
          <pc:docMk/>
          <pc:sldMk cId="4162093027" sldId="258"/>
        </pc:sldMkLst>
      </pc:sldChg>
      <pc:sldChg chg="modSp modAnim">
        <pc:chgData name="Thomas Richardson" userId="5a365657-93cb-4f54-9088-edcca3acdaae" providerId="ADAL" clId="{51484BC6-6CD6-4FBE-ABF4-CCFC7028F246}" dt="2024-09-17T13:11:20.420" v="405" actId="6549"/>
        <pc:sldMkLst>
          <pc:docMk/>
          <pc:sldMk cId="3739289638" sldId="259"/>
        </pc:sldMkLst>
        <pc:spChg chg="mod">
          <ac:chgData name="Thomas Richardson" userId="5a365657-93cb-4f54-9088-edcca3acdaae" providerId="ADAL" clId="{51484BC6-6CD6-4FBE-ABF4-CCFC7028F246}" dt="2024-09-17T13:11:20.420" v="405" actId="6549"/>
          <ac:spMkLst>
            <pc:docMk/>
            <pc:sldMk cId="3739289638" sldId="259"/>
            <ac:spMk id="3" creationId="{0B336EA9-C478-5E20-0672-D142449CB140}"/>
          </ac:spMkLst>
        </pc:spChg>
      </pc:sldChg>
      <pc:sldChg chg="modSp mod modAnim">
        <pc:chgData name="Thomas Richardson" userId="5a365657-93cb-4f54-9088-edcca3acdaae" providerId="ADAL" clId="{51484BC6-6CD6-4FBE-ABF4-CCFC7028F246}" dt="2024-09-17T13:09:50.263" v="395"/>
        <pc:sldMkLst>
          <pc:docMk/>
          <pc:sldMk cId="1539907155" sldId="260"/>
        </pc:sldMkLst>
        <pc:spChg chg="mod">
          <ac:chgData name="Thomas Richardson" userId="5a365657-93cb-4f54-9088-edcca3acdaae" providerId="ADAL" clId="{51484BC6-6CD6-4FBE-ABF4-CCFC7028F246}" dt="2024-09-17T13:09:34.656" v="388" actId="5793"/>
          <ac:spMkLst>
            <pc:docMk/>
            <pc:sldMk cId="1539907155" sldId="260"/>
            <ac:spMk id="3" creationId="{0B336EA9-C478-5E20-0672-D142449CB140}"/>
          </ac:spMkLst>
        </pc:spChg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239791475" sldId="263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694481393" sldId="267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1398711769" sldId="269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1142849230" sldId="270"/>
        </pc:sldMkLst>
      </pc:sldChg>
      <pc:sldChg chg="del">
        <pc:chgData name="Thomas Richardson" userId="5a365657-93cb-4f54-9088-edcca3acdaae" providerId="ADAL" clId="{51484BC6-6CD6-4FBE-ABF4-CCFC7028F246}" dt="2024-09-17T13:53:30.368" v="1707" actId="47"/>
        <pc:sldMkLst>
          <pc:docMk/>
          <pc:sldMk cId="3632403633" sldId="274"/>
        </pc:sldMkLst>
      </pc:sldChg>
      <pc:sldChg chg="del">
        <pc:chgData name="Thomas Richardson" userId="5a365657-93cb-4f54-9088-edcca3acdaae" providerId="ADAL" clId="{51484BC6-6CD6-4FBE-ABF4-CCFC7028F246}" dt="2024-09-17T13:04:31.756" v="148" actId="47"/>
        <pc:sldMkLst>
          <pc:docMk/>
          <pc:sldMk cId="0" sldId="275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639635763" sldId="276"/>
        </pc:sldMkLst>
      </pc:sldChg>
      <pc:sldChg chg="modSp mod">
        <pc:chgData name="Thomas Richardson" userId="5a365657-93cb-4f54-9088-edcca3acdaae" providerId="ADAL" clId="{51484BC6-6CD6-4FBE-ABF4-CCFC7028F246}" dt="2024-09-17T13:11:35.754" v="407" actId="20577"/>
        <pc:sldMkLst>
          <pc:docMk/>
          <pc:sldMk cId="0" sldId="306"/>
        </pc:sldMkLst>
        <pc:spChg chg="mod">
          <ac:chgData name="Thomas Richardson" userId="5a365657-93cb-4f54-9088-edcca3acdaae" providerId="ADAL" clId="{51484BC6-6CD6-4FBE-ABF4-CCFC7028F246}" dt="2024-09-17T13:11:35.754" v="407" actId="20577"/>
          <ac:spMkLst>
            <pc:docMk/>
            <pc:sldMk cId="0" sldId="306"/>
            <ac:spMk id="78851" creationId="{CD3CCB7D-D767-CA65-D917-4B366D38D16F}"/>
          </ac:spMkLst>
        </pc:spChg>
      </pc:sldChg>
      <pc:sldChg chg="del">
        <pc:chgData name="Thomas Richardson" userId="5a365657-93cb-4f54-9088-edcca3acdaae" providerId="ADAL" clId="{51484BC6-6CD6-4FBE-ABF4-CCFC7028F246}" dt="2024-09-17T13:08:04.443" v="316" actId="47"/>
        <pc:sldMkLst>
          <pc:docMk/>
          <pc:sldMk cId="0" sldId="316"/>
        </pc:sldMkLst>
      </pc:sldChg>
      <pc:sldChg chg="del">
        <pc:chgData name="Thomas Richardson" userId="5a365657-93cb-4f54-9088-edcca3acdaae" providerId="ADAL" clId="{51484BC6-6CD6-4FBE-ABF4-CCFC7028F246}" dt="2024-09-17T13:08:05.106" v="317" actId="47"/>
        <pc:sldMkLst>
          <pc:docMk/>
          <pc:sldMk cId="0" sldId="319"/>
        </pc:sldMkLst>
      </pc:sldChg>
      <pc:sldChg chg="del">
        <pc:chgData name="Thomas Richardson" userId="5a365657-93cb-4f54-9088-edcca3acdaae" providerId="ADAL" clId="{51484BC6-6CD6-4FBE-ABF4-CCFC7028F246}" dt="2024-09-17T13:04:31.756" v="148" actId="47"/>
        <pc:sldMkLst>
          <pc:docMk/>
          <pc:sldMk cId="769133382" sldId="359"/>
        </pc:sldMkLst>
      </pc:sldChg>
      <pc:sldChg chg="del">
        <pc:chgData name="Thomas Richardson" userId="5a365657-93cb-4f54-9088-edcca3acdaae" providerId="ADAL" clId="{51484BC6-6CD6-4FBE-ABF4-CCFC7028F246}" dt="2024-09-17T13:04:31.756" v="148" actId="47"/>
        <pc:sldMkLst>
          <pc:docMk/>
          <pc:sldMk cId="1356366209" sldId="360"/>
        </pc:sldMkLst>
      </pc:sldChg>
      <pc:sldChg chg="del">
        <pc:chgData name="Thomas Richardson" userId="5a365657-93cb-4f54-9088-edcca3acdaae" providerId="ADAL" clId="{51484BC6-6CD6-4FBE-ABF4-CCFC7028F246}" dt="2024-09-17T13:04:31.756" v="148" actId="47"/>
        <pc:sldMkLst>
          <pc:docMk/>
          <pc:sldMk cId="1565020878" sldId="361"/>
        </pc:sldMkLst>
      </pc:sldChg>
      <pc:sldChg chg="del">
        <pc:chgData name="Thomas Richardson" userId="5a365657-93cb-4f54-9088-edcca3acdaae" providerId="ADAL" clId="{51484BC6-6CD6-4FBE-ABF4-CCFC7028F246}" dt="2024-09-17T13:04:31.756" v="148" actId="47"/>
        <pc:sldMkLst>
          <pc:docMk/>
          <pc:sldMk cId="643914382" sldId="362"/>
        </pc:sldMkLst>
      </pc:sldChg>
      <pc:sldChg chg="del">
        <pc:chgData name="Thomas Richardson" userId="5a365657-93cb-4f54-9088-edcca3acdaae" providerId="ADAL" clId="{51484BC6-6CD6-4FBE-ABF4-CCFC7028F246}" dt="2024-09-17T13:06:24.129" v="311" actId="47"/>
        <pc:sldMkLst>
          <pc:docMk/>
          <pc:sldMk cId="1499543190" sldId="363"/>
        </pc:sldMkLst>
      </pc:sldChg>
      <pc:sldChg chg="modSp mod">
        <pc:chgData name="Thomas Richardson" userId="5a365657-93cb-4f54-9088-edcca3acdaae" providerId="ADAL" clId="{51484BC6-6CD6-4FBE-ABF4-CCFC7028F246}" dt="2024-09-17T13:09:53.986" v="396" actId="1076"/>
        <pc:sldMkLst>
          <pc:docMk/>
          <pc:sldMk cId="3796445140" sldId="364"/>
        </pc:sldMkLst>
        <pc:picChg chg="mod">
          <ac:chgData name="Thomas Richardson" userId="5a365657-93cb-4f54-9088-edcca3acdaae" providerId="ADAL" clId="{51484BC6-6CD6-4FBE-ABF4-CCFC7028F246}" dt="2024-09-17T13:09:53.986" v="396" actId="1076"/>
          <ac:picMkLst>
            <pc:docMk/>
            <pc:sldMk cId="3796445140" sldId="364"/>
            <ac:picMk id="8" creationId="{46C6DB2A-C2C1-F2F6-FE87-07AE54FA2FA2}"/>
          </ac:picMkLst>
        </pc:picChg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1651125744" sldId="365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3456060800" sldId="366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857139862" sldId="367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1307576527" sldId="368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2017778891" sldId="370"/>
        </pc:sldMkLst>
      </pc:sldChg>
      <pc:sldChg chg="del">
        <pc:chgData name="Thomas Richardson" userId="5a365657-93cb-4f54-9088-edcca3acdaae" providerId="ADAL" clId="{51484BC6-6CD6-4FBE-ABF4-CCFC7028F246}" dt="2024-09-17T13:10:25.051" v="397" actId="47"/>
        <pc:sldMkLst>
          <pc:docMk/>
          <pc:sldMk cId="652979251" sldId="371"/>
        </pc:sldMkLst>
      </pc:sldChg>
      <pc:sldChg chg="addSp modSp add mod">
        <pc:chgData name="Thomas Richardson" userId="5a365657-93cb-4f54-9088-edcca3acdaae" providerId="ADAL" clId="{51484BC6-6CD6-4FBE-ABF4-CCFC7028F246}" dt="2024-09-17T13:53:14.138" v="1706" actId="1076"/>
        <pc:sldMkLst>
          <pc:docMk/>
          <pc:sldMk cId="3693539173" sldId="374"/>
        </pc:sldMkLst>
        <pc:spChg chg="add mod">
          <ac:chgData name="Thomas Richardson" userId="5a365657-93cb-4f54-9088-edcca3acdaae" providerId="ADAL" clId="{51484BC6-6CD6-4FBE-ABF4-CCFC7028F246}" dt="2024-09-17T13:51:27.627" v="1695" actId="20577"/>
          <ac:spMkLst>
            <pc:docMk/>
            <pc:sldMk cId="3693539173" sldId="374"/>
            <ac:spMk id="2" creationId="{77884521-2F61-AC33-8ADE-CDB8022A0858}"/>
          </ac:spMkLst>
        </pc:spChg>
        <pc:picChg chg="add mod">
          <ac:chgData name="Thomas Richardson" userId="5a365657-93cb-4f54-9088-edcca3acdaae" providerId="ADAL" clId="{51484BC6-6CD6-4FBE-ABF4-CCFC7028F246}" dt="2024-09-17T13:52:47.937" v="1705" actId="1076"/>
          <ac:picMkLst>
            <pc:docMk/>
            <pc:sldMk cId="3693539173" sldId="374"/>
            <ac:picMk id="1026" creationId="{9616A685-1F9C-FA6B-F213-3C39344773BC}"/>
          </ac:picMkLst>
        </pc:picChg>
        <pc:picChg chg="mod">
          <ac:chgData name="Thomas Richardson" userId="5a365657-93cb-4f54-9088-edcca3acdaae" providerId="ADAL" clId="{51484BC6-6CD6-4FBE-ABF4-CCFC7028F246}" dt="2024-09-17T13:53:14.138" v="1706" actId="1076"/>
          <ac:picMkLst>
            <pc:docMk/>
            <pc:sldMk cId="3693539173" sldId="374"/>
            <ac:picMk id="2050" creationId="{48146C5C-9FB7-8894-8102-1819A999DF12}"/>
          </ac:picMkLst>
        </pc:picChg>
      </pc:sldChg>
      <pc:sldChg chg="modSp add mod modAnim">
        <pc:chgData name="Thomas Richardson" userId="5a365657-93cb-4f54-9088-edcca3acdaae" providerId="ADAL" clId="{51484BC6-6CD6-4FBE-ABF4-CCFC7028F246}" dt="2024-09-17T13:37:22.015" v="1049" actId="20577"/>
        <pc:sldMkLst>
          <pc:docMk/>
          <pc:sldMk cId="117905927" sldId="375"/>
        </pc:sldMkLst>
        <pc:spChg chg="mod">
          <ac:chgData name="Thomas Richardson" userId="5a365657-93cb-4f54-9088-edcca3acdaae" providerId="ADAL" clId="{51484BC6-6CD6-4FBE-ABF4-CCFC7028F246}" dt="2024-09-17T13:37:22.015" v="1049" actId="20577"/>
          <ac:spMkLst>
            <pc:docMk/>
            <pc:sldMk cId="117905927" sldId="375"/>
            <ac:spMk id="3" creationId="{0B336EA9-C478-5E20-0672-D142449CB140}"/>
          </ac:spMkLst>
        </pc:spChg>
      </pc:sldChg>
      <pc:sldChg chg="addSp delSp modSp add mod modAnim">
        <pc:chgData name="Thomas Richardson" userId="5a365657-93cb-4f54-9088-edcca3acdaae" providerId="ADAL" clId="{51484BC6-6CD6-4FBE-ABF4-CCFC7028F246}" dt="2024-09-17T13:39:33.509" v="1120" actId="20577"/>
        <pc:sldMkLst>
          <pc:docMk/>
          <pc:sldMk cId="3808475364" sldId="376"/>
        </pc:sldMkLst>
        <pc:spChg chg="mod">
          <ac:chgData name="Thomas Richardson" userId="5a365657-93cb-4f54-9088-edcca3acdaae" providerId="ADAL" clId="{51484BC6-6CD6-4FBE-ABF4-CCFC7028F246}" dt="2024-09-17T13:12:05.757" v="448" actId="20577"/>
          <ac:spMkLst>
            <pc:docMk/>
            <pc:sldMk cId="3808475364" sldId="376"/>
            <ac:spMk id="2" creationId="{6E2C572E-5D8D-86FC-274E-25B7F1AC24A1}"/>
          </ac:spMkLst>
        </pc:spChg>
        <pc:spChg chg="add mod">
          <ac:chgData name="Thomas Richardson" userId="5a365657-93cb-4f54-9088-edcca3acdaae" providerId="ADAL" clId="{51484BC6-6CD6-4FBE-ABF4-CCFC7028F246}" dt="2024-09-17T13:39:33.509" v="1120" actId="20577"/>
          <ac:spMkLst>
            <pc:docMk/>
            <pc:sldMk cId="3808475364" sldId="376"/>
            <ac:spMk id="3" creationId="{40DA52F6-9B23-FA8F-2248-8E7C34DEBBE3}"/>
          </ac:spMkLst>
        </pc:spChg>
        <pc:picChg chg="del">
          <ac:chgData name="Thomas Richardson" userId="5a365657-93cb-4f54-9088-edcca3acdaae" providerId="ADAL" clId="{51484BC6-6CD6-4FBE-ABF4-CCFC7028F246}" dt="2024-09-17T13:25:41.232" v="450" actId="478"/>
          <ac:picMkLst>
            <pc:docMk/>
            <pc:sldMk cId="3808475364" sldId="376"/>
            <ac:picMk id="8" creationId="{46C6DB2A-C2C1-F2F6-FE87-07AE54FA2FA2}"/>
          </ac:picMkLst>
        </pc:picChg>
        <pc:picChg chg="del">
          <ac:chgData name="Thomas Richardson" userId="5a365657-93cb-4f54-9088-edcca3acdaae" providerId="ADAL" clId="{51484BC6-6CD6-4FBE-ABF4-CCFC7028F246}" dt="2024-09-17T13:25:41.534" v="451" actId="478"/>
          <ac:picMkLst>
            <pc:docMk/>
            <pc:sldMk cId="3808475364" sldId="376"/>
            <ac:picMk id="9" creationId="{32F6747B-D3E3-705B-8EA1-84AB42B81A9F}"/>
          </ac:picMkLst>
        </pc:picChg>
        <pc:picChg chg="del">
          <ac:chgData name="Thomas Richardson" userId="5a365657-93cb-4f54-9088-edcca3acdaae" providerId="ADAL" clId="{51484BC6-6CD6-4FBE-ABF4-CCFC7028F246}" dt="2024-09-17T13:25:41.860" v="452" actId="478"/>
          <ac:picMkLst>
            <pc:docMk/>
            <pc:sldMk cId="3808475364" sldId="376"/>
            <ac:picMk id="10" creationId="{C419B5F9-9F13-E75D-45DF-0FD9EBB65293}"/>
          </ac:picMkLst>
        </pc:picChg>
        <pc:picChg chg="del">
          <ac:chgData name="Thomas Richardson" userId="5a365657-93cb-4f54-9088-edcca3acdaae" providerId="ADAL" clId="{51484BC6-6CD6-4FBE-ABF4-CCFC7028F246}" dt="2024-09-17T13:25:40.808" v="449" actId="478"/>
          <ac:picMkLst>
            <pc:docMk/>
            <pc:sldMk cId="3808475364" sldId="376"/>
            <ac:picMk id="11" creationId="{03DBF162-CF59-1966-1CA9-E053DC724CD4}"/>
          </ac:picMkLst>
        </pc:picChg>
      </pc:sldChg>
      <pc:sldChg chg="modSp add mod">
        <pc:chgData name="Thomas Richardson" userId="5a365657-93cb-4f54-9088-edcca3acdaae" providerId="ADAL" clId="{51484BC6-6CD6-4FBE-ABF4-CCFC7028F246}" dt="2024-09-17T13:51:00.515" v="1624" actId="20577"/>
        <pc:sldMkLst>
          <pc:docMk/>
          <pc:sldMk cId="3626915120" sldId="377"/>
        </pc:sldMkLst>
        <pc:spChg chg="mod">
          <ac:chgData name="Thomas Richardson" userId="5a365657-93cb-4f54-9088-edcca3acdaae" providerId="ADAL" clId="{51484BC6-6CD6-4FBE-ABF4-CCFC7028F246}" dt="2024-09-17T13:51:00.515" v="1624" actId="20577"/>
          <ac:spMkLst>
            <pc:docMk/>
            <pc:sldMk cId="3626915120" sldId="377"/>
            <ac:spMk id="3" creationId="{40DA52F6-9B23-FA8F-2248-8E7C34DEBBE3}"/>
          </ac:spMkLst>
        </pc:spChg>
      </pc:sldChg>
      <pc:sldChg chg="modSp add mod ord">
        <pc:chgData name="Thomas Richardson" userId="5a365657-93cb-4f54-9088-edcca3acdaae" providerId="ADAL" clId="{51484BC6-6CD6-4FBE-ABF4-CCFC7028F246}" dt="2024-09-17T13:49:03.067" v="1490" actId="20577"/>
        <pc:sldMkLst>
          <pc:docMk/>
          <pc:sldMk cId="1929639985" sldId="378"/>
        </pc:sldMkLst>
        <pc:spChg chg="mod">
          <ac:chgData name="Thomas Richardson" userId="5a365657-93cb-4f54-9088-edcca3acdaae" providerId="ADAL" clId="{51484BC6-6CD6-4FBE-ABF4-CCFC7028F246}" dt="2024-09-17T13:49:03.067" v="1490" actId="20577"/>
          <ac:spMkLst>
            <pc:docMk/>
            <pc:sldMk cId="1929639985" sldId="378"/>
            <ac:spMk id="3" creationId="{40DA52F6-9B23-FA8F-2248-8E7C34DEBBE3}"/>
          </ac:spMkLst>
        </pc:spChg>
      </pc:sldChg>
      <pc:sldChg chg="modSp add mod">
        <pc:chgData name="Thomas Richardson" userId="5a365657-93cb-4f54-9088-edcca3acdaae" providerId="ADAL" clId="{51484BC6-6CD6-4FBE-ABF4-CCFC7028F246}" dt="2024-09-17T13:54:19.806" v="1943" actId="20577"/>
        <pc:sldMkLst>
          <pc:docMk/>
          <pc:sldMk cId="544680086" sldId="379"/>
        </pc:sldMkLst>
        <pc:spChg chg="mod">
          <ac:chgData name="Thomas Richardson" userId="5a365657-93cb-4f54-9088-edcca3acdaae" providerId="ADAL" clId="{51484BC6-6CD6-4FBE-ABF4-CCFC7028F246}" dt="2024-09-17T13:53:35.995" v="1719" actId="20577"/>
          <ac:spMkLst>
            <pc:docMk/>
            <pc:sldMk cId="544680086" sldId="379"/>
            <ac:spMk id="2" creationId="{6E2C572E-5D8D-86FC-274E-25B7F1AC24A1}"/>
          </ac:spMkLst>
        </pc:spChg>
        <pc:spChg chg="mod">
          <ac:chgData name="Thomas Richardson" userId="5a365657-93cb-4f54-9088-edcca3acdaae" providerId="ADAL" clId="{51484BC6-6CD6-4FBE-ABF4-CCFC7028F246}" dt="2024-09-17T13:54:19.806" v="1943" actId="20577"/>
          <ac:spMkLst>
            <pc:docMk/>
            <pc:sldMk cId="544680086" sldId="379"/>
            <ac:spMk id="3" creationId="{40DA52F6-9B23-FA8F-2248-8E7C34DEBB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26358-A586-4395-B84C-386C9F4F242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3211-D5CC-44B5-9A72-AA89F652B0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3211-D5CC-44B5-9A72-AA89F652B0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5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Comparable to lithium in reduced risk of relapse.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3211-D5CC-44B5-9A72-AA89F652B0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5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Comparable to lithium in reduced risk of relapse.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3211-D5CC-44B5-9A72-AA89F652B0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2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Comparable to lithium in reduced risk of relapse.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3211-D5CC-44B5-9A72-AA89F652B0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687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55CEC95-AB26-5B25-0124-38522D83D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A648FA6-B20B-8C5F-B2F4-49E4F64AB1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B10D3BB-16F1-DB8C-B2F1-79F69FB54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DD3BD7-F120-4CAB-AD92-E2649740EA3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3211-D5CC-44B5-9A72-AA89F652B0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9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1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0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85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4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8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1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7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0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40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DEB3EB8-ED6C-4631-A307-2987B965816E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0AC7593-B9B0-42BF-83BF-7A2835B71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7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DE44-6E51-24AD-17DE-284F59A2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35" y="2837431"/>
            <a:ext cx="11548153" cy="165576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5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Bipolar UK Commission Survey:</a:t>
            </a:r>
            <a:br>
              <a:rPr lang="en-GB" sz="5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Access to Psychological Therapies</a:t>
            </a:r>
            <a:endParaRPr lang="en-GB" sz="5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40498-56CB-270F-D254-14F4D8524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51" y="4859289"/>
            <a:ext cx="11450977" cy="18566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/>
              <a:t>Dr. Thomas Richardson</a:t>
            </a:r>
          </a:p>
          <a:p>
            <a:pPr algn="ctr"/>
            <a:r>
              <a:rPr lang="en-US" b="1" dirty="0"/>
              <a:t>Associate Professor of Clinical Psychology, University of Southampton, UK</a:t>
            </a:r>
          </a:p>
          <a:p>
            <a:pPr algn="ctr"/>
            <a:r>
              <a:rPr lang="en-US" b="1" dirty="0"/>
              <a:t>@DrTomRichardson</a:t>
            </a:r>
          </a:p>
          <a:p>
            <a:pPr algn="ctr"/>
            <a:r>
              <a:rPr lang="en-US" b="1" dirty="0"/>
              <a:t>T.H.Richardson@soton.ac.uk</a:t>
            </a:r>
            <a:endParaRPr lang="en-GB" b="1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C315ACE-F0D3-137C-1422-01F33638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1" y="383744"/>
            <a:ext cx="4083787" cy="8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204E7-7A65-327A-C6B5-A9AAEBD8D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17" y="276278"/>
            <a:ext cx="1883625" cy="200158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E5EAC8A-5DEB-11F3-3A5D-CF57F5EA54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53" y="335261"/>
            <a:ext cx="1883624" cy="18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Predictors of Receiving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52F6-9B23-FA8F-2248-8E7C34DE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927739"/>
            <a:ext cx="11595726" cy="5408667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500" b="1" i="0" dirty="0">
                <a:effectLst/>
                <a:latin typeface="Calibri Light (Body)"/>
                <a:ea typeface="Calibri" panose="020F0502020204030204" pitchFamily="34" charset="0"/>
              </a:rPr>
              <a:t>Having to pay privately for therapy: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Bipolar II disorder more likely than Bipolar I disorder: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75.1% vs. 67.9%: </a:t>
            </a:r>
            <a:r>
              <a:rPr lang="el-GR" sz="21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=3.8,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&lt;.10.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More likely for Gay/Bi than heterosexual individuals: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60.5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% vs.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47.7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%: </a:t>
            </a:r>
            <a:r>
              <a:rPr lang="el-GR" sz="21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=8.3,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&lt;.01.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More likely if currently employed than unemployed: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Calibri Light (Body)"/>
                <a:cs typeface="Times New Roman" panose="02020603050405020304" pitchFamily="18" charset="0"/>
              </a:rPr>
              <a:t>55.5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% vs. 45.4%: </a:t>
            </a:r>
            <a:r>
              <a:rPr lang="el-GR" sz="22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=9.6, </a:t>
            </a:r>
            <a:r>
              <a:rPr lang="en-US" sz="22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&lt;.01.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200" dirty="0">
              <a:latin typeface="Calibri Light (Body)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i="0" dirty="0">
                <a:latin typeface="Calibri Light (Body)"/>
                <a:cs typeface="Times New Roman" panose="02020603050405020304" pitchFamily="18" charset="0"/>
              </a:rPr>
              <a:t>More likely if mid/high income (compared to low or on benefits)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59% vs. 45.7%: </a:t>
            </a:r>
            <a:r>
              <a:rPr lang="el-GR" sz="22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=14.9, </a:t>
            </a:r>
            <a:r>
              <a:rPr lang="en-US" sz="22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&lt;.001.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400" i="0" dirty="0">
              <a:latin typeface="Calibri Light (Body)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en-US" sz="2200" i="0" dirty="0">
              <a:latin typeface="Calibri Light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1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52F6-9B23-FA8F-2248-8E7C34DE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927739"/>
            <a:ext cx="11595726" cy="5408667"/>
          </a:xfrm>
        </p:spPr>
        <p:txBody>
          <a:bodyPr>
            <a:no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Majority of people in UK have been offered therapy through the NHS.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However still poor access.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Wide variation: Post code lottery in places.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Need to increase access to psychoeducation groups in particular.</a:t>
            </a:r>
            <a:endParaRPr lang="en-US" sz="2200" i="0" dirty="0">
              <a:latin typeface="Calibri Light (Body)"/>
              <a:cs typeface="Times New Roman" panose="020206030504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2400" i="0" dirty="0">
              <a:latin typeface="Calibri Light (Body)"/>
              <a:cs typeface="Times New Roman" panose="02020603050405020304" pitchFamily="18" charset="0"/>
            </a:endParaRPr>
          </a:p>
          <a:p>
            <a:pPr marL="0" lvl="3" indent="0">
              <a:buNone/>
            </a:pPr>
            <a:endParaRPr lang="en-US" sz="2200" i="0" dirty="0">
              <a:latin typeface="Calibri Light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8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ical user interface">
            <a:extLst>
              <a:ext uri="{FF2B5EF4-FFF2-40B4-BE49-F238E27FC236}">
                <a16:creationId xmlns:a16="http://schemas.microsoft.com/office/drawing/2014/main" id="{48146C5C-9FB7-8894-8102-1819A999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6" y="265269"/>
            <a:ext cx="4353059" cy="63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7884521-2F61-AC33-8ADE-CDB8022A0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927739"/>
            <a:ext cx="11595726" cy="5408667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2500" b="1" i="0" dirty="0">
                <a:effectLst/>
                <a:latin typeface="Calibri Light (Body)"/>
                <a:ea typeface="Calibri" panose="020F0502020204030204" pitchFamily="34" charset="0"/>
              </a:rPr>
              <a:t>Book on Psychological Therapies ready for pre-order:</a:t>
            </a:r>
            <a:endParaRPr lang="en-US" sz="2200" i="0" dirty="0">
              <a:latin typeface="Calibri Light (Body)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16A685-1F9C-FA6B-F213-3C393447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0" y="2501117"/>
            <a:ext cx="2932092" cy="29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3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09115"/>
            <a:ext cx="11813058" cy="10415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Conflict of Interest Declaration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6EA9-C478-5E20-0672-D142449C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5" y="1150706"/>
            <a:ext cx="10753725" cy="376618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</a:rPr>
              <a:t> I have received payments for training NHS services about Bipolar Disorder.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GB" sz="2500" dirty="0"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receive royalties from a book on psychological therapies for Bipolar.</a:t>
            </a:r>
            <a:endParaRPr lang="en-GB" sz="2500" dirty="0">
              <a:effectLst/>
              <a:latin typeface="Calibri Light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315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09115"/>
            <a:ext cx="11813058" cy="10415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Bipolar and Psychological Therapies: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6EA9-C478-5E20-0672-D142449C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5" y="1150706"/>
            <a:ext cx="10753725" cy="376618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</a:rPr>
              <a:t> </a:t>
            </a: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Miklowitz et al. (2021): Meta-analysis of 39 RCTs showed psychoeducation delivered via family therapy or a in a group setting reduced the risk of relapse: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 50% reduction in relapse for therapy + medication (compared to medication alone).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 Group or family interventions better at reducing relapse risk.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 CBT, family therapy and interpersonal therapy reduce depression symptom severity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392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9" y="109115"/>
            <a:ext cx="11813058" cy="10415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Bipolar and Psychological Therapies: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6EA9-C478-5E20-0672-D142449C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81" y="1150706"/>
            <a:ext cx="10753725" cy="376618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Calibri Light (Body)"/>
                <a:ea typeface="Calibri" panose="020F0502020204030204" pitchFamily="34" charset="0"/>
              </a:rPr>
              <a:t> </a:t>
            </a:r>
            <a:r>
              <a:rPr lang="en-GB" sz="2500" dirty="0">
                <a:latin typeface="Calibri Light (Body)"/>
                <a:ea typeface="Calibri" panose="020F0502020204030204" pitchFamily="34" charset="0"/>
                <a:cs typeface="Times New Roman" panose="02020603050405020304" pitchFamily="18" charset="0"/>
              </a:rPr>
              <a:t>NICE guidelines: Psychological therapies should be offered in the long-term management of Bipolar disorder in secondary care, 16-20 sessions.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</a:rPr>
              <a:t> Department of Health/Health Education England extra funding (IAPT-SMI) for training for CBT for Bipolar.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</a:rPr>
              <a:t> National Health Service: Universal healthcare, provided free at point of delivery.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79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B003202-7D68-D197-4728-D4918A176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359205"/>
            <a:ext cx="11059296" cy="34513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dirty="0"/>
              <a:t>Overview: Common therapy components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D3CCB7D-D767-CA65-D917-4B366D38D1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0905" y="939644"/>
            <a:ext cx="10431887" cy="5662182"/>
          </a:xfrm>
        </p:spPr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Psychoeducation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Identify triggers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Identify early warning signs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Behavioural strategies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5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Mood monitoring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Thought identifying and challenging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Relapse prevention plan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GB" altLang="en-US" sz="25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Behavioural activation for acute symptoms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500" dirty="0"/>
              <a:t> Challenge cognitive vulnerability: Dysfunctional assumptions, perfectionism.</a:t>
            </a:r>
          </a:p>
          <a:p>
            <a:pPr marL="0" indent="0" algn="ctr">
              <a:buNone/>
              <a:defRPr/>
            </a:pPr>
            <a:endParaRPr lang="en-GB" sz="2500" dirty="0"/>
          </a:p>
          <a:p>
            <a:pPr eaLnBrk="1" hangingPunct="1">
              <a:defRPr/>
            </a:pPr>
            <a:endParaRPr lang="en-GB" sz="2500" dirty="0"/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en-GB" alt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Bipolar and Psychological Therapies: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6EA9-C478-5E20-0672-D142449C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927739"/>
            <a:ext cx="8734472" cy="376618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</a:rPr>
              <a:t> Survey of over a thousand UK based individuals.</a:t>
            </a:r>
          </a:p>
          <a:p>
            <a:pPr marL="0" indent="0">
              <a:buNone/>
            </a:pPr>
            <a:endParaRPr lang="en-GB" sz="2500" b="1" dirty="0">
              <a:effectLst/>
              <a:latin typeface="Calibri Light (Body)"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Calibri Light (Body)"/>
                <a:ea typeface="Calibri" panose="020F0502020204030204" pitchFamily="34" charset="0"/>
              </a:rPr>
              <a:t>Only 69% had ever been offered psychological therapy on NHS.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i="0" dirty="0">
                <a:latin typeface="Calibri Light (Body)"/>
                <a:ea typeface="Calibri" panose="020F0502020204030204" pitchFamily="34" charset="0"/>
              </a:rPr>
              <a:t>Only 20% </a:t>
            </a:r>
            <a:r>
              <a:rPr lang="en-GB" sz="2500" i="0" dirty="0">
                <a:latin typeface="+mj-lt"/>
                <a:ea typeface="Calibri" panose="020F0502020204030204" pitchFamily="34" charset="0"/>
              </a:rPr>
              <a:t>had ever been offered group-based psychoeducation.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500" i="0" dirty="0">
              <a:effectLst/>
              <a:latin typeface="+mj-lt"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+mj-lt"/>
                <a:ea typeface="Calibri" panose="020F0502020204030204" pitchFamily="34" charset="0"/>
              </a:rPr>
              <a:t>26% had been told that they couldn’t access psychological therapy on the NHS.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+mj-lt"/>
                <a:ea typeface="Calibri" panose="020F0502020204030204" pitchFamily="34" charset="0"/>
              </a:rPr>
              <a:t>49% had to self-fund their own therapy at some point.</a:t>
            </a:r>
          </a:p>
          <a:p>
            <a:pPr marL="0" lvl="2" indent="0">
              <a:buNone/>
            </a:pPr>
            <a:endParaRPr lang="en-GB" sz="2500" i="0" dirty="0">
              <a:effectLst/>
              <a:latin typeface="+mj-lt"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solidFill>
                  <a:srgbClr val="191919"/>
                </a:solidFill>
                <a:latin typeface="+mj-lt"/>
              </a:rPr>
              <a:t>Postcode lottery: Some specialist Bipolar services (e.g. Birmingham): Some not offered anything.</a:t>
            </a:r>
            <a:endParaRPr lang="en-US" sz="2500" dirty="0">
              <a:solidFill>
                <a:srgbClr val="191919"/>
              </a:solidFill>
              <a:latin typeface="+mj-lt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2500" i="0" dirty="0">
              <a:effectLst/>
              <a:latin typeface="Calibri Light (Body)"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2500" dirty="0">
              <a:latin typeface="Calibri Light (Body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79F39-2CE2-3D64-E238-C22522FA2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707" y="927739"/>
            <a:ext cx="269094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6D79E-F72F-74F8-85E6-05594FC9C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361" y="4356739"/>
            <a:ext cx="3251639" cy="25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0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Bipolar and Psychological Therapies: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C6DB2A-C2C1-F2F6-FE87-07AE54FA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3" y="1140431"/>
            <a:ext cx="4988159" cy="1557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6747B-D3E3-705B-8EA1-84AB42B8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44" y="2762551"/>
            <a:ext cx="7573188" cy="1557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9B5F9-9F13-E75D-45DF-0FD9EBB65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88" y="4577329"/>
            <a:ext cx="7330583" cy="1657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BF162-CF59-1966-1CA9-E053DC724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865" y="4452552"/>
            <a:ext cx="2837935" cy="21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4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Predictors of Receiving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52F6-9B23-FA8F-2248-8E7C34DE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13" y="927739"/>
            <a:ext cx="8734472" cy="376618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b="1" dirty="0">
                <a:latin typeface="Calibri Light (Body)"/>
              </a:rPr>
              <a:t> No impact of: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Calibri Light (Body)"/>
                <a:ea typeface="Calibri" panose="020F0502020204030204" pitchFamily="34" charset="0"/>
              </a:rPr>
              <a:t> Where in country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  <a:ea typeface="Calibri" panose="020F0502020204030204" pitchFamily="34" charset="0"/>
              </a:rPr>
              <a:t> Gender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Calibri Light (Body)"/>
                <a:ea typeface="Calibri" panose="020F0502020204030204" pitchFamily="34" charset="0"/>
              </a:rPr>
              <a:t> Age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  <a:ea typeface="Calibri" panose="020F0502020204030204" pitchFamily="34" charset="0"/>
              </a:rPr>
              <a:t> Whether received inpatient care in the past yea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latin typeface="Calibri Light (Body)"/>
                <a:ea typeface="Calibri" panose="020F0502020204030204" pitchFamily="34" charset="0"/>
              </a:rPr>
              <a:t> Employed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500" i="0" dirty="0">
                <a:effectLst/>
                <a:latin typeface="Calibri Light (Body)"/>
                <a:ea typeface="Calibri" panose="020F0502020204030204" pitchFamily="34" charset="0"/>
              </a:rPr>
              <a:t> Income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endParaRPr lang="en-GB" sz="2500" dirty="0">
              <a:latin typeface="Calibri Light (Body)"/>
            </a:endParaRPr>
          </a:p>
        </p:txBody>
      </p:sp>
    </p:spTree>
    <p:extLst>
      <p:ext uri="{BB962C8B-B14F-4D97-AF65-F5344CB8AC3E}">
        <p14:creationId xmlns:p14="http://schemas.microsoft.com/office/powerpoint/2010/main" val="380847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572E-5D8D-86FC-274E-25B7F1AC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7" y="98840"/>
            <a:ext cx="10772775" cy="104159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Predictors of Receiving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52F6-9B23-FA8F-2248-8E7C34DE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53" y="927739"/>
            <a:ext cx="11595726" cy="5408667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500" b="1" i="0" dirty="0">
                <a:effectLst/>
                <a:latin typeface="Calibri Light (Body)"/>
                <a:ea typeface="Calibri" panose="020F0502020204030204" pitchFamily="34" charset="0"/>
              </a:rPr>
              <a:t>Referral for therapy on NHS: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Bipolar II disorder more likely than Bipolar II disorder: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56.1% vs.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4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8.6%: </a:t>
            </a:r>
            <a:r>
              <a:rPr lang="el-GR" sz="21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=3.8,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&lt;.05.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More likely if under special Bipolar service: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84.6% vs. 66.9%: </a:t>
            </a:r>
            <a:r>
              <a:rPr lang="el-GR" sz="21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=15.5, </a:t>
            </a:r>
            <a:r>
              <a:rPr lang="en-US" sz="21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100" i="0" dirty="0">
                <a:latin typeface="Calibri Light (Body)"/>
                <a:cs typeface="Times New Roman" panose="02020603050405020304" pitchFamily="18" charset="0"/>
              </a:rPr>
              <a:t>&lt;.001.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500" i="0" dirty="0">
              <a:latin typeface="Calibri Light (Body)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500" i="0" dirty="0">
                <a:latin typeface="Calibri Light (Body)"/>
                <a:cs typeface="Times New Roman" panose="02020603050405020304" pitchFamily="18" charset="0"/>
              </a:rPr>
              <a:t>More likely if under a crisis team recently: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>
                <a:latin typeface="Calibri Light (Body)"/>
                <a:cs typeface="Times New Roman" panose="02020603050405020304" pitchFamily="18" charset="0"/>
              </a:rPr>
              <a:t>76.3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% vs. 62%: </a:t>
            </a:r>
            <a:r>
              <a:rPr lang="el-GR" sz="2200" dirty="0">
                <a:latin typeface="Calibri Light (Body)"/>
                <a:cs typeface="Times New Roman" panose="02020603050405020304" pitchFamily="18" charset="0"/>
              </a:rPr>
              <a:t>ᵡ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=22.2, </a:t>
            </a:r>
            <a:r>
              <a:rPr lang="en-US" sz="2200" dirty="0">
                <a:latin typeface="Calibri Light (Body)"/>
                <a:cs typeface="Times New Roman" panose="02020603050405020304" pitchFamily="18" charset="0"/>
              </a:rPr>
              <a:t>p</a:t>
            </a:r>
            <a:r>
              <a:rPr lang="en-US" sz="2200" i="0" dirty="0">
                <a:latin typeface="Calibri Light (Body)"/>
                <a:cs typeface="Times New Roman" panose="02020603050405020304" pitchFamily="18" charset="0"/>
              </a:rPr>
              <a:t>&lt;.001.</a:t>
            </a:r>
          </a:p>
          <a:p>
            <a:pPr marL="0" lvl="3" indent="0">
              <a:buNone/>
            </a:pPr>
            <a:endParaRPr lang="en-GB" sz="2300" dirty="0">
              <a:latin typeface="Calibri Light (Body)"/>
            </a:endParaRPr>
          </a:p>
          <a:p>
            <a:pPr marL="0" lvl="3" indent="0">
              <a:buNone/>
            </a:pPr>
            <a:r>
              <a:rPr lang="en-GB" sz="2300" dirty="0">
                <a:latin typeface="Calibri Light (Body)"/>
              </a:rPr>
              <a:t>Same effects for referral for CBT specifically. </a:t>
            </a:r>
          </a:p>
        </p:txBody>
      </p:sp>
    </p:spTree>
    <p:extLst>
      <p:ext uri="{BB962C8B-B14F-4D97-AF65-F5344CB8AC3E}">
        <p14:creationId xmlns:p14="http://schemas.microsoft.com/office/powerpoint/2010/main" val="192963998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5f5a0d-22f9-4063-af47-d210f95398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4DC7C23BB5CB41B944355ACB1100D1" ma:contentTypeVersion="14" ma:contentTypeDescription="Create a new document." ma:contentTypeScope="" ma:versionID="9884388e5a5e8df7fdb2b4454de956d2">
  <xsd:schema xmlns:xsd="http://www.w3.org/2001/XMLSchema" xmlns:xs="http://www.w3.org/2001/XMLSchema" xmlns:p="http://schemas.microsoft.com/office/2006/metadata/properties" xmlns:ns3="c35f5a0d-22f9-4063-af47-d210f95398a3" xmlns:ns4="703dda01-68e9-4195-b499-76f4fc3cc8ff" targetNamespace="http://schemas.microsoft.com/office/2006/metadata/properties" ma:root="true" ma:fieldsID="045452e1b78287d8102d593013ae88fe" ns3:_="" ns4:_="">
    <xsd:import namespace="c35f5a0d-22f9-4063-af47-d210f95398a3"/>
    <xsd:import namespace="703dda01-68e9-4195-b499-76f4fc3cc8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f5a0d-22f9-4063-af47-d210f9539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dda01-68e9-4195-b499-76f4fc3cc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7170C-1744-4D33-B2CC-963ACF74BA1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703dda01-68e9-4195-b499-76f4fc3cc8ff"/>
    <ds:schemaRef ds:uri="http://schemas.microsoft.com/office/2006/metadata/properties"/>
    <ds:schemaRef ds:uri="http://purl.org/dc/terms/"/>
    <ds:schemaRef ds:uri="c35f5a0d-22f9-4063-af47-d210f95398a3"/>
  </ds:schemaRefs>
</ds:datastoreItem>
</file>

<file path=customXml/itemProps2.xml><?xml version="1.0" encoding="utf-8"?>
<ds:datastoreItem xmlns:ds="http://schemas.openxmlformats.org/officeDocument/2006/customXml" ds:itemID="{63653E7F-1637-4C1F-AD2D-4D6B66140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f5a0d-22f9-4063-af47-d210f95398a3"/>
    <ds:schemaRef ds:uri="703dda01-68e9-4195-b499-76f4fc3cc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674066-CAFA-40F9-9CEA-879665821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</TotalTime>
  <Words>650</Words>
  <Application>Microsoft Office PowerPoint</Application>
  <PresentationFormat>Widescreen</PresentationFormat>
  <Paragraphs>94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Calibri Light (Body)</vt:lpstr>
      <vt:lpstr>Times New Roman</vt:lpstr>
      <vt:lpstr>Wingdings</vt:lpstr>
      <vt:lpstr>Metropolitan</vt:lpstr>
      <vt:lpstr>The Bipolar UK Commission Survey: Access to Psychological Therapies</vt:lpstr>
      <vt:lpstr>Conflict of Interest Declaration</vt:lpstr>
      <vt:lpstr>Bipolar and Psychological Therapies: Evidence</vt:lpstr>
      <vt:lpstr>Bipolar and Psychological Therapies: Evidence</vt:lpstr>
      <vt:lpstr>Overview: Common therapy components</vt:lpstr>
      <vt:lpstr>Bipolar and Psychological Therapies: Access</vt:lpstr>
      <vt:lpstr>Bipolar and Psychological Therapies: Access</vt:lpstr>
      <vt:lpstr>Predictors of Receiving Therapy</vt:lpstr>
      <vt:lpstr>Predictors of Receiving Therapy</vt:lpstr>
      <vt:lpstr>Predictors of Receiving Therapy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Bipolar worked with in IAPT/NHS Talking Therapies, and what are the views of staff and service users?  Results from a linked staff and service user survey and freedom of information request.</dc:title>
  <dc:creator>Thomas Richardson</dc:creator>
  <cp:lastModifiedBy>Thomas Richardson</cp:lastModifiedBy>
  <cp:revision>17</cp:revision>
  <dcterms:created xsi:type="dcterms:W3CDTF">2023-07-06T07:39:56Z</dcterms:created>
  <dcterms:modified xsi:type="dcterms:W3CDTF">2024-09-30T13:40:40Z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0x010100584DC7C23BB5CB41B944355ACB1100D1</vt:lpwstr>
  </property>
</Properties>
</file>