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  <p:sldId id="593" r:id="rId56"/>
    <p:sldId id="594" r:id="rId57"/>
    <p:sldId id="595" r:id="rId58"/>
    <p:sldId id="596" r:id="rId59"/>
    <p:sldId id="597" r:id="rId60"/>
    <p:sldId id="598" r:id="rId61"/>
    <p:sldId id="599" r:id="rId62"/>
    <p:sldId id="600" r:id="rId63"/>
    <p:sldId id="601" r:id="rId64"/>
    <p:sldId id="602" r:id="rId65"/>
    <p:sldId id="603" r:id="rId66"/>
    <p:sldId id="604" r:id="rId67"/>
    <p:sldId id="605" r:id="rId68"/>
    <p:sldId id="606" r:id="rId69"/>
    <p:sldId id="607" r:id="rId70"/>
    <p:sldId id="608" r:id="rId71"/>
    <p:sldId id="609" r:id="rId72"/>
    <p:sldId id="610" r:id="rId73"/>
    <p:sldId id="611" r:id="rId74"/>
    <p:sldId id="612" r:id="rId75"/>
    <p:sldId id="613" r:id="rId76"/>
    <p:sldId id="614" r:id="rId77"/>
    <p:sldId id="615" r:id="rId78"/>
    <p:sldId id="616" r:id="rId79"/>
    <p:sldId id="617" r:id="rId80"/>
    <p:sldId id="618" r:id="rId81"/>
    <p:sldId id="619" r:id="rId82"/>
    <p:sldId id="620" r:id="rId83"/>
    <p:sldId id="621" r:id="rId84"/>
    <p:sldId id="622" r:id="rId85"/>
    <p:sldId id="623" r:id="rId86"/>
    <p:sldId id="624" r:id="rId87"/>
    <p:sldId id="625" r:id="rId88"/>
    <p:sldId id="626" r:id="rId89"/>
    <p:sldId id="627" r:id="rId90"/>
    <p:sldId id="628" r:id="rId91"/>
    <p:sldId id="629" r:id="rId92"/>
    <p:sldId id="630" r:id="rId93"/>
    <p:sldId id="631" r:id="rId94"/>
    <p:sldId id="632" r:id="rId95"/>
    <p:sldId id="633" r:id="rId96"/>
    <p:sldId id="634" r:id="rId97"/>
    <p:sldId id="635" r:id="rId98"/>
    <p:sldId id="1045" r:id="rId99"/>
    <p:sldId id="1046" r:id="rId100"/>
    <p:sldId id="1047" r:id="rId101"/>
    <p:sldId id="1048" r:id="rId102"/>
    <p:sldId id="1049" r:id="rId103"/>
    <p:sldId id="1050" r:id="rId104"/>
    <p:sldId id="1051" r:id="rId105"/>
    <p:sldId id="1052" r:id="rId106"/>
    <p:sldId id="1053" r:id="rId107"/>
    <p:sldId id="1054" r:id="rId108"/>
    <p:sldId id="1055" r:id="rId109"/>
    <p:sldId id="1056" r:id="rId110"/>
    <p:sldId id="1057" r:id="rId111"/>
    <p:sldId id="1058" r:id="rId112"/>
    <p:sldId id="1059" r:id="rId113"/>
    <p:sldId id="1060" r:id="rId114"/>
    <p:sldId id="732" r:id="rId115"/>
    <p:sldId id="733" r:id="rId116"/>
    <p:sldId id="734" r:id="rId117"/>
    <p:sldId id="735" r:id="rId118"/>
    <p:sldId id="736" r:id="rId119"/>
    <p:sldId id="737" r:id="rId120"/>
    <p:sldId id="738" r:id="rId121"/>
    <p:sldId id="739" r:id="rId122"/>
    <p:sldId id="740" r:id="rId123"/>
    <p:sldId id="741" r:id="rId124"/>
    <p:sldId id="742" r:id="rId125"/>
    <p:sldId id="743" r:id="rId126"/>
    <p:sldId id="744" r:id="rId127"/>
    <p:sldId id="745" r:id="rId128"/>
    <p:sldId id="746" r:id="rId129"/>
    <p:sldId id="747" r:id="rId130"/>
    <p:sldId id="796" r:id="rId131"/>
    <p:sldId id="797" r:id="rId132"/>
    <p:sldId id="798" r:id="rId133"/>
    <p:sldId id="799" r:id="rId134"/>
    <p:sldId id="800" r:id="rId135"/>
    <p:sldId id="801" r:id="rId136"/>
    <p:sldId id="802" r:id="rId137"/>
    <p:sldId id="803" r:id="rId138"/>
    <p:sldId id="1193" r:id="rId139"/>
    <p:sldId id="1194" r:id="rId140"/>
    <p:sldId id="1195" r:id="rId141"/>
    <p:sldId id="1196" r:id="rId142"/>
    <p:sldId id="1197" r:id="rId143"/>
    <p:sldId id="1198" r:id="rId144"/>
    <p:sldId id="1199" r:id="rId145"/>
    <p:sldId id="1200" r:id="rId146"/>
    <p:sldId id="1161" r:id="rId147"/>
    <p:sldId id="1162" r:id="rId148"/>
    <p:sldId id="1163" r:id="rId149"/>
    <p:sldId id="1164" r:id="rId150"/>
    <p:sldId id="1165" r:id="rId151"/>
    <p:sldId id="1166" r:id="rId152"/>
    <p:sldId id="1167" r:id="rId153"/>
    <p:sldId id="1168" r:id="rId154"/>
    <p:sldId id="1185" r:id="rId155"/>
    <p:sldId id="1186" r:id="rId156"/>
    <p:sldId id="1187" r:id="rId157"/>
    <p:sldId id="1188" r:id="rId158"/>
    <p:sldId id="1189" r:id="rId159"/>
    <p:sldId id="1190" r:id="rId160"/>
    <p:sldId id="1191" r:id="rId161"/>
    <p:sldId id="1192" r:id="rId162"/>
    <p:sldId id="780" r:id="rId163"/>
    <p:sldId id="781" r:id="rId164"/>
    <p:sldId id="782" r:id="rId165"/>
    <p:sldId id="783" r:id="rId166"/>
    <p:sldId id="784" r:id="rId167"/>
    <p:sldId id="785" r:id="rId168"/>
    <p:sldId id="786" r:id="rId169"/>
    <p:sldId id="787" r:id="rId170"/>
    <p:sldId id="1105" r:id="rId171"/>
    <p:sldId id="1106" r:id="rId172"/>
    <p:sldId id="1107" r:id="rId173"/>
    <p:sldId id="1108" r:id="rId174"/>
    <p:sldId id="1109" r:id="rId175"/>
    <p:sldId id="1110" r:id="rId176"/>
    <p:sldId id="1111" r:id="rId177"/>
    <p:sldId id="1112" r:id="rId178"/>
    <p:sldId id="788" r:id="rId179"/>
    <p:sldId id="789" r:id="rId180"/>
    <p:sldId id="790" r:id="rId181"/>
    <p:sldId id="791" r:id="rId182"/>
    <p:sldId id="792" r:id="rId183"/>
    <p:sldId id="793" r:id="rId184"/>
    <p:sldId id="794" r:id="rId185"/>
    <p:sldId id="795" r:id="rId186"/>
    <p:sldId id="1225" r:id="rId187"/>
    <p:sldId id="1226" r:id="rId188"/>
    <p:sldId id="1227" r:id="rId189"/>
    <p:sldId id="1228" r:id="rId190"/>
    <p:sldId id="1229" r:id="rId191"/>
    <p:sldId id="1230" r:id="rId192"/>
    <p:sldId id="1231" r:id="rId193"/>
    <p:sldId id="1232" r:id="rId194"/>
    <p:sldId id="804" r:id="rId195"/>
    <p:sldId id="805" r:id="rId196"/>
    <p:sldId id="806" r:id="rId197"/>
    <p:sldId id="807" r:id="rId198"/>
    <p:sldId id="808" r:id="rId199"/>
    <p:sldId id="809" r:id="rId200"/>
    <p:sldId id="810" r:id="rId201"/>
    <p:sldId id="811" r:id="rId202"/>
    <p:sldId id="1217" r:id="rId203"/>
    <p:sldId id="1218" r:id="rId204"/>
    <p:sldId id="1219" r:id="rId205"/>
    <p:sldId id="1220" r:id="rId206"/>
    <p:sldId id="1221" r:id="rId207"/>
    <p:sldId id="1222" r:id="rId208"/>
    <p:sldId id="1223" r:id="rId209"/>
    <p:sldId id="1224" r:id="rId210"/>
    <p:sldId id="932" r:id="rId211"/>
    <p:sldId id="933" r:id="rId212"/>
    <p:sldId id="934" r:id="rId213"/>
    <p:sldId id="935" r:id="rId214"/>
    <p:sldId id="936" r:id="rId215"/>
    <p:sldId id="937" r:id="rId216"/>
    <p:sldId id="938" r:id="rId217"/>
    <p:sldId id="939" r:id="rId218"/>
    <p:sldId id="940" r:id="rId219"/>
    <p:sldId id="941" r:id="rId220"/>
    <p:sldId id="942" r:id="rId221"/>
    <p:sldId id="943" r:id="rId222"/>
    <p:sldId id="944" r:id="rId223"/>
    <p:sldId id="945" r:id="rId224"/>
    <p:sldId id="946" r:id="rId225"/>
    <p:sldId id="947" r:id="rId226"/>
    <p:sldId id="1097" r:id="rId227"/>
    <p:sldId id="1098" r:id="rId228"/>
    <p:sldId id="1099" r:id="rId229"/>
    <p:sldId id="1100" r:id="rId230"/>
    <p:sldId id="1101" r:id="rId231"/>
    <p:sldId id="1102" r:id="rId232"/>
    <p:sldId id="1103" r:id="rId233"/>
    <p:sldId id="1104" r:id="rId234"/>
    <p:sldId id="964" r:id="rId235"/>
    <p:sldId id="965" r:id="rId236"/>
    <p:sldId id="966" r:id="rId237"/>
    <p:sldId id="967" r:id="rId238"/>
    <p:sldId id="968" r:id="rId239"/>
    <p:sldId id="969" r:id="rId240"/>
    <p:sldId id="970" r:id="rId241"/>
    <p:sldId id="971" r:id="rId242"/>
    <p:sldId id="1113" r:id="rId243"/>
    <p:sldId id="1114" r:id="rId244"/>
    <p:sldId id="1115" r:id="rId245"/>
    <p:sldId id="1116" r:id="rId246"/>
    <p:sldId id="1117" r:id="rId247"/>
    <p:sldId id="1118" r:id="rId248"/>
    <p:sldId id="1119" r:id="rId249"/>
    <p:sldId id="1120" r:id="rId250"/>
    <p:sldId id="972" r:id="rId251"/>
    <p:sldId id="973" r:id="rId252"/>
    <p:sldId id="974" r:id="rId253"/>
    <p:sldId id="975" r:id="rId254"/>
    <p:sldId id="976" r:id="rId255"/>
    <p:sldId id="977" r:id="rId256"/>
    <p:sldId id="978" r:id="rId257"/>
    <p:sldId id="979" r:id="rId258"/>
    <p:sldId id="1077" r:id="rId259"/>
    <p:sldId id="1078" r:id="rId260"/>
    <p:sldId id="1079" r:id="rId261"/>
    <p:sldId id="1080" r:id="rId262"/>
    <p:sldId id="1081" r:id="rId263"/>
    <p:sldId id="1082" r:id="rId264"/>
    <p:sldId id="1083" r:id="rId265"/>
    <p:sldId id="1084" r:id="rId266"/>
    <p:sldId id="1093" r:id="rId267"/>
    <p:sldId id="1094" r:id="rId268"/>
    <p:sldId id="1095" r:id="rId269"/>
    <p:sldId id="1096" r:id="rId270"/>
    <p:sldId id="1085" r:id="rId271"/>
    <p:sldId id="1086" r:id="rId272"/>
    <p:sldId id="1087" r:id="rId273"/>
    <p:sldId id="1088" r:id="rId274"/>
    <p:sldId id="1089" r:id="rId275"/>
    <p:sldId id="1090" r:id="rId276"/>
    <p:sldId id="1091" r:id="rId277"/>
    <p:sldId id="1092" r:id="rId278"/>
    <p:sldId id="1121" r:id="rId279"/>
    <p:sldId id="1122" r:id="rId280"/>
    <p:sldId id="1123" r:id="rId281"/>
    <p:sldId id="1124" r:id="rId282"/>
    <p:sldId id="1125" r:id="rId283"/>
    <p:sldId id="1126" r:id="rId284"/>
    <p:sldId id="1127" r:id="rId285"/>
    <p:sldId id="1128" r:id="rId286"/>
    <p:sldId id="1129" r:id="rId287"/>
    <p:sldId id="1130" r:id="rId288"/>
    <p:sldId id="1131" r:id="rId289"/>
    <p:sldId id="1132" r:id="rId290"/>
    <p:sldId id="1133" r:id="rId291"/>
    <p:sldId id="1134" r:id="rId292"/>
    <p:sldId id="1135" r:id="rId293"/>
    <p:sldId id="1136" r:id="rId2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microsoft.com/office/2016/11/relationships/changesInfo" Target="changesInfos/changesInfo1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viewProps" Target="view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theme" Target="theme/theme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tableStyles" Target="tableStyle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Price" userId="45311d0e-980a-4dd1-9cd9-ed1a80e03dc6" providerId="ADAL" clId="{F1BAA66F-1767-4EA4-84EC-E51AEBA2002A}"/>
    <pc:docChg chg="undo custSel modSld">
      <pc:chgData name="Mike Price" userId="45311d0e-980a-4dd1-9cd9-ed1a80e03dc6" providerId="ADAL" clId="{F1BAA66F-1767-4EA4-84EC-E51AEBA2002A}" dt="2024-02-10T19:25:57.663" v="7" actId="1035"/>
      <pc:docMkLst>
        <pc:docMk/>
      </pc:docMkLst>
      <pc:sldChg chg="addSp delSp mod">
        <pc:chgData name="Mike Price" userId="45311d0e-980a-4dd1-9cd9-ed1a80e03dc6" providerId="ADAL" clId="{F1BAA66F-1767-4EA4-84EC-E51AEBA2002A}" dt="2024-02-10T19:24:32.598" v="1" actId="21"/>
        <pc:sldMkLst>
          <pc:docMk/>
          <pc:sldMk cId="3316626528" sldId="420"/>
        </pc:sldMkLst>
        <pc:picChg chg="add del">
          <ac:chgData name="Mike Price" userId="45311d0e-980a-4dd1-9cd9-ed1a80e03dc6" providerId="ADAL" clId="{F1BAA66F-1767-4EA4-84EC-E51AEBA2002A}" dt="2024-02-10T19:24:32.598" v="1" actId="21"/>
          <ac:picMkLst>
            <pc:docMk/>
            <pc:sldMk cId="3316626528" sldId="420"/>
            <ac:picMk id="3" creationId="{F31627FB-3FAC-4365-BB39-0E9D3C621DD2}"/>
          </ac:picMkLst>
        </pc:picChg>
      </pc:sldChg>
      <pc:sldChg chg="modSp mod">
        <pc:chgData name="Mike Price" userId="45311d0e-980a-4dd1-9cd9-ed1a80e03dc6" providerId="ADAL" clId="{F1BAA66F-1767-4EA4-84EC-E51AEBA2002A}" dt="2024-02-10T19:25:57.663" v="7" actId="1035"/>
        <pc:sldMkLst>
          <pc:docMk/>
          <pc:sldMk cId="2527362611" sldId="1070"/>
        </pc:sldMkLst>
        <pc:picChg chg="mod">
          <ac:chgData name="Mike Price" userId="45311d0e-980a-4dd1-9cd9-ed1a80e03dc6" providerId="ADAL" clId="{F1BAA66F-1767-4EA4-84EC-E51AEBA2002A}" dt="2024-02-10T19:25:57.663" v="7" actId="1035"/>
          <ac:picMkLst>
            <pc:docMk/>
            <pc:sldMk cId="2527362611" sldId="1070"/>
            <ac:picMk id="3" creationId="{CB0A6397-AABB-4EC6-B092-134D3FF0DBE5}"/>
          </ac:picMkLst>
        </pc:picChg>
      </pc:sldChg>
    </pc:docChg>
  </pc:docChgLst>
  <pc:docChgLst>
    <pc:chgData name="Mike Price" userId="45311d0e-980a-4dd1-9cd9-ed1a80e03dc6" providerId="ADAL" clId="{A3B2E820-BE30-464F-BE9A-42874DAA961B}"/>
    <pc:docChg chg="undo custSel modSld">
      <pc:chgData name="Mike Price" userId="45311d0e-980a-4dd1-9cd9-ed1a80e03dc6" providerId="ADAL" clId="{A3B2E820-BE30-464F-BE9A-42874DAA961B}" dt="2024-04-26T15:53:57.992" v="281" actId="1076"/>
      <pc:docMkLst>
        <pc:docMk/>
      </pc:docMkLst>
      <pc:sldChg chg="addSp modSp mod">
        <pc:chgData name="Mike Price" userId="45311d0e-980a-4dd1-9cd9-ed1a80e03dc6" providerId="ADAL" clId="{A3B2E820-BE30-464F-BE9A-42874DAA961B}" dt="2024-04-26T13:57:22.105" v="75" actId="1076"/>
        <pc:sldMkLst>
          <pc:docMk/>
          <pc:sldMk cId="942161278" sldId="411"/>
        </pc:sldMkLst>
        <pc:picChg chg="add mod">
          <ac:chgData name="Mike Price" userId="45311d0e-980a-4dd1-9cd9-ed1a80e03dc6" providerId="ADAL" clId="{A3B2E820-BE30-464F-BE9A-42874DAA961B}" dt="2024-04-26T13:57:22.105" v="75" actId="1076"/>
          <ac:picMkLst>
            <pc:docMk/>
            <pc:sldMk cId="942161278" sldId="411"/>
            <ac:picMk id="2" creationId="{047AB111-2432-FF4F-5656-2A014B49B982}"/>
          </ac:picMkLst>
        </pc:picChg>
        <pc:picChg chg="mod">
          <ac:chgData name="Mike Price" userId="45311d0e-980a-4dd1-9cd9-ed1a80e03dc6" providerId="ADAL" clId="{A3B2E820-BE30-464F-BE9A-42874DAA961B}" dt="2024-04-26T13:57:17.249" v="74" actId="1076"/>
          <ac:picMkLst>
            <pc:docMk/>
            <pc:sldMk cId="942161278" sldId="411"/>
            <ac:picMk id="3" creationId="{6E7125DC-DFBD-42D8-8066-8D500685CA37}"/>
          </ac:picMkLst>
        </pc:picChg>
      </pc:sldChg>
      <pc:sldChg chg="addSp modSp mod">
        <pc:chgData name="Mike Price" userId="45311d0e-980a-4dd1-9cd9-ed1a80e03dc6" providerId="ADAL" clId="{A3B2E820-BE30-464F-BE9A-42874DAA961B}" dt="2024-04-26T13:58:24.416" v="81" actId="1076"/>
        <pc:sldMkLst>
          <pc:docMk/>
          <pc:sldMk cId="2923270547" sldId="415"/>
        </pc:sldMkLst>
        <pc:picChg chg="add mod">
          <ac:chgData name="Mike Price" userId="45311d0e-980a-4dd1-9cd9-ed1a80e03dc6" providerId="ADAL" clId="{A3B2E820-BE30-464F-BE9A-42874DAA961B}" dt="2024-04-26T13:58:24.416" v="81" actId="1076"/>
          <ac:picMkLst>
            <pc:docMk/>
            <pc:sldMk cId="2923270547" sldId="415"/>
            <ac:picMk id="2" creationId="{46632595-024C-1A77-30EC-A5DE7FB76B76}"/>
          </ac:picMkLst>
        </pc:picChg>
        <pc:picChg chg="mod">
          <ac:chgData name="Mike Price" userId="45311d0e-980a-4dd1-9cd9-ed1a80e03dc6" providerId="ADAL" clId="{A3B2E820-BE30-464F-BE9A-42874DAA961B}" dt="2024-04-26T13:58:20.855" v="79" actId="1076"/>
          <ac:picMkLst>
            <pc:docMk/>
            <pc:sldMk cId="2923270547" sldId="415"/>
            <ac:picMk id="3" creationId="{9E1D7C5A-27FB-4F3B-B6E4-41E2F8CC32A6}"/>
          </ac:picMkLst>
        </pc:picChg>
      </pc:sldChg>
      <pc:sldChg chg="addSp modSp mod">
        <pc:chgData name="Mike Price" userId="45311d0e-980a-4dd1-9cd9-ed1a80e03dc6" providerId="ADAL" clId="{A3B2E820-BE30-464F-BE9A-42874DAA961B}" dt="2024-04-26T13:54:38.417" v="62" actId="1076"/>
        <pc:sldMkLst>
          <pc:docMk/>
          <pc:sldMk cId="3382584918" sldId="419"/>
        </pc:sldMkLst>
        <pc:picChg chg="mod">
          <ac:chgData name="Mike Price" userId="45311d0e-980a-4dd1-9cd9-ed1a80e03dc6" providerId="ADAL" clId="{A3B2E820-BE30-464F-BE9A-42874DAA961B}" dt="2024-04-26T13:54:35.658" v="61" actId="1076"/>
          <ac:picMkLst>
            <pc:docMk/>
            <pc:sldMk cId="3382584918" sldId="419"/>
            <ac:picMk id="2" creationId="{EB0C011B-DA4C-4AE6-957F-FE98256C7ED2}"/>
          </ac:picMkLst>
        </pc:picChg>
        <pc:picChg chg="add mod">
          <ac:chgData name="Mike Price" userId="45311d0e-980a-4dd1-9cd9-ed1a80e03dc6" providerId="ADAL" clId="{A3B2E820-BE30-464F-BE9A-42874DAA961B}" dt="2024-04-26T13:54:38.417" v="62" actId="1076"/>
          <ac:picMkLst>
            <pc:docMk/>
            <pc:sldMk cId="3382584918" sldId="419"/>
            <ac:picMk id="3" creationId="{7664C846-0FA9-BEE3-2013-C6AD87009943}"/>
          </ac:picMkLst>
        </pc:picChg>
      </pc:sldChg>
      <pc:sldChg chg="addSp modSp mod">
        <pc:chgData name="Mike Price" userId="45311d0e-980a-4dd1-9cd9-ed1a80e03dc6" providerId="ADAL" clId="{A3B2E820-BE30-464F-BE9A-42874DAA961B}" dt="2024-04-26T13:55:43.153" v="68" actId="1076"/>
        <pc:sldMkLst>
          <pc:docMk/>
          <pc:sldMk cId="3687201141" sldId="423"/>
        </pc:sldMkLst>
        <pc:picChg chg="mod">
          <ac:chgData name="Mike Price" userId="45311d0e-980a-4dd1-9cd9-ed1a80e03dc6" providerId="ADAL" clId="{A3B2E820-BE30-464F-BE9A-42874DAA961B}" dt="2024-04-26T13:55:41.353" v="67" actId="1076"/>
          <ac:picMkLst>
            <pc:docMk/>
            <pc:sldMk cId="3687201141" sldId="423"/>
            <ac:picMk id="2" creationId="{755C1A40-BE3B-4C3A-8408-46D41AC29AB0}"/>
          </ac:picMkLst>
        </pc:picChg>
        <pc:picChg chg="add mod">
          <ac:chgData name="Mike Price" userId="45311d0e-980a-4dd1-9cd9-ed1a80e03dc6" providerId="ADAL" clId="{A3B2E820-BE30-464F-BE9A-42874DAA961B}" dt="2024-04-26T13:55:43.153" v="68" actId="1076"/>
          <ac:picMkLst>
            <pc:docMk/>
            <pc:sldMk cId="3687201141" sldId="423"/>
            <ac:picMk id="3" creationId="{B567D860-4E94-D161-89F8-0A0159482851}"/>
          </ac:picMkLst>
        </pc:picChg>
      </pc:sldChg>
      <pc:sldChg chg="addSp modSp mod">
        <pc:chgData name="Mike Price" userId="45311d0e-980a-4dd1-9cd9-ed1a80e03dc6" providerId="ADAL" clId="{A3B2E820-BE30-464F-BE9A-42874DAA961B}" dt="2024-04-26T14:21:00.328" v="111" actId="1076"/>
        <pc:sldMkLst>
          <pc:docMk/>
          <pc:sldMk cId="643926812" sldId="427"/>
        </pc:sldMkLst>
        <pc:picChg chg="add mod">
          <ac:chgData name="Mike Price" userId="45311d0e-980a-4dd1-9cd9-ed1a80e03dc6" providerId="ADAL" clId="{A3B2E820-BE30-464F-BE9A-42874DAA961B}" dt="2024-04-26T14:21:00.328" v="111" actId="1076"/>
          <ac:picMkLst>
            <pc:docMk/>
            <pc:sldMk cId="643926812" sldId="427"/>
            <ac:picMk id="2" creationId="{4C8CC444-DD79-9A73-A423-A3428FE32C3E}"/>
          </ac:picMkLst>
        </pc:picChg>
        <pc:picChg chg="mod">
          <ac:chgData name="Mike Price" userId="45311d0e-980a-4dd1-9cd9-ed1a80e03dc6" providerId="ADAL" clId="{A3B2E820-BE30-464F-BE9A-42874DAA961B}" dt="2024-04-26T14:20:58.128" v="110" actId="1076"/>
          <ac:picMkLst>
            <pc:docMk/>
            <pc:sldMk cId="643926812" sldId="427"/>
            <ac:picMk id="3" creationId="{500B626C-08CF-42DA-B625-AE00E33091FB}"/>
          </ac:picMkLst>
        </pc:picChg>
      </pc:sldChg>
      <pc:sldChg chg="addSp modSp mod">
        <pc:chgData name="Mike Price" userId="45311d0e-980a-4dd1-9cd9-ed1a80e03dc6" providerId="ADAL" clId="{A3B2E820-BE30-464F-BE9A-42874DAA961B}" dt="2024-04-26T14:22:00.487" v="118" actId="1076"/>
        <pc:sldMkLst>
          <pc:docMk/>
          <pc:sldMk cId="1683288088" sldId="431"/>
        </pc:sldMkLst>
        <pc:picChg chg="add mod">
          <ac:chgData name="Mike Price" userId="45311d0e-980a-4dd1-9cd9-ed1a80e03dc6" providerId="ADAL" clId="{A3B2E820-BE30-464F-BE9A-42874DAA961B}" dt="2024-04-26T14:22:00.487" v="118" actId="1076"/>
          <ac:picMkLst>
            <pc:docMk/>
            <pc:sldMk cId="1683288088" sldId="431"/>
            <ac:picMk id="2" creationId="{4BA96571-0B4B-F391-6A49-498AF66D8244}"/>
          </ac:picMkLst>
        </pc:picChg>
        <pc:picChg chg="mod">
          <ac:chgData name="Mike Price" userId="45311d0e-980a-4dd1-9cd9-ed1a80e03dc6" providerId="ADAL" clId="{A3B2E820-BE30-464F-BE9A-42874DAA961B}" dt="2024-04-26T14:21:59.096" v="117" actId="1076"/>
          <ac:picMkLst>
            <pc:docMk/>
            <pc:sldMk cId="1683288088" sldId="431"/>
            <ac:picMk id="3" creationId="{217E279B-1950-44B4-998C-9ACD4BF79E50}"/>
          </ac:picMkLst>
        </pc:picChg>
      </pc:sldChg>
      <pc:sldChg chg="addSp modSp mod">
        <pc:chgData name="Mike Price" userId="45311d0e-980a-4dd1-9cd9-ed1a80e03dc6" providerId="ADAL" clId="{A3B2E820-BE30-464F-BE9A-42874DAA961B}" dt="2024-04-26T14:31:00.662" v="128" actId="1076"/>
        <pc:sldMkLst>
          <pc:docMk/>
          <pc:sldMk cId="3608670867" sldId="435"/>
        </pc:sldMkLst>
        <pc:spChg chg="mod">
          <ac:chgData name="Mike Price" userId="45311d0e-980a-4dd1-9cd9-ed1a80e03dc6" providerId="ADAL" clId="{A3B2E820-BE30-464F-BE9A-42874DAA961B}" dt="2024-04-26T14:30:30.124" v="119" actId="20577"/>
          <ac:spMkLst>
            <pc:docMk/>
            <pc:sldMk cId="3608670867" sldId="435"/>
            <ac:spMk id="5" creationId="{AE22EB17-2428-4F4D-9938-3E5B93EBF3BC}"/>
          </ac:spMkLst>
        </pc:spChg>
        <pc:picChg chg="add mod">
          <ac:chgData name="Mike Price" userId="45311d0e-980a-4dd1-9cd9-ed1a80e03dc6" providerId="ADAL" clId="{A3B2E820-BE30-464F-BE9A-42874DAA961B}" dt="2024-04-26T14:31:00.662" v="128" actId="1076"/>
          <ac:picMkLst>
            <pc:docMk/>
            <pc:sldMk cId="3608670867" sldId="435"/>
            <ac:picMk id="2" creationId="{C9B8EDAC-AF3C-54F5-C9F5-8D99866AA03D}"/>
          </ac:picMkLst>
        </pc:picChg>
        <pc:picChg chg="mod">
          <ac:chgData name="Mike Price" userId="45311d0e-980a-4dd1-9cd9-ed1a80e03dc6" providerId="ADAL" clId="{A3B2E820-BE30-464F-BE9A-42874DAA961B}" dt="2024-04-26T14:30:57.830" v="127" actId="1076"/>
          <ac:picMkLst>
            <pc:docMk/>
            <pc:sldMk cId="3608670867" sldId="435"/>
            <ac:picMk id="4" creationId="{75554F6B-A500-464D-A50B-99BA8D68E42E}"/>
          </ac:picMkLst>
        </pc:picChg>
      </pc:sldChg>
      <pc:sldChg chg="modSp mod">
        <pc:chgData name="Mike Price" userId="45311d0e-980a-4dd1-9cd9-ed1a80e03dc6" providerId="ADAL" clId="{A3B2E820-BE30-464F-BE9A-42874DAA961B}" dt="2024-04-26T14:30:32.091" v="120" actId="20577"/>
        <pc:sldMkLst>
          <pc:docMk/>
          <pc:sldMk cId="4007415435" sldId="436"/>
        </pc:sldMkLst>
        <pc:spChg chg="mod">
          <ac:chgData name="Mike Price" userId="45311d0e-980a-4dd1-9cd9-ed1a80e03dc6" providerId="ADAL" clId="{A3B2E820-BE30-464F-BE9A-42874DAA961B}" dt="2024-04-26T14:30:32.091" v="120" actId="20577"/>
          <ac:spMkLst>
            <pc:docMk/>
            <pc:sldMk cId="4007415435" sldId="436"/>
            <ac:spMk id="5" creationId="{AE22EB17-2428-4F4D-9938-3E5B93EBF3BC}"/>
          </ac:spMkLst>
        </pc:spChg>
      </pc:sldChg>
      <pc:sldChg chg="modSp mod">
        <pc:chgData name="Mike Price" userId="45311d0e-980a-4dd1-9cd9-ed1a80e03dc6" providerId="ADAL" clId="{A3B2E820-BE30-464F-BE9A-42874DAA961B}" dt="2024-04-26T14:30:34.210" v="121" actId="20577"/>
        <pc:sldMkLst>
          <pc:docMk/>
          <pc:sldMk cId="3244380834" sldId="437"/>
        </pc:sldMkLst>
        <pc:spChg chg="mod">
          <ac:chgData name="Mike Price" userId="45311d0e-980a-4dd1-9cd9-ed1a80e03dc6" providerId="ADAL" clId="{A3B2E820-BE30-464F-BE9A-42874DAA961B}" dt="2024-04-26T14:30:34.210" v="121" actId="20577"/>
          <ac:spMkLst>
            <pc:docMk/>
            <pc:sldMk cId="3244380834" sldId="437"/>
            <ac:spMk id="5" creationId="{AE22EB17-2428-4F4D-9938-3E5B93EBF3BC}"/>
          </ac:spMkLst>
        </pc:spChg>
      </pc:sldChg>
      <pc:sldChg chg="modSp mod">
        <pc:chgData name="Mike Price" userId="45311d0e-980a-4dd1-9cd9-ed1a80e03dc6" providerId="ADAL" clId="{A3B2E820-BE30-464F-BE9A-42874DAA961B}" dt="2024-04-26T14:30:36.056" v="122" actId="20577"/>
        <pc:sldMkLst>
          <pc:docMk/>
          <pc:sldMk cId="3699043617" sldId="438"/>
        </pc:sldMkLst>
        <pc:spChg chg="mod">
          <ac:chgData name="Mike Price" userId="45311d0e-980a-4dd1-9cd9-ed1a80e03dc6" providerId="ADAL" clId="{A3B2E820-BE30-464F-BE9A-42874DAA961B}" dt="2024-04-26T14:30:36.056" v="122" actId="20577"/>
          <ac:spMkLst>
            <pc:docMk/>
            <pc:sldMk cId="3699043617" sldId="438"/>
            <ac:spMk id="5" creationId="{AE22EB17-2428-4F4D-9938-3E5B93EBF3BC}"/>
          </ac:spMkLst>
        </pc:spChg>
      </pc:sldChg>
      <pc:sldChg chg="addSp modSp mod">
        <pc:chgData name="Mike Price" userId="45311d0e-980a-4dd1-9cd9-ed1a80e03dc6" providerId="ADAL" clId="{A3B2E820-BE30-464F-BE9A-42874DAA961B}" dt="2024-04-26T14:31:53.569" v="134" actId="1076"/>
        <pc:sldMkLst>
          <pc:docMk/>
          <pc:sldMk cId="2140011083" sldId="439"/>
        </pc:sldMkLst>
        <pc:picChg chg="mod">
          <ac:chgData name="Mike Price" userId="45311d0e-980a-4dd1-9cd9-ed1a80e03dc6" providerId="ADAL" clId="{A3B2E820-BE30-464F-BE9A-42874DAA961B}" dt="2024-04-26T14:31:49.033" v="133" actId="1076"/>
          <ac:picMkLst>
            <pc:docMk/>
            <pc:sldMk cId="2140011083" sldId="439"/>
            <ac:picMk id="2" creationId="{A3A5A4E8-BB7A-4DE6-86D5-E6BBAE558F22}"/>
          </ac:picMkLst>
        </pc:picChg>
        <pc:picChg chg="add mod">
          <ac:chgData name="Mike Price" userId="45311d0e-980a-4dd1-9cd9-ed1a80e03dc6" providerId="ADAL" clId="{A3B2E820-BE30-464F-BE9A-42874DAA961B}" dt="2024-04-26T14:31:53.569" v="134" actId="1076"/>
          <ac:picMkLst>
            <pc:docMk/>
            <pc:sldMk cId="2140011083" sldId="439"/>
            <ac:picMk id="3" creationId="{6CE826B5-22F8-DCC7-47DF-A62956A4B500}"/>
          </ac:picMkLst>
        </pc:picChg>
      </pc:sldChg>
      <pc:sldChg chg="addSp modSp mod">
        <pc:chgData name="Mike Price" userId="45311d0e-980a-4dd1-9cd9-ed1a80e03dc6" providerId="ADAL" clId="{A3B2E820-BE30-464F-BE9A-42874DAA961B}" dt="2024-04-26T14:05:03.308" v="87" actId="1076"/>
        <pc:sldMkLst>
          <pc:docMk/>
          <pc:sldMk cId="1471262530" sldId="475"/>
        </pc:sldMkLst>
        <pc:picChg chg="add mod">
          <ac:chgData name="Mike Price" userId="45311d0e-980a-4dd1-9cd9-ed1a80e03dc6" providerId="ADAL" clId="{A3B2E820-BE30-464F-BE9A-42874DAA961B}" dt="2024-04-26T14:05:03.308" v="87" actId="1076"/>
          <ac:picMkLst>
            <pc:docMk/>
            <pc:sldMk cId="1471262530" sldId="475"/>
            <ac:picMk id="2" creationId="{CBEF5029-6D98-E5DB-3E55-16B95C6559C7}"/>
          </ac:picMkLst>
        </pc:picChg>
        <pc:picChg chg="mod">
          <ac:chgData name="Mike Price" userId="45311d0e-980a-4dd1-9cd9-ed1a80e03dc6" providerId="ADAL" clId="{A3B2E820-BE30-464F-BE9A-42874DAA961B}" dt="2024-04-26T14:05:01.732" v="86" actId="1076"/>
          <ac:picMkLst>
            <pc:docMk/>
            <pc:sldMk cId="1471262530" sldId="475"/>
            <ac:picMk id="3" creationId="{CB25FD1F-0EB4-4F08-8631-B1D65B165930}"/>
          </ac:picMkLst>
        </pc:picChg>
      </pc:sldChg>
      <pc:sldChg chg="addSp modSp mod">
        <pc:chgData name="Mike Price" userId="45311d0e-980a-4dd1-9cd9-ed1a80e03dc6" providerId="ADAL" clId="{A3B2E820-BE30-464F-BE9A-42874DAA961B}" dt="2024-04-26T14:15:59.809" v="93" actId="1076"/>
        <pc:sldMkLst>
          <pc:docMk/>
          <pc:sldMk cId="2380476721" sldId="479"/>
        </pc:sldMkLst>
        <pc:picChg chg="add mod">
          <ac:chgData name="Mike Price" userId="45311d0e-980a-4dd1-9cd9-ed1a80e03dc6" providerId="ADAL" clId="{A3B2E820-BE30-464F-BE9A-42874DAA961B}" dt="2024-04-26T14:15:59.809" v="93" actId="1076"/>
          <ac:picMkLst>
            <pc:docMk/>
            <pc:sldMk cId="2380476721" sldId="479"/>
            <ac:picMk id="2" creationId="{B58CE384-2B99-43F3-A7F3-3458EDF90205}"/>
          </ac:picMkLst>
        </pc:picChg>
        <pc:picChg chg="mod">
          <ac:chgData name="Mike Price" userId="45311d0e-980a-4dd1-9cd9-ed1a80e03dc6" providerId="ADAL" clId="{A3B2E820-BE30-464F-BE9A-42874DAA961B}" dt="2024-04-26T14:15:57.001" v="92" actId="1076"/>
          <ac:picMkLst>
            <pc:docMk/>
            <pc:sldMk cId="2380476721" sldId="479"/>
            <ac:picMk id="3" creationId="{58C9DB16-1433-4354-9990-F294137A1992}"/>
          </ac:picMkLst>
        </pc:picChg>
      </pc:sldChg>
      <pc:sldChg chg="addSp modSp mod">
        <pc:chgData name="Mike Price" userId="45311d0e-980a-4dd1-9cd9-ed1a80e03dc6" providerId="ADAL" clId="{A3B2E820-BE30-464F-BE9A-42874DAA961B}" dt="2024-04-26T14:17:47.456" v="99" actId="1076"/>
        <pc:sldMkLst>
          <pc:docMk/>
          <pc:sldMk cId="95125349" sldId="483"/>
        </pc:sldMkLst>
        <pc:picChg chg="mod">
          <ac:chgData name="Mike Price" userId="45311d0e-980a-4dd1-9cd9-ed1a80e03dc6" providerId="ADAL" clId="{A3B2E820-BE30-464F-BE9A-42874DAA961B}" dt="2024-04-26T14:17:45.848" v="98" actId="1076"/>
          <ac:picMkLst>
            <pc:docMk/>
            <pc:sldMk cId="95125349" sldId="483"/>
            <ac:picMk id="2" creationId="{601C07DE-E1EE-4EF8-8956-64021E704F16}"/>
          </ac:picMkLst>
        </pc:picChg>
        <pc:picChg chg="add mod">
          <ac:chgData name="Mike Price" userId="45311d0e-980a-4dd1-9cd9-ed1a80e03dc6" providerId="ADAL" clId="{A3B2E820-BE30-464F-BE9A-42874DAA961B}" dt="2024-04-26T14:17:47.456" v="99" actId="1076"/>
          <ac:picMkLst>
            <pc:docMk/>
            <pc:sldMk cId="95125349" sldId="483"/>
            <ac:picMk id="3" creationId="{F10A0A26-7100-D145-7CEB-FCF08B602A0C}"/>
          </ac:picMkLst>
        </pc:picChg>
      </pc:sldChg>
      <pc:sldChg chg="addSp modSp mod">
        <pc:chgData name="Mike Price" userId="45311d0e-980a-4dd1-9cd9-ed1a80e03dc6" providerId="ADAL" clId="{A3B2E820-BE30-464F-BE9A-42874DAA961B}" dt="2024-04-26T14:18:49.752" v="105" actId="1076"/>
        <pc:sldMkLst>
          <pc:docMk/>
          <pc:sldMk cId="3886455643" sldId="487"/>
        </pc:sldMkLst>
        <pc:picChg chg="mod">
          <ac:chgData name="Mike Price" userId="45311d0e-980a-4dd1-9cd9-ed1a80e03dc6" providerId="ADAL" clId="{A3B2E820-BE30-464F-BE9A-42874DAA961B}" dt="2024-04-26T14:18:47.344" v="104" actId="1076"/>
          <ac:picMkLst>
            <pc:docMk/>
            <pc:sldMk cId="3886455643" sldId="487"/>
            <ac:picMk id="2" creationId="{4BAEA2D0-7254-4513-A243-2F356C8D95B3}"/>
          </ac:picMkLst>
        </pc:picChg>
        <pc:picChg chg="add mod">
          <ac:chgData name="Mike Price" userId="45311d0e-980a-4dd1-9cd9-ed1a80e03dc6" providerId="ADAL" clId="{A3B2E820-BE30-464F-BE9A-42874DAA961B}" dt="2024-04-26T14:18:49.752" v="105" actId="1076"/>
          <ac:picMkLst>
            <pc:docMk/>
            <pc:sldMk cId="3886455643" sldId="487"/>
            <ac:picMk id="3" creationId="{213E4BF9-AE16-757A-F7E7-894AA41828D6}"/>
          </ac:picMkLst>
        </pc:picChg>
      </pc:sldChg>
      <pc:sldChg chg="addSp modSp mod">
        <pc:chgData name="Mike Price" userId="45311d0e-980a-4dd1-9cd9-ed1a80e03dc6" providerId="ADAL" clId="{A3B2E820-BE30-464F-BE9A-42874DAA961B}" dt="2024-04-26T14:39:02.677" v="140" actId="1076"/>
        <pc:sldMkLst>
          <pc:docMk/>
          <pc:sldMk cId="3547680626" sldId="491"/>
        </pc:sldMkLst>
        <pc:picChg chg="mod">
          <ac:chgData name="Mike Price" userId="45311d0e-980a-4dd1-9cd9-ed1a80e03dc6" providerId="ADAL" clId="{A3B2E820-BE30-464F-BE9A-42874DAA961B}" dt="2024-04-26T14:38:59.105" v="139" actId="1076"/>
          <ac:picMkLst>
            <pc:docMk/>
            <pc:sldMk cId="3547680626" sldId="491"/>
            <ac:picMk id="2" creationId="{778D3F2A-D52C-4CE3-996C-4151AE461129}"/>
          </ac:picMkLst>
        </pc:picChg>
        <pc:picChg chg="add mod">
          <ac:chgData name="Mike Price" userId="45311d0e-980a-4dd1-9cd9-ed1a80e03dc6" providerId="ADAL" clId="{A3B2E820-BE30-464F-BE9A-42874DAA961B}" dt="2024-04-26T14:39:02.677" v="140" actId="1076"/>
          <ac:picMkLst>
            <pc:docMk/>
            <pc:sldMk cId="3547680626" sldId="491"/>
            <ac:picMk id="3" creationId="{5B7750FB-4D1C-D1ED-2B97-2AA6E0E050A3}"/>
          </ac:picMkLst>
        </pc:picChg>
      </pc:sldChg>
      <pc:sldChg chg="addSp modSp mod">
        <pc:chgData name="Mike Price" userId="45311d0e-980a-4dd1-9cd9-ed1a80e03dc6" providerId="ADAL" clId="{A3B2E820-BE30-464F-BE9A-42874DAA961B}" dt="2024-04-26T14:40:01.120" v="146" actId="1076"/>
        <pc:sldMkLst>
          <pc:docMk/>
          <pc:sldMk cId="1162040429" sldId="495"/>
        </pc:sldMkLst>
        <pc:picChg chg="mod">
          <ac:chgData name="Mike Price" userId="45311d0e-980a-4dd1-9cd9-ed1a80e03dc6" providerId="ADAL" clId="{A3B2E820-BE30-464F-BE9A-42874DAA961B}" dt="2024-04-26T14:39:58.825" v="145" actId="1076"/>
          <ac:picMkLst>
            <pc:docMk/>
            <pc:sldMk cId="1162040429" sldId="495"/>
            <ac:picMk id="2" creationId="{4B6B7782-32C5-4198-BA77-190EAB13467D}"/>
          </ac:picMkLst>
        </pc:picChg>
        <pc:picChg chg="add mod">
          <ac:chgData name="Mike Price" userId="45311d0e-980a-4dd1-9cd9-ed1a80e03dc6" providerId="ADAL" clId="{A3B2E820-BE30-464F-BE9A-42874DAA961B}" dt="2024-04-26T14:40:01.120" v="146" actId="1076"/>
          <ac:picMkLst>
            <pc:docMk/>
            <pc:sldMk cId="1162040429" sldId="495"/>
            <ac:picMk id="3" creationId="{3E3509EF-548D-9AB6-8054-CA0845133E78}"/>
          </ac:picMkLst>
        </pc:picChg>
      </pc:sldChg>
      <pc:sldChg chg="addSp modSp mod">
        <pc:chgData name="Mike Price" userId="45311d0e-980a-4dd1-9cd9-ed1a80e03dc6" providerId="ADAL" clId="{A3B2E820-BE30-464F-BE9A-42874DAA961B}" dt="2024-04-26T14:41:10.243" v="152" actId="1076"/>
        <pc:sldMkLst>
          <pc:docMk/>
          <pc:sldMk cId="3203703231" sldId="499"/>
        </pc:sldMkLst>
        <pc:picChg chg="mod">
          <ac:chgData name="Mike Price" userId="45311d0e-980a-4dd1-9cd9-ed1a80e03dc6" providerId="ADAL" clId="{A3B2E820-BE30-464F-BE9A-42874DAA961B}" dt="2024-04-26T14:41:07.459" v="151" actId="1076"/>
          <ac:picMkLst>
            <pc:docMk/>
            <pc:sldMk cId="3203703231" sldId="499"/>
            <ac:picMk id="2" creationId="{5928B42A-65E2-4DAF-A91F-CF3301B730D5}"/>
          </ac:picMkLst>
        </pc:picChg>
        <pc:picChg chg="add mod">
          <ac:chgData name="Mike Price" userId="45311d0e-980a-4dd1-9cd9-ed1a80e03dc6" providerId="ADAL" clId="{A3B2E820-BE30-464F-BE9A-42874DAA961B}" dt="2024-04-26T14:41:10.243" v="152" actId="1076"/>
          <ac:picMkLst>
            <pc:docMk/>
            <pc:sldMk cId="3203703231" sldId="499"/>
            <ac:picMk id="3" creationId="{3952AD10-EE84-ADE9-34D8-36C90A82BA85}"/>
          </ac:picMkLst>
        </pc:picChg>
      </pc:sldChg>
      <pc:sldChg chg="addSp modSp mod">
        <pc:chgData name="Mike Price" userId="45311d0e-980a-4dd1-9cd9-ed1a80e03dc6" providerId="ADAL" clId="{A3B2E820-BE30-464F-BE9A-42874DAA961B}" dt="2024-04-26T14:42:07.799" v="158" actId="1076"/>
        <pc:sldMkLst>
          <pc:docMk/>
          <pc:sldMk cId="3656001307" sldId="503"/>
        </pc:sldMkLst>
        <pc:picChg chg="add mod">
          <ac:chgData name="Mike Price" userId="45311d0e-980a-4dd1-9cd9-ed1a80e03dc6" providerId="ADAL" clId="{A3B2E820-BE30-464F-BE9A-42874DAA961B}" dt="2024-04-26T14:42:07.799" v="158" actId="1076"/>
          <ac:picMkLst>
            <pc:docMk/>
            <pc:sldMk cId="3656001307" sldId="503"/>
            <ac:picMk id="2" creationId="{E2C1274D-BCB8-8464-8C0A-2C84BD7037C5}"/>
          </ac:picMkLst>
        </pc:picChg>
        <pc:picChg chg="mod">
          <ac:chgData name="Mike Price" userId="45311d0e-980a-4dd1-9cd9-ed1a80e03dc6" providerId="ADAL" clId="{A3B2E820-BE30-464F-BE9A-42874DAA961B}" dt="2024-04-26T14:42:03.663" v="157" actId="1076"/>
          <ac:picMkLst>
            <pc:docMk/>
            <pc:sldMk cId="3656001307" sldId="503"/>
            <ac:picMk id="3" creationId="{A01ED96B-1B0A-4079-9352-EE7266BDF615}"/>
          </ac:picMkLst>
        </pc:picChg>
      </pc:sldChg>
      <pc:sldChg chg="addSp modSp mod">
        <pc:chgData name="Mike Price" userId="45311d0e-980a-4dd1-9cd9-ed1a80e03dc6" providerId="ADAL" clId="{A3B2E820-BE30-464F-BE9A-42874DAA961B}" dt="2024-04-26T14:50:06.479" v="164" actId="1076"/>
        <pc:sldMkLst>
          <pc:docMk/>
          <pc:sldMk cId="1249025375" sldId="508"/>
        </pc:sldMkLst>
        <pc:picChg chg="mod">
          <ac:chgData name="Mike Price" userId="45311d0e-980a-4dd1-9cd9-ed1a80e03dc6" providerId="ADAL" clId="{A3B2E820-BE30-464F-BE9A-42874DAA961B}" dt="2024-04-26T14:50:04.849" v="163" actId="1076"/>
          <ac:picMkLst>
            <pc:docMk/>
            <pc:sldMk cId="1249025375" sldId="508"/>
            <ac:picMk id="2" creationId="{F0ABF2C9-5FEE-44FD-894C-63DCD7C6FD7F}"/>
          </ac:picMkLst>
        </pc:picChg>
        <pc:picChg chg="add mod">
          <ac:chgData name="Mike Price" userId="45311d0e-980a-4dd1-9cd9-ed1a80e03dc6" providerId="ADAL" clId="{A3B2E820-BE30-464F-BE9A-42874DAA961B}" dt="2024-04-26T14:50:06.479" v="164" actId="1076"/>
          <ac:picMkLst>
            <pc:docMk/>
            <pc:sldMk cId="1249025375" sldId="508"/>
            <ac:picMk id="3" creationId="{27166AE0-FAFE-72E8-68D1-9391F4D8E35D}"/>
          </ac:picMkLst>
        </pc:picChg>
      </pc:sldChg>
      <pc:sldChg chg="addSp modSp mod">
        <pc:chgData name="Mike Price" userId="45311d0e-980a-4dd1-9cd9-ed1a80e03dc6" providerId="ADAL" clId="{A3B2E820-BE30-464F-BE9A-42874DAA961B}" dt="2024-04-26T14:50:51.164" v="170" actId="1076"/>
        <pc:sldMkLst>
          <pc:docMk/>
          <pc:sldMk cId="3704634172" sldId="512"/>
        </pc:sldMkLst>
        <pc:picChg chg="mod">
          <ac:chgData name="Mike Price" userId="45311d0e-980a-4dd1-9cd9-ed1a80e03dc6" providerId="ADAL" clId="{A3B2E820-BE30-464F-BE9A-42874DAA961B}" dt="2024-04-26T14:50:49.997" v="169" actId="1076"/>
          <ac:picMkLst>
            <pc:docMk/>
            <pc:sldMk cId="3704634172" sldId="512"/>
            <ac:picMk id="2" creationId="{70342D3D-580E-446D-B953-BF2E9EB076F3}"/>
          </ac:picMkLst>
        </pc:picChg>
        <pc:picChg chg="add mod">
          <ac:chgData name="Mike Price" userId="45311d0e-980a-4dd1-9cd9-ed1a80e03dc6" providerId="ADAL" clId="{A3B2E820-BE30-464F-BE9A-42874DAA961B}" dt="2024-04-26T14:50:51.164" v="170" actId="1076"/>
          <ac:picMkLst>
            <pc:docMk/>
            <pc:sldMk cId="3704634172" sldId="512"/>
            <ac:picMk id="3" creationId="{7C6AFE09-8291-BA7C-E359-5D920B52F3F7}"/>
          </ac:picMkLst>
        </pc:picChg>
      </pc:sldChg>
      <pc:sldChg chg="addSp modSp mod">
        <pc:chgData name="Mike Price" userId="45311d0e-980a-4dd1-9cd9-ed1a80e03dc6" providerId="ADAL" clId="{A3B2E820-BE30-464F-BE9A-42874DAA961B}" dt="2024-04-26T14:51:43.445" v="176" actId="1076"/>
        <pc:sldMkLst>
          <pc:docMk/>
          <pc:sldMk cId="2997744754" sldId="516"/>
        </pc:sldMkLst>
        <pc:picChg chg="add mod">
          <ac:chgData name="Mike Price" userId="45311d0e-980a-4dd1-9cd9-ed1a80e03dc6" providerId="ADAL" clId="{A3B2E820-BE30-464F-BE9A-42874DAA961B}" dt="2024-04-26T14:51:43.445" v="176" actId="1076"/>
          <ac:picMkLst>
            <pc:docMk/>
            <pc:sldMk cId="2997744754" sldId="516"/>
            <ac:picMk id="2" creationId="{32D2B757-78F3-4C32-15AF-2CB5378CC6CE}"/>
          </ac:picMkLst>
        </pc:picChg>
        <pc:picChg chg="mod">
          <ac:chgData name="Mike Price" userId="45311d0e-980a-4dd1-9cd9-ed1a80e03dc6" providerId="ADAL" clId="{A3B2E820-BE30-464F-BE9A-42874DAA961B}" dt="2024-04-26T14:51:41.245" v="175" actId="1076"/>
          <ac:picMkLst>
            <pc:docMk/>
            <pc:sldMk cId="2997744754" sldId="516"/>
            <ac:picMk id="3" creationId="{75461C48-CC32-4EBE-AE3D-B26149C14263}"/>
          </ac:picMkLst>
        </pc:picChg>
      </pc:sldChg>
      <pc:sldChg chg="addSp modSp mod">
        <pc:chgData name="Mike Price" userId="45311d0e-980a-4dd1-9cd9-ed1a80e03dc6" providerId="ADAL" clId="{A3B2E820-BE30-464F-BE9A-42874DAA961B}" dt="2024-04-26T14:52:27.681" v="182" actId="1076"/>
        <pc:sldMkLst>
          <pc:docMk/>
          <pc:sldMk cId="3681226935" sldId="520"/>
        </pc:sldMkLst>
        <pc:picChg chg="add mod">
          <ac:chgData name="Mike Price" userId="45311d0e-980a-4dd1-9cd9-ed1a80e03dc6" providerId="ADAL" clId="{A3B2E820-BE30-464F-BE9A-42874DAA961B}" dt="2024-04-26T14:52:27.681" v="182" actId="1076"/>
          <ac:picMkLst>
            <pc:docMk/>
            <pc:sldMk cId="3681226935" sldId="520"/>
            <ac:picMk id="2" creationId="{098708FA-B9E1-0DF5-BA84-47DC8EA9DFC7}"/>
          </ac:picMkLst>
        </pc:picChg>
        <pc:picChg chg="mod">
          <ac:chgData name="Mike Price" userId="45311d0e-980a-4dd1-9cd9-ed1a80e03dc6" providerId="ADAL" clId="{A3B2E820-BE30-464F-BE9A-42874DAA961B}" dt="2024-04-26T14:52:26.089" v="181" actId="1076"/>
          <ac:picMkLst>
            <pc:docMk/>
            <pc:sldMk cId="3681226935" sldId="520"/>
            <ac:picMk id="3" creationId="{818DFFDB-2B1A-4D2A-9935-FF39E5E8BDB4}"/>
          </ac:picMkLst>
        </pc:picChg>
      </pc:sldChg>
      <pc:sldChg chg="addSp modSp mod">
        <pc:chgData name="Mike Price" userId="45311d0e-980a-4dd1-9cd9-ed1a80e03dc6" providerId="ADAL" clId="{A3B2E820-BE30-464F-BE9A-42874DAA961B}" dt="2024-04-26T14:59:58.974" v="188" actId="1076"/>
        <pc:sldMkLst>
          <pc:docMk/>
          <pc:sldMk cId="355430175" sldId="556"/>
        </pc:sldMkLst>
        <pc:picChg chg="add mod">
          <ac:chgData name="Mike Price" userId="45311d0e-980a-4dd1-9cd9-ed1a80e03dc6" providerId="ADAL" clId="{A3B2E820-BE30-464F-BE9A-42874DAA961B}" dt="2024-04-26T14:59:58.974" v="188" actId="1076"/>
          <ac:picMkLst>
            <pc:docMk/>
            <pc:sldMk cId="355430175" sldId="556"/>
            <ac:picMk id="2" creationId="{CC0350B4-F95B-893D-75AF-55C9ABE401FA}"/>
          </ac:picMkLst>
        </pc:picChg>
        <pc:picChg chg="mod">
          <ac:chgData name="Mike Price" userId="45311d0e-980a-4dd1-9cd9-ed1a80e03dc6" providerId="ADAL" clId="{A3B2E820-BE30-464F-BE9A-42874DAA961B}" dt="2024-04-26T14:59:56.983" v="187" actId="1076"/>
          <ac:picMkLst>
            <pc:docMk/>
            <pc:sldMk cId="355430175" sldId="556"/>
            <ac:picMk id="3" creationId="{2C48AFB3-84A9-49EA-97FB-CDA7F3BE3FDE}"/>
          </ac:picMkLst>
        </pc:picChg>
      </pc:sldChg>
      <pc:sldChg chg="addSp modSp mod">
        <pc:chgData name="Mike Price" userId="45311d0e-980a-4dd1-9cd9-ed1a80e03dc6" providerId="ADAL" clId="{A3B2E820-BE30-464F-BE9A-42874DAA961B}" dt="2024-04-26T15:01:08.748" v="194" actId="1076"/>
        <pc:sldMkLst>
          <pc:docMk/>
          <pc:sldMk cId="1255182369" sldId="560"/>
        </pc:sldMkLst>
        <pc:picChg chg="add mod">
          <ac:chgData name="Mike Price" userId="45311d0e-980a-4dd1-9cd9-ed1a80e03dc6" providerId="ADAL" clId="{A3B2E820-BE30-464F-BE9A-42874DAA961B}" dt="2024-04-26T15:01:08.748" v="194" actId="1076"/>
          <ac:picMkLst>
            <pc:docMk/>
            <pc:sldMk cId="1255182369" sldId="560"/>
            <ac:picMk id="2" creationId="{986C940D-403E-3EE0-BC56-38398C4076EA}"/>
          </ac:picMkLst>
        </pc:picChg>
        <pc:picChg chg="mod">
          <ac:chgData name="Mike Price" userId="45311d0e-980a-4dd1-9cd9-ed1a80e03dc6" providerId="ADAL" clId="{A3B2E820-BE30-464F-BE9A-42874DAA961B}" dt="2024-04-26T15:01:06.868" v="193" actId="1076"/>
          <ac:picMkLst>
            <pc:docMk/>
            <pc:sldMk cId="1255182369" sldId="560"/>
            <ac:picMk id="3" creationId="{5A54FC36-DEE3-4225-AFA9-8F2FE6B5E3B5}"/>
          </ac:picMkLst>
        </pc:picChg>
      </pc:sldChg>
      <pc:sldChg chg="addSp modSp mod">
        <pc:chgData name="Mike Price" userId="45311d0e-980a-4dd1-9cd9-ed1a80e03dc6" providerId="ADAL" clId="{A3B2E820-BE30-464F-BE9A-42874DAA961B}" dt="2024-04-26T15:03:23.729" v="200" actId="1076"/>
        <pc:sldMkLst>
          <pc:docMk/>
          <pc:sldMk cId="4114587213" sldId="564"/>
        </pc:sldMkLst>
        <pc:picChg chg="mod">
          <ac:chgData name="Mike Price" userId="45311d0e-980a-4dd1-9cd9-ed1a80e03dc6" providerId="ADAL" clId="{A3B2E820-BE30-464F-BE9A-42874DAA961B}" dt="2024-04-26T15:03:21.274" v="199" actId="1076"/>
          <ac:picMkLst>
            <pc:docMk/>
            <pc:sldMk cId="4114587213" sldId="564"/>
            <ac:picMk id="2" creationId="{00D9CB46-2C5D-4B32-8D8F-172CE878782C}"/>
          </ac:picMkLst>
        </pc:picChg>
        <pc:picChg chg="add mod">
          <ac:chgData name="Mike Price" userId="45311d0e-980a-4dd1-9cd9-ed1a80e03dc6" providerId="ADAL" clId="{A3B2E820-BE30-464F-BE9A-42874DAA961B}" dt="2024-04-26T15:03:23.729" v="200" actId="1076"/>
          <ac:picMkLst>
            <pc:docMk/>
            <pc:sldMk cId="4114587213" sldId="564"/>
            <ac:picMk id="3" creationId="{2C2DF3C4-556B-9C69-78A2-C06175B41C6D}"/>
          </ac:picMkLst>
        </pc:picChg>
      </pc:sldChg>
      <pc:sldChg chg="addSp modSp mod">
        <pc:chgData name="Mike Price" userId="45311d0e-980a-4dd1-9cd9-ed1a80e03dc6" providerId="ADAL" clId="{A3B2E820-BE30-464F-BE9A-42874DAA961B}" dt="2024-04-26T15:04:32.361" v="206" actId="1076"/>
        <pc:sldMkLst>
          <pc:docMk/>
          <pc:sldMk cId="943761463" sldId="568"/>
        </pc:sldMkLst>
        <pc:picChg chg="mod">
          <ac:chgData name="Mike Price" userId="45311d0e-980a-4dd1-9cd9-ed1a80e03dc6" providerId="ADAL" clId="{A3B2E820-BE30-464F-BE9A-42874DAA961B}" dt="2024-04-26T15:04:27.609" v="205" actId="1076"/>
          <ac:picMkLst>
            <pc:docMk/>
            <pc:sldMk cId="943761463" sldId="568"/>
            <ac:picMk id="2" creationId="{16DBC177-768A-4A4A-90A3-27C803920F1C}"/>
          </ac:picMkLst>
        </pc:picChg>
        <pc:picChg chg="add mod">
          <ac:chgData name="Mike Price" userId="45311d0e-980a-4dd1-9cd9-ed1a80e03dc6" providerId="ADAL" clId="{A3B2E820-BE30-464F-BE9A-42874DAA961B}" dt="2024-04-26T15:04:32.361" v="206" actId="1076"/>
          <ac:picMkLst>
            <pc:docMk/>
            <pc:sldMk cId="943761463" sldId="568"/>
            <ac:picMk id="3" creationId="{FA75B7D0-DFCD-B208-11FB-6A3AEF8D266B}"/>
          </ac:picMkLst>
        </pc:picChg>
      </pc:sldChg>
      <pc:sldChg chg="addSp modSp mod">
        <pc:chgData name="Mike Price" userId="45311d0e-980a-4dd1-9cd9-ed1a80e03dc6" providerId="ADAL" clId="{A3B2E820-BE30-464F-BE9A-42874DAA961B}" dt="2024-04-26T15:14:55.425" v="212" actId="1076"/>
        <pc:sldMkLst>
          <pc:docMk/>
          <pc:sldMk cId="1327693100" sldId="572"/>
        </pc:sldMkLst>
        <pc:picChg chg="mod">
          <ac:chgData name="Mike Price" userId="45311d0e-980a-4dd1-9cd9-ed1a80e03dc6" providerId="ADAL" clId="{A3B2E820-BE30-464F-BE9A-42874DAA961B}" dt="2024-04-26T15:14:53.944" v="211" actId="1076"/>
          <ac:picMkLst>
            <pc:docMk/>
            <pc:sldMk cId="1327693100" sldId="572"/>
            <ac:picMk id="2" creationId="{0E470C7A-5C47-4478-9910-13824DAF1FCF}"/>
          </ac:picMkLst>
        </pc:picChg>
        <pc:picChg chg="add mod">
          <ac:chgData name="Mike Price" userId="45311d0e-980a-4dd1-9cd9-ed1a80e03dc6" providerId="ADAL" clId="{A3B2E820-BE30-464F-BE9A-42874DAA961B}" dt="2024-04-26T15:14:55.425" v="212" actId="1076"/>
          <ac:picMkLst>
            <pc:docMk/>
            <pc:sldMk cId="1327693100" sldId="572"/>
            <ac:picMk id="3" creationId="{2290C8C6-257F-CD1B-F300-B54FA0394A0A}"/>
          </ac:picMkLst>
        </pc:picChg>
      </pc:sldChg>
      <pc:sldChg chg="addSp modSp mod">
        <pc:chgData name="Mike Price" userId="45311d0e-980a-4dd1-9cd9-ed1a80e03dc6" providerId="ADAL" clId="{A3B2E820-BE30-464F-BE9A-42874DAA961B}" dt="2024-04-26T15:15:51.520" v="218" actId="1076"/>
        <pc:sldMkLst>
          <pc:docMk/>
          <pc:sldMk cId="1055264255" sldId="576"/>
        </pc:sldMkLst>
        <pc:picChg chg="mod">
          <ac:chgData name="Mike Price" userId="45311d0e-980a-4dd1-9cd9-ed1a80e03dc6" providerId="ADAL" clId="{A3B2E820-BE30-464F-BE9A-42874DAA961B}" dt="2024-04-26T15:15:48.792" v="217" actId="1076"/>
          <ac:picMkLst>
            <pc:docMk/>
            <pc:sldMk cId="1055264255" sldId="576"/>
            <ac:picMk id="2" creationId="{FBECBD45-EE17-4ECD-8B5C-57CB9D4C422D}"/>
          </ac:picMkLst>
        </pc:picChg>
        <pc:picChg chg="add mod">
          <ac:chgData name="Mike Price" userId="45311d0e-980a-4dd1-9cd9-ed1a80e03dc6" providerId="ADAL" clId="{A3B2E820-BE30-464F-BE9A-42874DAA961B}" dt="2024-04-26T15:15:51.520" v="218" actId="1076"/>
          <ac:picMkLst>
            <pc:docMk/>
            <pc:sldMk cId="1055264255" sldId="576"/>
            <ac:picMk id="3" creationId="{6A71F8F2-A798-61D9-6495-467793C6985E}"/>
          </ac:picMkLst>
        </pc:picChg>
      </pc:sldChg>
      <pc:sldChg chg="addSp modSp mod">
        <pc:chgData name="Mike Price" userId="45311d0e-980a-4dd1-9cd9-ed1a80e03dc6" providerId="ADAL" clId="{A3B2E820-BE30-464F-BE9A-42874DAA961B}" dt="2024-04-26T15:17:14.617" v="224" actId="1076"/>
        <pc:sldMkLst>
          <pc:docMk/>
          <pc:sldMk cId="539243429" sldId="580"/>
        </pc:sldMkLst>
        <pc:picChg chg="add mod">
          <ac:chgData name="Mike Price" userId="45311d0e-980a-4dd1-9cd9-ed1a80e03dc6" providerId="ADAL" clId="{A3B2E820-BE30-464F-BE9A-42874DAA961B}" dt="2024-04-26T15:17:14.617" v="224" actId="1076"/>
          <ac:picMkLst>
            <pc:docMk/>
            <pc:sldMk cId="539243429" sldId="580"/>
            <ac:picMk id="2" creationId="{45E9F69C-E7B1-D413-DC92-D8A7F9C35A62}"/>
          </ac:picMkLst>
        </pc:picChg>
        <pc:picChg chg="mod">
          <ac:chgData name="Mike Price" userId="45311d0e-980a-4dd1-9cd9-ed1a80e03dc6" providerId="ADAL" clId="{A3B2E820-BE30-464F-BE9A-42874DAA961B}" dt="2024-04-26T15:17:12.903" v="223" actId="1076"/>
          <ac:picMkLst>
            <pc:docMk/>
            <pc:sldMk cId="539243429" sldId="580"/>
            <ac:picMk id="3" creationId="{CE4F823A-A575-4F6A-9602-C3CA9FF459E0}"/>
          </ac:picMkLst>
        </pc:picChg>
      </pc:sldChg>
      <pc:sldChg chg="addSp modSp mod">
        <pc:chgData name="Mike Price" userId="45311d0e-980a-4dd1-9cd9-ed1a80e03dc6" providerId="ADAL" clId="{A3B2E820-BE30-464F-BE9A-42874DAA961B}" dt="2024-04-26T15:18:10.231" v="230" actId="1076"/>
        <pc:sldMkLst>
          <pc:docMk/>
          <pc:sldMk cId="1396119853" sldId="584"/>
        </pc:sldMkLst>
        <pc:picChg chg="add mod">
          <ac:chgData name="Mike Price" userId="45311d0e-980a-4dd1-9cd9-ed1a80e03dc6" providerId="ADAL" clId="{A3B2E820-BE30-464F-BE9A-42874DAA961B}" dt="2024-04-26T15:18:10.231" v="230" actId="1076"/>
          <ac:picMkLst>
            <pc:docMk/>
            <pc:sldMk cId="1396119853" sldId="584"/>
            <ac:picMk id="2" creationId="{41A9CCE2-FF16-F28C-3767-74BAFBA66ABD}"/>
          </ac:picMkLst>
        </pc:picChg>
        <pc:picChg chg="mod">
          <ac:chgData name="Mike Price" userId="45311d0e-980a-4dd1-9cd9-ed1a80e03dc6" providerId="ADAL" clId="{A3B2E820-BE30-464F-BE9A-42874DAA961B}" dt="2024-04-26T15:18:07.656" v="229" actId="1076"/>
          <ac:picMkLst>
            <pc:docMk/>
            <pc:sldMk cId="1396119853" sldId="584"/>
            <ac:picMk id="3" creationId="{2E535311-AA07-4E88-B8C4-EA2CFAF82EB1}"/>
          </ac:picMkLst>
        </pc:picChg>
      </pc:sldChg>
      <pc:sldChg chg="addSp modSp mod">
        <pc:chgData name="Mike Price" userId="45311d0e-980a-4dd1-9cd9-ed1a80e03dc6" providerId="ADAL" clId="{A3B2E820-BE30-464F-BE9A-42874DAA961B}" dt="2024-04-26T15:40:05.613" v="236" actId="1076"/>
        <pc:sldMkLst>
          <pc:docMk/>
          <pc:sldMk cId="3195812285" sldId="588"/>
        </pc:sldMkLst>
        <pc:picChg chg="add mod">
          <ac:chgData name="Mike Price" userId="45311d0e-980a-4dd1-9cd9-ed1a80e03dc6" providerId="ADAL" clId="{A3B2E820-BE30-464F-BE9A-42874DAA961B}" dt="2024-04-26T15:40:05.613" v="236" actId="1076"/>
          <ac:picMkLst>
            <pc:docMk/>
            <pc:sldMk cId="3195812285" sldId="588"/>
            <ac:picMk id="2" creationId="{FA9E709E-2B49-E3C1-E0EF-C40AAA4FCDD5}"/>
          </ac:picMkLst>
        </pc:picChg>
        <pc:picChg chg="mod">
          <ac:chgData name="Mike Price" userId="45311d0e-980a-4dd1-9cd9-ed1a80e03dc6" providerId="ADAL" clId="{A3B2E820-BE30-464F-BE9A-42874DAA961B}" dt="2024-04-26T15:40:03.349" v="235" actId="1076"/>
          <ac:picMkLst>
            <pc:docMk/>
            <pc:sldMk cId="3195812285" sldId="588"/>
            <ac:picMk id="3" creationId="{351F3F34-54B8-4EDF-B804-792825C176BC}"/>
          </ac:picMkLst>
        </pc:picChg>
      </pc:sldChg>
      <pc:sldChg chg="addSp modSp mod">
        <pc:chgData name="Mike Price" userId="45311d0e-980a-4dd1-9cd9-ed1a80e03dc6" providerId="ADAL" clId="{A3B2E820-BE30-464F-BE9A-42874DAA961B}" dt="2024-04-26T15:41:01.943" v="242" actId="1076"/>
        <pc:sldMkLst>
          <pc:docMk/>
          <pc:sldMk cId="2891752872" sldId="592"/>
        </pc:sldMkLst>
        <pc:picChg chg="add mod">
          <ac:chgData name="Mike Price" userId="45311d0e-980a-4dd1-9cd9-ed1a80e03dc6" providerId="ADAL" clId="{A3B2E820-BE30-464F-BE9A-42874DAA961B}" dt="2024-04-26T15:41:01.943" v="242" actId="1076"/>
          <ac:picMkLst>
            <pc:docMk/>
            <pc:sldMk cId="2891752872" sldId="592"/>
            <ac:picMk id="2" creationId="{84C5260D-AE94-BFD6-D9F0-1F1CB7ACBE31}"/>
          </ac:picMkLst>
        </pc:picChg>
        <pc:picChg chg="mod">
          <ac:chgData name="Mike Price" userId="45311d0e-980a-4dd1-9cd9-ed1a80e03dc6" providerId="ADAL" clId="{A3B2E820-BE30-464F-BE9A-42874DAA961B}" dt="2024-04-26T15:40:59.950" v="241" actId="1076"/>
          <ac:picMkLst>
            <pc:docMk/>
            <pc:sldMk cId="2891752872" sldId="592"/>
            <ac:picMk id="3" creationId="{E17A7D39-4869-4862-9F77-BF33A57FF672}"/>
          </ac:picMkLst>
        </pc:picChg>
      </pc:sldChg>
      <pc:sldChg chg="addSp modSp mod">
        <pc:chgData name="Mike Price" userId="45311d0e-980a-4dd1-9cd9-ed1a80e03dc6" providerId="ADAL" clId="{A3B2E820-BE30-464F-BE9A-42874DAA961B}" dt="2024-04-26T15:42:25.309" v="248" actId="1076"/>
        <pc:sldMkLst>
          <pc:docMk/>
          <pc:sldMk cId="704515130" sldId="596"/>
        </pc:sldMkLst>
        <pc:picChg chg="mod">
          <ac:chgData name="Mike Price" userId="45311d0e-980a-4dd1-9cd9-ed1a80e03dc6" providerId="ADAL" clId="{A3B2E820-BE30-464F-BE9A-42874DAA961B}" dt="2024-04-26T15:42:22.781" v="247" actId="1076"/>
          <ac:picMkLst>
            <pc:docMk/>
            <pc:sldMk cId="704515130" sldId="596"/>
            <ac:picMk id="2" creationId="{1F11DDCB-103D-4616-B570-B69990A96102}"/>
          </ac:picMkLst>
        </pc:picChg>
        <pc:picChg chg="add mod">
          <ac:chgData name="Mike Price" userId="45311d0e-980a-4dd1-9cd9-ed1a80e03dc6" providerId="ADAL" clId="{A3B2E820-BE30-464F-BE9A-42874DAA961B}" dt="2024-04-26T15:42:25.309" v="248" actId="1076"/>
          <ac:picMkLst>
            <pc:docMk/>
            <pc:sldMk cId="704515130" sldId="596"/>
            <ac:picMk id="3" creationId="{E1566D97-B1D9-D2A7-E3D4-DD5336F02120}"/>
          </ac:picMkLst>
        </pc:picChg>
      </pc:sldChg>
      <pc:sldChg chg="addSp modSp mod">
        <pc:chgData name="Mike Price" userId="45311d0e-980a-4dd1-9cd9-ed1a80e03dc6" providerId="ADAL" clId="{A3B2E820-BE30-464F-BE9A-42874DAA961B}" dt="2024-04-26T15:43:48.588" v="257" actId="1076"/>
        <pc:sldMkLst>
          <pc:docMk/>
          <pc:sldMk cId="2556353998" sldId="600"/>
        </pc:sldMkLst>
        <pc:picChg chg="mod">
          <ac:chgData name="Mike Price" userId="45311d0e-980a-4dd1-9cd9-ed1a80e03dc6" providerId="ADAL" clId="{A3B2E820-BE30-464F-BE9A-42874DAA961B}" dt="2024-04-26T15:43:47.396" v="256" actId="1076"/>
          <ac:picMkLst>
            <pc:docMk/>
            <pc:sldMk cId="2556353998" sldId="600"/>
            <ac:picMk id="2" creationId="{F223C755-B7B2-4A8B-AA13-419C2EBE6FDE}"/>
          </ac:picMkLst>
        </pc:picChg>
        <pc:picChg chg="add mod">
          <ac:chgData name="Mike Price" userId="45311d0e-980a-4dd1-9cd9-ed1a80e03dc6" providerId="ADAL" clId="{A3B2E820-BE30-464F-BE9A-42874DAA961B}" dt="2024-04-26T15:43:48.588" v="257" actId="1076"/>
          <ac:picMkLst>
            <pc:docMk/>
            <pc:sldMk cId="2556353998" sldId="600"/>
            <ac:picMk id="3" creationId="{B7FB256A-70AE-AF0C-8A34-A77B7753F452}"/>
          </ac:picMkLst>
        </pc:picChg>
      </pc:sldChg>
      <pc:sldChg chg="addSp modSp mod">
        <pc:chgData name="Mike Price" userId="45311d0e-980a-4dd1-9cd9-ed1a80e03dc6" providerId="ADAL" clId="{A3B2E820-BE30-464F-BE9A-42874DAA961B}" dt="2024-04-26T15:50:49.713" v="263" actId="1076"/>
        <pc:sldMkLst>
          <pc:docMk/>
          <pc:sldMk cId="233400274" sldId="604"/>
        </pc:sldMkLst>
        <pc:picChg chg="add mod">
          <ac:chgData name="Mike Price" userId="45311d0e-980a-4dd1-9cd9-ed1a80e03dc6" providerId="ADAL" clId="{A3B2E820-BE30-464F-BE9A-42874DAA961B}" dt="2024-04-26T15:50:49.713" v="263" actId="1076"/>
          <ac:picMkLst>
            <pc:docMk/>
            <pc:sldMk cId="233400274" sldId="604"/>
            <ac:picMk id="2" creationId="{23BFA67C-9C1A-46A5-24BA-BFA5DB91636A}"/>
          </ac:picMkLst>
        </pc:picChg>
        <pc:picChg chg="mod">
          <ac:chgData name="Mike Price" userId="45311d0e-980a-4dd1-9cd9-ed1a80e03dc6" providerId="ADAL" clId="{A3B2E820-BE30-464F-BE9A-42874DAA961B}" dt="2024-04-26T15:50:47.713" v="262" actId="1076"/>
          <ac:picMkLst>
            <pc:docMk/>
            <pc:sldMk cId="233400274" sldId="604"/>
            <ac:picMk id="3" creationId="{30B20421-BE89-4C5D-87C5-46D65B16EF39}"/>
          </ac:picMkLst>
        </pc:picChg>
      </pc:sldChg>
      <pc:sldChg chg="addSp modSp mod">
        <pc:chgData name="Mike Price" userId="45311d0e-980a-4dd1-9cd9-ed1a80e03dc6" providerId="ADAL" clId="{A3B2E820-BE30-464F-BE9A-42874DAA961B}" dt="2024-04-26T15:52:00.645" v="269" actId="1076"/>
        <pc:sldMkLst>
          <pc:docMk/>
          <pc:sldMk cId="1838577043" sldId="608"/>
        </pc:sldMkLst>
        <pc:picChg chg="add mod">
          <ac:chgData name="Mike Price" userId="45311d0e-980a-4dd1-9cd9-ed1a80e03dc6" providerId="ADAL" clId="{A3B2E820-BE30-464F-BE9A-42874DAA961B}" dt="2024-04-26T15:52:00.645" v="269" actId="1076"/>
          <ac:picMkLst>
            <pc:docMk/>
            <pc:sldMk cId="1838577043" sldId="608"/>
            <ac:picMk id="2" creationId="{59EEEA0D-2E6C-F81A-715F-94315FA4EB89}"/>
          </ac:picMkLst>
        </pc:picChg>
        <pc:picChg chg="mod">
          <ac:chgData name="Mike Price" userId="45311d0e-980a-4dd1-9cd9-ed1a80e03dc6" providerId="ADAL" clId="{A3B2E820-BE30-464F-BE9A-42874DAA961B}" dt="2024-04-26T15:51:59.015" v="268" actId="1076"/>
          <ac:picMkLst>
            <pc:docMk/>
            <pc:sldMk cId="1838577043" sldId="608"/>
            <ac:picMk id="3" creationId="{581DEE86-3BD9-40D0-AD35-B08AF09D173A}"/>
          </ac:picMkLst>
        </pc:picChg>
      </pc:sldChg>
      <pc:sldChg chg="addSp modSp mod">
        <pc:chgData name="Mike Price" userId="45311d0e-980a-4dd1-9cd9-ed1a80e03dc6" providerId="ADAL" clId="{A3B2E820-BE30-464F-BE9A-42874DAA961B}" dt="2024-04-26T15:53:10.994" v="275" actId="1076"/>
        <pc:sldMkLst>
          <pc:docMk/>
          <pc:sldMk cId="1245531898" sldId="612"/>
        </pc:sldMkLst>
        <pc:picChg chg="mod">
          <ac:chgData name="Mike Price" userId="45311d0e-980a-4dd1-9cd9-ed1a80e03dc6" providerId="ADAL" clId="{A3B2E820-BE30-464F-BE9A-42874DAA961B}" dt="2024-04-26T15:53:07.362" v="274" actId="1076"/>
          <ac:picMkLst>
            <pc:docMk/>
            <pc:sldMk cId="1245531898" sldId="612"/>
            <ac:picMk id="2" creationId="{0E2D78D2-55D5-463E-B141-E4F50FFA444B}"/>
          </ac:picMkLst>
        </pc:picChg>
        <pc:picChg chg="add mod">
          <ac:chgData name="Mike Price" userId="45311d0e-980a-4dd1-9cd9-ed1a80e03dc6" providerId="ADAL" clId="{A3B2E820-BE30-464F-BE9A-42874DAA961B}" dt="2024-04-26T15:53:10.994" v="275" actId="1076"/>
          <ac:picMkLst>
            <pc:docMk/>
            <pc:sldMk cId="1245531898" sldId="612"/>
            <ac:picMk id="3" creationId="{94B891D7-5365-9BCF-8F77-1DB6DA2138FF}"/>
          </ac:picMkLst>
        </pc:picChg>
      </pc:sldChg>
      <pc:sldChg chg="addSp modSp mod">
        <pc:chgData name="Mike Price" userId="45311d0e-980a-4dd1-9cd9-ed1a80e03dc6" providerId="ADAL" clId="{A3B2E820-BE30-464F-BE9A-42874DAA961B}" dt="2024-04-26T15:53:57.992" v="281" actId="1076"/>
        <pc:sldMkLst>
          <pc:docMk/>
          <pc:sldMk cId="2891950217" sldId="616"/>
        </pc:sldMkLst>
        <pc:picChg chg="mod">
          <ac:chgData name="Mike Price" userId="45311d0e-980a-4dd1-9cd9-ed1a80e03dc6" providerId="ADAL" clId="{A3B2E820-BE30-464F-BE9A-42874DAA961B}" dt="2024-04-26T15:53:56.286" v="280" actId="1076"/>
          <ac:picMkLst>
            <pc:docMk/>
            <pc:sldMk cId="2891950217" sldId="616"/>
            <ac:picMk id="2" creationId="{1B75E09F-831A-48C0-BEEE-DB01A4225FBE}"/>
          </ac:picMkLst>
        </pc:picChg>
        <pc:picChg chg="add mod">
          <ac:chgData name="Mike Price" userId="45311d0e-980a-4dd1-9cd9-ed1a80e03dc6" providerId="ADAL" clId="{A3B2E820-BE30-464F-BE9A-42874DAA961B}" dt="2024-04-26T15:53:57.992" v="281" actId="1076"/>
          <ac:picMkLst>
            <pc:docMk/>
            <pc:sldMk cId="2891950217" sldId="616"/>
            <ac:picMk id="3" creationId="{0D1903A0-1C8C-A41B-7D56-AC1D772DBF2A}"/>
          </ac:picMkLst>
        </pc:picChg>
      </pc:sldChg>
      <pc:sldChg chg="addSp modSp mod">
        <pc:chgData name="Mike Price" userId="45311d0e-980a-4dd1-9cd9-ed1a80e03dc6" providerId="ADAL" clId="{A3B2E820-BE30-464F-BE9A-42874DAA961B}" dt="2024-04-26T13:39:45.729" v="5" actId="1076"/>
        <pc:sldMkLst>
          <pc:docMk/>
          <pc:sldMk cId="2573476513" sldId="948"/>
        </pc:sldMkLst>
        <pc:picChg chg="mod">
          <ac:chgData name="Mike Price" userId="45311d0e-980a-4dd1-9cd9-ed1a80e03dc6" providerId="ADAL" clId="{A3B2E820-BE30-464F-BE9A-42874DAA961B}" dt="2024-04-26T13:39:40.705" v="4" actId="1076"/>
          <ac:picMkLst>
            <pc:docMk/>
            <pc:sldMk cId="2573476513" sldId="948"/>
            <ac:picMk id="2" creationId="{4D7012C3-F312-4BA7-8834-67E84385538D}"/>
          </ac:picMkLst>
        </pc:picChg>
        <pc:picChg chg="add mod">
          <ac:chgData name="Mike Price" userId="45311d0e-980a-4dd1-9cd9-ed1a80e03dc6" providerId="ADAL" clId="{A3B2E820-BE30-464F-BE9A-42874DAA961B}" dt="2024-04-26T13:39:45.729" v="5" actId="1076"/>
          <ac:picMkLst>
            <pc:docMk/>
            <pc:sldMk cId="2573476513" sldId="948"/>
            <ac:picMk id="3" creationId="{5EFC7AD2-8417-77DC-E169-86CA2287EF9E}"/>
          </ac:picMkLst>
        </pc:picChg>
      </pc:sldChg>
      <pc:sldChg chg="addSp modSp mod">
        <pc:chgData name="Mike Price" userId="45311d0e-980a-4dd1-9cd9-ed1a80e03dc6" providerId="ADAL" clId="{A3B2E820-BE30-464F-BE9A-42874DAA961B}" dt="2024-04-26T13:40:45.327" v="13" actId="1076"/>
        <pc:sldMkLst>
          <pc:docMk/>
          <pc:sldMk cId="2755402935" sldId="952"/>
        </pc:sldMkLst>
        <pc:picChg chg="mod">
          <ac:chgData name="Mike Price" userId="45311d0e-980a-4dd1-9cd9-ed1a80e03dc6" providerId="ADAL" clId="{A3B2E820-BE30-464F-BE9A-42874DAA961B}" dt="2024-04-26T13:40:41.103" v="10" actId="1076"/>
          <ac:picMkLst>
            <pc:docMk/>
            <pc:sldMk cId="2755402935" sldId="952"/>
            <ac:picMk id="2" creationId="{4350160E-FC25-422A-B3B1-F55FA4733CE6}"/>
          </ac:picMkLst>
        </pc:picChg>
        <pc:picChg chg="add mod">
          <ac:chgData name="Mike Price" userId="45311d0e-980a-4dd1-9cd9-ed1a80e03dc6" providerId="ADAL" clId="{A3B2E820-BE30-464F-BE9A-42874DAA961B}" dt="2024-04-26T13:40:45.327" v="13" actId="1076"/>
          <ac:picMkLst>
            <pc:docMk/>
            <pc:sldMk cId="2755402935" sldId="952"/>
            <ac:picMk id="3" creationId="{CED81328-76FC-F302-6E27-343F07304A40}"/>
          </ac:picMkLst>
        </pc:picChg>
      </pc:sldChg>
      <pc:sldChg chg="addSp modSp mod">
        <pc:chgData name="Mike Price" userId="45311d0e-980a-4dd1-9cd9-ed1a80e03dc6" providerId="ADAL" clId="{A3B2E820-BE30-464F-BE9A-42874DAA961B}" dt="2024-04-26T13:44:20.119" v="32" actId="14100"/>
        <pc:sldMkLst>
          <pc:docMk/>
          <pc:sldMk cId="1092203742" sldId="956"/>
        </pc:sldMkLst>
        <pc:picChg chg="add mod">
          <ac:chgData name="Mike Price" userId="45311d0e-980a-4dd1-9cd9-ed1a80e03dc6" providerId="ADAL" clId="{A3B2E820-BE30-464F-BE9A-42874DAA961B}" dt="2024-04-26T13:41:58.510" v="21" actId="1076"/>
          <ac:picMkLst>
            <pc:docMk/>
            <pc:sldMk cId="1092203742" sldId="956"/>
            <ac:picMk id="2" creationId="{953FC59E-F30E-D195-DBF4-3F75E00970C0}"/>
          </ac:picMkLst>
        </pc:picChg>
        <pc:picChg chg="mod">
          <ac:chgData name="Mike Price" userId="45311d0e-980a-4dd1-9cd9-ed1a80e03dc6" providerId="ADAL" clId="{A3B2E820-BE30-464F-BE9A-42874DAA961B}" dt="2024-04-26T13:44:20.119" v="32" actId="14100"/>
          <ac:picMkLst>
            <pc:docMk/>
            <pc:sldMk cId="1092203742" sldId="956"/>
            <ac:picMk id="3" creationId="{EF58C6A1-DFA4-4791-8602-1AFEED945622}"/>
          </ac:picMkLst>
        </pc:picChg>
      </pc:sldChg>
      <pc:sldChg chg="addSp modSp mod">
        <pc:chgData name="Mike Price" userId="45311d0e-980a-4dd1-9cd9-ed1a80e03dc6" providerId="ADAL" clId="{A3B2E820-BE30-464F-BE9A-42874DAA961B}" dt="2024-04-26T13:42:48.428" v="28" actId="1076"/>
        <pc:sldMkLst>
          <pc:docMk/>
          <pc:sldMk cId="973216257" sldId="960"/>
        </pc:sldMkLst>
        <pc:picChg chg="add mod">
          <ac:chgData name="Mike Price" userId="45311d0e-980a-4dd1-9cd9-ed1a80e03dc6" providerId="ADAL" clId="{A3B2E820-BE30-464F-BE9A-42874DAA961B}" dt="2024-04-26T13:42:48.428" v="28" actId="1076"/>
          <ac:picMkLst>
            <pc:docMk/>
            <pc:sldMk cId="973216257" sldId="960"/>
            <ac:picMk id="2" creationId="{45236C28-EF92-A477-A5CA-6CEBB400475A}"/>
          </ac:picMkLst>
        </pc:picChg>
        <pc:picChg chg="mod">
          <ac:chgData name="Mike Price" userId="45311d0e-980a-4dd1-9cd9-ed1a80e03dc6" providerId="ADAL" clId="{A3B2E820-BE30-464F-BE9A-42874DAA961B}" dt="2024-04-26T13:42:46.180" v="26" actId="1076"/>
          <ac:picMkLst>
            <pc:docMk/>
            <pc:sldMk cId="973216257" sldId="960"/>
            <ac:picMk id="3" creationId="{F7BE262F-EA7E-4C9B-AC74-B84F80AFF849}"/>
          </ac:picMkLst>
        </pc:picChg>
      </pc:sldChg>
      <pc:sldChg chg="addSp modSp mod">
        <pc:chgData name="Mike Price" userId="45311d0e-980a-4dd1-9cd9-ed1a80e03dc6" providerId="ADAL" clId="{A3B2E820-BE30-464F-BE9A-42874DAA961B}" dt="2024-04-26T13:47:55.935" v="38" actId="1076"/>
        <pc:sldMkLst>
          <pc:docMk/>
          <pc:sldMk cId="2668150095" sldId="1061"/>
        </pc:sldMkLst>
        <pc:picChg chg="add mod">
          <ac:chgData name="Mike Price" userId="45311d0e-980a-4dd1-9cd9-ed1a80e03dc6" providerId="ADAL" clId="{A3B2E820-BE30-464F-BE9A-42874DAA961B}" dt="2024-04-26T13:47:55.935" v="38" actId="1076"/>
          <ac:picMkLst>
            <pc:docMk/>
            <pc:sldMk cId="2668150095" sldId="1061"/>
            <ac:picMk id="2" creationId="{36F53A89-76C7-B4A9-60FD-CC0ED2FD069A}"/>
          </ac:picMkLst>
        </pc:picChg>
        <pc:picChg chg="mod">
          <ac:chgData name="Mike Price" userId="45311d0e-980a-4dd1-9cd9-ed1a80e03dc6" providerId="ADAL" clId="{A3B2E820-BE30-464F-BE9A-42874DAA961B}" dt="2024-04-26T13:47:54.338" v="37" actId="1076"/>
          <ac:picMkLst>
            <pc:docMk/>
            <pc:sldMk cId="2668150095" sldId="1061"/>
            <ac:picMk id="3" creationId="{1CABA50B-13CA-4944-BBAB-96C2FA3EC841}"/>
          </ac:picMkLst>
        </pc:picChg>
      </pc:sldChg>
      <pc:sldChg chg="addSp modSp mod">
        <pc:chgData name="Mike Price" userId="45311d0e-980a-4dd1-9cd9-ed1a80e03dc6" providerId="ADAL" clId="{A3B2E820-BE30-464F-BE9A-42874DAA961B}" dt="2024-04-26T13:48:52.278" v="44" actId="1076"/>
        <pc:sldMkLst>
          <pc:docMk/>
          <pc:sldMk cId="1558619115" sldId="1065"/>
        </pc:sldMkLst>
        <pc:picChg chg="add mod">
          <ac:chgData name="Mike Price" userId="45311d0e-980a-4dd1-9cd9-ed1a80e03dc6" providerId="ADAL" clId="{A3B2E820-BE30-464F-BE9A-42874DAA961B}" dt="2024-04-26T13:48:52.278" v="44" actId="1076"/>
          <ac:picMkLst>
            <pc:docMk/>
            <pc:sldMk cId="1558619115" sldId="1065"/>
            <ac:picMk id="2" creationId="{00024F21-CA07-7074-8349-5540D7B78EA3}"/>
          </ac:picMkLst>
        </pc:picChg>
        <pc:picChg chg="mod">
          <ac:chgData name="Mike Price" userId="45311d0e-980a-4dd1-9cd9-ed1a80e03dc6" providerId="ADAL" clId="{A3B2E820-BE30-464F-BE9A-42874DAA961B}" dt="2024-04-26T13:48:50.782" v="43" actId="1076"/>
          <ac:picMkLst>
            <pc:docMk/>
            <pc:sldMk cId="1558619115" sldId="1065"/>
            <ac:picMk id="3" creationId="{005A4C0B-976E-48B5-BAA4-6899C617061E}"/>
          </ac:picMkLst>
        </pc:picChg>
      </pc:sldChg>
      <pc:sldChg chg="addSp modSp mod">
        <pc:chgData name="Mike Price" userId="45311d0e-980a-4dd1-9cd9-ed1a80e03dc6" providerId="ADAL" clId="{A3B2E820-BE30-464F-BE9A-42874DAA961B}" dt="2024-04-26T13:50:09.525" v="50" actId="1076"/>
        <pc:sldMkLst>
          <pc:docMk/>
          <pc:sldMk cId="3340223801" sldId="1069"/>
        </pc:sldMkLst>
        <pc:picChg chg="mod">
          <ac:chgData name="Mike Price" userId="45311d0e-980a-4dd1-9cd9-ed1a80e03dc6" providerId="ADAL" clId="{A3B2E820-BE30-464F-BE9A-42874DAA961B}" dt="2024-04-26T13:50:07.525" v="49" actId="1076"/>
          <ac:picMkLst>
            <pc:docMk/>
            <pc:sldMk cId="3340223801" sldId="1069"/>
            <ac:picMk id="2" creationId="{D09CC294-26AA-4B44-B32E-00A55D1A16BF}"/>
          </ac:picMkLst>
        </pc:picChg>
        <pc:picChg chg="add mod">
          <ac:chgData name="Mike Price" userId="45311d0e-980a-4dd1-9cd9-ed1a80e03dc6" providerId="ADAL" clId="{A3B2E820-BE30-464F-BE9A-42874DAA961B}" dt="2024-04-26T13:50:09.525" v="50" actId="1076"/>
          <ac:picMkLst>
            <pc:docMk/>
            <pc:sldMk cId="3340223801" sldId="1069"/>
            <ac:picMk id="3" creationId="{4375ABB9-0325-448F-301F-F5F9D74D16B9}"/>
          </ac:picMkLst>
        </pc:picChg>
      </pc:sldChg>
      <pc:sldChg chg="addSp modSp mod">
        <pc:chgData name="Mike Price" userId="45311d0e-980a-4dd1-9cd9-ed1a80e03dc6" providerId="ADAL" clId="{A3B2E820-BE30-464F-BE9A-42874DAA961B}" dt="2024-04-26T13:50:57.076" v="56" actId="1076"/>
        <pc:sldMkLst>
          <pc:docMk/>
          <pc:sldMk cId="796480242" sldId="1073"/>
        </pc:sldMkLst>
        <pc:picChg chg="mod">
          <ac:chgData name="Mike Price" userId="45311d0e-980a-4dd1-9cd9-ed1a80e03dc6" providerId="ADAL" clId="{A3B2E820-BE30-464F-BE9A-42874DAA961B}" dt="2024-04-26T13:50:55.677" v="55" actId="1076"/>
          <ac:picMkLst>
            <pc:docMk/>
            <pc:sldMk cId="796480242" sldId="1073"/>
            <ac:picMk id="2" creationId="{386101F1-2BFA-45D1-BEB7-5E86485F7C84}"/>
          </ac:picMkLst>
        </pc:picChg>
        <pc:picChg chg="add mod">
          <ac:chgData name="Mike Price" userId="45311d0e-980a-4dd1-9cd9-ed1a80e03dc6" providerId="ADAL" clId="{A3B2E820-BE30-464F-BE9A-42874DAA961B}" dt="2024-04-26T13:50:57.076" v="56" actId="1076"/>
          <ac:picMkLst>
            <pc:docMk/>
            <pc:sldMk cId="796480242" sldId="1073"/>
            <ac:picMk id="3" creationId="{1294BDD6-AF5A-56BB-E416-6F6C6A8B56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1438-B0DF-469F-B38F-EB7869B80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FE618-CC59-414D-BD75-DA80B1DC2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5109-139C-4E94-BF8E-B60B1FAD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0895F-4F34-48FD-8072-420D9441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5DA8B-901E-4539-BA9B-7A91DA14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3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A527-EB79-4EAB-8F50-AB3F6E3D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D859A-BD11-4E00-A067-BA8BF4CC1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B496-11C8-4B35-9C16-FA8FCE39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F5DF2-F309-41DA-A987-12B4BF11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7F31-07C7-496B-AA0F-AC7745EE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85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B0AB2-0889-4279-8FD6-F81B9AD9A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2D551-E7FC-4914-803F-8A55FD26E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DD12-E3C6-4724-889A-C0E4B89F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EBCE-FD85-4D18-ADEE-E983725D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1AFB9-72C8-44D3-849B-B48B8C2E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8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77A3-9777-4540-AF95-D9BB3687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5643-8960-4AD2-9290-63FB55F5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3EB3-D741-49B5-9963-79ACDAAD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7A2E3-AFBF-4A92-A058-3C4BF174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E23EE-AE10-4B4A-8701-09C9D91D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02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0C2E-7E68-46C2-935F-FFB0EF02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08CAC-5925-4EA6-ABC5-5CD25A41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7F0CD-2C4A-419C-BE7D-F2E9566D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EEBF-7062-4912-979F-42E27C2B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97BF3-EA22-4B41-ABA1-B454C9F8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4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EFD6-CBC9-4560-B837-BF1EAC7E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7267-3428-4892-8A70-67872A1AA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26A40-319E-453E-BAEF-B0AAF6140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A20BF-EBFF-4D51-A159-B73B949C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1B4B-BD6F-4806-B2DB-A1017A25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85A9-D714-4CCF-82D4-FE6E27C9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04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F567-21D8-433C-8644-F302B344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29B4C-3A4D-4B96-B5D3-C6890AF8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D69F2-C15C-4E59-A693-28F7E72AC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A8693-84D8-4FA7-ABF3-4E72C17BA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AD703-6CF1-47DE-9A6F-F71B7DFE1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51B38-CB4A-4F81-9F0B-77947049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82171-6FD1-4889-BC62-5907658C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C7EF8-5AC7-4454-B720-1E537C54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3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8420-CEF2-47D5-902C-4BE1EB4E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07297-0979-4F77-AA2D-94CF6484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FDDA0-5AEC-471A-8184-4232C0AA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5470A-862C-47BE-B5EF-6B6DFFE1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92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5DCCE-3E75-4C75-AA90-E3AEAA09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D2F2B-0971-438C-A2F0-013F7A15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C113-3713-445D-B96A-9CB5DE17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40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E093-5C1E-4E4E-A485-AA9966BB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C8800-EB73-4E7B-B3B9-FF4F03232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EF53D-B788-40F6-91FB-50C2D5DF7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DFD04-82B3-456B-8B16-68D035CC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DDAC5-8B3E-40B5-BA61-EBBB240D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E514-48E3-4662-9CD9-5654E60B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8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996F-2DEF-4AD9-93B0-953FEFF3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831CD-16B8-4CF0-B700-2FE7FED27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80700-8317-4BA9-9F49-8F37A3F3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436B4-C7B1-47B3-8CA4-55E3E076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39D4B-3294-4471-9469-0A5D9E2D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F760-4085-4C54-BC71-CEEB28C5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75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0D0CA-840E-4373-B045-5F9595E9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1F1F-00B9-4FD0-B5B8-8191BB61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581F4-E838-4116-94BE-759F4B512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7B56-A938-455F-8B44-F3FCC1371864}" type="datetimeFigureOut">
              <a:rPr lang="en-GB" smtClean="0"/>
              <a:t>01/07/2024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C0C50-4056-4CB9-B067-854A7BCD9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976E3-3DAD-4788-9EC7-70224D4E2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6ECD-DB62-48FE-8810-29413DA74D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91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2368-73C9-46AF-BEB0-A564D1EBD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 and E cell per4gRNA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FB647-7BBD-4FD1-927F-3795A6343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17/04/2021</a:t>
            </a:r>
          </a:p>
        </p:txBody>
      </p:sp>
    </p:spTree>
    <p:extLst>
      <p:ext uri="{BB962C8B-B14F-4D97-AF65-F5344CB8AC3E}">
        <p14:creationId xmlns:p14="http://schemas.microsoft.com/office/powerpoint/2010/main" val="204996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61C48-CC32-4EBE-AE3D-B26149C1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8" y="5635323"/>
            <a:ext cx="1170901" cy="1112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D2B757-78F3-4C32-15AF-2CB5378C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11" y="848498"/>
            <a:ext cx="6103378" cy="58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47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789D3-EF8C-40E1-AF45-B6D4666295D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3F75F7-066B-4573-9C44-5680855D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37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2BD9A-BBD0-4CBC-BBE5-0440C2271ED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892D7-5610-4A50-84A6-5759B92C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32" y="848498"/>
            <a:ext cx="7675097" cy="55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29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4FE5A-9415-45D5-9B09-61AA980392B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A82FC-CB7D-4DB9-9E79-E552C2054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05" y="848498"/>
            <a:ext cx="5955893" cy="57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94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48BD-0411-455E-A0D8-018529042D4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F9365-FB58-4D55-BBA8-20A70189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200" y="848498"/>
            <a:ext cx="7901600" cy="56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64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58857-7808-483A-A7AC-A02B472E9B5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75310-ABFE-4460-B973-56CC7777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767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914D3-E2B8-4F60-9F2F-03CE4B19952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92C41-0C69-4DCD-A2F8-947E8256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27" y="848498"/>
            <a:ext cx="8094546" cy="58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51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E4105-20A5-4848-9F16-60934D60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44" y="848498"/>
            <a:ext cx="6123674" cy="59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82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B5C7B-36E3-4549-8ED7-161C7B4F352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44FDA-C521-43F0-AE17-F6C50D2C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04" y="848498"/>
            <a:ext cx="7784154" cy="5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15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A2D5E-A4B8-4842-9BBF-781B220C5B8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2FDC3-4941-48CB-A5DB-1246B423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224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CA6D-9447-475B-9A90-933A5BFADBA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D7D17-D860-4268-8D58-E42AA023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52" y="848498"/>
            <a:ext cx="8010657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B5C7B-36E3-4549-8ED7-161C7B4F352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A1B80-8AC7-4B70-8AA7-54279A973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60" y="848498"/>
            <a:ext cx="7353442" cy="56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078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469B9-7996-4879-8862-10F70E67D2B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E61F4-93A7-4E42-8CF9-9DBD5BC3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48" y="848498"/>
            <a:ext cx="5796503" cy="56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87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18D2-E567-4736-93B8-1543721DD61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CCEA0-38FB-4966-8FA1-0727404A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90" y="848498"/>
            <a:ext cx="7960323" cy="57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247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D015D-8F83-4A10-B2EC-D8C87469CC85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3AC09-45DC-48E4-BD7F-5F592456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702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ECDD-B087-4731-A74E-BFBC97C21D1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C4067-1FED-4EA2-A63C-F6AE45B3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86" y="848498"/>
            <a:ext cx="7800932" cy="56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11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155AA-F084-4FC9-9096-932DF14F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37" y="848498"/>
            <a:ext cx="5691088" cy="57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16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D809-B00F-4FC5-8780-5DBA8258A52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74ED5-6506-4290-AF5A-8718BE14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65" y="848498"/>
            <a:ext cx="6905670" cy="53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88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3A828-30FA-443C-9E45-531DCE8A089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ECD06-E39F-4A04-BBFD-2F01436E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340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0067-25ED-4634-9BBB-5FB145D9318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19749-2FE5-448E-9611-E63047B6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942" y="848498"/>
            <a:ext cx="7174116" cy="55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180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605B-CA82-4116-955A-DDD76C0943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04E5C-A5D3-42C7-93F4-19689B2B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87" y="848498"/>
            <a:ext cx="5506529" cy="55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53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7E5C-5965-496C-88F4-03A8FF7EDA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6E65E-47CE-4C69-8803-C928D954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13" y="848498"/>
            <a:ext cx="7330173" cy="56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A2D5E-A4B8-4842-9BBF-781B220C5B8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C934C-D7DC-4F73-B110-DF991786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608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B15-C05F-4F75-B0FE-C2D5FF77BB3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B62B9-B6C1-49B7-929F-2C8F7395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70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56D1D-E54D-46FA-9E54-54AA8EE7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75" y="848498"/>
            <a:ext cx="7225553" cy="55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90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0956A-5253-46CB-AA97-263A5A91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15" y="848498"/>
            <a:ext cx="5657532" cy="5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38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0F038-9E58-4C7A-8B7D-BFA6AA7CE67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885E4-07EE-42E6-9223-45268AC4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40" y="848498"/>
            <a:ext cx="7325120" cy="56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6914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1716C-A2B2-4D8A-9155-681AED3C72A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E0320-A6CE-4233-A204-208CD643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22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4D047-F089-4A9D-AD05-CD867AC91AC7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36D2D-96D6-451D-A109-B8D2681C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8" y="3779647"/>
            <a:ext cx="3748641" cy="2894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0094F-0A59-47AD-9C8C-0C6472AE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198" y="1009043"/>
            <a:ext cx="7176456" cy="55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021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C680D-251E-426C-8FD3-CC4C6283570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61FC3-FA7D-4262-957F-82231D39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42" y="848498"/>
            <a:ext cx="5640115" cy="57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272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FE3B1-FAFB-461F-B58E-C300C6F13F47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86E32-0476-4D05-9E1D-4632E040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55" y="848498"/>
            <a:ext cx="7115394" cy="54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12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D37A6-7AD9-4486-B795-4E3A1280F44A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3E386-45DF-42DB-9F00-8388F28D8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83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D6027-A4AE-4BFE-8E33-D85B8B1310A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5CC1C-D225-4EF9-BC12-72E4D5E8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77" y="1625348"/>
            <a:ext cx="6776846" cy="52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CA6D-9447-475B-9A90-933A5BFADBA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7EE0C-157E-445C-A8B9-1F814E0E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26" y="848498"/>
            <a:ext cx="7235747" cy="55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602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B7CE7-AC18-4B8F-BD39-FA2F70A7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16" y="848498"/>
            <a:ext cx="6018930" cy="58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55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92D38-80FA-42E3-BAB1-BB0BABB66CEA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54DD7-2523-4191-8450-62574EC8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07" y="848498"/>
            <a:ext cx="6997948" cy="5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78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2BF55-4881-4267-8DDF-1CAFBE9377A1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C872B-6E6F-4BA6-96A7-0C95628A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2699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E0F2E-34E8-4DAB-ACBA-8711AE69DDF8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EFF5F-227A-4DB4-A26D-8AC4C6FE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3" y="3645585"/>
            <a:ext cx="3759924" cy="2907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AABE-C503-4AA1-AB51-8E407607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675" y="1212778"/>
            <a:ext cx="6905859" cy="53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63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D802E-B072-4059-B910-9F3B649EF513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2CD94-10F5-4823-9337-AE9E49D9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259" y="848498"/>
            <a:ext cx="5976985" cy="5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349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AC215-F68B-4686-89D0-BCD13F3E903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B6F3E-F799-44D8-B859-5C84B9E5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51" y="848498"/>
            <a:ext cx="7341897" cy="56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59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D4EEA-A296-4F8C-9FFB-CA12774E591F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DFFC2-C3F6-4770-990A-A6B53D5C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477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D4B45-576B-4FAE-BA40-AD32213F3349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5FD94-9F76-4EB7-9826-CB3EE57B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7" y="1197534"/>
            <a:ext cx="6821779" cy="52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28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7E3FC-7A27-4CF8-AE22-1B16F502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49" y="848498"/>
            <a:ext cx="6132063" cy="59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335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CCCBB-9964-4A98-98FF-770DA4C0A027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9F999-A2C6-430D-9A92-99A159D3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37" y="848498"/>
            <a:ext cx="7014726" cy="54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469B9-7996-4879-8862-10F70E67D2B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DFFDB-2B1A-4D2A-9935-FF39E5E8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" y="5595456"/>
            <a:ext cx="1222493" cy="11619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8708FA-B9E1-0DF5-BA84-47DC8EA9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23" y="848498"/>
            <a:ext cx="6049057" cy="57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69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979DE-C0F5-49B4-A539-04E736D32FC5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BF8CB-0B5F-42FF-A572-A1D7AC85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30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259A3-8A7B-4F02-B922-9A1558AC089A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5E69C-A787-4629-A8FF-D8C5E352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15" y="4508925"/>
            <a:ext cx="2895732" cy="22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314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E4D41-A159-4876-B73A-EB223C399C47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F7B37-5BE4-45BB-9C8A-5533B8FB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05" y="848498"/>
            <a:ext cx="5955894" cy="57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041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636B0-68B1-49C8-8ABE-E658AD8C1A52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63CDE-FB96-4483-B1FA-56029124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47" y="848498"/>
            <a:ext cx="7182506" cy="55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04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A5424-C1E7-4454-A3E7-ED1A96E5155A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63D125-2E45-4DC3-9C71-7D54E1EB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119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CC-AE38-447C-ACC4-C59DC07A4C21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137DD6-2BED-4C35-8EDE-3841DC8B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4232726"/>
            <a:ext cx="3144412" cy="2431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668064-DD17-46C7-93D9-C3DB61449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44" y="848498"/>
            <a:ext cx="7341897" cy="56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995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3AAA5-1DC6-4B78-AAE4-10158EB8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18" y="848498"/>
            <a:ext cx="5779725" cy="55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48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2296C-30A1-4B11-8107-63DD2F8E605D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6B64D-E8B4-4956-B489-E24159E9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199" y="848498"/>
            <a:ext cx="7291563" cy="56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115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3036A-B42F-4E54-B5F9-456A1B4761A8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C448E-50CE-47AC-96AF-C3EB4DED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648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2994B-B7AD-4927-ADDF-080E1AFA11E8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20616-0019-423F-BB15-3FFC1857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7" y="4294128"/>
            <a:ext cx="3239680" cy="250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6CA2A-213A-436D-BE63-6BA35B9D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690" y="962761"/>
            <a:ext cx="7266396" cy="5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18D2-E567-4736-93B8-1543721DD61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0DFF-6492-4ECD-8BA9-2A7C25C5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19" y="848498"/>
            <a:ext cx="7154266" cy="55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3872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940AB-6208-4DB8-9310-0E88DAA0B83C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05CD7-F770-42F6-B2CA-BEBE2189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49" y="848498"/>
            <a:ext cx="6023006" cy="5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15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6CFC-171C-4084-A078-C271E495DA66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27BBC-ECD4-4BC5-BDDE-BD5D382B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56" y="848498"/>
            <a:ext cx="6964392" cy="53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821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84D45-1A67-406D-A485-777E27EA30AF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24F77-7841-47FA-9A58-CD0E7708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57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729D3-25D1-404F-B8C4-C0DE84F8EF08}"/>
              </a:ext>
            </a:extLst>
          </p:cNvPr>
          <p:cNvSpPr txBox="1"/>
          <p:nvPr/>
        </p:nvSpPr>
        <p:spPr>
          <a:xfrm>
            <a:off x="278296" y="304800"/>
            <a:ext cx="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FB5E0-4919-4351-A22D-52969AC4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4085439"/>
            <a:ext cx="3336849" cy="2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747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B95FA-088B-48C7-86E7-12A31843912D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F3229-AB54-43B7-9C3D-39234C27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913" y="848498"/>
            <a:ext cx="6048173" cy="58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898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B4A87-BAA9-4BA4-8250-D571FC499604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06417-85C6-4B3A-B762-EB36EBF3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36" y="848498"/>
            <a:ext cx="7165728" cy="55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84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AB2DC-ADA9-4C06-961D-9ED7EBBBDE8F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E67AF-5A04-4567-8611-C37B8A35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043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F753C-4AD7-4B9C-91C4-B720B766BE96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4230A-4C8E-47EA-9C36-7607EC88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04" y="4562083"/>
            <a:ext cx="2826991" cy="21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717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21374-98FE-419D-AF80-4C2FED7F836C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E8390-850B-4764-801B-0DF3511BC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59" y="848498"/>
            <a:ext cx="5813281" cy="5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353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4A1C3-0C35-4138-A4D3-54DD2B78F617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72416-9C96-40CB-8A7D-697F53B8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91" y="848498"/>
            <a:ext cx="7249618" cy="56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D015D-8F83-4A10-B2EC-D8C87469CC85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5760B-8565-41EC-A1B2-C1F53BC20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7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3C4FB-FB43-4824-B47C-F023E876C180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C6091-2404-4D8E-8507-C96222E3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965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CF975-85E7-4468-BB45-D3B075C97393}"/>
              </a:ext>
            </a:extLst>
          </p:cNvPr>
          <p:cNvSpPr txBox="1"/>
          <p:nvPr/>
        </p:nvSpPr>
        <p:spPr>
          <a:xfrm>
            <a:off x="278296" y="304800"/>
            <a:ext cx="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2ACC2-FD3D-4F6D-8821-84FBC8D6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95" y="4437564"/>
            <a:ext cx="2988010" cy="23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423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00482-CE52-4C40-9822-95746FEE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83" y="848498"/>
            <a:ext cx="5456195" cy="55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92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D809-B00F-4FC5-8780-5DBA8258A52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9E3E5D-813B-4AF6-B406-2FE9ADAB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86" y="848498"/>
            <a:ext cx="6813390" cy="52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65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3A828-30FA-443C-9E45-531DCE8A089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361A1-CDAB-4BE8-8101-FD47415C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002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0067-25ED-4634-9BBB-5FB145D9318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7F040-1CB7-4643-899A-DD61F2B3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6" y="4064422"/>
            <a:ext cx="3475838" cy="2683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4E97-EDDC-42E8-A65E-894EF5E89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62" y="1166070"/>
            <a:ext cx="6910251" cy="53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957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605B-CA82-4116-955A-DDD76C0943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2C997-AF95-4CCB-A442-A005222D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46" y="848498"/>
            <a:ext cx="5400811" cy="54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745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7E5C-5965-496C-88F4-03A8FF7EDA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BD6B3-0BDA-41D7-8EC4-EFE83FBB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78" y="848498"/>
            <a:ext cx="6997948" cy="5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0916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B15-C05F-4F75-B0FE-C2D5FF77BB3F}"/>
              </a:ext>
            </a:extLst>
          </p:cNvPr>
          <p:cNvSpPr txBox="1"/>
          <p:nvPr/>
        </p:nvSpPr>
        <p:spPr>
          <a:xfrm>
            <a:off x="278296" y="288022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7419D-1F91-42F3-88BB-8AB1B245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058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13787-9123-4524-817F-2F0235AD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9" y="4077131"/>
            <a:ext cx="2988010" cy="2307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B9DEB-3FDE-46DB-8981-9CAEBD92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67" y="949746"/>
            <a:ext cx="7509677" cy="57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ECDD-B087-4731-A74E-BFBC97C21D1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EED7B-B019-4061-8C9B-21D40C09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01" y="848498"/>
            <a:ext cx="7108998" cy="54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173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0A61F-2B42-44FA-BFE7-06D0BCBB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00" y="848498"/>
            <a:ext cx="6056562" cy="5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920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D809-B00F-4FC5-8780-5DBA8258A52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BF874-4E5E-41B3-B0C4-B40DCE04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25" y="848498"/>
            <a:ext cx="7968712" cy="57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7762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3A828-30FA-443C-9E45-531DCE8A089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E0F50-4FF1-4B0F-BE8F-B8822006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405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0067-25ED-4634-9BBB-5FB145D9318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62FD6-77E3-4C12-9650-6C80EFEA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4770069"/>
            <a:ext cx="2717203" cy="1956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6181D-FD55-49E5-A18D-F7719A5F2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045" y="980973"/>
            <a:ext cx="7960323" cy="57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949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605B-CA82-4116-955A-DDD76C0943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418E2-E99C-4368-A91E-01F383E4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03" y="848498"/>
            <a:ext cx="5880393" cy="56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1590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7E5C-5965-496C-88F4-03A8FF7EDA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76854-86D8-446A-AC27-379350D6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09" y="848498"/>
            <a:ext cx="8220381" cy="59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875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B15-C05F-4F75-B0FE-C2D5FF77BB3F}"/>
              </a:ext>
            </a:extLst>
          </p:cNvPr>
          <p:cNvSpPr txBox="1"/>
          <p:nvPr/>
        </p:nvSpPr>
        <p:spPr>
          <a:xfrm>
            <a:off x="278296" y="288022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CFD02-111C-47F5-8662-FE411E95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917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B945A-1569-423C-91EF-9A38FB2A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" y="4429186"/>
            <a:ext cx="3220543" cy="2319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480C9-10E0-4505-ADF5-68965801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9" y="1138214"/>
            <a:ext cx="7641541" cy="550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0448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4200D-8A3A-4908-B9AF-FF88A418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97" y="848498"/>
            <a:ext cx="5447806" cy="55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688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C57F6-583F-4B7B-983B-3EDFF97D64D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4A1C8-D4B5-475C-B038-46BC6C46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56" y="848498"/>
            <a:ext cx="7073449" cy="54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8AFB3-84A9-49EA-97FB-CDA7F3BE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8392"/>
            <a:ext cx="1267139" cy="1289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0350B4-F95B-893D-75AF-55C9ABE4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94" y="848498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17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F5D8A-82C2-43E0-AC0F-801220C73A67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4DA72-EBA4-497A-B972-DDF17077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53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231D0-1FA0-44AB-B019-70E853EFDBFD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80DDF-305F-4652-8357-06491CDD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1" y="4387442"/>
            <a:ext cx="2977252" cy="2298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618BA-E8C5-4C1D-B619-C4301AB9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13" y="1024132"/>
            <a:ext cx="7224451" cy="55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96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525AE-B40A-4DAE-BB84-349DDBEEE797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54857-6895-4CB4-9E9F-E1AB85F2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01" y="848498"/>
            <a:ext cx="5607197" cy="57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095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4CC31-AE69-4CEA-A09D-B3621CC0E49E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B7F9D-AC1F-49A4-9FE9-EF816CFE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49" y="848498"/>
            <a:ext cx="6880502" cy="53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8517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45A12-84F2-4720-B883-2D5E87985ED5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C70C8-E9B2-405B-8A41-57919DF3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523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per4gRNA/ChATGal4.7.4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4959F-34BF-45BA-8DFB-1F70BB9BF64F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M16+17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677AF-E3A9-4F61-A56A-CC0AD707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5" y="3842157"/>
            <a:ext cx="3683453" cy="2844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2E4E8-F4FC-48BE-83DB-7777E749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33" y="1216272"/>
            <a:ext cx="6801604" cy="52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0020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37995-7B5C-4CD9-A28F-653A0B47CBEE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7468C-4C20-4972-A204-98D0CDD33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94" y="848498"/>
            <a:ext cx="6048173" cy="58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559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8E56B-0613-4EA8-A5D7-2DE5D9406BE7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1488A-DEE1-48C2-9AB0-5DCE5376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79" y="848498"/>
            <a:ext cx="7383842" cy="57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021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0A76A-7C81-4293-A0F8-4DD000F004EA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2807C-539C-4AEF-B01A-7FAC772C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064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BA8B3-9B6B-4308-8901-72C1602B4AA3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65190-3D6C-42EA-9196-8F40E626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938" y="4268894"/>
            <a:ext cx="3206123" cy="24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416AE-D027-4A9B-8599-CCF31AB02CE6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C7981-651A-4DC4-AA2D-512D9355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03" y="848498"/>
            <a:ext cx="7305956" cy="56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3480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69CA0-9DE6-494D-A079-661F777665E1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EF537-1161-4DEF-BAC2-DB153552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66" y="848498"/>
            <a:ext cx="5897171" cy="57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59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13B0B-469D-4945-B5FA-4772644D98B3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AD403-1D67-4B1F-8D93-CCC6EAF54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45" y="848498"/>
            <a:ext cx="7484510" cy="57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87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00FF3-AD5F-43EC-982F-BA5A0AA086BB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92B89-504B-446B-9606-0D236BB7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2548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9F78C-FF3D-4785-B542-B884CB78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47" y="4022373"/>
            <a:ext cx="3524906" cy="27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5807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5238B-01C8-4EDC-8508-7AF771EF3F2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75C2B-4447-4D4E-8076-049252AE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26" y="848498"/>
            <a:ext cx="6186709" cy="59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79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5BEEE-92B1-47A4-974D-FC976418E3C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C72DFA-6CCF-40DA-8906-88D9AC9F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43" y="848498"/>
            <a:ext cx="7358675" cy="56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4143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711FE-B0CF-4014-B69A-269FA5FD9C04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93BDB-A9B6-4B93-B946-64A01B77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714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06900-F7FC-4FFB-8B7A-C8271A44887E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06E8D6-7713-4A78-B10F-8479BE2B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" y="1424483"/>
            <a:ext cx="6712721" cy="51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366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200FA-F1FC-489B-88E5-5CB41D8C9CFB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CF7FC-0F9B-4B18-8A0F-2DF487A1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79" y="848498"/>
            <a:ext cx="6086042" cy="58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849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2906B-64D3-4584-9AFE-971618F6FD08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0C50F-8ED6-440F-A67D-6D1ED8CD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62" y="848498"/>
            <a:ext cx="7736179" cy="59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ABF2C9-5FEE-44FD-894C-63DCD7C6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9" y="5542272"/>
            <a:ext cx="1268800" cy="120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166AE0-FAFE-72E8-68D1-9391F4D8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75" y="848498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1DFC5-85F9-459E-A407-AEA87CF4F7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500FD-03B9-4B45-AB57-8CCF8785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285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8B337-A2DD-43BC-954F-71D003FF2C9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A9B53-07E0-473D-9491-22039750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4276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441B2-EEE7-46D6-9F4D-327AEAAF82CF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1E66B-695A-4B32-89E2-6538CA81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4" y="1645151"/>
            <a:ext cx="5613765" cy="43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5084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5238B-01C8-4EDC-8508-7AF771EF3F2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32F9D-E9E4-4D7F-BBFF-558B7D449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2" y="848498"/>
            <a:ext cx="6014617" cy="58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199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5BEEE-92B1-47A4-974D-FC976418E3C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8FDC6-C79B-4FFF-835D-A6B1C723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21" y="848498"/>
            <a:ext cx="7325119" cy="56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852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711FE-B0CF-4014-B69A-269FA5FD9C04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12CE3-CDF0-44A4-AB5A-7C1D3141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598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06900-F7FC-4FFB-8B7A-C8271A44887E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3056C-8D78-46A0-AD26-3058C76C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82" y="3904111"/>
            <a:ext cx="3677835" cy="28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872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200FA-F1FC-489B-88E5-5CB41D8C9CFB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30FC5-49D4-444F-9C29-3D200A84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65" y="848498"/>
            <a:ext cx="6048173" cy="58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682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2906B-64D3-4584-9AFE-971618F6FD08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A178E-A9AF-4DE0-8480-C04D58BB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54" y="848498"/>
            <a:ext cx="7266396" cy="5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950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8B337-A2DD-43BC-954F-71D003FF2C9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9639C-B00D-462D-BD19-4206005D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235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;UAS-Cas9/Pdf-Gal80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441B2-EEE7-46D6-9F4D-327AEAAF82CF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49665-FB62-4757-AB9C-AEC019DFB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63" y="4002911"/>
            <a:ext cx="3550073" cy="27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9763D-6D78-4F6F-B156-6BA84F86808B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E23A2-EAF0-4A18-A096-56722F1E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62" y="848498"/>
            <a:ext cx="7081838" cy="5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5211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15A1D-409D-410E-B7AC-00BC02AC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44" y="848498"/>
            <a:ext cx="6123674" cy="59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362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D809-B00F-4FC5-8780-5DBA8258A52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8B609-775D-4672-892C-C688EF9E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16" y="848498"/>
            <a:ext cx="7926767" cy="57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555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3A828-30FA-443C-9E45-531DCE8A089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9CEB5-F4D9-4C7E-BE85-1A4E9290E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142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0067-25ED-4634-9BBB-5FB145D9318F}"/>
              </a:ext>
            </a:extLst>
          </p:cNvPr>
          <p:cNvSpPr txBox="1"/>
          <p:nvPr/>
        </p:nvSpPr>
        <p:spPr>
          <a:xfrm>
            <a:off x="278296" y="279634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9F485-7AFE-4F0D-8025-B5ACDBC7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3" y="4042577"/>
            <a:ext cx="3757438" cy="270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FC4E8-DA08-44BA-B5EA-F4F7F547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598" y="1066627"/>
            <a:ext cx="7890223" cy="56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580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605B-CA82-4116-955A-DDD76C0943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28733-9928-419B-9C32-63BA3481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38" y="848498"/>
            <a:ext cx="6006228" cy="58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0445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7E5C-5965-496C-88F4-03A8FF7EDA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BF2A7-469A-4CC7-A095-0F22C953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47" y="848498"/>
            <a:ext cx="7742209" cy="55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8148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B15-C05F-4F75-B0FE-C2D5FF77BB3F}"/>
              </a:ext>
            </a:extLst>
          </p:cNvPr>
          <p:cNvSpPr txBox="1"/>
          <p:nvPr/>
        </p:nvSpPr>
        <p:spPr>
          <a:xfrm>
            <a:off x="278296" y="288022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8AE78-0222-4015-BE4C-4B9963384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3062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0693F-4FB8-4171-A78D-6695A2BE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91" y="2961314"/>
            <a:ext cx="5259018" cy="37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5179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93F7C-9B1F-48DE-A4AC-ED5D1824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848498"/>
            <a:ext cx="6090118" cy="58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3200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C6F7F-94DA-4FE0-8C27-2C483BF04A3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A271A-58F1-4B24-958C-2F05D484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25" y="848498"/>
            <a:ext cx="7968712" cy="57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6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A1101-C737-4D90-B17F-A4C8A9A35E8A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4FC36-DEE3-4225-AFA9-8F2FE6B5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9637"/>
            <a:ext cx="1393626" cy="14186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6C940D-403E-3EE0-BC56-38398C407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741" y="848498"/>
            <a:ext cx="6006517" cy="57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236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7006D-678B-48AD-B887-D8D0266AC1EA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2A59F-0594-4E04-A083-3F08B226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1988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794E1-143D-44F0-BFFA-98F2F485681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D960D-4348-4680-8938-1A3B0B18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91" y="848498"/>
            <a:ext cx="8069380" cy="5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3260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DFCD-BA3F-44B0-BA0A-311FC76DCD03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6F38C-29CE-4FE0-9EBD-BCC44484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20" y="848498"/>
            <a:ext cx="6132063" cy="59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168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AC626-53B0-4ED0-A577-D912E71F7B9B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15496-D60C-4262-BEBC-C455B4CF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62" y="848498"/>
            <a:ext cx="8069380" cy="5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8237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50692-17BD-4CB9-A674-114A19D3AB6D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F9246-BB4E-40B6-9BC2-C986730D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897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B7217-402F-4317-A40B-3811F6954CC9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D06C2-DCE4-44C1-85FE-3F50917D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82" y="848498"/>
            <a:ext cx="8027435" cy="5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778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73ED8-5743-4976-A6F8-9865B706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79" y="848498"/>
            <a:ext cx="5872004" cy="56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286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880C0-D375-4090-86DA-8D48D4E50C56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F538E-A062-48AF-9571-B89D97070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55" y="951131"/>
            <a:ext cx="7557651" cy="54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87226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1DB76-4CE1-41E8-BC3B-4DA68366A4E9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FA9F1-00E1-4B2A-9CE4-5C8E9EA8D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250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532D1-9BCB-421F-8618-C5AB6D88006D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DB21B-4A38-4326-987D-E941BC9A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83" y="3161645"/>
            <a:ext cx="5133233" cy="36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99017-A4B1-4DDA-9454-5B777C7793B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1685C-8CAF-4557-B722-6C52412F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28" y="848498"/>
            <a:ext cx="7207344" cy="55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886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47ED5-8F9C-4C90-B91A-8369BA4FDC88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91817-76C4-4C61-B7FC-9AA7E978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32" y="848498"/>
            <a:ext cx="5771336" cy="55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410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0041F-1700-4490-8DDD-B549345B509C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B498B-2F92-45B2-BE2E-EB9EE57B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01" y="848498"/>
            <a:ext cx="7977101" cy="57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486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CBD59-E612-4CC8-A97E-DE14F31E5A63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6C86F-A6CD-49D7-8DE7-07BCCA0E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428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FE295-4325-4C04-897D-BA2A98D733DC}"/>
              </a:ext>
            </a:extLst>
          </p:cNvPr>
          <p:cNvSpPr txBox="1"/>
          <p:nvPr/>
        </p:nvSpPr>
        <p:spPr>
          <a:xfrm>
            <a:off x="278295" y="304800"/>
            <a:ext cx="115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M97</a:t>
            </a:r>
          </a:p>
          <a:p>
            <a:r>
              <a:rPr lang="en-GB" dirty="0"/>
              <a:t>MARS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6C0C4-C23F-44E6-8C49-F76DECA2F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63" y="2635077"/>
            <a:ext cx="5712073" cy="41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99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E48EE-B24A-4951-9A23-3709F93A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00" y="848498"/>
            <a:ext cx="6056562" cy="5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106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D809-B00F-4FC5-8780-5DBA8258A52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57E0B-D360-4E9E-B750-7E030384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27" y="848498"/>
            <a:ext cx="8094546" cy="58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64915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3A828-30FA-443C-9E45-531DCE8A089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0146E-0217-4416-ADB9-62282E7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099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0067-25ED-4634-9BBB-5FB145D9318F}"/>
              </a:ext>
            </a:extLst>
          </p:cNvPr>
          <p:cNvSpPr txBox="1"/>
          <p:nvPr/>
        </p:nvSpPr>
        <p:spPr>
          <a:xfrm>
            <a:off x="278296" y="279634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8472F6-FED9-435E-B0FC-612850C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14" y="848498"/>
            <a:ext cx="8102934" cy="58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0964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605B-CA82-4116-955A-DDD76C0943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9F6F5-F8D6-4710-98A9-5FC47D54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48" y="848498"/>
            <a:ext cx="6174007" cy="59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3921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7E5C-5965-496C-88F4-03A8FF7EDA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4EDB4-4272-404B-9699-91DDF221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81" y="848498"/>
            <a:ext cx="8329438" cy="59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83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CD6D-271F-4A25-86A4-27A77D8CCB9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08010-1F95-46A2-990E-E37A5BDE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417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B15-C05F-4F75-B0FE-C2D5FF77BB3F}"/>
              </a:ext>
            </a:extLst>
          </p:cNvPr>
          <p:cNvSpPr txBox="1"/>
          <p:nvPr/>
        </p:nvSpPr>
        <p:spPr>
          <a:xfrm>
            <a:off x="278296" y="288022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E503C-79A8-40BD-8EA3-DFDCF90F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2646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E4EF3-9BBF-41BE-B55F-890A0C65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68" y="848498"/>
            <a:ext cx="7926767" cy="57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281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E9A1F-17F7-4013-A4C8-458B6469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18" y="848498"/>
            <a:ext cx="5779725" cy="55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840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D809-B00F-4FC5-8780-5DBA8258A52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389A5-0955-4E05-B4A8-B193310D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83" y="848498"/>
            <a:ext cx="7876433" cy="56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679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3A828-30FA-443C-9E45-531DCE8A089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E395A-D88E-4E34-9A93-1C4C5397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474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80067-25ED-4634-9BBB-5FB145D9318F}"/>
              </a:ext>
            </a:extLst>
          </p:cNvPr>
          <p:cNvSpPr txBox="1"/>
          <p:nvPr/>
        </p:nvSpPr>
        <p:spPr>
          <a:xfrm>
            <a:off x="278296" y="279634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B5249-380E-4195-A8CA-96FC5A8BD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" y="4731225"/>
            <a:ext cx="2801093" cy="2017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2FC3C-37E6-42EE-A37A-CC9967CB5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05" y="950723"/>
            <a:ext cx="8203603" cy="59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754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605B-CA82-4116-955A-DDD76C0943A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803EF-9706-443B-AAB7-D5DF9F26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082" y="848498"/>
            <a:ext cx="6073340" cy="58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3559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7E5C-5965-496C-88F4-03A8FF7EDA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8F95E-7EAF-4858-B0A9-C68E405B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23" y="848498"/>
            <a:ext cx="8010657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6483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B15-C05F-4F75-B0FE-C2D5FF77BB3F}"/>
              </a:ext>
            </a:extLst>
          </p:cNvPr>
          <p:cNvSpPr txBox="1"/>
          <p:nvPr/>
        </p:nvSpPr>
        <p:spPr>
          <a:xfrm>
            <a:off x="278296" y="288022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674F6A-AB73-4B4D-8522-6B161E1D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717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B80B-413A-4C38-B3E9-8A3319AF492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39EEF-C306-4376-A50E-CD1100A3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78" y="2399487"/>
            <a:ext cx="6039244" cy="43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5C9E1-58AF-4365-B667-A829F80F9B5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M64+12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DD318-6307-4891-98C6-0D626F87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951" y="848498"/>
            <a:ext cx="7270097" cy="56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193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A9852-D299-4943-9434-E161B501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11" y="848498"/>
            <a:ext cx="6073340" cy="58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4530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C6F7F-94DA-4FE0-8C27-2C483BF04A3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98EF8-69B5-4269-BB3B-BE798A94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74" y="848498"/>
            <a:ext cx="8044213" cy="57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12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7006D-678B-48AD-B887-D8D0266AC1EA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E1259-0C73-4C86-98CE-6E628786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5362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794E1-143D-44F0-BFFA-98F2F485681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97A95-B8F6-4736-9B91-B03D5552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60" y="848498"/>
            <a:ext cx="7993879" cy="57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17397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DFCD-BA3F-44B0-BA0A-311FC76DCD03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1D07D-1F11-4B2B-80B2-83BFD1A6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87" y="848498"/>
            <a:ext cx="6081729" cy="58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84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AC626-53B0-4ED0-A577-D912E71F7B9B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DE3E9-0655-4051-AB4C-4DD52C99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23" y="848498"/>
            <a:ext cx="8010657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316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50692-17BD-4CB9-A674-114A19D3AB6D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EB3EC-8CB5-4684-9B47-001D4C28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697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per4gRNA/Clk856-Gal4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B7217-402F-4317-A40B-3811F6954CC9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8D334-67CA-4D49-AAA4-FE71D2CA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72" y="848498"/>
            <a:ext cx="7859655" cy="56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7902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77732-4FE1-4706-A24D-61A30A82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58" y="848498"/>
            <a:ext cx="5964283" cy="57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9011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4B6F8-57E7-4665-B98E-4B5DF5CDE8B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720B5-09C8-4173-9780-D622B93D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60" y="848498"/>
            <a:ext cx="8144880" cy="58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D0B69-04FD-49B1-AB76-066796D82D19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9CB46-2C5D-4B32-8D8F-172CE87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" y="5268417"/>
            <a:ext cx="1453768" cy="1479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DF3C4-556B-9C69-78A2-C06175B4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70" y="848498"/>
            <a:ext cx="5727021" cy="54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721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789D3-EF8C-40E1-AF45-B6D4666295D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F77ED-BC22-4A42-99C8-5A077407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03077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2BD9A-BBD0-4CBC-BBE5-0440C2271ED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D64F-4A31-4B91-9CBA-BFC82E30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7" y="848498"/>
            <a:ext cx="7683486" cy="55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6679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4FE5A-9415-45D5-9B09-61AA980392B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FE011-5930-42BC-AF1F-99E0A2C0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75" y="848498"/>
            <a:ext cx="5989450" cy="57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53724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48BD-0411-455E-A0D8-018529042D4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2436E-35E2-4F49-903A-9CB62B75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46" y="848498"/>
            <a:ext cx="7893211" cy="5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101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58857-7808-483A-A7AC-A02B472E9B5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941957-AC54-476E-983F-7E2302708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2571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914D3-E2B8-4F60-9F2F-03CE4B19952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6046C-8E20-4733-881D-C6DC25D5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68" y="848498"/>
            <a:ext cx="7926767" cy="57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229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C5089-AA76-4D47-B96E-DB608582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45" y="848498"/>
            <a:ext cx="5972672" cy="57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3513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B5C7B-36E3-4549-8ED7-161C7B4F352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EC19A-D609-49A8-939E-40282C5D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99" y="848498"/>
            <a:ext cx="8052602" cy="57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096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A2D5E-A4B8-4842-9BBF-781B220C5B8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3ED99-3015-47E2-AB79-7444222B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9467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CA6D-9447-475B-9A90-933A5BFADBA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B57CA-641A-4C5E-B08D-5D2FCFAE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" y="4537920"/>
            <a:ext cx="3069541" cy="2210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CAE758-9C2C-437F-B491-872A43A0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12" y="1010353"/>
            <a:ext cx="7784154" cy="5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0EAB4-4A74-4F86-A3AF-E8E6B8AFD33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CB5F5-EB95-4E78-8BAE-22543CE8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57" y="848498"/>
            <a:ext cx="7323885" cy="5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5588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65938-39D8-4256-B57E-237D7BCA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95" y="848498"/>
            <a:ext cx="5897171" cy="57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748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B5C7B-36E3-4549-8ED7-161C7B4F352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73ED5-EC96-40A1-87CE-CA55E30B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70" y="848498"/>
            <a:ext cx="7884822" cy="56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4662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A2D5E-A4B8-4842-9BBF-781B220C5B8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B696B-B3C6-4E60-AB41-0E0AC9E7F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527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CA6D-9447-475B-9A90-933A5BFADBA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D48E2-D44C-45F6-995D-8176D3B2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7" y="3699545"/>
            <a:ext cx="4233816" cy="304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0A43F-55E5-4011-893D-5DE17E5ED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67" y="1193926"/>
            <a:ext cx="7540873" cy="54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246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469B9-7996-4879-8862-10F70E67D2B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C3A40-E8C5-4420-8260-FC163F6E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42" y="848498"/>
            <a:ext cx="5939116" cy="57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9584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18D2-E567-4736-93B8-1543721DD61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F685B-29B6-445F-B08C-95EE67E0D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3" y="848498"/>
            <a:ext cx="8086157" cy="58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659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D015D-8F83-4A10-B2EC-D8C87469CC85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2F695-F0AF-4A7B-9976-440F0281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2085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per4gRNA/Pdf-Gal80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;UAS-Cas9/cry-Gal4.13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ECDD-B087-4731-A74E-BFBC97C21D1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6435B-936D-46EF-8648-B1E089BC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" y="4447308"/>
            <a:ext cx="3195376" cy="2300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E3FBC-E455-428B-BD6F-987345B8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429" y="1076558"/>
            <a:ext cx="7876433" cy="56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9888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0F145-A6ED-4F4D-AF53-DCB403F9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848498"/>
            <a:ext cx="6090118" cy="58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43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ECFB1-C758-4B34-AFD3-1EAC6BFD74AD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355DC-4558-46B8-95BB-F4EA365B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836" y="848498"/>
            <a:ext cx="7590289" cy="56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5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F1BB5-6E15-4C67-B209-70749B320B41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B4B93-13FA-4ECC-BD4D-609912E5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150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794A-355E-435E-B568-4595D10436BC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BAE37-9D1C-4A4B-A4A5-7A6CD00F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204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BA498-45D5-420B-A419-1DD1ABC9BF3B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4D378-9F11-4519-BD90-54751750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43" y="2881444"/>
            <a:ext cx="5199427" cy="38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8616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CEB7F-0BAC-4573-A350-F739561D732F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65E3-4BE2-4AAD-97CA-1E464028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00" y="848498"/>
            <a:ext cx="5796503" cy="56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1020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4B084-DF68-4EC0-A1F3-D705BF6ABFEF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23B04-5094-43A2-BD0B-A7B904937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525" y="848498"/>
            <a:ext cx="7464454" cy="55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688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08AA5-95A0-4778-8FE5-F1DA9F28B4C1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640E9-F168-4C44-8009-3E105F04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79258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EFE5B-144B-4071-979C-4EC2C9329633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FAEBC-93F8-4A1D-86BB-911268DC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4408668"/>
            <a:ext cx="3145872" cy="2339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A4A8F7-D95D-4661-972C-36A1933B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53" y="965385"/>
            <a:ext cx="7632234" cy="56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869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1A7EC-F020-4237-B198-8CA7BF6DAE87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2528D-2734-488C-8C73-44A75975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84" y="848498"/>
            <a:ext cx="5880393" cy="56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130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D584-55BE-45D5-8594-11A58C0C5DCD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CC240-E4CC-4FAF-B9F7-AC936FFB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95" y="848498"/>
            <a:ext cx="7984572" cy="59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3967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29116-D64A-4349-ABB4-6792B5074B87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7DCFE-0AC0-4C9B-80E4-7CA1E212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3483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AA60F-9090-4AC9-B114-6E05E4BC60E7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B0490-D73E-4AF4-AC8F-0DB34110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5" y="4366296"/>
            <a:ext cx="3202847" cy="2381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66994-7CEA-4A21-940A-E07352F5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77" y="1182847"/>
            <a:ext cx="7272148" cy="54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71EC3-9094-4B05-AEFA-6F68383F645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64DC9-B882-4AFD-9E61-3000677C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96" y="1706881"/>
            <a:ext cx="5181915" cy="4007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0CD50-72C3-43A8-941E-E72CA33A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990" y="1706881"/>
            <a:ext cx="5181915" cy="40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948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0A256-4489-4CC8-8E42-99EE7284A1EE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F0340-1435-45DC-9485-9A6C83F9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75" y="848498"/>
            <a:ext cx="5989450" cy="57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5245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EBC5E-5E19-4316-8C78-8246DCC52D67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82017-7AAB-4447-864F-69A03B12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39" y="848498"/>
            <a:ext cx="7791625" cy="57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4563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99410-9015-4B3D-BEED-85DA23AD9A92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2BAA9-CEE3-4142-B560-DFAE22E2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0186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per4gRNA/TUG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;UAS-Cas9/cry-Gal80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E2405-8915-4FC8-8F7B-6703B49D64EC}"/>
              </a:ext>
            </a:extLst>
          </p:cNvPr>
          <p:cNvSpPr txBox="1"/>
          <p:nvPr/>
        </p:nvSpPr>
        <p:spPr>
          <a:xfrm>
            <a:off x="278296" y="304800"/>
            <a:ext cx="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E49AE-3E0B-45AC-9A91-4957DCD7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0" y="4183835"/>
            <a:ext cx="3448190" cy="2564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FA5BEC-3EA8-434B-A2C1-46B5AC679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130" y="970482"/>
            <a:ext cx="7791625" cy="57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C9AB8-90A2-4398-8707-230952FA2C1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C6B37-B91D-487C-A98A-FC9785B9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53" y="848498"/>
            <a:ext cx="7226693" cy="55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6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1BB3A-4AC2-4114-9ED0-667D63E3CD2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BC177-768A-4A4A-90A3-27C80392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4250"/>
            <a:ext cx="1349558" cy="137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5B7D0-DFCD-B208-11FB-6A3AEF8D2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93" y="848498"/>
            <a:ext cx="6248918" cy="59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1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60969-203F-4E05-87A9-F8A77D3E2C95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684908-48C5-4B93-B581-96E7D414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21" y="848498"/>
            <a:ext cx="7279062" cy="56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99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27768-E726-4DCD-B8F6-0F9BF8F1BD66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06E28-BA63-41C8-A956-6A71467A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25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[856]-Gal4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32FFB-F46D-4EA7-A560-D3E8A1A51E2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M65+13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1AFF7-338E-40B7-9DFB-E273432C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3" y="1605784"/>
            <a:ext cx="5760580" cy="4454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87154-B2B7-4013-9D53-AE26B06F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784"/>
            <a:ext cx="5760580" cy="44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9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70C7A-5C47-4478-9910-13824DAF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5065"/>
            <a:ext cx="1221287" cy="1243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0C8C6-257F-CD1B-F300-B54FA039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02" y="848498"/>
            <a:ext cx="6098796" cy="5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3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E3043-8959-4095-9BD1-E41BF990CDE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5A50F-B331-4170-A900-A34B589B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28" y="848498"/>
            <a:ext cx="7359744" cy="56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7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B7357-C7D3-4CB3-9A63-0D525794B46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C8B0C-F6EB-4A54-AE80-D2ADE675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4FE04-6882-42CF-8A2D-8F55623BE4F1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2C45E-2948-4D24-9425-45063A99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45" y="848498"/>
            <a:ext cx="7368709" cy="56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4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09E6F-184F-4971-ABEF-38A44C2AEBFD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CBD45-EE17-4ECD-8B5C-57CB9D4C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" y="5493447"/>
            <a:ext cx="1232701" cy="1254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1F8F2-A798-61D9-6495-467793C69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466" y="848498"/>
            <a:ext cx="5964572" cy="56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4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8AFC1-A63A-42F0-99D8-845BEC1A7045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74A8B-A9C3-4BB0-95D1-C7D3520B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16" y="848498"/>
            <a:ext cx="7252167" cy="56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2D58A-980D-447E-90DA-3023A4AD40EB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B5ED9-6EC2-4C78-A5A8-41D5FFED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2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0164F-AB0D-4260-A47D-CDEBB47A116A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697B6-905A-4919-92FB-0A5FCFC7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4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6CB70-6E26-4F45-BD46-4CD1E9AF7C9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EA078-675F-4914-8D17-5B9099CF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39" y="848498"/>
            <a:ext cx="7288026" cy="56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F823A-A575-4F6A-9602-C3CA9FF4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8" y="5218949"/>
            <a:ext cx="1502365" cy="1529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E9F69C-E7B1-D413-DC92-D8A7F9C3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367" y="848498"/>
            <a:ext cx="6259265" cy="59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3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476A5-FF4B-4594-AE06-FF1B3A59DE6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0E807-F632-4C1B-AA7B-3B2122E7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85" y="848498"/>
            <a:ext cx="7144591" cy="55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2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39802-4FF4-4C8D-B1BE-21D25420D384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40649-15A1-4E13-BA02-7D7434C5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2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0C6F5-B677-485F-BA88-63C5AFDD6326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7D761-44DB-44B3-BD51-824405E4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56" y="848498"/>
            <a:ext cx="7180450" cy="5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1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EA2A6-58BB-4B16-9398-AD8573D0C40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35311-AA07-4E88-B8C4-EA2CFAF82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9338"/>
            <a:ext cx="1757404" cy="178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A9CCE2-FF16-F28C-3767-74BAFBA6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564" y="848498"/>
            <a:ext cx="6144376" cy="58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9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EC235-AF22-4554-B3AB-A5ED7FF87239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D4D07-E7AB-4CB9-A119-32A6A3574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75" y="848498"/>
            <a:ext cx="7028050" cy="54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39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3E3EB-6C9A-4E40-9B14-5F5EF9BF3AD3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19072-4B74-4BC9-B3EA-500DDE00A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6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per4gRNA/MB122B-Gal4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5439E-75D9-4DE4-9668-236F0C30451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M14+59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8B3D7-A604-4074-9FFB-032320C2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16" y="848498"/>
            <a:ext cx="7252167" cy="56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AD619-2B64-4111-91CA-E8891D9C307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56962-67B4-4CF7-BBD2-D567AD592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5" y="1504404"/>
            <a:ext cx="5618544" cy="4344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EBCAA2-BBC6-476B-8C48-6EF7DF23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71" y="1504405"/>
            <a:ext cx="5618544" cy="43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3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F3F34-54B8-4EDF-B804-792825C1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4206"/>
            <a:ext cx="1379314" cy="14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9E709E-2B49-E3C1-E0EF-C40AAA4F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94" y="848498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12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A49B9-EF1D-4A5B-9BFD-613D076A2F50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E5A79-17DB-4570-82AC-9A1CF2A5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09" y="848498"/>
            <a:ext cx="6902544" cy="53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4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28C52-8BE3-4C20-95DC-E1321C96CB1B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AD226-341B-4154-AFAF-7828A3D1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41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584D8-D777-4D5D-8280-F3AC2C9F7E2B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23B89-7946-4BA1-84E8-F6315B20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16" y="848498"/>
            <a:ext cx="7252167" cy="56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8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E7ABE-B106-4752-A931-A10A27619AD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A7D39-4869-4862-9F77-BF33A57F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6370"/>
            <a:ext cx="1367364" cy="1391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C5260D-AE94-BFD6-D9F0-1F1CB7A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51" y="848498"/>
            <a:ext cx="6173098" cy="58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2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E12F8-2EAC-4DB0-BCDB-D1C98CD4571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DD775-2FA5-4E0B-90C4-F5167529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98" y="848498"/>
            <a:ext cx="7090803" cy="54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74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B881D-C663-4685-B4D2-E512F220DA04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1C56F-6EF8-462B-8386-609BA3CFA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5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CCDBC-6960-488B-A776-CF992E75322E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6C8F0-7D15-4DDC-8F5E-92B846AC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9" y="1480456"/>
            <a:ext cx="5828483" cy="4507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1A3FD1-C900-4683-A570-E018501C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60" y="1480456"/>
            <a:ext cx="5828483" cy="45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6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1DDCB-103D-4616-B570-B69990A9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5390"/>
            <a:ext cx="1378151" cy="1402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66D97-B1D9-D2A7-E3D4-DD5336F02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15" y="848498"/>
            <a:ext cx="5924169" cy="56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5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D4851-0465-414D-90E8-EFDDD483A65A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C9195-3468-4413-8A5A-7A19E6A1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21" y="848498"/>
            <a:ext cx="7162520" cy="55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A7D45-2B0D-4019-99CA-FA57FF43757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342D3D-580E-446D-B953-BF2E9EB0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1" y="5765457"/>
            <a:ext cx="1021251" cy="970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AFE09-8291-BA7C-E359-5D920B52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76" y="848498"/>
            <a:ext cx="6132352" cy="58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341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D511C-D41A-40D4-AFE3-EBB13680AEC1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30F7D-164B-4756-A1A5-56FC9A07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8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695F2-B586-410F-A076-7CFA9BB90624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04B3BD-DAB7-42D7-9FFE-D1231666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0" y="1419497"/>
            <a:ext cx="5871896" cy="4540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72FE0-6ED2-4A01-BD34-DFB28801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25" y="1419497"/>
            <a:ext cx="5871895" cy="45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2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D8871-A6E4-4C21-815D-FD4C102FBB1F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3C755-B7B2-4A8B-AA13-419C2EBE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" y="5185040"/>
            <a:ext cx="1544421" cy="1572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B256A-70AE-AF0C-8A34-A77B7753F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56" y="848498"/>
            <a:ext cx="5916487" cy="56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3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CB254-F9A3-443B-93A4-B0A8C34EEEF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7009B-841C-434D-9F0F-B8324627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09" y="848498"/>
            <a:ext cx="7277486" cy="56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0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6AED8-5CA3-448F-8B9B-2B53AA9E969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FE9DA-6D1C-4D79-AE34-B998E72F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per4gRNA/ss00681-Gal4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B2EF6-4ECE-49CA-869B-27711FD40122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C7F53C-C748-4133-993B-3C5A0B39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39" y="1611086"/>
            <a:ext cx="5541390" cy="4285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36BE7-AEFF-4303-887E-106DE4522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032" y="1611086"/>
            <a:ext cx="5541390" cy="42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8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20421-BE89-4C5D-87C5-46D65B16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5587"/>
            <a:ext cx="1662850" cy="16926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FA67C-9C1A-46A5-24BA-BFA5DB91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71" y="848498"/>
            <a:ext cx="6201820" cy="59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E51C6-E82B-4B9C-A019-7289DAF64F6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8BCF2-D3FF-4C49-9DE8-D558E5DA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40" y="848498"/>
            <a:ext cx="7314920" cy="56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6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2FD21-4B57-4FE5-943D-0CF653BE3D4C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E77C8-44F1-4513-97C4-31F4AC8A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95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61CC8-36FE-4D19-8D63-7A405E630697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ECBB6-46CD-4061-8829-3E1CD90F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5" y="1463039"/>
            <a:ext cx="5457081" cy="4220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ED8831-4293-4AA0-971C-4861D79B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66" y="1463038"/>
            <a:ext cx="5457082" cy="42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49A8E-2C1F-47EE-AC3F-561391019915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0A484-F38F-44C0-9D11-7AD4D8E2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52" y="848498"/>
            <a:ext cx="7362495" cy="56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952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22C01-4641-437E-BF90-981A478DC0ED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DEE86-3BD9-40D0-AD35-B08AF09D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4914"/>
            <a:ext cx="1359937" cy="1384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EEEA0D-2E6C-F81A-715F-94315FA4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94" y="848498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7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0FB20-131F-46DB-995A-23978EF61BB4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88BFF-9131-4118-A458-552B850D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93" y="848498"/>
            <a:ext cx="7189414" cy="55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2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CA84F-E0E6-4E93-AC5C-1957BC4EBDE1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C7EC7-9E10-45EF-8CC4-848343B5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262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7F851-9ECB-46A2-90A9-161E3AD82DCB}"/>
              </a:ext>
            </a:extLst>
          </p:cNvPr>
          <p:cNvSpPr txBox="1"/>
          <p:nvPr/>
        </p:nvSpPr>
        <p:spPr>
          <a:xfrm>
            <a:off x="278296" y="304800"/>
            <a:ext cx="10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838AC-83E4-4465-968B-537BEA61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80" y="848498"/>
            <a:ext cx="7207344" cy="55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99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6DC37-3CBC-446C-9A82-762BFA8357E6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D78D2-55D5-463E-B141-E4F50FFA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1744"/>
            <a:ext cx="1509443" cy="1536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891D7-5365-9BCF-8F77-1DB6DA21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80" y="848498"/>
            <a:ext cx="6134801" cy="58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18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378CF-3E06-47E4-9D3D-66E812C75C51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9F83F-2DAA-424F-A2D7-8D513440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98" y="848498"/>
            <a:ext cx="6786003" cy="52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35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36B2D-8116-4ABB-A16F-E44BED68947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AFDD9-F513-4699-8608-505C2F3A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5A3BA-9841-435F-BB5E-C8DC59DA7FE7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247A1-0BA4-4EFE-BC35-B94FFCF2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7" y="1515291"/>
            <a:ext cx="5749654" cy="4446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C3986-FEDF-4CEC-97CD-D2AC1010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5291"/>
            <a:ext cx="5749654" cy="44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7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E554F-CDB5-495C-BD40-667E0FDA326C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5E09F-831A-48C0-BEEE-DB01A422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750"/>
            <a:ext cx="1124274" cy="1144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903A0-1C8C-A41B-7D56-AC1D772D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990" y="848498"/>
            <a:ext cx="6163523" cy="58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02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65669-2CED-49A9-8C0C-EBD8B9027C4D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6D02CB-C178-4730-A257-315AE48E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50" y="848498"/>
            <a:ext cx="7243203" cy="56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A0732-B8B2-4FF7-8587-D5C9906E9B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EAFD1-60E5-41C9-88EC-C945AA9C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373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8F91F-DC7B-4082-9DFC-EEE23A379A7B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DE791-7524-4D65-983D-5A40DE80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28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;UAS-Cas9/ChAT2A-Gal4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FA41-5D17-4BE4-A824-8E193382AC82}"/>
              </a:ext>
            </a:extLst>
          </p:cNvPr>
          <p:cNvSpPr txBox="1"/>
          <p:nvPr/>
        </p:nvSpPr>
        <p:spPr>
          <a:xfrm>
            <a:off x="278295" y="304800"/>
            <a:ext cx="11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M41+101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CF6F64-4329-46B8-B76D-89AB4891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27" y="848498"/>
            <a:ext cx="7180450" cy="5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86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4F450-B40F-43D5-A7DD-B22A01DC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83" y="848498"/>
            <a:ext cx="5456195" cy="55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82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4B6F8-57E7-4665-B98E-4B5DF5CDE8B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BC531-BE55-49EE-9DDC-AC20782C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09" y="839954"/>
            <a:ext cx="6695944" cy="51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13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789D3-EF8C-40E1-AF45-B6D4666295D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4BBAD-2163-4B1B-8F04-0FD59B90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51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2BD9A-BBD0-4CBC-BBE5-0440C2271ED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696F3-FA09-4F3C-83E2-D9277DF8C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2921109"/>
            <a:ext cx="4523196" cy="3497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810C6-8A87-4AB7-A11F-A9250E38E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47" y="1325462"/>
            <a:ext cx="6709577" cy="5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70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4FE5A-9415-45D5-9B09-61AA980392B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5207E-8EF5-4CD9-A08C-0B05C38C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54" y="848498"/>
            <a:ext cx="5456195" cy="55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23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48BD-0411-455E-A0D8-018529042D4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19AD7-2977-490A-ADF7-A3359E17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083" y="848498"/>
            <a:ext cx="6779834" cy="52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91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58857-7808-483A-A7AC-A02B472E9B5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6D03B-2CBF-4FB7-9AFB-B8B31486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058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914D3-E2B8-4F60-9F2F-03CE4B19952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885D8-A245-4315-A03D-0CB8FA365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03" y="848498"/>
            <a:ext cx="7341897" cy="56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CyO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;UAS-Cas9/(TM6BTb[1])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914D3-E2B8-4F60-9F2F-03CE4B19952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B1293-BD92-49FD-BFCA-FB9B677F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35" y="848498"/>
            <a:ext cx="6927929" cy="53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36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07042-EA8A-482F-B257-88206A9A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35" y="848498"/>
            <a:ext cx="5506529" cy="55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41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B5C7B-36E3-4549-8ED7-161C7B4F352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91A1C-6EC7-457D-A62A-B4675905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31" y="848498"/>
            <a:ext cx="6471937" cy="50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58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A2D5E-A4B8-4842-9BBF-781B220C5B8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18F60-F493-4F20-8C76-4C1FB660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23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CA6D-9447-475B-9A90-933A5BFADBA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B85771-FF05-417A-898A-088BA7F7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6" y="2622128"/>
            <a:ext cx="5083386" cy="3931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D0DDB-9945-4CD0-9546-68FE4215C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92" y="1255029"/>
            <a:ext cx="6964392" cy="53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87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469B9-7996-4879-8862-10F70E67D2B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6442D-D65C-4AE6-A5AF-087D34D3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1" y="848498"/>
            <a:ext cx="5615358" cy="57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38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18D2-E567-4736-93B8-1543721DD61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F12D9-E47F-4B02-BC71-6FE77DFD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55" y="848498"/>
            <a:ext cx="7115394" cy="550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14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D015D-8F83-4A10-B2EC-D8C87469CC85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97DF6-1C84-4ABF-8527-99C59195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54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ECDD-B087-4731-A74E-BFBC97C21D1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BE9DB-76F5-4F11-9E40-2DA83D4C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69" y="848498"/>
            <a:ext cx="7216062" cy="5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29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0078F7-2C5F-4543-9C96-1DD3F23D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50" y="848498"/>
            <a:ext cx="5981061" cy="57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63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per4gRNA/ChAT4.7.4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;UAS-Cas9/cryGal80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4B6F8-57E7-4665-B98E-4B5DF5CDE8B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E5391-4EBF-4C7E-B706-3270D15C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01" y="848498"/>
            <a:ext cx="7750598" cy="55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0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19731</TotalTime>
  <Words>6508</Words>
  <Application>Microsoft Office PowerPoint</Application>
  <PresentationFormat>Widescreen</PresentationFormat>
  <Paragraphs>594</Paragraphs>
  <Slides>293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293</vt:i4>
      </vt:variant>
    </vt:vector>
  </HeadingPairs>
  <TitlesOfParts>
    <vt:vector size="297" baseType="lpstr">
      <vt:lpstr>Arial</vt:lpstr>
      <vt:lpstr>Calibri</vt:lpstr>
      <vt:lpstr>Calibri Light</vt:lpstr>
      <vt:lpstr>Office Theme</vt:lpstr>
      <vt:lpstr>M and E cell per4gRNA Data</vt:lpstr>
      <vt:lpstr>12♂ w[*];per4gRNA/CyO;UAS-Cas9/(TM6BTb[1])  [12hL:12hD]5&gt;[DD]7 23°C</vt:lpstr>
      <vt:lpstr>12♂ w[*];per4gRNA/CyO;UAS-Cas9/(TM6BTb[1])  [12hL:12hD]5 23°C</vt:lpstr>
      <vt:lpstr>12♂ w[*];per4gRNA/CyO;UAS-Cas9/(TM6BTb[1]) [DD]7 23°C</vt:lpstr>
      <vt:lpstr>12♂ w[*];per4gRNA/CyO;UAS-Cas9/(TM6BTb[1]) [DD]7 23°C</vt:lpstr>
      <vt:lpstr>12♀ w[*];per4gRNA/CyO;UAS-Cas9/(TM6BTb[1]) [12hL:12hD]5&gt;[DD]7 23°C</vt:lpstr>
      <vt:lpstr>12♀ w[*];per4gRNA/CyO;UAS-Cas9/(TM6BTb[1]) [12hL:12hD]5 23°C</vt:lpstr>
      <vt:lpstr>12♀ w[*];per4gRNA/CyO;UAS-Cas9/(TM6BTb[1]) [DD]7 23°C</vt:lpstr>
      <vt:lpstr>12♀ w[*];per4gRNA/CyO;UAS-Cas9/(TM6BTb[1]) [DD]7 23°C</vt:lpstr>
      <vt:lpstr>10♂ w[*];per4gRNA/CyO;UAS-Cas9/(TM6BTb[1])  [12hR:12hD]5&gt;[RR]7 23°C</vt:lpstr>
      <vt:lpstr>10♂ w[*];per4gRNA/CyO;UAS-Cas9/(TM6BTb[1]) [12hR:12hD]5 23°C</vt:lpstr>
      <vt:lpstr>10♂ w[*];per4gRNA/CyO;UAS-Cas9/(TM6BTb[1]) [RR]7 23°C</vt:lpstr>
      <vt:lpstr>10♂ w[*];per4gRNA/CyO;UAS-Cas9/(TM6BTb[1]) [RR]7 23°C</vt:lpstr>
      <vt:lpstr>12♀ w[*];per4gRNA/CyO;UAS-Cas9/(TM6BTb[1]) [12hR:12hD]5&gt;[RR]7 23°C</vt:lpstr>
      <vt:lpstr>12♀ w[*];per4gRNA/CyO;UAS-Cas9/(TM6BTb[1]) [12hR:12hD]5 23°C</vt:lpstr>
      <vt:lpstr>12♀ w[*];per4gRNA/CyO;UAS-Cas9/(TM6BTb[1]) [RR]7 23°C</vt:lpstr>
      <vt:lpstr>12♀ w[*];per4gRNA/CyO;UAS-Cas9/(TM6BTb[1]) [RR]7 23°C</vt:lpstr>
      <vt:lpstr>24♂ w[*];per4gRNA/Clk[856]-Gal4;UAS-Cas9/+  [12hL:12hD]5&gt;[DD]7 23°C</vt:lpstr>
      <vt:lpstr>24♂ w[*];per4gRNA/Clk[856]-Gal4;UAS-Cas9/+  [12hL:12hD]5 23°C</vt:lpstr>
      <vt:lpstr>24♂ w[*];per4gRNA/Clk[856]-Gal4;UAS-Cas9/+ [DD]7 23°C</vt:lpstr>
      <vt:lpstr>24♂ w[*];per4gRNA/Clk[856]-Gal4;UAS-Cas9/+ [DD]7 23°C</vt:lpstr>
      <vt:lpstr>17♀ w[*];per4gRNA/Clk[856]-Gal4;UAS-Cas9/+ [12hL:12hD]5&gt;[DD]7 23°C</vt:lpstr>
      <vt:lpstr>17♀ w[*];per4gRNA/Clk[856]-Gal4;UAS-Cas9/+ [12hL:12hD]5 23°C</vt:lpstr>
      <vt:lpstr>17♀ w[*];per4gRNA/Clk[856]-Gal4;UAS-Cas9/+ [DD]7 23°C</vt:lpstr>
      <vt:lpstr>17♀ w[*];per4gRNA/Clk[856]-Gal4;UAS-Cas9/+ [DD]7 23°C</vt:lpstr>
      <vt:lpstr>22♂ w[*];per4gRNA/Clk[856]-Gal4;UAS-Cas9/+  [12hR:12hD]5&gt;[RR]7 23°C</vt:lpstr>
      <vt:lpstr>22♂ w[*];per4gRNA/Clk[856]-Gal4;UAS-Cas9/+ [12hR:12hD]5 23°C</vt:lpstr>
      <vt:lpstr>22♂ w[*];per4gRNA/Clk[856]-Gal4;UAS-Cas9/+ [RR]7 23°C</vt:lpstr>
      <vt:lpstr>22♂ w[*];per4gRNA/Clk[856]-Gal4;UAS-Cas9/+ [RR]7 23°C</vt:lpstr>
      <vt:lpstr>15♀ w[*];per4gRNA/Clk[856]-Gal4;UAS-Cas9/+ [12hR:12hD]5&gt;[RR]7 23°C</vt:lpstr>
      <vt:lpstr>15♀ w[*];per4gRNA/Clk[856]-Gal4;UAS-Cas9/+ [12hR:12hD]5 23°C</vt:lpstr>
      <vt:lpstr>15♀ w[*];per4gRNA/Clk[856]-Gal4;UAS-Cas9/+ [RR]7 23°C</vt:lpstr>
      <vt:lpstr>15♀ w[*];per4gRNA/Clk[856]-Gal4;UAS-Cas9/+ [RR]7 23°C</vt:lpstr>
      <vt:lpstr>13♂ w[*];per4gRNA/MB122B-Gal4;UAS-Cas9/+  [12hL:12hD]5&gt;[DD]7 23°C</vt:lpstr>
      <vt:lpstr>13♂ w[*];per4gRNA/MB122B-Gal4;UAS-Cas9/+  [12hL:12hD]5 23°C</vt:lpstr>
      <vt:lpstr>13♂ w[*];per4gRNA/MB122B-Gal4;UAS-Cas9/+ [DD]7 23°C</vt:lpstr>
      <vt:lpstr>13♂ w[*];per4gRNA/MB122B-Gal4;UAS-Cas9/+ [DD]7 23°C</vt:lpstr>
      <vt:lpstr>16♀ w[*];per4gRNA/MB122B-Gal4;UAS-Cas9/+ [12hL:12hD]5&gt;[DD]7 23°C</vt:lpstr>
      <vt:lpstr>16♀ w[*];per4gRNA/MB122B-Gal4;UAS-Cas9/+ [12hL:12hD]5 23°C</vt:lpstr>
      <vt:lpstr>16♀ w[*];per4gRNA/MB122B-Gal4;UAS-Cas9/+ [DD]7 23°C</vt:lpstr>
      <vt:lpstr>16♀ w[*];per4gRNA/MB122B-Gal4;UAS-Cas9/+ [DD]7 23°C</vt:lpstr>
      <vt:lpstr>13♂ w[*];per4gRNA/MB122B-Gal4;UAS-Cas9/+  [12hR:12hD]5&gt;[RR]7 23°C</vt:lpstr>
      <vt:lpstr>13♂ w[*];per4gRNA/MB122B-Gal4;UAS-Cas9/+ [12hR:12hD]5 23°C</vt:lpstr>
      <vt:lpstr>13♂ w[*];per4gRNA/MB122B-Gal4;UAS-Cas9/+ [RR]7 23°C</vt:lpstr>
      <vt:lpstr>13♂ w[*];per4gRNA/MB122B-Gal4;UAS-Cas9/+ [RR]7 23°C</vt:lpstr>
      <vt:lpstr>24♀ w[*];per4gRNA/MB122B-Gal4;UAS-Cas9/+ [12hR:12hD]5&gt;[RR]7 23°C</vt:lpstr>
      <vt:lpstr>24♀ w[*];per4gRNA/MB122B-Gal4;UAS-Cas9/+ [12hR:12hD]5 23°C</vt:lpstr>
      <vt:lpstr>24♀ w[*];per4gRNA/MB122B-Gal4;UAS-Cas9/+ [RR]7 23°C</vt:lpstr>
      <vt:lpstr>24♀ w[*];per4gRNA/MB122B-Gal4;UAS-Cas9/+ [RR]7 23°C</vt:lpstr>
      <vt:lpstr>13♂ w[*];per4gRNA/ss00681-Gal4;UAS-Cas9/+  [12hL:12hD]5&gt;[DD]7 23°C</vt:lpstr>
      <vt:lpstr>13♂ w[*];per4gRNA/ss00681-Gal4;UAS-Cas9/+  [12hL:12hD]5 23°C</vt:lpstr>
      <vt:lpstr>13♂ w[*];per4gRNA/ss00681-Gal4;UAS-Cas9/+ [DD]7 23°C</vt:lpstr>
      <vt:lpstr>13♂ w[*];per4gRNA/ss00681-Gal4;UAS-Cas9/+ [DD]7 23°C</vt:lpstr>
      <vt:lpstr>17♀ w[*];per4gRNA/ss00681-Gal4;UAS-Cas9/+ [12hL:12hD]5&gt;[DD]7 23°C</vt:lpstr>
      <vt:lpstr>17♀ w[*];per4gRNA/ss00681-Gal4;UAS-Cas9/+ [12hL:12hD]5 23°C</vt:lpstr>
      <vt:lpstr>17♀ w[*];per4gRNA/ss00681-Gal4;UAS-Cas9/+ [DD]7 23°C</vt:lpstr>
      <vt:lpstr>17♀ w[*];per4gRNA/ss00681-Gal4;UAS-Cas9/+ [DD]7 23°C</vt:lpstr>
      <vt:lpstr>17♂ w[*];per4gRNA/ss00681-Gal4;UAS-Cas9/+  [12hR:12hD]5&gt;[RR]7 23°C</vt:lpstr>
      <vt:lpstr>17♂ w[*];per4gRNA/ss00681-Gal4;UAS-Cas9/+ [12hR:12hD]5 23°C</vt:lpstr>
      <vt:lpstr>17♂ w[*];per4gRNA/ss00681-Gal4;UAS-Cas9/+ [RR]7 23°C</vt:lpstr>
      <vt:lpstr>17♂ w[*];per4gRNA/ss00681-Gal4;UAS-Cas9/+ [RR]7 23°C</vt:lpstr>
      <vt:lpstr>24♀ w[*];per4gRNA/ss00681-Gal4;UAS-Cas9/+ [12hR:12hD]5&gt;[RR]7 23°C</vt:lpstr>
      <vt:lpstr>24♀ w[*];per4gRNA/ss00681-Gal4;UAS-Cas9/+ [12hR:12hD]5 23°C</vt:lpstr>
      <vt:lpstr>24♀ w[*];per4gRNA/ss00681-Gal4;UAS-Cas9/+ [RR]7 23°C</vt:lpstr>
      <vt:lpstr>24♀ w[*];per4gRNA/ss00681-Gal4;UAS-Cas9/+ [RR]7 23°C</vt:lpstr>
      <vt:lpstr>21♂ w[*];per4gRNA/+;UAS-Cas9/ChAT2A-Gal4  [12hL:12hD]5&gt;[DD]7 23°C</vt:lpstr>
      <vt:lpstr>21♂ w[*];per4gRNA/+;UAS-Cas9/ChAT2A-Gal4  [12hL:12hD]5 23°C</vt:lpstr>
      <vt:lpstr>21♂ w[*];per4gRNA/+;UAS-Cas9/ChAT2A-Gal4 [DD]7 23°C</vt:lpstr>
      <vt:lpstr>21♂ w[*];per4gRNA/+;UAS-Cas9/ChAT2A-Gal4 [DD]7 23°C</vt:lpstr>
      <vt:lpstr>24♀ w[*];per4gRNA/+;UAS-Cas9/ChAT2A-Gal4 [12hL:12hD]5&gt;[DD]7 23°C</vt:lpstr>
      <vt:lpstr>24♀ w[*];per4gRNA/+;UAS-Cas9/ChAT2A-Gal4 [12hL:12hD]5 23°C</vt:lpstr>
      <vt:lpstr>24♀ w[*];per4gRNA/+;UAS-Cas9/ChAT2A-Gal4 [DD]7 23°C</vt:lpstr>
      <vt:lpstr>24♀ w[*];per4gRNA/+;UAS-Cas9/ChAT2A-Gal4 [DD]7 23°C</vt:lpstr>
      <vt:lpstr>20♂ w[*];per4gRNA/+;UAS-Cas9/ChAT2A-Gal4  [12hR:12hD]5&gt;[RR]7 23°C</vt:lpstr>
      <vt:lpstr>20♂ w[*];per4gRNA/+;UAS-Cas9/ChAT2A-Gal4 [12hR:12hD]5 23°C</vt:lpstr>
      <vt:lpstr>20♂ w[*];per4gRNA/+;UAS-Cas9/ChAT2A-Gal4 [RR]7 23°C</vt:lpstr>
      <vt:lpstr>20♂ w[*];per4gRNA/+;UAS-Cas9/ChAT2A-Gal4 [RR]7 23°C</vt:lpstr>
      <vt:lpstr>30♀ w[*];per4gRNA/+;UAS-Cas9/ChAT2A-Gal4 [12hR:12hD]5&gt;[RR]7 23°C</vt:lpstr>
      <vt:lpstr>30♀ w[*];per4gRNA/+;UAS-Cas9/ChAT2A-Gal4 [12hR:12hD]5 23°C</vt:lpstr>
      <vt:lpstr>30♀ w[*];per4gRNA/+;UAS-Cas9/ChAT2A-Gal4 [RR]7 23°C</vt:lpstr>
      <vt:lpstr>30♀ w[*];per4gRNA/+;UAS-Cas9/ChAT2A-Gal4 [RR]7 23°C</vt:lpstr>
      <vt:lpstr>10♂ w[*];per4gRNA/ChAT4.7.4;UAS-Cas9/cryGal80  [12hL:12hD]5&gt;[DD]7 23°C</vt:lpstr>
      <vt:lpstr>10♂ w[*];per4gRNA/ChAT4.7.4;UAS-Cas9/cryGal80  [12hL:12hD]5 23°C</vt:lpstr>
      <vt:lpstr>10♂ w[*];per4gRNA/ChAT4.7.4;UAS-Cas9/cryGal80 [DD]7 23°C</vt:lpstr>
      <vt:lpstr>10♂ w[*];per4gRNA/ChAT4.7.4;UAS-Cas9/cryGal80 [DD]7 23°C</vt:lpstr>
      <vt:lpstr>12♀ w[*];per4gRNA/ChAT4.7.4;UAS-Cas9/cryGal80 [12hL:12hD]5&gt;[DD]7 23°C</vt:lpstr>
      <vt:lpstr>12♀ w[*];per4gRNA/ChAT4.7.4;UAS-Cas9/cryGal80 [12hL:12hD]5 23°C</vt:lpstr>
      <vt:lpstr>12♀ w[*];per4gRNA/ChAT4.7.4;UAS-Cas9/cryGal80 [DD]7 23°C</vt:lpstr>
      <vt:lpstr>12♀ w[*];per4gRNA/ChAT4.7.4;UAS-Cas9/cryGal80 [DD]7 23°C</vt:lpstr>
      <vt:lpstr>13♂ w[*];per4gRNA/ChAT4.7.4;UAS-Cas9/cryGal80  [12hR:12hD]5&gt;[RR]7 23°C</vt:lpstr>
      <vt:lpstr>13♂ w[*];per4gRNA/ChAT4.7.4;UAS-Cas9/cryGal80 [12hR:12hD]5 23°C</vt:lpstr>
      <vt:lpstr>13♂ w[*];per4gRNA/ChAT4.7.4;UAS-Cas9/cryGal80 [RR]7 23°C</vt:lpstr>
      <vt:lpstr>13♂ w[*];per4gRNA/ChAT4.7.4;UAS-Cas9/cryGal80 [RR]7 23°C</vt:lpstr>
      <vt:lpstr>12♀ w[*];per4gRNA/ChAT4.7.4;UAS-Cas9/cryGal80 [12hR:12hD]5&gt;[RR]7 23°C</vt:lpstr>
      <vt:lpstr>12♀ w[*];per4gRNA/ChAT4.7.4;UAS-Cas9/cryGal80 [12hR:12hD]5 23°C</vt:lpstr>
      <vt:lpstr>12♀ w[*];per4gRNA/ChAT4.7.4;UAS-Cas9/cryGal80 [RR]7 23°C</vt:lpstr>
      <vt:lpstr>12♀ w[*];per4gRNA/ChAT4.7.4;UAS-Cas9/cryGal80 [RR]7 23°C</vt:lpstr>
      <vt:lpstr>9♂ w[*];per4gRNA/ChAT4.7.4;UAS-Cas9/cryGal80  [12hL:12hD]5&gt;[DD]7 23°C</vt:lpstr>
      <vt:lpstr>9♂ w[*];per4gRNA/ChAT4.7.4;UAS-Cas9/cryGal80  [12hL:12hD]5 23°C</vt:lpstr>
      <vt:lpstr>9♂ w[*];per4gRNA/ChAT4.7.4;UAS-Cas9/cryGal80 [DD]7 23°C</vt:lpstr>
      <vt:lpstr>9♂ w[*];per4gRNA/ChAT4.7.4;UAS-Cas9/cryGal80 [DD]7 23°C</vt:lpstr>
      <vt:lpstr>11♀ w[*];per4gRNA/ChAT4.7.4;UAS-Cas9/cryGal80 [12hL:12hD]5&gt;[DD]7 23°C</vt:lpstr>
      <vt:lpstr>11♀ w[*];per4gRNA/ChAT4.7.4;UAS-Cas9/cryGal80 [12hL:12hD]5 23°C</vt:lpstr>
      <vt:lpstr>11♀ w[*];per4gRNA/ChAT4.7.4;UAS-Cas9/cryGal80 [DD]7 23°C</vt:lpstr>
      <vt:lpstr>11♀ w[*];per4gRNA/ChAT4.7.4;UAS-Cas9/cryGal80 [DD]7 23°C</vt:lpstr>
      <vt:lpstr>15♂ w[*];per4gRNA/ChAT4.7.4;UAS-Cas9/cryGal80  [12hR:12hD]5&gt;[RR]7 23°C</vt:lpstr>
      <vt:lpstr>15♂ w[*];per4gRNA/ChAT4.7.4;UAS-Cas9/cryGal80 [12hR:12hD]5 23°C</vt:lpstr>
      <vt:lpstr>15♂ w[*];per4gRNA/ChAT4.7.4;UAS-Cas9/cryGal80 [RR]7 23°C</vt:lpstr>
      <vt:lpstr>15♂ w[*];per4gRNA/ChAT4.7.4;UAS-Cas9/cryGal80 [RR]7 23°C</vt:lpstr>
      <vt:lpstr>15♀ w[*];per4gRNA/ChAT4.7.4;UAS-Cas9/cryGal80 [12hR:12hD]5&gt;[RR]7 23°C</vt:lpstr>
      <vt:lpstr>15♀ w[*];per4gRNA/ChAT4.7.4;UAS-Cas9/cryGal80 [12hR:12hD]5 23°C</vt:lpstr>
      <vt:lpstr>15♀ w[*];per4gRNA/ChAT4.7.4;UAS-Cas9/cryGal80 [RR]7 23°C</vt:lpstr>
      <vt:lpstr>15♀ w[*];per4gRNA/ChAT4.7.4;UAS-Cas9/cryGal80 [RR]7 23°C</vt:lpstr>
      <vt:lpstr>16♂ UASdcr2w[*];per4gRNA/PdfGal4;UAS-Cas9/+  [12hL:12hD]5&gt;[DD]7 23°C</vt:lpstr>
      <vt:lpstr>16♂ UASdcr2w[*];per4gRNA/PdfGal4;UAS-Cas9/+  [12hL:12hD]5 23°C</vt:lpstr>
      <vt:lpstr>16♂ UASdcr2w[*];per4gRNA/PdfGal4;UAS-Cas9/+ [DD]7 23°C</vt:lpstr>
      <vt:lpstr>16♂ UASdcr2w[*];per4gRNA/PdfGal4;UAS-Cas9/+ [DD]7 23°C</vt:lpstr>
      <vt:lpstr>11♀ UASdcr2w[*];per4gRNA/PdfGal4;UAS-Cas9/+ [12hL:12hD]5&gt;[DD]7 23°C</vt:lpstr>
      <vt:lpstr>11♀ UASdcr2w[*];per4gRNA/PdfGal4;UAS-Cas9/+ [12hL:12hD]5 23°C</vt:lpstr>
      <vt:lpstr>11♀ UASdcr2w[*];per4gRNA/PdfGal4;UAS-Cas9/+ [DD]7 23°C</vt:lpstr>
      <vt:lpstr>11♀ UASdcr2w[*];per4gRNA/PdfGal4;UAS-Cas9/+ [DD]7 23°C</vt:lpstr>
      <vt:lpstr>11♂ UASdcr2w[*];per4gRNA/PdfGal4;UAS-Cas9/+  [12hR:12hD]5&gt;[RR]7 23°C</vt:lpstr>
      <vt:lpstr>11♂ UASdcr2w[*];per4gRNA/PdfGal4;UAS-Cas9/+ [12hR:12hD]5 23°C</vt:lpstr>
      <vt:lpstr>11♂ UASdcr2w[*];per4gRNA/PdfGal4;UAS-Cas9/+ [RR]7 23°C</vt:lpstr>
      <vt:lpstr>11♂ UASdcr2w[*];per4gRNA/PdfGal4;UAS-Cas9/+ [RR]7 23°C</vt:lpstr>
      <vt:lpstr>10♀ UASdcr2w[*];per4gRNA/PdfGal4;UAS-Cas9/+ [12hR:12hD]5&gt;[RR]7 23°C</vt:lpstr>
      <vt:lpstr>10♀ UASdcr2w[*];per4gRNA/PdfGal4;UAS-Cas9/+ [12hR:12hD]5 23°C</vt:lpstr>
      <vt:lpstr>10♀ UASdcr2w[*];per4gRNA/PdfGal4;UAS-Cas9/+ [RR]7 23°C</vt:lpstr>
      <vt:lpstr>10♀ UASdcr2w[*];per4gRNA/PdfGal4;UAS-Cas9/+ [RR]7 23°C</vt:lpstr>
      <vt:lpstr>5♂ w[*];per4gRNA/PdfGal4;UAS-Cas9/+  [12hR:12hD]5&gt;[RR]7 23°C</vt:lpstr>
      <vt:lpstr>5♂ w[*];per4gRNA/PdfGal4;UAS-Cas9/+ [12hR:12hD]5 23°C</vt:lpstr>
      <vt:lpstr>5♂ w[*];per4gRNA/PdfGal4;UAS-Cas9/+ [RR]7 23°C</vt:lpstr>
      <vt:lpstr>5♂ w[*];per4gRNA/PdfGal4;UAS-Cas9/+ [RR]7 23°C</vt:lpstr>
      <vt:lpstr>7♀ w[*];per4gRNA/PdfGal4;UAS-Cas9/+ [12hR:12hD]5&gt;[RR]7 23°C</vt:lpstr>
      <vt:lpstr>7♀ w[*];per4gRNA/PdfGal4;UAS-Cas9/+ [12hR:12hD]5 23°C</vt:lpstr>
      <vt:lpstr>7♀ w[*];per4gRNA/PdfGal4;UAS-Cas9/+ [RR]7 23°C</vt:lpstr>
      <vt:lpstr>7♀ w[*];per4gRNA/PdfGal4;UAS-Cas9/+ [RR]7 23°C</vt:lpstr>
      <vt:lpstr>10♂ w[*];per4gRNA/ChATGal4.7.4;UAS-Cas9/PdfGal4  [12hL:12hD]5&gt;[DD]7 23°C</vt:lpstr>
      <vt:lpstr>10♂ w[*];per4gRNA/ChATGal4.7.4;UAS-Cas9/PdfGal4  [12hL:12hD]5 23°C</vt:lpstr>
      <vt:lpstr>10♂ w[*];per4gRNA/ChATGal4.7.4;UAS-Cas9/PdfGal4 [DD]7 23°C</vt:lpstr>
      <vt:lpstr>10♂ w[*];per4gRNA/ChATGal4.7.4;UAS-Cas9/PdfGal4 [DD]7 23°C</vt:lpstr>
      <vt:lpstr>10♀ w[*];per4gRNA/ChATGal4.7.4;UAS-Cas9/PdfGal4 [12hL:12hD]5&gt;[DD]7 23°C</vt:lpstr>
      <vt:lpstr>10♀ w[*];per4gRNA/ChATGal4.7.4;UAS-Cas9/PdfGal4 [12hL:12hD]5 23°C</vt:lpstr>
      <vt:lpstr>10♀ w[*];per4gRNA/ChATGal4.7.4;UAS-Cas9/PdfGal4 [DD]7 23°C</vt:lpstr>
      <vt:lpstr>10♀ w[*];per4gRNA/ChATGal4.7.4;UAS-Cas9/PdfGal4 [DD]7 23°C</vt:lpstr>
      <vt:lpstr>10♂ w[*];per4gRNA/ChATGal4.7.4;UAS-Cas9/PdfGal4  [12hR:12hD]5&gt;[RR]7 23°C</vt:lpstr>
      <vt:lpstr>10♂ w[*];per4gRNA/ChATGal4.7.4;UAS-Cas9/PdfGal4 [12hR:12hD]5 23°C</vt:lpstr>
      <vt:lpstr>10♂ w[*];per4gRNA/ChATGal4.7.4;UAS-Cas9/PdfGal4 [RR]7 23°C</vt:lpstr>
      <vt:lpstr>10♂ w[*];per4gRNA/ChATGal4.7.4;UAS-Cas9/PdfGal4 [RR]7 23°C</vt:lpstr>
      <vt:lpstr>13♀ w[*];per4gRNA/ChATGal4.7.4;UAS-Cas9/PdfGal4 [12hR:12hD]5&gt;[RR]7 23°C</vt:lpstr>
      <vt:lpstr>13♀ w[*];per4gRNA/ChATGal4.7.4;UAS-Cas9/PdfGal4 [12hR:12hD]5 23°C</vt:lpstr>
      <vt:lpstr>13♀ w[*];per4gRNA/ChATGal4.7.4;UAS-Cas9/PdfGal4 [RR]7 23°C</vt:lpstr>
      <vt:lpstr>13♀ w[*];per4gRNA/ChATGal4.7.4;UAS-Cas9/PdfGal4 [RR]7 23°C</vt:lpstr>
      <vt:lpstr>10♂ w[*];per4gRNA/ChATGal4.7.4;UAS-Cas9/PdfGal4  [12hR:12hD]5&gt;[RR]7 23°C</vt:lpstr>
      <vt:lpstr>10♂ w[*];per4gRNA/ChATGal4.7.4;UAS-Cas9/PdfGal4 [12hR:12hD]5 23°C</vt:lpstr>
      <vt:lpstr>10♂ w[*];per4gRNA/ChATGal4.7.4;UAS-Cas9/PdfGal4 [RR]7 23°C</vt:lpstr>
      <vt:lpstr>10♂ w[*];per4gRNA/ChATGal4.7.4;UAS-Cas9/PdfGal4 [RR]7 23°C</vt:lpstr>
      <vt:lpstr>14♀ w[*];per4gRNA/ChATGal4.7.4;UAS-Cas9/PdfGal4 [12hR:12hD]5&gt;[RR]7 23°C</vt:lpstr>
      <vt:lpstr>14♀ w[*];per4gRNA/ChATGal4.7.4;UAS-Cas9/PdfGal4 [12hR:12hD]5 23°C</vt:lpstr>
      <vt:lpstr>14♀ w[*];per4gRNA/ChATGal4.7.4;UAS-Cas9/PdfGal4 [RR]7 23°C</vt:lpstr>
      <vt:lpstr>14♀ w[*];per4gRNA/ChATGal4.7.4;UAS-Cas9/PdfGal4 [RR]7 23°C</vt:lpstr>
      <vt:lpstr>10♂ w[*];per4gRNA/ChATGal4.7.4;UAS-Cas9/+  [12hL:12hD]5&gt;[DD]7 23°C</vt:lpstr>
      <vt:lpstr>10♂ w[*];per4gRNA/ChATGal4.7.4;UAS-Cas9/+  [12hL:12hD]5 23°C</vt:lpstr>
      <vt:lpstr>10♂ w[*];per4gRNA/ChATGal4.7.4;UAS-Cas9/+ [DD]7 23°C</vt:lpstr>
      <vt:lpstr>10♂ w[*];per4gRNA/ChATGal4.7.4;UAS-Cas9/+ [DD]7 23°C</vt:lpstr>
      <vt:lpstr>4♀ w[*];per4gRNA/ChATGal4.7.4;UAS-Cas9/+ [12hL:12hD]5&gt;[DD]7 23°C</vt:lpstr>
      <vt:lpstr>4♀ w[*];per4gRNA/ChATGal4.7.4;UAS-Cas9/+ [12hL:12hD]5 23°C</vt:lpstr>
      <vt:lpstr>4♀ w[*];per4gRNA/ChATGal4.7.4;UAS-Cas9/+ [DD]7 23°C</vt:lpstr>
      <vt:lpstr>4♀ w[*];per4gRNA/ChATGal4.7.4;UAS-Cas9/+ [DD]7 23°C</vt:lpstr>
      <vt:lpstr>12♂ w[*];per4gRNA/ChATGal4.7.4;UAS-Cas9/+  [12hL:12hD]5&gt;[DD]7 23°C</vt:lpstr>
      <vt:lpstr>12♂ w[*];per4gRNA/ChATGal4.7.4;UAS-Cas9/+  [12hL:12hD]5 23°C</vt:lpstr>
      <vt:lpstr>12♂ w[*];per4gRNA/ChATGal4.7.4;UAS-Cas9/+ [DD]7 23°C</vt:lpstr>
      <vt:lpstr>12♂ w[*];per4gRNA/ChATGal4.7.4;UAS-Cas9/+ [DD]7 23°C</vt:lpstr>
      <vt:lpstr>16♀ w[*];per4gRNA/ChATGal4.7.4;UAS-Cas9/+ [12hL:12hD]5&gt;[DD]7 23°C</vt:lpstr>
      <vt:lpstr>16♀ w[*];per4gRNA/ChATGal4.7.4;UAS-Cas9/+ [12hL:12hD]5 23°C</vt:lpstr>
      <vt:lpstr>16♀ w[*];per4gRNA/ChATGal4.7.4;UAS-Cas9/+ [DD]7 23°C</vt:lpstr>
      <vt:lpstr>16♀ w[*];per4gRNA/ChATGal4.7.4;UAS-Cas9/+ [DD]7 23°C</vt:lpstr>
      <vt:lpstr>17♂ w[*];per4gRNA/ChATGal4.7.4;UAS-Cas9/+  [12hR:12hD]5&gt;[RR]7 23°C</vt:lpstr>
      <vt:lpstr>17♂ w[*];per4gRNA/ChATGal4.7.4;UAS-Cas9/+ [12hR:12hD]5 23°C</vt:lpstr>
      <vt:lpstr>17♂ w[*];per4gRNA/ChATGal4.7.4;UAS-Cas9/+ [RR]7 23°C</vt:lpstr>
      <vt:lpstr>17♂ w[*];per4gRNA/ChATGal4.7.4;UAS-Cas9/+ [RR]7 23°C</vt:lpstr>
      <vt:lpstr>15♀ w[*];per4gRNA/ChATGal4.7.4;UAS-Cas9/+ [12hR:12hD]5&gt;[RR]7 23°C</vt:lpstr>
      <vt:lpstr>15♀ w[*];per4gRNA/ChATGal4.7.4;UAS-Cas9/+ [12hR:12hD]5 23°C</vt:lpstr>
      <vt:lpstr>15♀ w[*];per4gRNA/ChATGal4.7.4;UAS-Cas9/+ [RR]7 23°C</vt:lpstr>
      <vt:lpstr>15♀ w[*];per4gRNA/ChATGal4.7.4;UAS-Cas9/+ [RR]7 23°C</vt:lpstr>
      <vt:lpstr>13♂ w[*];per4gRNA/TUG;UAS-Cas9/Pdf-Gal80  [12hL:12hD]5&gt;[DD]7 23°C</vt:lpstr>
      <vt:lpstr>13♂ w[*];per4gRNA/TUG;UAS-Cas9/Pdf-Gal80  [12hL:12hD]5 23°C</vt:lpstr>
      <vt:lpstr>13♂ w[*];per4gRNA/TUG;UAS-Cas9/Pdf-Gal80 [DD]7 23°C</vt:lpstr>
      <vt:lpstr>13♂ w[*];per4gRNA/TUG;UAS-Cas9/Pdf-Gal80 [DD]7 23°C</vt:lpstr>
      <vt:lpstr>14♀ w[*];per4gRNA/TUG;UAS-Cas9/Pdf-Gal80 [12hL:12hD]5&gt;[DD]7 23°C</vt:lpstr>
      <vt:lpstr>14♀ w[*];per4gRNA/TUG;UAS-Cas9/Pdf-Gal80 [12hL:12hD]5 23°C</vt:lpstr>
      <vt:lpstr>14♀ w[*];per4gRNA/TUG;UAS-Cas9/Pdf-Gal80 [DD]7 23°C</vt:lpstr>
      <vt:lpstr>14♀ w[*];per4gRNA/TUG;UAS-Cas9/Pdf-Gal80 [DD]7 23°C</vt:lpstr>
      <vt:lpstr>6♂ w[*];per4gRNA/TUG;UAS-Cas9/Pdf-Gal80  [12hR:12hD]5&gt;[RR]7 23°C</vt:lpstr>
      <vt:lpstr>6♂ w[*];per4gRNA/TUG;UAS-Cas9/Pdf-Gal80 [12hR:12hD]5 23°C</vt:lpstr>
      <vt:lpstr>6♂ w[*];per4gRNA/TUG;UAS-Cas9/Pdf-Gal80 [RR]7 23°C</vt:lpstr>
      <vt:lpstr>6♂ w[*];per4gRNA/TUG;UAS-Cas9/Pdf-Gal80 [RR]7 23°C</vt:lpstr>
      <vt:lpstr>5♀ w[*];per4gRNA/TUG;UAS-Cas9/Pdf-Gal80 [12hR:12hD]5&gt;[RR]7 23°C</vt:lpstr>
      <vt:lpstr>5♀ w[*];per4gRNA/TUG;UAS-Cas9/Pdf-Gal80 [12hR:12hD]5 23°C</vt:lpstr>
      <vt:lpstr>5♀ w[*];per4gRNA/TUG;UAS-Cas9/Pdf-Gal80 [RR]7 23°C</vt:lpstr>
      <vt:lpstr>5♀ w[*];per4gRNA/TUG;UAS-Cas9/Pdf-Gal80 [RR]7 23°C</vt:lpstr>
      <vt:lpstr>11♂ w[*];per4gRNA/TUG;UAS-Cas9/Pdf-Gal80  [12hR:12hD]5&gt;[RR]7 23°C</vt:lpstr>
      <vt:lpstr>11♂ w[*];per4gRNA/TUG;UAS-Cas9/Pdf-Gal80 [12hR:12hD]5 23°C</vt:lpstr>
      <vt:lpstr>11♂ w[*];per4gRNA/TUG;UAS-Cas9/Pdf-Gal80 [RR]7 23°C</vt:lpstr>
      <vt:lpstr>11♂ w[*];per4gRNA/TUG;UAS-Cas9/Pdf-Gal80 [RR]7 23°C</vt:lpstr>
      <vt:lpstr>10♀ w[*];per4gRNA/TUG;UAS-Cas9/Pdf-Gal80 [12hR:12hD]5&gt;[RR]7 23°C</vt:lpstr>
      <vt:lpstr>10♀ w[*];per4gRNA/TUG;UAS-Cas9/Pdf-Gal80 [12hR:12hD]5 23°C</vt:lpstr>
      <vt:lpstr>10♀ w[*];per4gRNA/TUG;UAS-Cas9/Pdf-Gal80 [RR]7 23°C</vt:lpstr>
      <vt:lpstr>10♀ w[*];per4gRNA/TUG;UAS-Cas9/Pdf-Gal80 [RR]7 23°C</vt:lpstr>
      <vt:lpstr>14♂ w[*];per4gRNA/TUG;UAS-Cas9/ChAT-Gal80  [12hL:12hD]5&gt;[DD]7 23°C</vt:lpstr>
      <vt:lpstr>14♂ w[*];per4gRNA/TUG;UAS-Cas9/ChAT-Gal80  [12hL:12hD]5 23°C</vt:lpstr>
      <vt:lpstr>14♂ w[*];per4gRNA/TUG;UAS-Cas9/ChAT-Gal80 [DD]7 23°C</vt:lpstr>
      <vt:lpstr>14♂ w[*];per4gRNA/TUG;UAS-Cas9/ChAT-Gal80 [DD]7 23°C</vt:lpstr>
      <vt:lpstr>13♀ w[*];per4gRNA/TUG;UAS-Cas9/ChAT-Gal80 [12hL:12hD]5&gt;[DD]7 23°C</vt:lpstr>
      <vt:lpstr>13♀ w[*];per4gRNA/TUG;UAS-Cas9/ChAT-Gal80 [12hL:12hD]5 23°C</vt:lpstr>
      <vt:lpstr>13♀ w[*];per4gRNA/TUG;UAS-Cas9/ChAT-Gal80 [DD]7 23°C</vt:lpstr>
      <vt:lpstr>13♀ w[*];per4gRNA/TUG;UAS-Cas9/ChAT-Gal80 [DD]7 23°C</vt:lpstr>
      <vt:lpstr>14♂ w[*];per4gRNA/TUG;UAS-Cas9/ChAT-Gal80  [12hR:12hD]5&gt;[RR]7 23°C</vt:lpstr>
      <vt:lpstr>14♂ w[*];per4gRNA/TUG;UAS-Cas9/ChAT-Gal80 [12hR:12hD]5 23°C</vt:lpstr>
      <vt:lpstr>14♂ w[*];per4gRNA/TUG;UAS-Cas9/ChAT-Gal80 [RR]7 23°C</vt:lpstr>
      <vt:lpstr>14♂ w[*];per4gRNA/TUG;UAS-Cas9/ChAT-Gal80 [RR]7 23°C</vt:lpstr>
      <vt:lpstr>13♀ w[*];per4gRNA/TUG;UAS-Cas9/ChAT-Gal80 [12hR:12hD]5&gt;[RR]7 23°C</vt:lpstr>
      <vt:lpstr>13♀ w[*];per4gRNA/TUG;UAS-Cas9/ChAT-Gal80 [12hR:12hD]5 23°C</vt:lpstr>
      <vt:lpstr>13♀ w[*];per4gRNA/TUG;UAS-Cas9/ChAT-Gal80 [RR]7 23°C</vt:lpstr>
      <vt:lpstr>13♀ w[*];per4gRNA/TUG;UAS-Cas9/ChAT-Gal80 [RR]7 23°C</vt:lpstr>
      <vt:lpstr>14♂ w[*];per4gRNA/TUG;UAS-Cas9/ChAT-Gal80  [12hR:12hD]5&gt;[RR]7 23°C</vt:lpstr>
      <vt:lpstr>14♂ w[*];per4gRNA/TUG;UAS-Cas9/ChAT-Gal80 [12hR:12hD]5 23°C</vt:lpstr>
      <vt:lpstr>14♂ w[*];per4gRNA/TUG;UAS-Cas9/ChAT-Gal80 [RR]7 23°C</vt:lpstr>
      <vt:lpstr>14♂ w[*];per4gRNA/TUG;UAS-Cas9/ChAT-Gal80 [RR]7 23°C</vt:lpstr>
      <vt:lpstr>7♀ w[*];per4gRNA/TUG;UAS-Cas9/ChAT-Gal80 [12hR:12hD]5&gt;[RR]7 23°C</vt:lpstr>
      <vt:lpstr>7♀ w[*];per4gRNA/TUG;UAS-Cas9/ChAT-Gal80 [12hR:12hD]5 23°C</vt:lpstr>
      <vt:lpstr>7♀ w[*];per4gRNA/TUG;UAS-Cas9/ChAT-Gal80 [RR]7 23°C</vt:lpstr>
      <vt:lpstr>7♀ w[*];per4gRNA/TUG;UAS-Cas9/ChAT-Gal80 [RR]7 23°C</vt:lpstr>
      <vt:lpstr>8♂ w[*];per4gRNA/Clk856-Gal4;UAS-Cas9/ChAT-Gal80  [12hL:12hD]5&gt;[DD]7 23°C</vt:lpstr>
      <vt:lpstr>8♂ w[*];per4gRNA/Clk856-Gal4;UAS-Cas9/ChAT-Gal80  [12hL:12hD]5 23°C</vt:lpstr>
      <vt:lpstr>8♂ w[*];per4gRNA/Clk856-Gal4;UAS-Cas9/ChAT-Gal80 [DD]7 23°C</vt:lpstr>
      <vt:lpstr>8♂ w[*];per4gRNA/Clk856-Gal4;UAS-Cas9/ChAT-Gal80 [DD]7 23°C</vt:lpstr>
      <vt:lpstr>9♀ w[*];per4gRNA/Clk856-Gal4;UAS-Cas9/ChAT-Gal80 [12hL:12hD]5&gt;[DD]7 23°C</vt:lpstr>
      <vt:lpstr>9♀ w[*];per4gRNA/Clk856-Gal4;UAS-Cas9/ChAT-Gal80 [12hL:12hD]5 23°C</vt:lpstr>
      <vt:lpstr>9♀ w[*];per4gRNA/Clk856-Gal4;UAS-Cas9/ChAT-Gal80 [DD]7 23°C</vt:lpstr>
      <vt:lpstr>9♀ w[*];per4gRNA/Clk856-Gal4;UAS-Cas9/ChAT-Gal80 [DD]7 23°C</vt:lpstr>
      <vt:lpstr>16♂ w[*];per4gRNA/Clk856-Gal4;UAS-Cas9/ChAT-Gal80  [12hL:12hD]5&gt;[DD]7 23°C</vt:lpstr>
      <vt:lpstr>16♂ w[*];per4gRNA/Clk856-Gal4;UAS-Cas9/ChAT-Gal80  [12hL:12hD]5 23°C</vt:lpstr>
      <vt:lpstr>16♂ w[*];per4gRNA/Clk856-Gal4;UAS-Cas9/ChAT-Gal80 [DD]7 23°C</vt:lpstr>
      <vt:lpstr>16♂ w[*];per4gRNA/Clk856-Gal4;UAS-Cas9/ChAT-Gal80 [DD]7 23°C</vt:lpstr>
      <vt:lpstr>9♀ w[*];per4gRNA/Clk856-Gal4;UAS-Cas9/ChAT-Gal80 [12hL:12hD]5&gt;[DD]7 23°C</vt:lpstr>
      <vt:lpstr>9♀ w[*];per4gRNA/Clk856-Gal4;UAS-Cas9/ChAT-Gal80 [12hL:12hD]5 23°C</vt:lpstr>
      <vt:lpstr>9♀ w[*];per4gRNA/Clk856-Gal4;UAS-Cas9/ChAT-Gal80 [DD]7 23°C</vt:lpstr>
      <vt:lpstr>9♀ w[*];per4gRNA/Clk856-Gal4;UAS-Cas9/ChAT-Gal80 [DD]7 23°C</vt:lpstr>
      <vt:lpstr>15♂ w[*];per4gRNA/Clk856-Gal4;UAS-Cas9/ChAT-Gal80  [12hR:12hD]5&gt;[RR]7 23°C</vt:lpstr>
      <vt:lpstr>15♂ w[*];per4gRNA/Clk856-Gal4;UAS-Cas9/ChAT-Gal80 [12hR:12hD]5 23°C</vt:lpstr>
      <vt:lpstr>15♂ w[*];per4gRNA/Clk856-Gal4;UAS-Cas9/ChAT-Gal80 [RR]7 23°C</vt:lpstr>
      <vt:lpstr>15♂ w[*];per4gRNA/Clk856-Gal4;UAS-Cas9/ChAT-Gal80 [RR]7 23°C</vt:lpstr>
      <vt:lpstr>12♀ w[*];per4gRNA/Clk856-Gal4;UAS-Cas9/ChAT-Gal80 [12hR:12hD]5&gt;[RR]7 23°C</vt:lpstr>
      <vt:lpstr>12♀ w[*];per4gRNA/Clk856-Gal4;UAS-Cas9/ChAT-Gal80 [12hR:12hD]5 23°C</vt:lpstr>
      <vt:lpstr>12♀ w[*];per4gRNA/Clk856-Gal4;UAS-Cas9/ChAT-Gal80 [RR]7 23°C</vt:lpstr>
      <vt:lpstr>12♀ w[*];per4gRNA/Clk856-Gal4;UAS-Cas9/ChAT-Gal80 [RR]7 23°C</vt:lpstr>
      <vt:lpstr>5♂ w[*];per4gRNA/Pdf-Gal80;UAS-Cas9/cry-Gal4.13 [12hL:12hD]5&gt;[DD]7 23°C</vt:lpstr>
      <vt:lpstr>5♂ w[*];per4gRNA/Pdf-Gal80;UAS-Cas9/cry-Gal4.13  [12hL:12hD]5 23°C</vt:lpstr>
      <vt:lpstr>5♂ w[*];per4gRNA/Pdf-Gal80;UAS-Cas9/cry-Gal4.13 [DD]7 23°C</vt:lpstr>
      <vt:lpstr>5♂ w[*];per4gRNA/Pdf-Gal80;UAS-Cas9/cry-Gal4.13 [DD]7 23°C</vt:lpstr>
      <vt:lpstr>4♀ w[*];per4gRNA/Pdf-Gal80;UAS-Cas9/cry-Gal4.13 [12hL:12hD]5&gt;[DD]7 23°C</vt:lpstr>
      <vt:lpstr>4♀ w[*];per4gRNA/Pdf-Gal80;UAS-Cas9/cry-Gal4.13 [12hL:12hD]5 23°C</vt:lpstr>
      <vt:lpstr>4♀ w[*];per4gRNA/Pdf-Gal80;UAS-Cas9/cry-Gal4.13 [DD]7 23°C</vt:lpstr>
      <vt:lpstr>4♀ w[*];per4gRNA/Pdf-Gal80;UAS-Cas9/cry-Gal4.13 [DD]7 23°C</vt:lpstr>
      <vt:lpstr>7♂ w[*];per4gRNA/Pdf-Gal80;UAS-Cas9/cry-Gal4.13  [12hR:12hD]5&gt;[RR]7 23°C</vt:lpstr>
      <vt:lpstr>7♂ w[*];per4gRNA/Pdf-Gal80;UAS-Cas9/cry-Gal4.13 [12hR:12hD]5 23°C</vt:lpstr>
      <vt:lpstr>7♂ w[*];per4gRNA/Pdf-Gal80;UAS-Cas9/cry-Gal4.13 [RR]7 23°C</vt:lpstr>
      <vt:lpstr>7♂ w[*];per4gRNA/Pdf-Gal80;UAS-Cas9/cry-Gal4.13 [RR]7 23°C</vt:lpstr>
      <vt:lpstr>13♂ w[*];per4gRNA/Pdf-Gal80;UAS-Cas9/cry-Gal4.13  [12hR:12hD]5&gt;[RR]7 23°C</vt:lpstr>
      <vt:lpstr>13♂ w[*];per4gRNA/Pdf-Gal80;UAS-Cas9/cry-Gal4.13 [12hR:12hD]5 23°C</vt:lpstr>
      <vt:lpstr>13♂ w[*];per4gRNA/Pdf-Gal80;UAS-Cas9/cry-Gal4.13 [RR]7 23°C</vt:lpstr>
      <vt:lpstr>13♂ w[*];per4gRNA/Pdf-Gal80;UAS-Cas9/cry-Gal4.13 [RR]7 23°C</vt:lpstr>
      <vt:lpstr>16♀ w[*];per4gRNA/Pdf-Gal80;UAS-Cas9/cry-Gal4.13 [12hR:12hD]5&gt;[RR]7 23°C</vt:lpstr>
      <vt:lpstr>16♀ w[*];per4gRNA/Pdf-Gal80;UAS-Cas9/cry-Gal4.13 [12hR:12hD]5 23°C</vt:lpstr>
      <vt:lpstr>16♀ w[*];per4gRNA/Pdf-Gal80;UAS-Cas9/cry-Gal4.13 [RR]7 23°C</vt:lpstr>
      <vt:lpstr>16♀ w[*];per4gRNA/Pdf-Gal80;UAS-Cas9/cry-Gal4.13 [RR]7 23°C</vt:lpstr>
      <vt:lpstr>12♂ w[*];per4gRNA/TUG;UAS-Cas9/cry-Gal80  [12hL:12hD]5&gt;[DD]7 23°C</vt:lpstr>
      <vt:lpstr>12♂ w[*];per4gRNA/TUG;UAS-Cas9/cry-Gal80  [12hL:12hD]5 23°C</vt:lpstr>
      <vt:lpstr>12♂ w[*];per4gRNA/TUG;UAS-Cas9/cry-Gal80 [DD]7 23°C</vt:lpstr>
      <vt:lpstr>12♂ w[*];per4gRNA/TUG;UAS-Cas9/cry-Gal80 [DD]7 23°C</vt:lpstr>
      <vt:lpstr>14♀ w[*];per4gRNA/TUG;UAS-Cas9/cry-Gal80 [12hL:12hD]5&gt;[DD]7 23°C</vt:lpstr>
      <vt:lpstr>14♀ w[*];per4gRNA/TUG;UAS-Cas9/cry-Gal80 [12hL:12hD]5 23°C</vt:lpstr>
      <vt:lpstr>14♀ w[*];per4gRNA/TUG;UAS-Cas9/cry-Gal80 [DD]7 23°C</vt:lpstr>
      <vt:lpstr>14♀ w[*];per4gRNA/TUG;UAS-Cas9/cry-Gal80 [DD]7 23°C</vt:lpstr>
      <vt:lpstr>14♂ w[*];per4gRNA/TUG;UAS-Cas9/cry-Gal80  [12hR:12hD]5&gt;[RR]7 23°C</vt:lpstr>
      <vt:lpstr>14♂ w[*];per4gRNA/TUG;UAS-Cas9/cry-Gal80 [12hR:12hD]5 23°C</vt:lpstr>
      <vt:lpstr>14♂ w[*];per4gRNA/TUG;UAS-Cas9/cry-Gal80 [RR]7 23°C</vt:lpstr>
      <vt:lpstr>14♂ w[*];per4gRNA/TUG;UAS-Cas9/cry-Gal80 [RR]7 23°C</vt:lpstr>
      <vt:lpstr>11♀ w[*];per4gRNA/TUG;UAS-Cas9/cry-Gal80 [12hR:12hD]5&gt;[RR]7 23°C</vt:lpstr>
      <vt:lpstr>11♀ w[*];per4gRNA/TUG;UAS-Cas9/cry-Gal80 [12hR:12hD]5 23°C</vt:lpstr>
      <vt:lpstr>11♀ w[*];per4gRNA/TUG;UAS-Cas9/cry-Gal80 [RR]7 23°C</vt:lpstr>
      <vt:lpstr>11♀ w[*];per4gRNA/TUG;UAS-Cas9/cry-Gal80 [RR]7 23°C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and E cell KD Data</dc:title>
  <dc:creator>Mike Price</dc:creator>
  <cp:lastModifiedBy>Mike Price</cp:lastModifiedBy>
  <cp:revision>183</cp:revision>
  <dcterms:created xsi:type="dcterms:W3CDTF">2021-04-17T21:25:46Z</dcterms:created>
  <dcterms:modified xsi:type="dcterms:W3CDTF">2024-07-01T00:27:49Z</dcterms:modified>
</cp:coreProperties>
</file>