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289" r:id="rId27"/>
    <p:sldId id="259" r:id="rId28"/>
    <p:sldId id="260" r:id="rId29"/>
    <p:sldId id="258" r:id="rId30"/>
    <p:sldId id="261" r:id="rId31"/>
    <p:sldId id="262" r:id="rId32"/>
    <p:sldId id="263" r:id="rId33"/>
    <p:sldId id="264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281" r:id="rId60"/>
    <p:sldId id="282" r:id="rId61"/>
    <p:sldId id="283" r:id="rId62"/>
    <p:sldId id="284" r:id="rId63"/>
    <p:sldId id="285" r:id="rId64"/>
    <p:sldId id="286" r:id="rId65"/>
    <p:sldId id="287" r:id="rId66"/>
    <p:sldId id="288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55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68" r:id="rId96"/>
    <p:sldId id="369" r:id="rId97"/>
    <p:sldId id="370" r:id="rId98"/>
    <p:sldId id="371" r:id="rId99"/>
    <p:sldId id="372" r:id="rId100"/>
    <p:sldId id="314" r:id="rId101"/>
    <p:sldId id="373" r:id="rId102"/>
    <p:sldId id="374" r:id="rId103"/>
    <p:sldId id="375" r:id="rId104"/>
    <p:sldId id="376" r:id="rId105"/>
    <p:sldId id="377" r:id="rId106"/>
    <p:sldId id="378" r:id="rId107"/>
    <p:sldId id="379" r:id="rId108"/>
    <p:sldId id="380" r:id="rId109"/>
    <p:sldId id="381" r:id="rId110"/>
    <p:sldId id="382" r:id="rId111"/>
    <p:sldId id="383" r:id="rId112"/>
    <p:sldId id="384" r:id="rId113"/>
    <p:sldId id="385" r:id="rId114"/>
    <p:sldId id="386" r:id="rId115"/>
    <p:sldId id="387" r:id="rId116"/>
    <p:sldId id="388" r:id="rId117"/>
    <p:sldId id="406" r:id="rId118"/>
    <p:sldId id="390" r:id="rId119"/>
    <p:sldId id="391" r:id="rId120"/>
    <p:sldId id="392" r:id="rId121"/>
    <p:sldId id="393" r:id="rId122"/>
    <p:sldId id="394" r:id="rId123"/>
    <p:sldId id="395" r:id="rId124"/>
    <p:sldId id="396" r:id="rId125"/>
    <p:sldId id="397" r:id="rId126"/>
    <p:sldId id="398" r:id="rId127"/>
    <p:sldId id="399" r:id="rId128"/>
    <p:sldId id="400" r:id="rId129"/>
    <p:sldId id="401" r:id="rId130"/>
    <p:sldId id="402" r:id="rId131"/>
    <p:sldId id="403" r:id="rId132"/>
    <p:sldId id="404" r:id="rId133"/>
    <p:sldId id="405" r:id="rId134"/>
    <p:sldId id="389" r:id="rId135"/>
    <p:sldId id="265" r:id="rId136"/>
    <p:sldId id="266" r:id="rId137"/>
    <p:sldId id="267" r:id="rId138"/>
    <p:sldId id="268" r:id="rId139"/>
    <p:sldId id="269" r:id="rId140"/>
    <p:sldId id="270" r:id="rId141"/>
    <p:sldId id="271" r:id="rId142"/>
    <p:sldId id="272" r:id="rId143"/>
    <p:sldId id="273" r:id="rId144"/>
    <p:sldId id="274" r:id="rId145"/>
    <p:sldId id="275" r:id="rId146"/>
    <p:sldId id="276" r:id="rId147"/>
    <p:sldId id="277" r:id="rId148"/>
    <p:sldId id="278" r:id="rId149"/>
    <p:sldId id="279" r:id="rId150"/>
    <p:sldId id="280" r:id="rId1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10374-FCC7-4144-A440-D2A595375D49}" v="22" dt="2024-04-29T14:56:06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microsoft.com/office/2016/11/relationships/changesInfo" Target="changesInfos/changesInfo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Price" userId="45311d0e-980a-4dd1-9cd9-ed1a80e03dc6" providerId="ADAL" clId="{64510374-FCC7-4144-A440-D2A595375D49}"/>
    <pc:docChg chg="custSel addSld modSld">
      <pc:chgData name="Mike Price" userId="45311d0e-980a-4dd1-9cd9-ed1a80e03dc6" providerId="ADAL" clId="{64510374-FCC7-4144-A440-D2A595375D49}" dt="2024-04-29T14:56:18.613" v="131" actId="1076"/>
      <pc:docMkLst>
        <pc:docMk/>
      </pc:docMkLst>
      <pc:sldChg chg="addSp modSp mod">
        <pc:chgData name="Mike Price" userId="45311d0e-980a-4dd1-9cd9-ed1a80e03dc6" providerId="ADAL" clId="{64510374-FCC7-4144-A440-D2A595375D49}" dt="2024-04-29T14:18:18.803" v="27" actId="1076"/>
        <pc:sldMkLst>
          <pc:docMk/>
          <pc:sldMk cId="1416007824" sldId="305"/>
        </pc:sldMkLst>
        <pc:picChg chg="add mod">
          <ac:chgData name="Mike Price" userId="45311d0e-980a-4dd1-9cd9-ed1a80e03dc6" providerId="ADAL" clId="{64510374-FCC7-4144-A440-D2A595375D49}" dt="2024-04-29T14:18:18.803" v="27" actId="1076"/>
          <ac:picMkLst>
            <pc:docMk/>
            <pc:sldMk cId="1416007824" sldId="305"/>
            <ac:picMk id="2" creationId="{4AF56CEB-BA23-92C6-683F-1DA7365C2FC1}"/>
          </ac:picMkLst>
        </pc:picChg>
        <pc:picChg chg="mod">
          <ac:chgData name="Mike Price" userId="45311d0e-980a-4dd1-9cd9-ed1a80e03dc6" providerId="ADAL" clId="{64510374-FCC7-4144-A440-D2A595375D49}" dt="2024-04-29T14:18:16.045" v="26" actId="1076"/>
          <ac:picMkLst>
            <pc:docMk/>
            <pc:sldMk cId="1416007824" sldId="305"/>
            <ac:picMk id="3" creationId="{966A3B64-FF63-4742-A5E4-BDCBFBF291A2}"/>
          </ac:picMkLst>
        </pc:picChg>
      </pc:sldChg>
      <pc:sldChg chg="addSp modSp mod">
        <pc:chgData name="Mike Price" userId="45311d0e-980a-4dd1-9cd9-ed1a80e03dc6" providerId="ADAL" clId="{64510374-FCC7-4144-A440-D2A595375D49}" dt="2024-04-29T14:19:30.171" v="33" actId="1076"/>
        <pc:sldMkLst>
          <pc:docMk/>
          <pc:sldMk cId="3308983091" sldId="309"/>
        </pc:sldMkLst>
        <pc:picChg chg="add mod">
          <ac:chgData name="Mike Price" userId="45311d0e-980a-4dd1-9cd9-ed1a80e03dc6" providerId="ADAL" clId="{64510374-FCC7-4144-A440-D2A595375D49}" dt="2024-04-29T14:19:30.171" v="33" actId="1076"/>
          <ac:picMkLst>
            <pc:docMk/>
            <pc:sldMk cId="3308983091" sldId="309"/>
            <ac:picMk id="2" creationId="{06A2EC9D-FC95-1803-D364-0FF870BB7741}"/>
          </ac:picMkLst>
        </pc:picChg>
        <pc:picChg chg="mod">
          <ac:chgData name="Mike Price" userId="45311d0e-980a-4dd1-9cd9-ed1a80e03dc6" providerId="ADAL" clId="{64510374-FCC7-4144-A440-D2A595375D49}" dt="2024-04-29T14:19:26.629" v="32" actId="1076"/>
          <ac:picMkLst>
            <pc:docMk/>
            <pc:sldMk cId="3308983091" sldId="309"/>
            <ac:picMk id="3" creationId="{DFF7BCF1-2557-4550-8AC4-954EEC4AAAE6}"/>
          </ac:picMkLst>
        </pc:picChg>
      </pc:sldChg>
      <pc:sldChg chg="addSp modSp mod">
        <pc:chgData name="Mike Price" userId="45311d0e-980a-4dd1-9cd9-ed1a80e03dc6" providerId="ADAL" clId="{64510374-FCC7-4144-A440-D2A595375D49}" dt="2024-04-29T14:28:08.027" v="39" actId="1076"/>
        <pc:sldMkLst>
          <pc:docMk/>
          <pc:sldMk cId="4045765167" sldId="315"/>
        </pc:sldMkLst>
        <pc:picChg chg="mod">
          <ac:chgData name="Mike Price" userId="45311d0e-980a-4dd1-9cd9-ed1a80e03dc6" providerId="ADAL" clId="{64510374-FCC7-4144-A440-D2A595375D49}" dt="2024-04-29T14:27:59.866" v="38" actId="1076"/>
          <ac:picMkLst>
            <pc:docMk/>
            <pc:sldMk cId="4045765167" sldId="315"/>
            <ac:picMk id="2" creationId="{39B8EE2D-84E2-4EB4-A0BD-01E8292AD8F0}"/>
          </ac:picMkLst>
        </pc:picChg>
        <pc:picChg chg="add mod">
          <ac:chgData name="Mike Price" userId="45311d0e-980a-4dd1-9cd9-ed1a80e03dc6" providerId="ADAL" clId="{64510374-FCC7-4144-A440-D2A595375D49}" dt="2024-04-29T14:28:08.027" v="39" actId="1076"/>
          <ac:picMkLst>
            <pc:docMk/>
            <pc:sldMk cId="4045765167" sldId="315"/>
            <ac:picMk id="3" creationId="{6CB1E2AA-933A-81E7-59D7-0026F362239F}"/>
          </ac:picMkLst>
        </pc:picChg>
      </pc:sldChg>
      <pc:sldChg chg="addSp modSp mod">
        <pc:chgData name="Mike Price" userId="45311d0e-980a-4dd1-9cd9-ed1a80e03dc6" providerId="ADAL" clId="{64510374-FCC7-4144-A440-D2A595375D49}" dt="2024-04-29T14:29:02.467" v="45" actId="1076"/>
        <pc:sldMkLst>
          <pc:docMk/>
          <pc:sldMk cId="2437970975" sldId="319"/>
        </pc:sldMkLst>
        <pc:picChg chg="mod">
          <ac:chgData name="Mike Price" userId="45311d0e-980a-4dd1-9cd9-ed1a80e03dc6" providerId="ADAL" clId="{64510374-FCC7-4144-A440-D2A595375D49}" dt="2024-04-29T14:29:00.235" v="44" actId="1076"/>
          <ac:picMkLst>
            <pc:docMk/>
            <pc:sldMk cId="2437970975" sldId="319"/>
            <ac:picMk id="2" creationId="{A844D631-0BA0-4433-AFBE-BB7288C67109}"/>
          </ac:picMkLst>
        </pc:picChg>
        <pc:picChg chg="add mod">
          <ac:chgData name="Mike Price" userId="45311d0e-980a-4dd1-9cd9-ed1a80e03dc6" providerId="ADAL" clId="{64510374-FCC7-4144-A440-D2A595375D49}" dt="2024-04-29T14:29:02.467" v="45" actId="1076"/>
          <ac:picMkLst>
            <pc:docMk/>
            <pc:sldMk cId="2437970975" sldId="319"/>
            <ac:picMk id="3" creationId="{B1F0A91D-6EF7-AB76-B897-FE6E50E0EB8B}"/>
          </ac:picMkLst>
        </pc:picChg>
      </pc:sldChg>
      <pc:sldChg chg="addSp modSp mod">
        <pc:chgData name="Mike Price" userId="45311d0e-980a-4dd1-9cd9-ed1a80e03dc6" providerId="ADAL" clId="{64510374-FCC7-4144-A440-D2A595375D49}" dt="2024-04-29T14:30:48.627" v="51" actId="1076"/>
        <pc:sldMkLst>
          <pc:docMk/>
          <pc:sldMk cId="3325525692" sldId="331"/>
        </pc:sldMkLst>
        <pc:picChg chg="mod">
          <ac:chgData name="Mike Price" userId="45311d0e-980a-4dd1-9cd9-ed1a80e03dc6" providerId="ADAL" clId="{64510374-FCC7-4144-A440-D2A595375D49}" dt="2024-04-29T14:30:45.739" v="50" actId="1076"/>
          <ac:picMkLst>
            <pc:docMk/>
            <pc:sldMk cId="3325525692" sldId="331"/>
            <ac:picMk id="2" creationId="{3352642D-2A30-4348-90CC-C901D2EF90BF}"/>
          </ac:picMkLst>
        </pc:picChg>
        <pc:picChg chg="add mod">
          <ac:chgData name="Mike Price" userId="45311d0e-980a-4dd1-9cd9-ed1a80e03dc6" providerId="ADAL" clId="{64510374-FCC7-4144-A440-D2A595375D49}" dt="2024-04-29T14:30:48.627" v="51" actId="1076"/>
          <ac:picMkLst>
            <pc:docMk/>
            <pc:sldMk cId="3325525692" sldId="331"/>
            <ac:picMk id="3" creationId="{F3FFA207-4EE0-5656-90F2-465A3293AA89}"/>
          </ac:picMkLst>
        </pc:picChg>
      </pc:sldChg>
      <pc:sldChg chg="addSp modSp mod">
        <pc:chgData name="Mike Price" userId="45311d0e-980a-4dd1-9cd9-ed1a80e03dc6" providerId="ADAL" clId="{64510374-FCC7-4144-A440-D2A595375D49}" dt="2024-04-29T14:31:43.691" v="57" actId="1076"/>
        <pc:sldMkLst>
          <pc:docMk/>
          <pc:sldMk cId="2109512989" sldId="335"/>
        </pc:sldMkLst>
        <pc:picChg chg="add mod">
          <ac:chgData name="Mike Price" userId="45311d0e-980a-4dd1-9cd9-ed1a80e03dc6" providerId="ADAL" clId="{64510374-FCC7-4144-A440-D2A595375D49}" dt="2024-04-29T14:31:43.691" v="57" actId="1076"/>
          <ac:picMkLst>
            <pc:docMk/>
            <pc:sldMk cId="2109512989" sldId="335"/>
            <ac:picMk id="2" creationId="{B416231A-EB1B-0FE0-8A34-F585735E731A}"/>
          </ac:picMkLst>
        </pc:picChg>
        <pc:picChg chg="mod">
          <ac:chgData name="Mike Price" userId="45311d0e-980a-4dd1-9cd9-ed1a80e03dc6" providerId="ADAL" clId="{64510374-FCC7-4144-A440-D2A595375D49}" dt="2024-04-29T14:31:41.499" v="56" actId="1076"/>
          <ac:picMkLst>
            <pc:docMk/>
            <pc:sldMk cId="2109512989" sldId="335"/>
            <ac:picMk id="3" creationId="{FBB344CC-88BD-4CFC-A28C-E302CF1B208F}"/>
          </ac:picMkLst>
        </pc:picChg>
      </pc:sldChg>
      <pc:sldChg chg="addSp delSp modSp mod">
        <pc:chgData name="Mike Price" userId="45311d0e-980a-4dd1-9cd9-ed1a80e03dc6" providerId="ADAL" clId="{64510374-FCC7-4144-A440-D2A595375D49}" dt="2024-04-29T14:12:00.299" v="14" actId="1076"/>
        <pc:sldMkLst>
          <pc:docMk/>
          <pc:sldMk cId="1010011039" sldId="347"/>
        </pc:sldMkLst>
        <pc:picChg chg="mod">
          <ac:chgData name="Mike Price" userId="45311d0e-980a-4dd1-9cd9-ed1a80e03dc6" providerId="ADAL" clId="{64510374-FCC7-4144-A440-D2A595375D49}" dt="2024-04-29T14:11:50.499" v="10" actId="1076"/>
          <ac:picMkLst>
            <pc:docMk/>
            <pc:sldMk cId="1010011039" sldId="347"/>
            <ac:picMk id="2" creationId="{2D59E9D0-1553-4C21-A6DA-CCBB5F1348BC}"/>
          </ac:picMkLst>
        </pc:picChg>
        <pc:picChg chg="add del mod">
          <ac:chgData name="Mike Price" userId="45311d0e-980a-4dd1-9cd9-ed1a80e03dc6" providerId="ADAL" clId="{64510374-FCC7-4144-A440-D2A595375D49}" dt="2024-04-29T14:11:38.054" v="6" actId="478"/>
          <ac:picMkLst>
            <pc:docMk/>
            <pc:sldMk cId="1010011039" sldId="347"/>
            <ac:picMk id="4" creationId="{A87F5C9E-4733-DD9B-1D63-11C006EFF3F7}"/>
          </ac:picMkLst>
        </pc:picChg>
        <pc:picChg chg="add mod">
          <ac:chgData name="Mike Price" userId="45311d0e-980a-4dd1-9cd9-ed1a80e03dc6" providerId="ADAL" clId="{64510374-FCC7-4144-A440-D2A595375D49}" dt="2024-04-29T14:12:00.299" v="14" actId="1076"/>
          <ac:picMkLst>
            <pc:docMk/>
            <pc:sldMk cId="1010011039" sldId="347"/>
            <ac:picMk id="7" creationId="{A904E494-C82D-078D-2289-CB79689150A3}"/>
          </ac:picMkLst>
        </pc:picChg>
      </pc:sldChg>
      <pc:sldChg chg="addSp delSp modSp mod">
        <pc:chgData name="Mike Price" userId="45311d0e-980a-4dd1-9cd9-ed1a80e03dc6" providerId="ADAL" clId="{64510374-FCC7-4144-A440-D2A595375D49}" dt="2024-04-29T14:13:08.773" v="21" actId="1076"/>
        <pc:sldMkLst>
          <pc:docMk/>
          <pc:sldMk cId="117206041" sldId="351"/>
        </pc:sldMkLst>
        <pc:picChg chg="mod">
          <ac:chgData name="Mike Price" userId="45311d0e-980a-4dd1-9cd9-ed1a80e03dc6" providerId="ADAL" clId="{64510374-FCC7-4144-A440-D2A595375D49}" dt="2024-04-29T14:13:06.403" v="19" actId="1076"/>
          <ac:picMkLst>
            <pc:docMk/>
            <pc:sldMk cId="117206041" sldId="351"/>
            <ac:picMk id="2" creationId="{B547AB47-13EA-4351-9233-E295C9844D15}"/>
          </ac:picMkLst>
        </pc:picChg>
        <pc:picChg chg="add del mod">
          <ac:chgData name="Mike Price" userId="45311d0e-980a-4dd1-9cd9-ed1a80e03dc6" providerId="ADAL" clId="{64510374-FCC7-4144-A440-D2A595375D49}" dt="2024-04-29T14:11:28.442" v="3" actId="478"/>
          <ac:picMkLst>
            <pc:docMk/>
            <pc:sldMk cId="117206041" sldId="351"/>
            <ac:picMk id="3" creationId="{D916143D-03F1-993E-B3E8-C59C05C55408}"/>
          </ac:picMkLst>
        </pc:picChg>
        <pc:picChg chg="add mod">
          <ac:chgData name="Mike Price" userId="45311d0e-980a-4dd1-9cd9-ed1a80e03dc6" providerId="ADAL" clId="{64510374-FCC7-4144-A440-D2A595375D49}" dt="2024-04-29T14:13:08.773" v="21" actId="1076"/>
          <ac:picMkLst>
            <pc:docMk/>
            <pc:sldMk cId="117206041" sldId="351"/>
            <ac:picMk id="4" creationId="{6AF75E90-EEC6-D275-B7F7-10AA83A1B112}"/>
          </ac:picMkLst>
        </pc:picChg>
      </pc:sldChg>
      <pc:sldChg chg="addSp modSp mod">
        <pc:chgData name="Mike Price" userId="45311d0e-980a-4dd1-9cd9-ed1a80e03dc6" providerId="ADAL" clId="{64510374-FCC7-4144-A440-D2A595375D49}" dt="2024-04-29T14:35:09.885" v="64" actId="1076"/>
        <pc:sldMkLst>
          <pc:docMk/>
          <pc:sldMk cId="3438852065" sldId="357"/>
        </pc:sldMkLst>
        <pc:picChg chg="mod">
          <ac:chgData name="Mike Price" userId="45311d0e-980a-4dd1-9cd9-ed1a80e03dc6" providerId="ADAL" clId="{64510374-FCC7-4144-A440-D2A595375D49}" dt="2024-04-29T14:35:07.525" v="63" actId="1076"/>
          <ac:picMkLst>
            <pc:docMk/>
            <pc:sldMk cId="3438852065" sldId="357"/>
            <ac:picMk id="2" creationId="{C120DA68-93A3-453E-878F-76F72416D631}"/>
          </ac:picMkLst>
        </pc:picChg>
        <pc:picChg chg="add mod">
          <ac:chgData name="Mike Price" userId="45311d0e-980a-4dd1-9cd9-ed1a80e03dc6" providerId="ADAL" clId="{64510374-FCC7-4144-A440-D2A595375D49}" dt="2024-04-29T14:35:09.885" v="64" actId="1076"/>
          <ac:picMkLst>
            <pc:docMk/>
            <pc:sldMk cId="3438852065" sldId="357"/>
            <ac:picMk id="3" creationId="{6845BF59-8D16-3E17-A638-2DE16ECBA6E3}"/>
          </ac:picMkLst>
        </pc:picChg>
      </pc:sldChg>
      <pc:sldChg chg="addSp modSp mod">
        <pc:chgData name="Mike Price" userId="45311d0e-980a-4dd1-9cd9-ed1a80e03dc6" providerId="ADAL" clId="{64510374-FCC7-4144-A440-D2A595375D49}" dt="2024-04-29T14:35:58.240" v="70" actId="1076"/>
        <pc:sldMkLst>
          <pc:docMk/>
          <pc:sldMk cId="1834400222" sldId="361"/>
        </pc:sldMkLst>
        <pc:picChg chg="add mod">
          <ac:chgData name="Mike Price" userId="45311d0e-980a-4dd1-9cd9-ed1a80e03dc6" providerId="ADAL" clId="{64510374-FCC7-4144-A440-D2A595375D49}" dt="2024-04-29T14:35:58.240" v="70" actId="1076"/>
          <ac:picMkLst>
            <pc:docMk/>
            <pc:sldMk cId="1834400222" sldId="361"/>
            <ac:picMk id="2" creationId="{CEE4CBC9-4D08-74A5-8533-0288AD21EA47}"/>
          </ac:picMkLst>
        </pc:picChg>
        <pc:picChg chg="mod">
          <ac:chgData name="Mike Price" userId="45311d0e-980a-4dd1-9cd9-ed1a80e03dc6" providerId="ADAL" clId="{64510374-FCC7-4144-A440-D2A595375D49}" dt="2024-04-29T14:35:56.712" v="69" actId="1076"/>
          <ac:picMkLst>
            <pc:docMk/>
            <pc:sldMk cId="1834400222" sldId="361"/>
            <ac:picMk id="3" creationId="{0CE0414B-698C-458E-979B-0FBA2BEFBAD6}"/>
          </ac:picMkLst>
        </pc:picChg>
      </pc:sldChg>
      <pc:sldChg chg="addSp modSp mod">
        <pc:chgData name="Mike Price" userId="45311d0e-980a-4dd1-9cd9-ed1a80e03dc6" providerId="ADAL" clId="{64510374-FCC7-4144-A440-D2A595375D49}" dt="2024-04-29T14:36:53.082" v="76" actId="1076"/>
        <pc:sldMkLst>
          <pc:docMk/>
          <pc:sldMk cId="3459215430" sldId="365"/>
        </pc:sldMkLst>
        <pc:picChg chg="add mod">
          <ac:chgData name="Mike Price" userId="45311d0e-980a-4dd1-9cd9-ed1a80e03dc6" providerId="ADAL" clId="{64510374-FCC7-4144-A440-D2A595375D49}" dt="2024-04-29T14:36:53.082" v="76" actId="1076"/>
          <ac:picMkLst>
            <pc:docMk/>
            <pc:sldMk cId="3459215430" sldId="365"/>
            <ac:picMk id="2" creationId="{04AC2D41-B239-2AA0-B263-B86EDCF41862}"/>
          </ac:picMkLst>
        </pc:picChg>
        <pc:picChg chg="mod">
          <ac:chgData name="Mike Price" userId="45311d0e-980a-4dd1-9cd9-ed1a80e03dc6" providerId="ADAL" clId="{64510374-FCC7-4144-A440-D2A595375D49}" dt="2024-04-29T14:36:50.298" v="75" actId="1076"/>
          <ac:picMkLst>
            <pc:docMk/>
            <pc:sldMk cId="3459215430" sldId="365"/>
            <ac:picMk id="3" creationId="{116448F7-56F7-4A54-BD8A-6C46B0038547}"/>
          </ac:picMkLst>
        </pc:picChg>
      </pc:sldChg>
      <pc:sldChg chg="addSp modSp mod">
        <pc:chgData name="Mike Price" userId="45311d0e-980a-4dd1-9cd9-ed1a80e03dc6" providerId="ADAL" clId="{64510374-FCC7-4144-A440-D2A595375D49}" dt="2024-04-29T14:37:35.526" v="82" actId="1076"/>
        <pc:sldMkLst>
          <pc:docMk/>
          <pc:sldMk cId="3160048041" sldId="369"/>
        </pc:sldMkLst>
        <pc:picChg chg="mod">
          <ac:chgData name="Mike Price" userId="45311d0e-980a-4dd1-9cd9-ed1a80e03dc6" providerId="ADAL" clId="{64510374-FCC7-4144-A440-D2A595375D49}" dt="2024-04-29T14:37:32.662" v="81" actId="1076"/>
          <ac:picMkLst>
            <pc:docMk/>
            <pc:sldMk cId="3160048041" sldId="369"/>
            <ac:picMk id="2" creationId="{F5A479E7-8632-43D3-ADC2-5352869505D5}"/>
          </ac:picMkLst>
        </pc:picChg>
        <pc:picChg chg="add mod">
          <ac:chgData name="Mike Price" userId="45311d0e-980a-4dd1-9cd9-ed1a80e03dc6" providerId="ADAL" clId="{64510374-FCC7-4144-A440-D2A595375D49}" dt="2024-04-29T14:37:35.526" v="82" actId="1076"/>
          <ac:picMkLst>
            <pc:docMk/>
            <pc:sldMk cId="3160048041" sldId="369"/>
            <ac:picMk id="3" creationId="{FEF5159B-60F4-221A-61B1-5328BDE03229}"/>
          </ac:picMkLst>
        </pc:picChg>
      </pc:sldChg>
      <pc:sldChg chg="addSp modSp mod">
        <pc:chgData name="Mike Price" userId="45311d0e-980a-4dd1-9cd9-ed1a80e03dc6" providerId="ADAL" clId="{64510374-FCC7-4144-A440-D2A595375D49}" dt="2024-04-29T14:38:56.397" v="88" actId="1076"/>
        <pc:sldMkLst>
          <pc:docMk/>
          <pc:sldMk cId="191533457" sldId="373"/>
        </pc:sldMkLst>
        <pc:picChg chg="add mod">
          <ac:chgData name="Mike Price" userId="45311d0e-980a-4dd1-9cd9-ed1a80e03dc6" providerId="ADAL" clId="{64510374-FCC7-4144-A440-D2A595375D49}" dt="2024-04-29T14:38:56.397" v="88" actId="1076"/>
          <ac:picMkLst>
            <pc:docMk/>
            <pc:sldMk cId="191533457" sldId="373"/>
            <ac:picMk id="2" creationId="{8DA22182-3294-5847-3388-436022D317D0}"/>
          </ac:picMkLst>
        </pc:picChg>
        <pc:picChg chg="mod">
          <ac:chgData name="Mike Price" userId="45311d0e-980a-4dd1-9cd9-ed1a80e03dc6" providerId="ADAL" clId="{64510374-FCC7-4144-A440-D2A595375D49}" dt="2024-04-29T14:38:54.925" v="87" actId="1076"/>
          <ac:picMkLst>
            <pc:docMk/>
            <pc:sldMk cId="191533457" sldId="373"/>
            <ac:picMk id="4" creationId="{CDE65DA2-B170-4651-A9FF-3CF08C3564CD}"/>
          </ac:picMkLst>
        </pc:picChg>
      </pc:sldChg>
      <pc:sldChg chg="addSp modSp mod">
        <pc:chgData name="Mike Price" userId="45311d0e-980a-4dd1-9cd9-ed1a80e03dc6" providerId="ADAL" clId="{64510374-FCC7-4144-A440-D2A595375D49}" dt="2024-04-29T14:39:59.980" v="94" actId="1076"/>
        <pc:sldMkLst>
          <pc:docMk/>
          <pc:sldMk cId="1588752245" sldId="377"/>
        </pc:sldMkLst>
        <pc:picChg chg="mod">
          <ac:chgData name="Mike Price" userId="45311d0e-980a-4dd1-9cd9-ed1a80e03dc6" providerId="ADAL" clId="{64510374-FCC7-4144-A440-D2A595375D49}" dt="2024-04-29T14:39:57.213" v="93" actId="1076"/>
          <ac:picMkLst>
            <pc:docMk/>
            <pc:sldMk cId="1588752245" sldId="377"/>
            <ac:picMk id="2" creationId="{FB045E39-2744-412C-A3C0-55DEEE1F179F}"/>
          </ac:picMkLst>
        </pc:picChg>
        <pc:picChg chg="add mod">
          <ac:chgData name="Mike Price" userId="45311d0e-980a-4dd1-9cd9-ed1a80e03dc6" providerId="ADAL" clId="{64510374-FCC7-4144-A440-D2A595375D49}" dt="2024-04-29T14:39:59.980" v="94" actId="1076"/>
          <ac:picMkLst>
            <pc:docMk/>
            <pc:sldMk cId="1588752245" sldId="377"/>
            <ac:picMk id="3" creationId="{1CB846C1-A35D-C61A-F443-184BAC3F0471}"/>
          </ac:picMkLst>
        </pc:picChg>
      </pc:sldChg>
      <pc:sldChg chg="addSp modSp mod">
        <pc:chgData name="Mike Price" userId="45311d0e-980a-4dd1-9cd9-ed1a80e03dc6" providerId="ADAL" clId="{64510374-FCC7-4144-A440-D2A595375D49}" dt="2024-04-29T14:41:11.404" v="100" actId="1076"/>
        <pc:sldMkLst>
          <pc:docMk/>
          <pc:sldMk cId="3330743820" sldId="381"/>
        </pc:sldMkLst>
        <pc:picChg chg="mod">
          <ac:chgData name="Mike Price" userId="45311d0e-980a-4dd1-9cd9-ed1a80e03dc6" providerId="ADAL" clId="{64510374-FCC7-4144-A440-D2A595375D49}" dt="2024-04-29T14:41:10.044" v="99" actId="1076"/>
          <ac:picMkLst>
            <pc:docMk/>
            <pc:sldMk cId="3330743820" sldId="381"/>
            <ac:picMk id="2" creationId="{A9A1BC7B-CF88-437C-A75D-F32CBC18A027}"/>
          </ac:picMkLst>
        </pc:picChg>
        <pc:picChg chg="add mod">
          <ac:chgData name="Mike Price" userId="45311d0e-980a-4dd1-9cd9-ed1a80e03dc6" providerId="ADAL" clId="{64510374-FCC7-4144-A440-D2A595375D49}" dt="2024-04-29T14:41:11.404" v="100" actId="1076"/>
          <ac:picMkLst>
            <pc:docMk/>
            <pc:sldMk cId="3330743820" sldId="381"/>
            <ac:picMk id="3" creationId="{BE97B82B-F32D-6F3E-7837-64538D6535D7}"/>
          </ac:picMkLst>
        </pc:picChg>
      </pc:sldChg>
      <pc:sldChg chg="addSp modSp mod">
        <pc:chgData name="Mike Price" userId="45311d0e-980a-4dd1-9cd9-ed1a80e03dc6" providerId="ADAL" clId="{64510374-FCC7-4144-A440-D2A595375D49}" dt="2024-04-29T14:42:02.788" v="106" actId="1076"/>
        <pc:sldMkLst>
          <pc:docMk/>
          <pc:sldMk cId="3970322931" sldId="385"/>
        </pc:sldMkLst>
        <pc:picChg chg="add mod">
          <ac:chgData name="Mike Price" userId="45311d0e-980a-4dd1-9cd9-ed1a80e03dc6" providerId="ADAL" clId="{64510374-FCC7-4144-A440-D2A595375D49}" dt="2024-04-29T14:42:02.788" v="106" actId="1076"/>
          <ac:picMkLst>
            <pc:docMk/>
            <pc:sldMk cId="3970322931" sldId="385"/>
            <ac:picMk id="2" creationId="{1BAC3E0B-F8A5-DA9D-6791-856FDA729738}"/>
          </ac:picMkLst>
        </pc:picChg>
        <pc:picChg chg="mod">
          <ac:chgData name="Mike Price" userId="45311d0e-980a-4dd1-9cd9-ed1a80e03dc6" providerId="ADAL" clId="{64510374-FCC7-4144-A440-D2A595375D49}" dt="2024-04-29T14:42:00.277" v="105" actId="1076"/>
          <ac:picMkLst>
            <pc:docMk/>
            <pc:sldMk cId="3970322931" sldId="385"/>
            <ac:picMk id="3" creationId="{6D08BBAD-CB9D-4757-8270-B3287B1EB2EE}"/>
          </ac:picMkLst>
        </pc:picChg>
      </pc:sldChg>
      <pc:sldChg chg="addSp modSp mod">
        <pc:chgData name="Mike Price" userId="45311d0e-980a-4dd1-9cd9-ed1a80e03dc6" providerId="ADAL" clId="{64510374-FCC7-4144-A440-D2A595375D49}" dt="2024-04-29T14:49:58.844" v="113" actId="1076"/>
        <pc:sldMkLst>
          <pc:docMk/>
          <pc:sldMk cId="1176924254" sldId="390"/>
        </pc:sldMkLst>
        <pc:picChg chg="mod">
          <ac:chgData name="Mike Price" userId="45311d0e-980a-4dd1-9cd9-ed1a80e03dc6" providerId="ADAL" clId="{64510374-FCC7-4144-A440-D2A595375D49}" dt="2024-04-29T14:49:56.804" v="112" actId="1076"/>
          <ac:picMkLst>
            <pc:docMk/>
            <pc:sldMk cId="1176924254" sldId="390"/>
            <ac:picMk id="2" creationId="{68D3825A-4928-4A68-BAF3-D86498D7714D}"/>
          </ac:picMkLst>
        </pc:picChg>
        <pc:picChg chg="add mod">
          <ac:chgData name="Mike Price" userId="45311d0e-980a-4dd1-9cd9-ed1a80e03dc6" providerId="ADAL" clId="{64510374-FCC7-4144-A440-D2A595375D49}" dt="2024-04-29T14:49:58.844" v="113" actId="1076"/>
          <ac:picMkLst>
            <pc:docMk/>
            <pc:sldMk cId="1176924254" sldId="390"/>
            <ac:picMk id="3" creationId="{51DF2033-5B46-9155-6394-D13AB3515F1B}"/>
          </ac:picMkLst>
        </pc:picChg>
      </pc:sldChg>
      <pc:sldChg chg="addSp modSp mod">
        <pc:chgData name="Mike Price" userId="45311d0e-980a-4dd1-9cd9-ed1a80e03dc6" providerId="ADAL" clId="{64510374-FCC7-4144-A440-D2A595375D49}" dt="2024-04-29T14:50:56.589" v="119" actId="1076"/>
        <pc:sldMkLst>
          <pc:docMk/>
          <pc:sldMk cId="1232625015" sldId="394"/>
        </pc:sldMkLst>
        <pc:picChg chg="add mod">
          <ac:chgData name="Mike Price" userId="45311d0e-980a-4dd1-9cd9-ed1a80e03dc6" providerId="ADAL" clId="{64510374-FCC7-4144-A440-D2A595375D49}" dt="2024-04-29T14:50:56.589" v="119" actId="1076"/>
          <ac:picMkLst>
            <pc:docMk/>
            <pc:sldMk cId="1232625015" sldId="394"/>
            <ac:picMk id="2" creationId="{D2019E9E-8EE4-A441-D249-922A6EE49763}"/>
          </ac:picMkLst>
        </pc:picChg>
        <pc:picChg chg="mod">
          <ac:chgData name="Mike Price" userId="45311d0e-980a-4dd1-9cd9-ed1a80e03dc6" providerId="ADAL" clId="{64510374-FCC7-4144-A440-D2A595375D49}" dt="2024-04-29T14:50:54.404" v="118" actId="1076"/>
          <ac:picMkLst>
            <pc:docMk/>
            <pc:sldMk cId="1232625015" sldId="394"/>
            <ac:picMk id="3" creationId="{D39057A9-9268-473B-AB52-DF4FCCB95DA0}"/>
          </ac:picMkLst>
        </pc:picChg>
      </pc:sldChg>
      <pc:sldChg chg="addSp modSp mod">
        <pc:chgData name="Mike Price" userId="45311d0e-980a-4dd1-9cd9-ed1a80e03dc6" providerId="ADAL" clId="{64510374-FCC7-4144-A440-D2A595375D49}" dt="2024-04-29T14:55:31.929" v="125" actId="1076"/>
        <pc:sldMkLst>
          <pc:docMk/>
          <pc:sldMk cId="235691071" sldId="398"/>
        </pc:sldMkLst>
        <pc:picChg chg="add mod">
          <ac:chgData name="Mike Price" userId="45311d0e-980a-4dd1-9cd9-ed1a80e03dc6" providerId="ADAL" clId="{64510374-FCC7-4144-A440-D2A595375D49}" dt="2024-04-29T14:55:31.929" v="125" actId="1076"/>
          <ac:picMkLst>
            <pc:docMk/>
            <pc:sldMk cId="235691071" sldId="398"/>
            <ac:picMk id="2" creationId="{F24DC2FF-A786-5C53-DCC0-69A882A236D9}"/>
          </ac:picMkLst>
        </pc:picChg>
        <pc:picChg chg="mod">
          <ac:chgData name="Mike Price" userId="45311d0e-980a-4dd1-9cd9-ed1a80e03dc6" providerId="ADAL" clId="{64510374-FCC7-4144-A440-D2A595375D49}" dt="2024-04-29T14:55:28.842" v="124" actId="1076"/>
          <ac:picMkLst>
            <pc:docMk/>
            <pc:sldMk cId="235691071" sldId="398"/>
            <ac:picMk id="3" creationId="{888AB769-4636-49DF-9E09-E9AB356AD781}"/>
          </ac:picMkLst>
        </pc:picChg>
      </pc:sldChg>
      <pc:sldChg chg="addSp modSp mod">
        <pc:chgData name="Mike Price" userId="45311d0e-980a-4dd1-9cd9-ed1a80e03dc6" providerId="ADAL" clId="{64510374-FCC7-4144-A440-D2A595375D49}" dt="2024-04-29T14:56:18.613" v="131" actId="1076"/>
        <pc:sldMkLst>
          <pc:docMk/>
          <pc:sldMk cId="3000254963" sldId="402"/>
        </pc:sldMkLst>
        <pc:picChg chg="mod">
          <ac:chgData name="Mike Price" userId="45311d0e-980a-4dd1-9cd9-ed1a80e03dc6" providerId="ADAL" clId="{64510374-FCC7-4144-A440-D2A595375D49}" dt="2024-04-29T14:56:16.477" v="130" actId="1076"/>
          <ac:picMkLst>
            <pc:docMk/>
            <pc:sldMk cId="3000254963" sldId="402"/>
            <ac:picMk id="2" creationId="{EA650303-84EF-4791-BF27-93E512948D20}"/>
          </ac:picMkLst>
        </pc:picChg>
        <pc:picChg chg="add mod">
          <ac:chgData name="Mike Price" userId="45311d0e-980a-4dd1-9cd9-ed1a80e03dc6" providerId="ADAL" clId="{64510374-FCC7-4144-A440-D2A595375D49}" dt="2024-04-29T14:56:18.613" v="131" actId="1076"/>
          <ac:picMkLst>
            <pc:docMk/>
            <pc:sldMk cId="3000254963" sldId="402"/>
            <ac:picMk id="3" creationId="{C450100D-8BC5-AD88-DE79-FC916309FCCD}"/>
          </ac:picMkLst>
        </pc:picChg>
      </pc:sldChg>
      <pc:sldChg chg="new">
        <pc:chgData name="Mike Price" userId="45311d0e-980a-4dd1-9cd9-ed1a80e03dc6" providerId="ADAL" clId="{64510374-FCC7-4144-A440-D2A595375D49}" dt="2024-04-29T14:42:07.178" v="107" actId="680"/>
        <pc:sldMkLst>
          <pc:docMk/>
          <pc:sldMk cId="4121690319" sldId="4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9F04-9CF0-48CE-A511-5AD4CEE2B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C3562-1FD4-4428-BB55-81C93FE77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3B115-AE81-48C1-84BC-6D291C92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C685-CE8F-43D1-9444-8B236886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41289-93B1-4E24-A7F2-E13AF44C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5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48C4-9821-4E87-8596-FEC0272A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77FFA-526E-4C94-B6E5-3ADB9083F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5BF20-5DD1-4AE5-A83C-CB3AC4BD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B9B33-0237-4DE2-84F8-20B41477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D4142-8A7A-4BAF-B8B3-0110FFEE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5F1B3-51A5-4A25-B4E5-F2018E8DC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D1A7-88D7-4AF4-84EC-2F2B360E4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42149-B82B-4A34-AB1B-E5615EFD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17087-48BF-49B9-86D6-9DD490B5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51CE7-8642-41CF-8246-B6D9C430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24BF-ADC6-43A9-81B5-C1F2DA4B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FB22-D2AC-48C3-90E4-589702A6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7B2DD-5E68-4E43-BA95-1325F563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1C927-35E3-4DF0-A382-5932EBD6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787D-32CF-4CB9-B38F-559BD87A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7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05ED-9172-49C8-9E3A-CCC167D5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6E3C5-BCF7-48FE-899D-F1EED8826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7205F-F2D3-4BE0-89A3-2B7A2B7B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6C53D-81A8-488A-8461-D90883FD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7620-FB5C-47E9-8340-790A4ECA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5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E7F8-C3D1-49E1-B549-4BBD0DD3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0A47-B34A-423B-9D37-EE731C452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017BA-3164-4EB3-AAE4-976147043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EAAB4-4B3E-4281-837E-4903C33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21308-B965-48E6-AB6A-380DE9E3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D42A4-7906-43CB-8836-C6E8BD04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4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7F27-36C4-41FB-A5DA-B61AF25C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7C5EE-CAF4-410B-9E01-99A9932B8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F3407-63B4-47F2-99CF-54E136693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FEE5E-BFC0-4C7E-8571-419E40AB5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32176-B96B-48B0-AAC3-C88009178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209AA5-1050-4DFC-866C-F819DA79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9427D-57EB-4038-B77D-8A227ED4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E7201-E445-4C18-A683-1F95124C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2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583A-BEBF-430F-909A-7F5716CC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17B7E-91C0-4BB4-9A4F-6A71DF58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9A6E4-CE47-46B1-B634-2B24C97D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C3668-379E-4D0E-AE09-C495AB13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8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016BA-C0EB-450C-9CFC-7098B9CB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418F7-B0F6-4360-AB32-394D7F34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A69F9-1AFB-4830-9EDE-8F0C6035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5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B346-8127-4418-B252-A59F7F07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388D-253A-48E5-B097-FF40E881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93CA2-2CBC-4F92-B074-82693A776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8A6B4-85B6-40A7-88D5-E0852E1D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F3FF7-3CF9-46C5-A324-60C60F7A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9D46C-D56B-41E3-8C26-7594758E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67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D96B-8095-4606-B541-F3B04051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5428A-2614-4938-8F4D-A94D2C87E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0EEA5-69CC-4757-AC97-CA69D30B9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BD3A4-48CE-45F4-9198-3B93201F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30038-0E53-4F05-B5DE-9553FE33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80D81-D8BF-4C58-A630-DE1451E4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3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D6A11-BB8B-40CC-ACDF-C7902962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0E34-ED07-4D87-A98F-E504385B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111D1-06B2-456E-A4EF-DF21E5A81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3764-F55A-4E3C-99E6-9FD1E8CFACD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DC928-A123-4AD0-84D6-9F7CED19D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D6C5E-8C83-4D18-B1B0-AEECCE48B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146BD-542F-48E0-B414-16FECA7FF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09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DADB-198C-4376-879D-D44B05B0D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PPM3 Neuron TNT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787F7-9C26-449F-8C82-524870A04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DFAE1-2EDB-4A17-A098-CE7F988E0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78" y="776422"/>
            <a:ext cx="7383206" cy="59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908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492-ABB6-479C-A9ED-72C06DE1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E0A5-C696-4826-BF4A-D1801CFAA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892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1E711C-BA6C-400B-B12A-68DA15F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65DA2-B170-4651-A9FF-3CF08C356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6354"/>
            <a:ext cx="2277205" cy="184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A22182-3294-5847-3388-436022D31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46" y="848498"/>
            <a:ext cx="6060211" cy="57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34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6224290-E46D-464F-877A-75C5E0A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8B985-C14B-422A-8401-45E9FF30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681" y="848498"/>
            <a:ext cx="7386638" cy="57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642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CE99FA-DF1A-4F75-9F45-E06A144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2EB66-DE1C-4F66-B743-1223B315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02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85793-D0EE-4159-A3AC-363A88FA2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89" y="848498"/>
            <a:ext cx="7369221" cy="5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155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110D53-B801-493B-9B65-D757CE73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45E39-2744-412C-A3C0-55DEEE1F1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5070"/>
            <a:ext cx="2244584" cy="1815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B846C1-A35D-C61A-F443-184BAC3F0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45" y="848498"/>
            <a:ext cx="6165908" cy="58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522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0A3101-5159-4491-8464-8E256E5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46ED50-B644-4550-9C7A-B194CB978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89" y="848498"/>
            <a:ext cx="7369221" cy="5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536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16BE47-B9DF-48AF-B7AD-E28937E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84E178-C96E-427F-A396-9D7285C9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78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F4039-D609-40C3-B54C-F48F2FCA0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891" y="848498"/>
            <a:ext cx="7160215" cy="55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97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1E711C-BA6C-400B-B12A-68DA15F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A1BC7B-CF88-437C-A75D-F32CBC18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0" y="4878171"/>
            <a:ext cx="2374802" cy="1920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7B82B-F32D-6F3E-7837-64538D653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175" y="848498"/>
            <a:ext cx="6243153" cy="59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71511-75BD-429C-8603-9E0C0EE4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67" y="848498"/>
            <a:ext cx="7273427" cy="5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8332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6224290-E46D-464F-877A-75C5E0A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D8677C-7472-450C-9727-7DF08033C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21" y="848498"/>
            <a:ext cx="7308261" cy="56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56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CE99FA-DF1A-4F75-9F45-E06A144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08696-822A-453D-8A35-D6B9A1AA4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7258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43C858-9B79-4AF1-A2F3-96939669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49" y="848498"/>
            <a:ext cx="7247301" cy="56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717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110D53-B801-493B-9B65-D757CE73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8BBAD-CB9D-4757-8270-B3287B1E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3638"/>
            <a:ext cx="1608571" cy="1301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AC3E0B-F8A5-DA9D-6791-856FDA729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275" y="848498"/>
            <a:ext cx="6169447" cy="58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2293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0A3101-5159-4491-8464-8E256E5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C8F22-A022-4659-A506-42E4F43B9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411" y="848498"/>
            <a:ext cx="7221175" cy="55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855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16BE47-B9DF-48AF-B7AD-E28937E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8D2B6-1D38-4B01-B777-7F02E6BF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7305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48458-86A5-48B2-835A-9CABA1A5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37" y="848498"/>
            <a:ext cx="7473724" cy="57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04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7FCF-C048-8BAA-9C03-EBCDB594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AD77-43CE-874F-1009-C67BD19E9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903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1E711C-BA6C-400B-B12A-68DA15F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D3825A-4928-4A68-BAF3-D86498D7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0329"/>
            <a:ext cx="1878208" cy="1785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F2033-5B46-9155-6394-D13AB3515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06" y="848498"/>
            <a:ext cx="5998691" cy="57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242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6224290-E46D-464F-877A-75C5E0A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71B8E-8283-4DEC-9F3E-DA3C6402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74" y="848498"/>
            <a:ext cx="6877652" cy="53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9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FAC11-75FC-40F6-A4F7-D63E1BB3B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341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CE99FA-DF1A-4F75-9F45-E06A144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09BCF-98AE-4CBB-8F3B-0FB6B188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095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84CE2-C7DD-4C26-B14F-D9F71833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2" y="848498"/>
            <a:ext cx="7534599" cy="58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6496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110D53-B801-493B-9B65-D757CE73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057A9-9268-473B-AB52-DF4FCCB95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6891"/>
            <a:ext cx="2231869" cy="21213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019E9E-8EE4-A441-D249-922A6EE49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387" y="848498"/>
            <a:ext cx="6105223" cy="58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501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0A3101-5159-4491-8464-8E256E5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D6EBE-65D4-4303-899E-0D693A384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47" y="848498"/>
            <a:ext cx="7135104" cy="55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127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16BE47-B9DF-48AF-B7AD-E28937E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ECAD2-D5F3-4CA8-8591-83ADF7415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69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CD7F9-D512-43D5-B0A5-04F6A5D77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53" y="848498"/>
            <a:ext cx="7179492" cy="55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3244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1E711C-BA6C-400B-B12A-68DA15F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AB769-4636-49DF-9E09-E9AB356A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3054"/>
            <a:ext cx="1437110" cy="13659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4DC2FF-A786-5C53-DCC0-69A882A23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175" y="848498"/>
            <a:ext cx="6243153" cy="59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07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6224290-E46D-464F-877A-75C5E0A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4A293-F764-4C2B-AA92-AC94D066D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88" y="848498"/>
            <a:ext cx="7046327" cy="54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34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CE99FA-DF1A-4F75-9F45-E06A144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EB526-E05C-4FAF-9827-05B22C962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4276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57D69-89E8-40E4-94BB-E8A637753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98" y="848498"/>
            <a:ext cx="7215003" cy="55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9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95070-A5CA-4C71-ADB8-16A020C2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102" y="848498"/>
            <a:ext cx="7203758" cy="55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233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110D53-B801-493B-9B65-D757CE73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650303-84EF-4791-BF27-93E51294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8776"/>
            <a:ext cx="2257987" cy="2146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50100D-8BC5-AD88-DE79-FC916309F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459" y="848498"/>
            <a:ext cx="6043080" cy="57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5496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0A3101-5159-4491-8464-8E256E5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84A1BD-D881-420D-BC1A-C819E3E2F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526" y="848498"/>
            <a:ext cx="7436945" cy="57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3429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16BE47-B9DF-48AF-B7AD-E28937E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2EDD68-78B0-4B25-9D7E-3EA5DE30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8493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w[1118];UAS-TetxLC(-)/+;R92G05Gal4/+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5E2E4-8D7F-4A2F-8968-985B0AE66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54" y="848498"/>
            <a:ext cx="7339290" cy="56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756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492-ABB6-479C-A9ED-72C06DE1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E0A5-C696-4826-BF4A-D1801CFAA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1257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5" y="12009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91C29-ADEF-41BB-99EF-9D0612AC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93" y="843565"/>
            <a:ext cx="7287412" cy="58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0490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BC9671-AA96-4C28-9469-787D6C545517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D8A118C-BDC4-4F82-A0EA-C92CAB2A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5" y="12009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23520A-84DB-43F9-9BC0-9A4FEAFF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37" y="972825"/>
            <a:ext cx="7014726" cy="54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442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9866D5-F3DC-4613-B982-EF0EB5173FDB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CE393B2-6ACF-4E2B-929D-E501B589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5" y="12009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2BE8D-1275-438B-A2D2-C7FF9076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4" y="1057450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783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180BC5-4B80-44B7-8669-4BFC3965770E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0A2C9D-AF86-4664-9B0D-E25638CD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5" y="12009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F7E19A-D774-4D78-8234-25FC4B511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69" y="926184"/>
            <a:ext cx="7216062" cy="55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543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E51FFE-CE94-4330-BCEA-81B7F5D86706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978DC94-1FBD-4166-948D-E6291C4F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6" y="12005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DA44B1-E86B-456E-A0C8-09147CD3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46" y="858797"/>
            <a:ext cx="7057907" cy="57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7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F18ED-703D-49BA-8E26-84FF4D14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82" y="848498"/>
            <a:ext cx="6904235" cy="55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1282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C07FD8-D481-49EC-8024-8AC357E06C00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6D16C9F-C2B1-4889-B5DC-8EBF3013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6" y="12005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A15DFF-434F-45B3-9735-23AF5BD2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43" y="1023456"/>
            <a:ext cx="6602114" cy="51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7662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613E83-D2CF-42CC-9A6E-B492FEFDFF5A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7C6BFCF-B384-4E2B-B1A7-14AA9942A38E}"/>
              </a:ext>
            </a:extLst>
          </p:cNvPr>
          <p:cNvSpPr txBox="1">
            <a:spLocks/>
          </p:cNvSpPr>
          <p:nvPr/>
        </p:nvSpPr>
        <p:spPr>
          <a:xfrm>
            <a:off x="566956" y="120054"/>
            <a:ext cx="11058088" cy="73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32EC-2EF9-4568-BFDB-0653178B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141340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762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845EFF-8513-46BB-8BD8-5E98D8740B96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6194038-8EB5-4BC8-89C4-1E2A6E67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6" y="12005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8F3D0C-B10B-44E1-8143-75F3013A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191" y="858797"/>
            <a:ext cx="7249618" cy="56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0076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5" y="12009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94126-0F59-482B-B3D6-B9CFF2978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33" y="858797"/>
            <a:ext cx="7195133" cy="58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9466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BC9671-AA96-4C28-9469-787D6C545517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D8A118C-BDC4-4F82-A0EA-C92CAB2A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5" y="12009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E577B5-5E47-4D52-A45E-33782B99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12" y="933008"/>
            <a:ext cx="7283174" cy="56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8405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9866D5-F3DC-4613-B982-EF0EB5173FDB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CE393B2-6ACF-4E2B-929D-E501B589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5" y="12009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3F4E1-EBCD-4AD6-B3B0-AFBDCDDF4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4" y="1040672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693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180BC5-4B80-44B7-8669-4BFC3965770E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0A2C9D-AF86-4664-9B0D-E25638CD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5" y="120094"/>
            <a:ext cx="11058088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2D9091-3624-4A49-A5FA-85680DB89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552" y="962424"/>
            <a:ext cx="7190895" cy="55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4993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E51FFE-CE94-4330-BCEA-81B7F5D86706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978DC94-1FBD-4166-948D-E6291C4F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6" y="120054"/>
            <a:ext cx="11058088" cy="738743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Pdfr[5304]w[*]/w[1118];(UAS-TetxLC(TNT)or CyO)/+;(Sb[1] or R92G05)/(+ or TM6BTb[1])</a:t>
            </a:r>
            <a:b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95119-59D4-4992-9885-83A669FC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34" y="858797"/>
            <a:ext cx="7044131" cy="56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432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C07FD8-D481-49EC-8024-8AC357E06C00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6D16C9F-C2B1-4889-B5DC-8EBF3013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6" y="120054"/>
            <a:ext cx="11058088" cy="738743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Pdfr[5304]w[*]/w[1118];(UAS-TetxLC(TNT)or CyO)/+;(Sb[1] or R92G05)/(+ or TM6BTb[1])</a:t>
            </a:r>
            <a:b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38124B-BCF6-4D82-BF12-82773832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024" y="858797"/>
            <a:ext cx="7299952" cy="56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126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613E83-D2CF-42CC-9A6E-B492FEFDFF5A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7C6BFCF-B384-4E2B-B1A7-14AA9942A38E}"/>
              </a:ext>
            </a:extLst>
          </p:cNvPr>
          <p:cNvSpPr txBox="1">
            <a:spLocks/>
          </p:cNvSpPr>
          <p:nvPr/>
        </p:nvSpPr>
        <p:spPr>
          <a:xfrm>
            <a:off x="566956" y="120054"/>
            <a:ext cx="11058088" cy="73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Pdfr[5304]w[*]/w[1118];(UAS-TetxLC(TNT)or CyO)/+;(Sb[1] or R92G05)/(+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3CDAD-FD25-404F-AF36-981AF8BDD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065839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5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FBFB4-7682-4992-A9AA-C11B89935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32" y="731152"/>
            <a:ext cx="6977335" cy="53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277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845EFF-8513-46BB-8BD8-5E98D8740B96}"/>
              </a:ext>
            </a:extLst>
          </p:cNvPr>
          <p:cNvSpPr txBox="1"/>
          <p:nvPr/>
        </p:nvSpPr>
        <p:spPr>
          <a:xfrm>
            <a:off x="221517" y="489465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6194038-8EB5-4BC8-89C4-1E2A6E67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56" y="120054"/>
            <a:ext cx="11058088" cy="738743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Pdfr[5304]w[*]/w[1118];(UAS-TetxLC(TNT)or CyO)/+;(Sb[1] or R92G05)/(+ or TM6BTb[1])</a:t>
            </a:r>
            <a:b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2DE45E-747C-44DA-B3FE-D3DD2A371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03" y="953699"/>
            <a:ext cx="7115394" cy="550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7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12752-146C-4F2B-A4CE-6E1619FF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72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1CCF4-F040-487F-B676-7C7F504B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915" y="848498"/>
            <a:ext cx="7012169" cy="54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59E9D0-1553-4C21-A6DA-CCBB5F13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563"/>
            <a:ext cx="1662485" cy="1344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04E494-C82D-078D-2289-CB796891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451" y="951131"/>
            <a:ext cx="5963059" cy="56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483EF6-AB5F-4801-A463-C674F9C99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65" y="951131"/>
            <a:ext cx="7177632" cy="55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7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7862F-9230-40D8-B7C9-35C3F474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94" y="848498"/>
            <a:ext cx="7287412" cy="58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7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F4D4BF-06F1-4F7E-8BC6-75A836B5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8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09E49-FBD6-41BD-AE18-14C8BF5D1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52" y="848498"/>
            <a:ext cx="7343095" cy="56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9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47AB47-13EA-4351-9233-E295C984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6769"/>
            <a:ext cx="1806882" cy="1461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75E90-EEC6-D275-B7F7-10AA83A1B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541" y="848498"/>
            <a:ext cx="6036421" cy="57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A56EC-83F1-43F7-8018-7D202403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49" y="951131"/>
            <a:ext cx="7247301" cy="56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14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9A91B-E8FA-4E45-917D-8EEEB8ED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M58+94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6B51FD-C85E-437C-9EC8-F191CABA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86" y="951131"/>
            <a:ext cx="7273427" cy="5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80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BDA60D-C5FC-4052-8812-D24EA191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95" y="674132"/>
            <a:ext cx="7355977" cy="5949799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</a:t>
            </a:r>
          </a:p>
        </p:txBody>
      </p:sp>
    </p:spTree>
    <p:extLst>
      <p:ext uri="{BB962C8B-B14F-4D97-AF65-F5344CB8AC3E}">
        <p14:creationId xmlns:p14="http://schemas.microsoft.com/office/powerpoint/2010/main" val="3527205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1EE66-62DC-406C-8A46-D5FD034C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27" y="1161294"/>
            <a:ext cx="6846946" cy="52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4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D8BF3-2A97-4EAA-8167-694C0044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990337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77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7C646D-A192-4A78-896E-CA3901C6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053" y="1095975"/>
            <a:ext cx="7039893" cy="54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626B87-15FD-4776-9097-4F89B1B5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26" y="1004232"/>
            <a:ext cx="7090547" cy="548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7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9466C-9DE8-4849-A18B-A6972E66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83" y="961693"/>
            <a:ext cx="6750517" cy="54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86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3DC15-2E14-41EF-9D29-CF039D35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72" y="848498"/>
            <a:ext cx="7526455" cy="58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42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65DAB-09AD-4C90-8D7E-F9853E04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45" y="1085060"/>
            <a:ext cx="7181710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32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0666B-20B5-460F-BB65-DAA8A39C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803" y="848498"/>
            <a:ext cx="7341897" cy="56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40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04C03D-D49C-4C57-8E5D-FCCACA06A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00" y="848498"/>
            <a:ext cx="7235161" cy="58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78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E24DA-AEEC-4E63-B9B0-8AAB692EA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39" y="848498"/>
            <a:ext cx="7229884" cy="55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34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35C58-016D-49FF-9773-D54CA98D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1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75FAA-D4DF-4196-B40E-580AD35C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75" y="848498"/>
            <a:ext cx="7195049" cy="55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0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0381E-F9B1-4A34-A754-3CCFD513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711" y="848498"/>
            <a:ext cx="7252578" cy="58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7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2D0F5-E2CD-4C2A-9919-FF7763F93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52" y="848498"/>
            <a:ext cx="7343095" cy="56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B5E479-3212-4159-905C-BF178FFB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3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35584-92E3-4409-A95D-CC193294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01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AF3CD-A754-4E0C-9EA5-81F27C66E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66" y="848498"/>
            <a:ext cx="7212467" cy="55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91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A3B64-FF63-4742-A5E4-BDCBFBF2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3391"/>
            <a:ext cx="2800131" cy="22648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F56CEB-BA23-92C6-683F-1DA7365C2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789" y="848498"/>
            <a:ext cx="6036421" cy="57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07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M40+59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B66C0-005C-4D69-AE31-DBBA3F99D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157" y="848498"/>
            <a:ext cx="7238043" cy="55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38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655EE6-D292-4C13-AC6F-A44B235D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005F3-ABB9-4C6A-925F-8827CA9C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44" y="848498"/>
            <a:ext cx="7360512" cy="569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4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7BCF1-2557-4550-8AC4-954EEC4AA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7" y="4761439"/>
            <a:ext cx="2408328" cy="19479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A2EC9D-FC95-1803-D364-0FF870BB7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87" y="848498"/>
            <a:ext cx="6149130" cy="58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83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BF6AA-02BC-4333-81EE-BF86CF115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84" y="848498"/>
            <a:ext cx="7482432" cy="57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69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234AB1-4726-46F3-8EB5-9D2E8743B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45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24♀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0FAE90-DA91-4CF9-AD05-4A2862DAB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098" y="848498"/>
            <a:ext cx="7351804" cy="56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F324C-A5AF-47DA-B6DC-9CBBFBDC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86" y="848498"/>
            <a:ext cx="7273427" cy="5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98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FB83-8A94-4FC2-8DF8-AA119BA6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0F65-1E49-4C78-BECC-017B28974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44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1E711C-BA6C-400B-B12A-68DA15F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B8EE2D-84E2-4EB4-A0BD-01E8292AD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" y="5062905"/>
            <a:ext cx="2153262" cy="1741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B1E2AA-933A-81E7-59D7-0026F362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825" y="848498"/>
            <a:ext cx="6207853" cy="59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651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6224290-E46D-464F-877A-75C5E0A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4DD749-5619-4BC8-BA40-D20F1360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49" y="848498"/>
            <a:ext cx="7247301" cy="56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08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CE99FA-DF1A-4F75-9F45-E06A144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1E89F-7F25-4E62-A652-E3E178EF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045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C0F310-D5BA-4E71-9993-6EA098507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10" y="848498"/>
            <a:ext cx="7229884" cy="55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96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110D53-B801-493B-9B65-D757CE73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44D631-0BA0-4433-AFBE-BB7288C67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8626"/>
            <a:ext cx="2694751" cy="2179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F0A91D-6EF7-AB76-B897-FE6E50E0E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93" y="848498"/>
            <a:ext cx="6043812" cy="57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0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0A3101-5159-4491-8464-8E256E5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CE4B82-C19A-4C60-B14C-505F2761F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84" y="848498"/>
            <a:ext cx="7482432" cy="57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2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16BE47-B9DF-48AF-B7AD-E28937E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D7472B-A9C9-49DA-9628-711F0C5B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3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940AD-0FA4-4B6A-90C7-A6D9C407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18" y="848498"/>
            <a:ext cx="7412764" cy="57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24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1E711C-BA6C-400B-B12A-68DA15F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EDC3D8-4579-4E4B-B9B2-A2E26F2CD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55" y="848498"/>
            <a:ext cx="7099393" cy="57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7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6FFEBF-33AA-4BAA-AB10-2E2692197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442" y="848498"/>
            <a:ext cx="7087115" cy="57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897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6224290-E46D-464F-877A-75C5E0A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5A069C-510D-4D40-BE01-0C6B53F51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37" y="848498"/>
            <a:ext cx="7241229" cy="55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244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CE99FA-DF1A-4F75-9F45-E06A144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6EAF1-60B2-4BC9-801C-8B04CEE43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82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C4D64-3884-4C7C-AC2E-0E15D1CD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73" y="848498"/>
            <a:ext cx="7375453" cy="57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4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110D53-B801-493B-9B65-D757CE73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D4B011-90F7-4F2D-A7BC-5180A3F0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599" y="848498"/>
            <a:ext cx="7144799" cy="57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041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0A3101-5159-4491-8464-8E256E5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447CA2-5394-4783-80DE-02A101FA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61" y="848498"/>
            <a:ext cx="7358675" cy="56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99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16BE47-B9DF-48AF-B7AD-E28937E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89AC26-C32B-4034-9B97-99CC72AE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4" y="848498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3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9FFC3-6D61-4B81-AFA0-5383D245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60" y="848498"/>
            <a:ext cx="7509678" cy="58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2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1E711C-BA6C-400B-B12A-68DA15F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72645-FA14-4639-90D0-1D496104F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537" y="848498"/>
            <a:ext cx="7160926" cy="57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2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6224290-E46D-464F-877A-75C5E0A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1E820-A85F-4BBC-8160-DFA922729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99" y="848498"/>
            <a:ext cx="7374801" cy="57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30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CE99FA-DF1A-4F75-9F45-E06A144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F4F06-4912-4ED4-801A-A79530C5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2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7F03C-7FF2-4F71-BF87-875970FC8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66" y="848498"/>
            <a:ext cx="7212467" cy="55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971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682A1-68E9-4DA5-9601-13AE13DA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10" y="848498"/>
            <a:ext cx="7303780" cy="56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135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110D53-B801-493B-9B65-D757CE73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7734DE-C3EA-482D-B477-B07AEC11B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976" y="832362"/>
            <a:ext cx="7314045" cy="59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21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0A3101-5159-4491-8464-8E256E5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ACCF5B-2DDB-4AFD-B131-3BDA1DC5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640" y="848498"/>
            <a:ext cx="7264718" cy="56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751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16BE47-B9DF-48AF-B7AD-E28937E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E8BBDB-A65C-4F18-88E3-500B017E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80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F6CEF-8888-42FE-A026-FAAB0B75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71" y="848498"/>
            <a:ext cx="7404055" cy="57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793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M19+22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1E711C-BA6C-400B-B12A-68DA15F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52642D-2A30-4348-90CC-C901D2EF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5" y="4795794"/>
            <a:ext cx="2478912" cy="200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FFA207-4EE0-5656-90F2-465A3293A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684" y="848498"/>
            <a:ext cx="6224631" cy="59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25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M19+22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6224290-E46D-464F-877A-75C5E0A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37103E-6669-492B-B912-0374A82A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50" y="848498"/>
            <a:ext cx="7351804" cy="56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16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M19+22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CE99FA-DF1A-4F75-9F45-E06A144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C681ED-8DF4-423D-8579-A07011F25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40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Pdfr[5304]w[*]/Y;UAS-TetxLC(TNT)/+;R92G05Gal4/(+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FC0B0F-6943-44DF-9F0B-2B5C19A84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95" y="848498"/>
            <a:ext cx="7256009" cy="56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725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M19+22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110D53-B801-493B-9B65-D757CE73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344CC-88BD-4CFC-A28C-E302CF1B2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2964"/>
            <a:ext cx="2293759" cy="18552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16231A-EB1B-0FE0-8A34-F585735E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849" y="848498"/>
            <a:ext cx="6280299" cy="598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D749D-958D-4421-85F4-4061D28A3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288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M19+22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0A3101-5159-4491-8464-8E256E5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89A01-EDB4-4264-B9B4-FDD34391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51" y="848498"/>
            <a:ext cx="7343095" cy="56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515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M19+22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16BE47-B9DF-48AF-B7AD-E28937E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20712-6F96-442E-B12A-45E296366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454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Pdfr[5304]w[*]/w[1118];UAS-TetxLC(TNT)/+;R92G05Gal4/(+ or TM6BTb[1])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M19+22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FBEA3-7D50-4476-A998-A1AE17842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14" y="848498"/>
            <a:ext cx="7316969" cy="56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299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112F-C2EB-4944-94B7-0E4051DB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C468F-7320-461F-B835-B57FED09A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688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1E711C-BA6C-400B-B12A-68DA15F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20DA68-93A3-453E-878F-76F72416D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5788"/>
            <a:ext cx="1946240" cy="1574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45BF59-8D16-3E17-A638-2DE16ECB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782" y="848498"/>
            <a:ext cx="6210435" cy="59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520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6224290-E46D-464F-877A-75C5E0A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B1337-5666-4CAD-A6DF-E9E74C96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021" y="848498"/>
            <a:ext cx="7003461" cy="54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03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CE99FA-DF1A-4F75-9F45-E06A144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C19586-DF74-4644-9F70-D48849400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9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2CDA4-5111-4F32-B98A-02853FA51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66" y="848498"/>
            <a:ext cx="7517267" cy="58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88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110D53-B801-493B-9B65-D757CE73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0414B-698C-458E-979B-0FBA2BEF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" y="5521327"/>
            <a:ext cx="1516888" cy="12269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E4CBC9-4D08-74A5-8533-0288AD21E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971" y="848498"/>
            <a:ext cx="6162055" cy="58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002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0A3101-5159-4491-8464-8E256E5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7CAE2-9B80-452E-B1C8-1FA14EB4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85" y="848498"/>
            <a:ext cx="7273427" cy="5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9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Pdfr[5304]w[*]/w[1118];UAS-TetxLC(-)/+;R92G05Gal4/(+ or TM3Ser[1])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5E583-A0F5-4565-8F2F-D8092ED6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95" y="848498"/>
            <a:ext cx="7256009" cy="56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451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16BE47-B9DF-48AF-B7AD-E28937E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AED46-BC21-4287-839F-9B7CF292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973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239BC-5461-46CB-A5FC-1F82E99B2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034" y="848498"/>
            <a:ext cx="7377929" cy="57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839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41E711C-BA6C-400B-B12A-68DA15F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448F7-56F7-4A54-BD8A-6C46B003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0554"/>
            <a:ext cx="1666205" cy="13476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AC2D41-B239-2AA0-B263-B86EDCF41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42" y="848498"/>
            <a:ext cx="6233020" cy="59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54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6224290-E46D-464F-877A-75C5E0A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BAF39-4BED-4BF8-ACFE-476BAC70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053" y="848498"/>
            <a:ext cx="7647894" cy="59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23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CE99FA-DF1A-4F75-9F45-E06A144A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307A3-B099-4B2B-8D7F-32F7CDBEB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910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10♂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w[*]/Y;UAS-TetxLC(TNT)/+;R92G05Gal4/+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6C586-C645-48D3-8293-221926C67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558" y="848498"/>
            <a:ext cx="7334387" cy="56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093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110D53-B801-493B-9B65-D757CE73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479E7-8632-43D3-ADC2-535286950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8055"/>
            <a:ext cx="2001031" cy="1618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F5159B-60F4-221A-61B1-5328BDE0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81" y="848498"/>
            <a:ext cx="6176836" cy="58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480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0A3101-5159-4491-8464-8E256E5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6B2360-81B2-4865-B5C6-F75017A2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03" y="848498"/>
            <a:ext cx="7543392" cy="58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08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16BE47-B9DF-48AF-B7AD-E28937E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DC2AD-A251-4F0C-91C0-BAC23C74A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131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29" y="109755"/>
            <a:ext cx="9957941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w[*];UAS-TetxLC(TNT)/+;R92G05Gal4/+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AA49F-102B-4537-A49B-83CDEB94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09" y="848498"/>
            <a:ext cx="7430181" cy="57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18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4299</Words>
  <Application>Microsoft Office PowerPoint</Application>
  <PresentationFormat>Widescreen</PresentationFormat>
  <Paragraphs>289</Paragraphs>
  <Slides>150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4" baseType="lpstr">
      <vt:lpstr>Arial</vt:lpstr>
      <vt:lpstr>Calibri</vt:lpstr>
      <vt:lpstr>Calibri Light</vt:lpstr>
      <vt:lpstr>Office Theme</vt:lpstr>
      <vt:lpstr>PPM3 Neuron TNT Data</vt:lpstr>
      <vt:lpstr>6♂ Pdfr[5304]w[*]/Y;UAS-TetxLC(-)/+;R92G05Gal4/(+ or TM3Ser[1])  [12hL:12hD]5&gt;[DD]7 23°C</vt:lpstr>
      <vt:lpstr>6♂ Pdfr[5304]w[*]/Y;UAS-TetxLC(-)/+;R92G05Gal4/(+ or TM3Ser[1])  [12hL:12hD]5 23°C</vt:lpstr>
      <vt:lpstr>6♂ Pdfr[5304]w[*]/Y;UAS-TetxLC(-)/+;R92G05Gal4/(+ or TM3Ser[1])  [DD]7 23°C</vt:lpstr>
      <vt:lpstr>6♂ Pdfr[5304]w[*]/Y;UAS-TetxLC(-)/+;R92G05Gal4/(+ or TM3Ser[1])  [DD]7 23°C</vt:lpstr>
      <vt:lpstr>8♀ Pdfr[5304]w[*]/w[1118];UAS-TetxLC(-)/+;R92G05Gal4/(+ or TM3Ser[1]) [12hL:12hD]5&gt;[DD]7 23°C</vt:lpstr>
      <vt:lpstr>8♀ Pdfr[5304]w[*]/w[1118];UAS-TetxLC(-)/+;R92G05Gal4/(+ or TM3Ser[1]) [12hL:12hD]5 23°C</vt:lpstr>
      <vt:lpstr>8♀ Pdfr[5304]w[*]/w[1118];UAS-TetxLC(-)/+;R92G05Gal4/(+ or TM3Ser[1]) [DD]7 23°C</vt:lpstr>
      <vt:lpstr>8♀ Pdfr[5304]w[*]/w[1118];UAS-TetxLC(-)/+;R92G05Gal4/(+ or TM3Ser[1]) [DD]7 23°C</vt:lpstr>
      <vt:lpstr>13♂ Pdfr[5304]w[*]/Y;UAS-TetxLC(-)/+;R92G05Gal4/(+ or TM3Ser[1])  [12hL:12hD]5&gt;[DD]7 23°C</vt:lpstr>
      <vt:lpstr>13♂ Pdfr[5304]w[*]/Y;UAS-TetxLC(-)/+;R92G05Gal4/(+ or TM3Ser[1])  [12hL:12hD]5 23°C</vt:lpstr>
      <vt:lpstr>13♂ Pdfr[5304]w[*]/Y;UAS-TetxLC(-)/+;R92G05Gal4/(+ or TM3Ser[1])  [DD]7 23°C</vt:lpstr>
      <vt:lpstr>13♂ Pdfr[5304]w[*]/Y;UAS-TetxLC(-)/+;R92G05Gal4/(+ or TM3Ser[1])  [DD]7 23°C</vt:lpstr>
      <vt:lpstr>16♀ Pdfr[5304]w[*]/w[1118];UAS-TetxLC(-)/+;R92G05Gal4/(+ or TM3Ser[1]) [12hL:12hD]5&gt;[DD]7 23°C</vt:lpstr>
      <vt:lpstr>16♀ Pdfr[5304]w[*]/w[1118];UAS-TetxLC(-)/+;R92G05Gal4/(+ or TM3Ser[1]) [12hL:12hD]5 23°C</vt:lpstr>
      <vt:lpstr>16♀ Pdfr[5304]w[*]/w[1118];UAS-TetxLC(-)/+;R92G05Gal4/(+ or TM3Ser[1]) [DD]7 23°C</vt:lpstr>
      <vt:lpstr>16♀ Pdfr[5304]w[*]/w[1118];UAS-TetxLC(-)/+;R92G05Gal4/(+ or TM3Ser[1]) [DD]7 23°C</vt:lpstr>
      <vt:lpstr>19♂ Pdfr[5304]w[*]/Y;UAS-TetxLC(-)/+;R92G05Gal4/(+ or TM3Ser[1])  [12hL:12hD]5&gt;[DD]7 23°C</vt:lpstr>
      <vt:lpstr>19♂ Pdfr[5304]w[*]/Y;UAS-TetxLC(-)/+;R92G05Gal4/(+ or TM3Ser[1])  [12hL:12hD]5 23°C</vt:lpstr>
      <vt:lpstr>19♂ Pdfr[5304]w[*]/Y;UAS-TetxLC(-)/+;R92G05Gal4/(+ or TM3Ser[1])  [DD]7 23°C</vt:lpstr>
      <vt:lpstr>19♂ Pdfr[5304]w[*]/Y;UAS-TetxLC(-)/+;R92G05Gal4/(+ or TM3Ser[1])  [DD]7 23°C</vt:lpstr>
      <vt:lpstr>24♀ Pdfr[5304]w[*]/w[1118];UAS-TetxLC(-)/+;R92G05Gal4/(+ or TM3Ser[1]) [12hL:12hD]5&gt;[DD]7 23°C</vt:lpstr>
      <vt:lpstr>24♀ Pdfr[5304]w[*]/w[1118];UAS-TetxLC(-)/+;R92G05Gal4/(+ or TM3Ser[1]) [12hL:12hD]5 23°C</vt:lpstr>
      <vt:lpstr>24♀ Pdfr[5304]w[*]/w[1118];UAS-TetxLC(-)/+;R92G05Gal4/(+ or TM3Ser[1]) [DD]7 23°C</vt:lpstr>
      <vt:lpstr>24♀ Pdfr[5304]w[*]/w[1118];UAS-TetxLC(-)/+;R92G05Gal4/(+ or TM3Ser[1]) [DD]7 23°C</vt:lpstr>
      <vt:lpstr>7♂ Pdfr[5304]w[*]/Y;UAS-TetxLC(-)/+;R92G05Gal4/(+ or TM3Ser[1])  [12hR:12hD]5&gt;[RR]7 23°C</vt:lpstr>
      <vt:lpstr>7♂ Pdfr[5304]w[*]/Y;UAS-TetxLC(-)/+;R92G05Gal4/(+ or TM3Ser[1])  [12hR:12hD]5 23°C</vt:lpstr>
      <vt:lpstr>7♂ Pdfr[5304]w[*]/Y;UAS-TetxLC(-)/+;R92G05Gal4/(+ or TM3Ser[1])  [RR]7 23°C</vt:lpstr>
      <vt:lpstr>7♂ Pdfr[5304]w[*]/Y;UAS-TetxLC(-)/+;R92G05Gal4/(+ or TM3Ser[1])  [RR]7 23°C</vt:lpstr>
      <vt:lpstr>13♀ Pdfr[5304]w[*]/w[1118];UAS-TetxLC(-)/+;R92G05Gal4/(+ or TM3Ser[1]) [12hR:12hD]5&gt;[RR]7 23°C</vt:lpstr>
      <vt:lpstr>13♀ Pdfr[5304]w[*]/w[1118];UAS-TetxLC(-)/+;R92G05Gal4/(+ or TM3Ser[1]) [12hR:12hD]5</vt:lpstr>
      <vt:lpstr>13♀ Pdfr[5304]w[*]/w[1118];UAS-TetxLC(-)/+;R92G05Gal4/(+ or TM3Ser[1])  [RR]7 23°C</vt:lpstr>
      <vt:lpstr>13♀ Pdfr[5304]w[*]/w[1118];UAS-TetxLC(-)/+;R92G05Gal4/(+ or TM3Ser[1])  [RR]7 23°C</vt:lpstr>
      <vt:lpstr>8♂ Pdfr[5304]w[*]/Y;UAS-TetxLC(-)/+;R92G05Gal4/(+ or TM3Ser[1])  [12hR:12hD]5&gt;[RR]7 23°C</vt:lpstr>
      <vt:lpstr>8♂ Pdfr[5304]w[*]/Y;UAS-TetxLC(-)/+;R92G05Gal4/(+ or TM3Ser[1])  [12hR:12hD]5 23°C</vt:lpstr>
      <vt:lpstr>8♂ Pdfr[5304]w[*]/Y;UAS-TetxLC(-)/+;R92G05Gal4/(+ or TM3Ser[1])  [RR]7 23°C</vt:lpstr>
      <vt:lpstr>8♂ Pdfr[5304]w[*]/Y;UAS-TetxLC(-)/+;R92G05Gal4/(+ or TM3Ser[1])  [RR]7 23°C</vt:lpstr>
      <vt:lpstr>11♀ Pdfr[5304]w[*]/w[1118];UAS-TetxLC(-)/+;R92G05Gal4/(+ or TM3Ser[1]) [12hR:12hD]5&gt;[RR]7 23°C</vt:lpstr>
      <vt:lpstr>11♀ Pdfr[5304]w[*]/w[1118];UAS-TetxLC(-)/+;R92G05Gal4/(+ or TM3Ser[1]) [12hR:12hD]5</vt:lpstr>
      <vt:lpstr>11♀ Pdfr[5304]w[*]/w[1118];UAS-TetxLC(-)/+;R92G05Gal4/(+ or TM3Ser[1])  [RR]7 23°C</vt:lpstr>
      <vt:lpstr>11♀ Pdfr[5304]w[*]/w[1118];UAS-TetxLC(-)/+;R92G05Gal4/(+ or TM3Ser[1])  [RR]7 23°C</vt:lpstr>
      <vt:lpstr>15♂ Pdfr[5304]w[*]/Y;UAS-TetxLC(-)/+;R92G05Gal4/(+ or TM3Ser[1])  [12hR:12hD]5&gt;[RR]7 23°C</vt:lpstr>
      <vt:lpstr>15♂ Pdfr[5304]w[*]/Y;UAS-TetxLC(-)/+;R92G05Gal4/(+ or TM3Ser[1])  [12hR:12hD]5 23°C</vt:lpstr>
      <vt:lpstr>15♂ Pdfr[5304]w[*]/Y;UAS-TetxLC(-)/+;R92G05Gal4/(+ or TM3Ser[1])  [RR]7 23°C</vt:lpstr>
      <vt:lpstr>15♂ Pdfr[5304]w[*]/Y;UAS-TetxLC(-)/+;R92G05Gal4/(+ or TM3Ser[1])  [RR]7 23°C</vt:lpstr>
      <vt:lpstr>24♀ Pdfr[5304]w[*]/w[1118];UAS-TetxLC(-)/+;R92G05Gal4/(+ or TM3Ser[1]) [12hR:12hD]5&gt;[RR]7 23°C</vt:lpstr>
      <vt:lpstr>24♀ Pdfr[5304]w[*]/w[1118];UAS-TetxLC(-)/+;R92G05Gal4/(+ or TM3Ser[1]) [12hR:12hD]5</vt:lpstr>
      <vt:lpstr>24♀ Pdfr[5304]w[*]/w[1118];UAS-TetxLC(-)/+;R92G05Gal4/(+ or TM3Ser[1])  [RR]7 23°C</vt:lpstr>
      <vt:lpstr>24♀ Pdfr[5304]w[*]/w[1118];UAS-TetxLC(-)/+;R92G05Gal4/(+ or TM3Ser[1])  [RR]7 23°C</vt:lpstr>
      <vt:lpstr>PowerPoint Presentation</vt:lpstr>
      <vt:lpstr>11♂ Pdfr[5304]w[*]/Y;UAS-TetxLC(TNT)/+;R92G05Gal4/(+ or TM6BTb[1])  [12hL:12hD]5&gt;[DD]7 23°C</vt:lpstr>
      <vt:lpstr>11♂ Pdfr[5304]w[*]/Y;UAS-TetxLC(TNT)/+;R92G05Gal4/(+ or TM6BTb[1])  [12hL:12hD]5 23°C</vt:lpstr>
      <vt:lpstr>11♂ Pdfr[5304]w[*]/Y;UAS-TetxLC(TNT)/+;R92G05Gal4/(+ or TM6BTb[1])  [DD]7 23°C</vt:lpstr>
      <vt:lpstr>11♂ Pdfr[5304]w[*]/Y;UAS-TetxLC(TNT)/+;R92G05Gal4/(+ or TM6BTb[1])  [DD]7 23°C</vt:lpstr>
      <vt:lpstr>8♀ Pdfr[5304]w[*]/w[1118];UAS-TetxLC(TNT)/+;R92G05Gal4/(+ or TM6BTb[1])  [12hL:12hD]5&gt;[DD]7 23°C</vt:lpstr>
      <vt:lpstr>8♀ Pdfr[5304]w[*]/w[1118];UAS-TetxLC(TNT)/+;R92G05Gal4/(+ or TM6BTb[1])  [12hL:12hD]5 23°C</vt:lpstr>
      <vt:lpstr>8♀ Pdfr[5304]w[*]/w[1118];UAS-TetxLC(TNT)/+;R92G05Gal4/(+ or TM6BTb[1])  [DD]7 23°C</vt:lpstr>
      <vt:lpstr>8♀ Pdfr[5304]w[*]/w[1118];UAS-TetxLC(TNT)/+;R92G05Gal4/(+ or TM6BTb[1])  [DD]7 23°C</vt:lpstr>
      <vt:lpstr>10♂ Pdfr[5304]w[*]/Y;UAS-TetxLC(TNT)/+;R92G05Gal4/(+ or TM6BTb[1])  [12hR:12hD]5&gt;[RR]7 23°C</vt:lpstr>
      <vt:lpstr>10♂ Pdfr[5304]w[*]/Y;UAS-TetxLC(TNT)/+;R92G05Gal4/(+ or TM6BTb[1])  [12hR:12hD]5 23°C</vt:lpstr>
      <vt:lpstr>10♂ Pdfr[5304]w[*]/Y;UAS-TetxLC(TNT)/+;R92G05Gal4/(+ or TM6BTb[1])  [RR]7 23°C</vt:lpstr>
      <vt:lpstr>10♂ Pdfr[5304]w[*]/Y;UAS-TetxLC(TNT)/+;R92G05Gal4/(+ or TM6BTb[1])  [RR]7 23°C</vt:lpstr>
      <vt:lpstr>7♀ Pdfr[5304]w[*]/w[1118];UAS-TetxLC(TNT)/+;R92G05Gal4/(+ or TM6BTb[1])  [12hR:12hD]5&gt;[RR]7 23°C</vt:lpstr>
      <vt:lpstr>7♀ Pdfr[5304]w[*]/w[1118];UAS-TetxLC(TNT)/+;R92G05Gal4/(+ or TM6BTb[1])  [12hR:12hD]5 23°C</vt:lpstr>
      <vt:lpstr>7♀ Pdfr[5304]w[*]/w[1118];UAS-TetxLC(TNT)/+;R92G05Gal4/(+ or TM6BTb[1])  [RR]7 23°C</vt:lpstr>
      <vt:lpstr>7♀ Pdfr[5304]w[*]/w[1118];UAS-TetxLC(TNT)/+;R92G05Gal4/(+ or TM6BTb[1])  [RR]7 23°C</vt:lpstr>
      <vt:lpstr>8♂ Pdfr[5304]w[*]/Y;UAS-TetxLC(TNT)/+;R92G05Gal4/(+ or TM6BTb[1])  [12hR:12hD]5&gt;[RR]7 23°C</vt:lpstr>
      <vt:lpstr>8♂ Pdfr[5304]w[*]/Y;UAS-TetxLC(TNT)/+;R92G05Gal4/(+ or TM6BTb[1])  [12hR:12hD]5 23°C</vt:lpstr>
      <vt:lpstr>8♂ Pdfr[5304]w[*]/Y;UAS-TetxLC(TNT)/+;R92G05Gal4/(+ or TM6BTb[1])  [RR]7 23°C</vt:lpstr>
      <vt:lpstr>8♂ Pdfr[5304]w[*]/Y;UAS-TetxLC(TNT)/+;R92G05Gal4/(+ or TM6BTb[1])  [RR]7 23°C</vt:lpstr>
      <vt:lpstr>2♀ Pdfr[5304]w[*]/w[1118];UAS-TetxLC(TNT)/+;R92G05Gal4/(+ or TM6BTb[1])  [12hR:12hD]5&gt;[RR]7 23°C</vt:lpstr>
      <vt:lpstr>2♀ Pdfr[5304]w[*]/w[1118];UAS-TetxLC(TNT)/+;R92G05Gal4/(+ or TM6BTb[1])  [12hR:12hD]5 23°C</vt:lpstr>
      <vt:lpstr>2♀ Pdfr[5304]w[*]/w[1118];UAS-TetxLC(TNT)/+;R92G05Gal4/(+ or TM6BTb[1])  [RR]7 23°C</vt:lpstr>
      <vt:lpstr>2♀ Pdfr[5304]w[*]/w[1118];UAS-TetxLC(TNT)/+;R92G05Gal4/(+ or TM6BTb[1])  [RR]7 23°C</vt:lpstr>
      <vt:lpstr>18♂ Pdfr[5304]w[*]/Y;UAS-TetxLC(TNT)/+;R92G05Gal4/(+ or TM6BTb[1])  [12hR:12hD]5&gt;[RR]7 23°C</vt:lpstr>
      <vt:lpstr>18♂ Pdfr[5304]w[*]/Y;UAS-TetxLC(TNT)/+;R92G05Gal4/(+ or TM6BTb[1])  [12hR:12hD]5 23°C</vt:lpstr>
      <vt:lpstr>18♂ Pdfr[5304]w[*]/Y;UAS-TetxLC(TNT)/+;R92G05Gal4/(+ or TM6BTb[1])  [RR]7 23°C</vt:lpstr>
      <vt:lpstr>18♂ Pdfr[5304]w[*]/Y;UAS-TetxLC(TNT)/+;R92G05Gal4/(+ or TM6BTb[1])  [RR]7 23°C</vt:lpstr>
      <vt:lpstr>9♀ Pdfr[5304]w[*]/w[1118];UAS-TetxLC(TNT)/+;R92G05Gal4/(+ or TM6BTb[1])  [12hR:12hD]5&gt;[RR]7 23°C</vt:lpstr>
      <vt:lpstr>9♀ Pdfr[5304]w[*]/w[1118];UAS-TetxLC(TNT)/+;R92G05Gal4/(+ or TM6BTb[1])  [12hR:12hD]5 23°C</vt:lpstr>
      <vt:lpstr>9♀ Pdfr[5304]w[*]/w[1118];UAS-TetxLC(TNT)/+;R92G05Gal4/(+ or TM6BTb[1])  [RR]7 23°C</vt:lpstr>
      <vt:lpstr>9♀ Pdfr[5304]w[*]/w[1118];UAS-TetxLC(TNT)/+;R92G05Gal4/(+ or TM6BTb[1])  [RR]7 23°C</vt:lpstr>
      <vt:lpstr>PowerPoint Presentation</vt:lpstr>
      <vt:lpstr>13♂ w[*]/Y;UAS-TetxLC(TNT)/+;R92G05Gal4/+ [12hL:12hD]5&gt;[DD]7 23°C</vt:lpstr>
      <vt:lpstr>13♂ w[*]/Y;UAS-TetxLC(TNT)/+;R92G05Gal4/+ [12hL:12hD]5 23°C</vt:lpstr>
      <vt:lpstr>13♂ w[*]/Y;UAS-TetxLC(TNT)/+;R92G05Gal4/+ [DD]7 23°C</vt:lpstr>
      <vt:lpstr>13♂ w[*]/Y;UAS-TetxLC(TNT)/+;R92G05Gal4/+ [DD]7 23°C</vt:lpstr>
      <vt:lpstr>16♀ w[*];UAS-TetxLC(TNT)/+;R92G05Gal4/+ [12hL:12hD]5&gt;[DD]7 23°C</vt:lpstr>
      <vt:lpstr>16♀ w[*];UAS-TetxLC(TNT)/+;R92G05Gal4/+ [12hL:12hD]5 23°C</vt:lpstr>
      <vt:lpstr>16♀ w[*];UAS-TetxLC(TNT)/+;R92G05Gal4/+ [DD]7 23°C</vt:lpstr>
      <vt:lpstr>16♀ w[*];UAS-TetxLC(TNT)/+;R92G05Gal4/+ [DD]7 23°C</vt:lpstr>
      <vt:lpstr>10♂ w[*]/Y;UAS-TetxLC(TNT)/+;R92G05Gal4/+ [12hR:12hD]5&gt;[RR]7 23°C</vt:lpstr>
      <vt:lpstr>10♂ w[*]/Y;UAS-TetxLC(TNT)/+;R92G05Gal4/+ [12R:12hD]5 23°C</vt:lpstr>
      <vt:lpstr>10♂ w[*]/Y;UAS-TetxLC(TNT)/+;R92G05Gal4/+ [RR]7 23°C</vt:lpstr>
      <vt:lpstr>10♂ w[*]/Y;UAS-TetxLC(TNT)/+;R92G05Gal4/+ [RR]7 23°C</vt:lpstr>
      <vt:lpstr>15♀ w[*];UAS-TetxLC(TNT)/+;R92G05Gal4/+ [12hR:12hD]5&gt;[RR]7 23°C</vt:lpstr>
      <vt:lpstr>15♀ w[*];UAS-TetxLC(TNT)/+;R92G05Gal4/+ [12hR:12hD]5 23°C</vt:lpstr>
      <vt:lpstr>15♀ w[*];UAS-TetxLC(TNT)/+;R92G05Gal4/+ [RR]7 23°C</vt:lpstr>
      <vt:lpstr>15♀ w[*];UAS-TetxLC(TNT)/+;R92G05Gal4/+ [RR]7 23°C</vt:lpstr>
      <vt:lpstr>PowerPoint Presentation</vt:lpstr>
      <vt:lpstr>10♂ w[*]/Y;UAS-TetxLC(tnt)/+;R92G05Gal4/+ [12hL:12hD]5&gt;[DD]7 23°C</vt:lpstr>
      <vt:lpstr>10♂ w[*]/Y;UAS-TetxLC(tnt)/+;R92G05Gal4/+ [12hL:12hD]5 23°C</vt:lpstr>
      <vt:lpstr>10♂ w[*]/Y;UAS-TetxLC(tnt)/+;R92G05Gal4/+ [DD]7 23°C</vt:lpstr>
      <vt:lpstr>10♂ w[*]/Y;UAS-TetxLC(tnt)/+;R92G05Gal4/+ [DD]7 23°C</vt:lpstr>
      <vt:lpstr>12♀ w[*];UAS-TetxLC(tnt)/+;R92G05Gal4/+ [12hL:12hD]5&gt;[DD]7 23°C</vt:lpstr>
      <vt:lpstr>12♀ w[*];UAS-TetxLC(tnt)/+;R92G05Gal4/+ [12hL:12hD]5 23°C</vt:lpstr>
      <vt:lpstr>12♀ w[*];UAS-TetxLC(tnt)/+;R92G05Gal4/+ [DD]7 23°C</vt:lpstr>
      <vt:lpstr>12♀ w[*];UAS-TetxLC(tnt)/+;R92G05Gal4/+ [DD]7 23°C</vt:lpstr>
      <vt:lpstr>12♂ w[*]/Y;UAS-TetxLC(tnt)/+;R92G05Gal4/+ [12hR:12hD]5&gt;[RR]7 23°C</vt:lpstr>
      <vt:lpstr>12♂ w[*]/Y;UAS-TetxLC(tnt)/+;R92G05Gal4/+ [12R:12hD]5 23°C</vt:lpstr>
      <vt:lpstr>12♂ w[*]/Y;UAS-TetxLC(tnt)/+;R92G05Gal4/+ [RR]7 23°C</vt:lpstr>
      <vt:lpstr>12♂ w[*]/Y;UAS-TetxLC(tnt)/+;R92G05Gal4/+ [RR]7 23°C</vt:lpstr>
      <vt:lpstr>14♀ w[*];UAS-TetxLC(tnt)/+;R92G05Gal4/+ [12hR:12hD]5&gt;[RR]7 23°C</vt:lpstr>
      <vt:lpstr>14♀ w[*];UAS-TetxLC(tnt)/+;R92G05Gal4/+ [12hR:12hD]5 23°C</vt:lpstr>
      <vt:lpstr>14♀ w[*];UAS-TetxLC(tnt)/+;R92G05Gal4/+ [RR]7 23°C</vt:lpstr>
      <vt:lpstr>14♀ w[*];UAS-TetxLC(tnt)/+;R92G05Gal4/+ [RR]7 23°C</vt:lpstr>
      <vt:lpstr>PowerPoint Presentation</vt:lpstr>
      <vt:lpstr>11♂ w[1118];UAS-TetxLC(-)/+;R92G05Gal4/+ [12hL:12hD]5&gt;[DD]7 23°C</vt:lpstr>
      <vt:lpstr>11♂ w[1118];UAS-TetxLC(-)/+;R92G05Gal4/+ [12hL:12hD]5 23°C</vt:lpstr>
      <vt:lpstr>11♂ w[1118];UAS-TetxLC(-)/+;R92G05Gal4/+ [DD]7 23°C</vt:lpstr>
      <vt:lpstr>11♂ w[1118];UAS-TetxLC(-)/+;R92G05Gal4/+ [DD]7 23°C</vt:lpstr>
      <vt:lpstr>10♀ w[1118];UAS-TetxLC(-)/+;R92G05Gal4/+ [12hL:12hD]5&gt;[DD]7 23°C</vt:lpstr>
      <vt:lpstr>10♀ w[1118];UAS-TetxLC(-)/+;R92G05Gal4/+ [12hL:12hD]5 23°C</vt:lpstr>
      <vt:lpstr>10♀ w[1118];UAS-TetxLC(-)/+;R92G05Gal4/+ [DD]7 23°C</vt:lpstr>
      <vt:lpstr>10♀ w[1118];UAS-TetxLC(-)/+;R92G05Gal4/+ [DD]7 23°C</vt:lpstr>
      <vt:lpstr>10♂ w[1118];UAS-TetxLC(-)/+;R92G05Gal4/+ [12hR:12hD]5&gt;[RR]7 23°C</vt:lpstr>
      <vt:lpstr>10♂ w[1118];UAS-TetxLC(-)/+;R92G05Gal4/+ [12R:12hD]5 23°C</vt:lpstr>
      <vt:lpstr>10♂ w[1118];UAS-TetxLC(-)/+;R92G05Gal4/+ [RR]7 23°C</vt:lpstr>
      <vt:lpstr>10♂ w[1118];UAS-TetxLC(-)/+;R92G05Gal4/+ [RR]7 23°C</vt:lpstr>
      <vt:lpstr>13♀ w[1118];UAS-TetxLC(-)/+;R92G05Gal4/+ [12hR:12hD]5&gt;[RR]7 23°C</vt:lpstr>
      <vt:lpstr>13♀ w[1118];UAS-TetxLC(-)/+;R92G05Gal4/+ [12hR:12hD]5 23°C</vt:lpstr>
      <vt:lpstr>13♀ w[1118];UAS-TetxLC(-)/+;R92G05Gal4/+ [RR]7 23°C</vt:lpstr>
      <vt:lpstr>13♀ w[1118];UAS-TetxLC(-)/+;R92G05Gal4/+ [RR]7 23°C</vt:lpstr>
      <vt:lpstr>PowerPoint Presentation</vt:lpstr>
      <vt:lpstr>11♂ Pdfr[5304]w[*]/Y;(UAS-TetxLC(TNT)or CyO)/+;(Sb[1] or R92G05)/(+ or TM6BTb[1])  [12hR:12hD]5&gt;[RR]7 23°C</vt:lpstr>
      <vt:lpstr>11♂ Pdfr[5304]w[*]/Y;(UAS-TetxLC(TNT)or CyO)/+;(Sb[1] or R92G05)/(+ or TM6BTb[1])  [12hR:12hD]5 23°C</vt:lpstr>
      <vt:lpstr>11♂ Pdfr[5304]w[*]/Y;(UAS-TetxLC(TNT)or CyO)/+;(Sb[1] or R92G05)/(+ or TM6BTb[1]) [RR]7 23°C</vt:lpstr>
      <vt:lpstr>11♂ Pdfr[5304]w[*]/Y;(UAS-TetxLC(TNT)or CyO)/+;(Sb[1] or R92G05)/(+ or TM6BTb[1]) [RR]7 23°C</vt:lpstr>
      <vt:lpstr>10♀ Pdfr[5304]w[*]/Y;(UAS-TetxLC(TNT)or CyO)/+;(Sb[1] or R92G05)/(+ or TM6BTb[1])  [12hR:12hD]5&gt;[RR]7 23°C</vt:lpstr>
      <vt:lpstr>10♀ Pdfr[5304]w[*]/Y;(UAS-TetxLC(TNT)or CyO)/+;(Sb[1] or R92G05)/(+ or TM6BTb[1])  [12hR:12hD]5 23°C</vt:lpstr>
      <vt:lpstr>PowerPoint Presentation</vt:lpstr>
      <vt:lpstr>10♀ Pdfr[5304]w[*]/Y;(UAS-TetxLC(TNT)or CyO)/+;(Sb[1] or R92G05)/(+ or TM6BTb[1])  [RR]7 23°C</vt:lpstr>
      <vt:lpstr>8♂ Pdfr[5304]w[*]/Y;(UAS-TetxLC(TNT)or CyO)/+;(Sb[1] or R92G05)/(+ or TM6BTb[1])  [12hL:12hD]5&gt;[DD]7 23°C</vt:lpstr>
      <vt:lpstr>8♂ Pdfr[5304]w[*]/Y;(UAS-TetxLC(TNT)or CyO)/+;(Sb[1] or R92G05)/(+ or TM6BTb[1])  [12hL:12hD]5 23°C</vt:lpstr>
      <vt:lpstr>8♂ Pdfr[5304]w[*]/Y;(UAS-TetxLC(TNT)or CyO)/+;(Sb[1] or R92G05)/(+ or TM6BTb[1]) [DD]7 23°C</vt:lpstr>
      <vt:lpstr>8♂ Pdfr[5304]w[*]/Y;(UAS-TetxLC(TNT)or CyO)/+;(Sb[1] or R92G05)/(+ or TM6BTb[1]) [DD]7 23°C</vt:lpstr>
      <vt:lpstr>13♀ Pdfr[5304]w[*]/w[1118];(UAS-TetxLC(TNT)or CyO)/+;(Sb[1] or R92G05)/(+ or TM6BTb[1])  [12hL:12hD]5&gt;[DD]7 23°C</vt:lpstr>
      <vt:lpstr>13♀ Pdfr[5304]w[*]/w[1118];(UAS-TetxLC(TNT)or CyO)/+;(Sb[1] or R92G05)/(+ or TM6BTb[1])  [12hL:12hD]5 23°C</vt:lpstr>
      <vt:lpstr>PowerPoint Presentation</vt:lpstr>
      <vt:lpstr>13♀ Pdfr[5304]w[*]/w[1118];(UAS-TetxLC(TNT)or CyO)/+;(Sb[1] or R92G05)/(+ or TM6BTb[1])  [DD]7 23°C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Price</dc:creator>
  <cp:lastModifiedBy>Mike Price</cp:lastModifiedBy>
  <cp:revision>32</cp:revision>
  <dcterms:created xsi:type="dcterms:W3CDTF">2021-02-16T19:02:57Z</dcterms:created>
  <dcterms:modified xsi:type="dcterms:W3CDTF">2024-04-29T14:56:25Z</dcterms:modified>
</cp:coreProperties>
</file>