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38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298" r:id="rId76"/>
    <p:sldId id="299" r:id="rId77"/>
    <p:sldId id="300" r:id="rId78"/>
    <p:sldId id="301" r:id="rId79"/>
    <p:sldId id="302" r:id="rId80"/>
    <p:sldId id="303" r:id="rId81"/>
    <p:sldId id="304" r:id="rId82"/>
    <p:sldId id="305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274" r:id="rId101"/>
    <p:sldId id="275" r:id="rId102"/>
    <p:sldId id="276" r:id="rId103"/>
    <p:sldId id="277" r:id="rId104"/>
    <p:sldId id="278" r:id="rId105"/>
    <p:sldId id="279" r:id="rId106"/>
    <p:sldId id="280" r:id="rId107"/>
    <p:sldId id="28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266" r:id="rId125"/>
    <p:sldId id="267" r:id="rId126"/>
    <p:sldId id="268" r:id="rId127"/>
    <p:sldId id="269" r:id="rId128"/>
    <p:sldId id="270" r:id="rId129"/>
    <p:sldId id="271" r:id="rId130"/>
    <p:sldId id="272" r:id="rId131"/>
    <p:sldId id="273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94D54-E3D7-4CFB-B605-EF685584FAEC}" v="18" dt="2024-04-26T17:30:4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18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55" Type="http://schemas.microsoft.com/office/2015/10/relationships/revisionInfo" Target="revisionInfo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microsoft.com/office/2016/11/relationships/changesInfo" Target="changesInfos/changesInfo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Price" userId="45311d0e-980a-4dd1-9cd9-ed1a80e03dc6" providerId="ADAL" clId="{C7958782-A656-4C47-8E2E-3DC3DC85E75D}"/>
    <pc:docChg chg="undo custSel modSld">
      <pc:chgData name="Mike Price" userId="45311d0e-980a-4dd1-9cd9-ed1a80e03dc6" providerId="ADAL" clId="{C7958782-A656-4C47-8E2E-3DC3DC85E75D}" dt="2024-02-09T19:13:36.597" v="30" actId="478"/>
      <pc:docMkLst>
        <pc:docMk/>
      </pc:docMkLst>
      <pc:sldChg chg="addSp delSp mod">
        <pc:chgData name="Mike Price" userId="45311d0e-980a-4dd1-9cd9-ed1a80e03dc6" providerId="ADAL" clId="{C7958782-A656-4C47-8E2E-3DC3DC85E75D}" dt="2024-02-09T19:10:59.451" v="1" actId="21"/>
        <pc:sldMkLst>
          <pc:docMk/>
          <pc:sldMk cId="3736279426" sldId="258"/>
        </pc:sldMkLst>
        <pc:spChg chg="add del">
          <ac:chgData name="Mike Price" userId="45311d0e-980a-4dd1-9cd9-ed1a80e03dc6" providerId="ADAL" clId="{C7958782-A656-4C47-8E2E-3DC3DC85E75D}" dt="2024-02-09T19:10:59.451" v="1" actId="21"/>
          <ac:spMkLst>
            <pc:docMk/>
            <pc:sldMk cId="3736279426" sldId="258"/>
            <ac:spMk id="3" creationId="{71D76D3B-FBA3-38A7-6A94-BA71D8EB6849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3:17.681" v="22" actId="478"/>
        <pc:sldMkLst>
          <pc:docMk/>
          <pc:sldMk cId="3736852756" sldId="266"/>
        </pc:sldMkLst>
        <pc:spChg chg="add del mod">
          <ac:chgData name="Mike Price" userId="45311d0e-980a-4dd1-9cd9-ed1a80e03dc6" providerId="ADAL" clId="{C7958782-A656-4C47-8E2E-3DC3DC85E75D}" dt="2024-02-09T19:13:17.681" v="22" actId="478"/>
          <ac:spMkLst>
            <pc:docMk/>
            <pc:sldMk cId="3736852756" sldId="266"/>
            <ac:spMk id="2" creationId="{9D3C4D49-1217-AF43-7895-73609E22279D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2:57.944" v="19" actId="478"/>
        <pc:sldMkLst>
          <pc:docMk/>
          <pc:sldMk cId="832271648" sldId="274"/>
        </pc:sldMkLst>
        <pc:spChg chg="add del mod">
          <ac:chgData name="Mike Price" userId="45311d0e-980a-4dd1-9cd9-ed1a80e03dc6" providerId="ADAL" clId="{C7958782-A656-4C47-8E2E-3DC3DC85E75D}" dt="2024-02-09T19:12:57.944" v="19" actId="478"/>
          <ac:spMkLst>
            <pc:docMk/>
            <pc:sldMk cId="832271648" sldId="274"/>
            <ac:spMk id="3" creationId="{F5D6C4CD-9455-F88C-1163-555A695AF99E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2:15.777" v="9" actId="478"/>
        <pc:sldMkLst>
          <pc:docMk/>
          <pc:sldMk cId="529696351" sldId="298"/>
        </pc:sldMkLst>
        <pc:spChg chg="add del mod">
          <ac:chgData name="Mike Price" userId="45311d0e-980a-4dd1-9cd9-ed1a80e03dc6" providerId="ADAL" clId="{C7958782-A656-4C47-8E2E-3DC3DC85E75D}" dt="2024-02-09T19:12:15.777" v="9" actId="478"/>
          <ac:spMkLst>
            <pc:docMk/>
            <pc:sldMk cId="529696351" sldId="298"/>
            <ac:spMk id="3" creationId="{2F0A80F4-78CF-E846-1927-1B3006BD10F2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1:12.731" v="3" actId="478"/>
        <pc:sldMkLst>
          <pc:docMk/>
          <pc:sldMk cId="1988484472" sldId="322"/>
        </pc:sldMkLst>
        <pc:spChg chg="add del mod">
          <ac:chgData name="Mike Price" userId="45311d0e-980a-4dd1-9cd9-ed1a80e03dc6" providerId="ADAL" clId="{C7958782-A656-4C47-8E2E-3DC3DC85E75D}" dt="2024-02-09T19:11:12.731" v="3" actId="478"/>
          <ac:spMkLst>
            <pc:docMk/>
            <pc:sldMk cId="1988484472" sldId="322"/>
            <ac:spMk id="2" creationId="{FB155597-DDED-4A65-07B6-B36E0FAAAC68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1:31.664" v="6" actId="478"/>
        <pc:sldMkLst>
          <pc:docMk/>
          <pc:sldMk cId="3529548504" sldId="330"/>
        </pc:sldMkLst>
        <pc:spChg chg="add del mod">
          <ac:chgData name="Mike Price" userId="45311d0e-980a-4dd1-9cd9-ed1a80e03dc6" providerId="ADAL" clId="{C7958782-A656-4C47-8E2E-3DC3DC85E75D}" dt="2024-02-09T19:11:31.664" v="6" actId="478"/>
          <ac:spMkLst>
            <pc:docMk/>
            <pc:sldMk cId="3529548504" sldId="330"/>
            <ac:spMk id="3" creationId="{79688879-3A26-B40A-1BBA-5BB95090BA34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2:25.227" v="12" actId="478"/>
        <pc:sldMkLst>
          <pc:docMk/>
          <pc:sldMk cId="1041117863" sldId="355"/>
        </pc:sldMkLst>
        <pc:spChg chg="add del mod">
          <ac:chgData name="Mike Price" userId="45311d0e-980a-4dd1-9cd9-ed1a80e03dc6" providerId="ADAL" clId="{C7958782-A656-4C47-8E2E-3DC3DC85E75D}" dt="2024-02-09T19:12:25.227" v="12" actId="478"/>
          <ac:spMkLst>
            <pc:docMk/>
            <pc:sldMk cId="1041117863" sldId="355"/>
            <ac:spMk id="2" creationId="{799E7319-7200-96F5-806E-77BC35A9986F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2:37.355" v="15" actId="478"/>
        <pc:sldMkLst>
          <pc:docMk/>
          <pc:sldMk cId="720227868" sldId="363"/>
        </pc:sldMkLst>
        <pc:spChg chg="add del mod">
          <ac:chgData name="Mike Price" userId="45311d0e-980a-4dd1-9cd9-ed1a80e03dc6" providerId="ADAL" clId="{C7958782-A656-4C47-8E2E-3DC3DC85E75D}" dt="2024-02-09T19:12:37.355" v="15" actId="478"/>
          <ac:spMkLst>
            <pc:docMk/>
            <pc:sldMk cId="720227868" sldId="363"/>
            <ac:spMk id="3" creationId="{9D0C06E5-409B-508D-0AFB-061EAD1DCF44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3:25.073" v="25" actId="478"/>
        <pc:sldMkLst>
          <pc:docMk/>
          <pc:sldMk cId="2362703777" sldId="388"/>
        </pc:sldMkLst>
        <pc:spChg chg="add del mod">
          <ac:chgData name="Mike Price" userId="45311d0e-980a-4dd1-9cd9-ed1a80e03dc6" providerId="ADAL" clId="{C7958782-A656-4C47-8E2E-3DC3DC85E75D}" dt="2024-02-09T19:13:25.073" v="25" actId="478"/>
          <ac:spMkLst>
            <pc:docMk/>
            <pc:sldMk cId="2362703777" sldId="388"/>
            <ac:spMk id="3" creationId="{B8965BE6-55F4-B203-DC1A-5A92474874AD}"/>
          </ac:spMkLst>
        </pc:spChg>
      </pc:sldChg>
      <pc:sldChg chg="addSp delSp modSp mod">
        <pc:chgData name="Mike Price" userId="45311d0e-980a-4dd1-9cd9-ed1a80e03dc6" providerId="ADAL" clId="{C7958782-A656-4C47-8E2E-3DC3DC85E75D}" dt="2024-02-09T19:13:36.597" v="30" actId="478"/>
        <pc:sldMkLst>
          <pc:docMk/>
          <pc:sldMk cId="2547142828" sldId="396"/>
        </pc:sldMkLst>
        <pc:spChg chg="add del mod">
          <ac:chgData name="Mike Price" userId="45311d0e-980a-4dd1-9cd9-ed1a80e03dc6" providerId="ADAL" clId="{C7958782-A656-4C47-8E2E-3DC3DC85E75D}" dt="2024-02-09T19:13:36.597" v="30" actId="478"/>
          <ac:spMkLst>
            <pc:docMk/>
            <pc:sldMk cId="2547142828" sldId="396"/>
            <ac:spMk id="2" creationId="{CFAB8645-4E1C-42BB-8728-CEE19AAF45A3}"/>
          </ac:spMkLst>
        </pc:spChg>
      </pc:sldChg>
    </pc:docChg>
  </pc:docChgLst>
  <pc:docChgLst>
    <pc:chgData name="Mike Price" userId="45311d0e-980a-4dd1-9cd9-ed1a80e03dc6" providerId="ADAL" clId="{CDC94D54-E3D7-4CFB-B605-EF685584FAEC}"/>
    <pc:docChg chg="modSld">
      <pc:chgData name="Mike Price" userId="45311d0e-980a-4dd1-9cd9-ed1a80e03dc6" providerId="ADAL" clId="{CDC94D54-E3D7-4CFB-B605-EF685584FAEC}" dt="2024-04-26T17:30:58.458" v="115" actId="1076"/>
      <pc:docMkLst>
        <pc:docMk/>
      </pc:docMkLst>
      <pc:sldChg chg="addSp modSp mod">
        <pc:chgData name="Mike Price" userId="45311d0e-980a-4dd1-9cd9-ed1a80e03dc6" providerId="ADAL" clId="{CDC94D54-E3D7-4CFB-B605-EF685584FAEC}" dt="2024-04-26T16:51:52.311" v="5" actId="1076"/>
        <pc:sldMkLst>
          <pc:docMk/>
          <pc:sldMk cId="3736279426" sldId="258"/>
        </pc:sldMkLst>
        <pc:picChg chg="mod">
          <ac:chgData name="Mike Price" userId="45311d0e-980a-4dd1-9cd9-ed1a80e03dc6" providerId="ADAL" clId="{CDC94D54-E3D7-4CFB-B605-EF685584FAEC}" dt="2024-04-26T16:51:49.703" v="4" actId="1076"/>
          <ac:picMkLst>
            <pc:docMk/>
            <pc:sldMk cId="3736279426" sldId="258"/>
            <ac:picMk id="2" creationId="{21559AAE-6959-4AE6-92B5-B7F768C4EFDE}"/>
          </ac:picMkLst>
        </pc:picChg>
        <pc:picChg chg="add mod">
          <ac:chgData name="Mike Price" userId="45311d0e-980a-4dd1-9cd9-ed1a80e03dc6" providerId="ADAL" clId="{CDC94D54-E3D7-4CFB-B605-EF685584FAEC}" dt="2024-04-26T16:51:52.311" v="5" actId="1076"/>
          <ac:picMkLst>
            <pc:docMk/>
            <pc:sldMk cId="3736279426" sldId="258"/>
            <ac:picMk id="3" creationId="{E6DE253D-A254-53C0-BD1B-6E45AD66E432}"/>
          </ac:picMkLst>
        </pc:picChg>
      </pc:sldChg>
      <pc:sldChg chg="addSp modSp mod">
        <pc:chgData name="Mike Price" userId="45311d0e-980a-4dd1-9cd9-ed1a80e03dc6" providerId="ADAL" clId="{CDC94D54-E3D7-4CFB-B605-EF685584FAEC}" dt="2024-04-26T16:52:40.306" v="11" actId="1076"/>
        <pc:sldMkLst>
          <pc:docMk/>
          <pc:sldMk cId="1457176037" sldId="262"/>
        </pc:sldMkLst>
        <pc:picChg chg="mod">
          <ac:chgData name="Mike Price" userId="45311d0e-980a-4dd1-9cd9-ed1a80e03dc6" providerId="ADAL" clId="{CDC94D54-E3D7-4CFB-B605-EF685584FAEC}" dt="2024-04-26T16:52:38.266" v="10" actId="1076"/>
          <ac:picMkLst>
            <pc:docMk/>
            <pc:sldMk cId="1457176037" sldId="262"/>
            <ac:picMk id="2" creationId="{0AE35FB2-277A-4007-AD5C-30D88B29ED9D}"/>
          </ac:picMkLst>
        </pc:picChg>
        <pc:picChg chg="add mod">
          <ac:chgData name="Mike Price" userId="45311d0e-980a-4dd1-9cd9-ed1a80e03dc6" providerId="ADAL" clId="{CDC94D54-E3D7-4CFB-B605-EF685584FAEC}" dt="2024-04-26T16:52:40.306" v="11" actId="1076"/>
          <ac:picMkLst>
            <pc:docMk/>
            <pc:sldMk cId="1457176037" sldId="262"/>
            <ac:picMk id="3" creationId="{9156D6A5-637C-022C-4BD1-A5EAE688C962}"/>
          </ac:picMkLst>
        </pc:picChg>
      </pc:sldChg>
      <pc:sldChg chg="addSp modSp mod">
        <pc:chgData name="Mike Price" userId="45311d0e-980a-4dd1-9cd9-ed1a80e03dc6" providerId="ADAL" clId="{CDC94D54-E3D7-4CFB-B605-EF685584FAEC}" dt="2024-04-26T17:11:33.464" v="52" actId="1076"/>
        <pc:sldMkLst>
          <pc:docMk/>
          <pc:sldMk cId="1020294423" sldId="314"/>
        </pc:sldMkLst>
        <pc:picChg chg="add mod">
          <ac:chgData name="Mike Price" userId="45311d0e-980a-4dd1-9cd9-ed1a80e03dc6" providerId="ADAL" clId="{CDC94D54-E3D7-4CFB-B605-EF685584FAEC}" dt="2024-04-26T17:11:33.464" v="52" actId="1076"/>
          <ac:picMkLst>
            <pc:docMk/>
            <pc:sldMk cId="1020294423" sldId="314"/>
            <ac:picMk id="2" creationId="{3024C04D-F2C7-E8F7-0A36-6EA114DBA145}"/>
          </ac:picMkLst>
        </pc:picChg>
        <pc:picChg chg="mod">
          <ac:chgData name="Mike Price" userId="45311d0e-980a-4dd1-9cd9-ed1a80e03dc6" providerId="ADAL" clId="{CDC94D54-E3D7-4CFB-B605-EF685584FAEC}" dt="2024-04-26T17:11:19.849" v="47" actId="1076"/>
          <ac:picMkLst>
            <pc:docMk/>
            <pc:sldMk cId="1020294423" sldId="314"/>
            <ac:picMk id="3" creationId="{86A1BFA6-C63D-47D5-96FE-11113B8BC5BC}"/>
          </ac:picMkLst>
        </pc:picChg>
      </pc:sldChg>
      <pc:sldChg chg="addSp modSp mod">
        <pc:chgData name="Mike Price" userId="45311d0e-980a-4dd1-9cd9-ed1a80e03dc6" providerId="ADAL" clId="{CDC94D54-E3D7-4CFB-B605-EF685584FAEC}" dt="2024-04-26T17:12:32.182" v="60" actId="1076"/>
        <pc:sldMkLst>
          <pc:docMk/>
          <pc:sldMk cId="2248715771" sldId="318"/>
        </pc:sldMkLst>
        <pc:picChg chg="add mod">
          <ac:chgData name="Mike Price" userId="45311d0e-980a-4dd1-9cd9-ed1a80e03dc6" providerId="ADAL" clId="{CDC94D54-E3D7-4CFB-B605-EF685584FAEC}" dt="2024-04-26T17:12:32.182" v="60" actId="1076"/>
          <ac:picMkLst>
            <pc:docMk/>
            <pc:sldMk cId="2248715771" sldId="318"/>
            <ac:picMk id="2" creationId="{2D1AFEE0-263F-936D-D307-E379BB80D325}"/>
          </ac:picMkLst>
        </pc:picChg>
        <pc:picChg chg="mod">
          <ac:chgData name="Mike Price" userId="45311d0e-980a-4dd1-9cd9-ed1a80e03dc6" providerId="ADAL" clId="{CDC94D54-E3D7-4CFB-B605-EF685584FAEC}" dt="2024-04-26T17:12:28.447" v="57" actId="1076"/>
          <ac:picMkLst>
            <pc:docMk/>
            <pc:sldMk cId="2248715771" sldId="318"/>
            <ac:picMk id="3" creationId="{014DA7AC-139A-40C0-842D-3C63AFE4A54B}"/>
          </ac:picMkLst>
        </pc:picChg>
      </pc:sldChg>
      <pc:sldChg chg="addSp modSp mod">
        <pc:chgData name="Mike Price" userId="45311d0e-980a-4dd1-9cd9-ed1a80e03dc6" providerId="ADAL" clId="{CDC94D54-E3D7-4CFB-B605-EF685584FAEC}" dt="2024-04-26T16:54:10.140" v="20" actId="1076"/>
        <pc:sldMkLst>
          <pc:docMk/>
          <pc:sldMk cId="1988484472" sldId="322"/>
        </pc:sldMkLst>
        <pc:picChg chg="add mod">
          <ac:chgData name="Mike Price" userId="45311d0e-980a-4dd1-9cd9-ed1a80e03dc6" providerId="ADAL" clId="{CDC94D54-E3D7-4CFB-B605-EF685584FAEC}" dt="2024-04-26T16:54:10.140" v="20" actId="1076"/>
          <ac:picMkLst>
            <pc:docMk/>
            <pc:sldMk cId="1988484472" sldId="322"/>
            <ac:picMk id="2" creationId="{08BE60B3-DE0A-C759-5B8D-02C791D0E49D}"/>
          </ac:picMkLst>
        </pc:picChg>
        <pc:picChg chg="mod">
          <ac:chgData name="Mike Price" userId="45311d0e-980a-4dd1-9cd9-ed1a80e03dc6" providerId="ADAL" clId="{CDC94D54-E3D7-4CFB-B605-EF685584FAEC}" dt="2024-04-26T16:54:03.382" v="16" actId="1076"/>
          <ac:picMkLst>
            <pc:docMk/>
            <pc:sldMk cId="1988484472" sldId="322"/>
            <ac:picMk id="3" creationId="{DF949092-2AEE-4039-9DA2-D0B1993288F1}"/>
          </ac:picMkLst>
        </pc:picChg>
      </pc:sldChg>
      <pc:sldChg chg="addSp modSp mod">
        <pc:chgData name="Mike Price" userId="45311d0e-980a-4dd1-9cd9-ed1a80e03dc6" providerId="ADAL" clId="{CDC94D54-E3D7-4CFB-B605-EF685584FAEC}" dt="2024-04-26T16:54:59.530" v="26" actId="1076"/>
        <pc:sldMkLst>
          <pc:docMk/>
          <pc:sldMk cId="3765319225" sldId="326"/>
        </pc:sldMkLst>
        <pc:picChg chg="add mod">
          <ac:chgData name="Mike Price" userId="45311d0e-980a-4dd1-9cd9-ed1a80e03dc6" providerId="ADAL" clId="{CDC94D54-E3D7-4CFB-B605-EF685584FAEC}" dt="2024-04-26T16:54:59.530" v="26" actId="1076"/>
          <ac:picMkLst>
            <pc:docMk/>
            <pc:sldMk cId="3765319225" sldId="326"/>
            <ac:picMk id="2" creationId="{5E6E7402-D3F0-5497-8633-97A0C407A4ED}"/>
          </ac:picMkLst>
        </pc:picChg>
        <pc:picChg chg="mod">
          <ac:chgData name="Mike Price" userId="45311d0e-980a-4dd1-9cd9-ed1a80e03dc6" providerId="ADAL" clId="{CDC94D54-E3D7-4CFB-B605-EF685584FAEC}" dt="2024-04-26T16:54:56.875" v="25" actId="1076"/>
          <ac:picMkLst>
            <pc:docMk/>
            <pc:sldMk cId="3765319225" sldId="326"/>
            <ac:picMk id="3" creationId="{D1D6F50D-8AE5-4F44-B29B-AB1BD57B33CE}"/>
          </ac:picMkLst>
        </pc:picChg>
      </pc:sldChg>
      <pc:sldChg chg="addSp modSp mod">
        <pc:chgData name="Mike Price" userId="45311d0e-980a-4dd1-9cd9-ed1a80e03dc6" providerId="ADAL" clId="{CDC94D54-E3D7-4CFB-B605-EF685584FAEC}" dt="2024-04-26T17:05:03.427" v="34" actId="1076"/>
        <pc:sldMkLst>
          <pc:docMk/>
          <pc:sldMk cId="3529548504" sldId="330"/>
        </pc:sldMkLst>
        <pc:picChg chg="mod">
          <ac:chgData name="Mike Price" userId="45311d0e-980a-4dd1-9cd9-ed1a80e03dc6" providerId="ADAL" clId="{CDC94D54-E3D7-4CFB-B605-EF685584FAEC}" dt="2024-04-26T17:04:56.516" v="31" actId="1076"/>
          <ac:picMkLst>
            <pc:docMk/>
            <pc:sldMk cId="3529548504" sldId="330"/>
            <ac:picMk id="2" creationId="{5CCB3D06-CCA4-401C-90DD-794B0A3BDAA0}"/>
          </ac:picMkLst>
        </pc:picChg>
        <pc:picChg chg="add mod">
          <ac:chgData name="Mike Price" userId="45311d0e-980a-4dd1-9cd9-ed1a80e03dc6" providerId="ADAL" clId="{CDC94D54-E3D7-4CFB-B605-EF685584FAEC}" dt="2024-04-26T17:05:03.427" v="34" actId="1076"/>
          <ac:picMkLst>
            <pc:docMk/>
            <pc:sldMk cId="3529548504" sldId="330"/>
            <ac:picMk id="3" creationId="{7C688770-4C8F-1DA3-955B-B2B7BEF95037}"/>
          </ac:picMkLst>
        </pc:picChg>
      </pc:sldChg>
      <pc:sldChg chg="addSp delSp modSp mod">
        <pc:chgData name="Mike Price" userId="45311d0e-980a-4dd1-9cd9-ed1a80e03dc6" providerId="ADAL" clId="{CDC94D54-E3D7-4CFB-B605-EF685584FAEC}" dt="2024-04-26T17:06:12.394" v="42" actId="1076"/>
        <pc:sldMkLst>
          <pc:docMk/>
          <pc:sldMk cId="2297862042" sldId="334"/>
        </pc:sldMkLst>
        <pc:picChg chg="mod">
          <ac:chgData name="Mike Price" userId="45311d0e-980a-4dd1-9cd9-ed1a80e03dc6" providerId="ADAL" clId="{CDC94D54-E3D7-4CFB-B605-EF685584FAEC}" dt="2024-04-26T17:06:08.473" v="40" actId="1076"/>
          <ac:picMkLst>
            <pc:docMk/>
            <pc:sldMk cId="2297862042" sldId="334"/>
            <ac:picMk id="2" creationId="{FE0B42CF-D500-4854-953E-5DC331C8F726}"/>
          </ac:picMkLst>
        </pc:picChg>
        <pc:picChg chg="add del mod">
          <ac:chgData name="Mike Price" userId="45311d0e-980a-4dd1-9cd9-ed1a80e03dc6" providerId="ADAL" clId="{CDC94D54-E3D7-4CFB-B605-EF685584FAEC}" dt="2024-04-26T17:06:03.877" v="36"/>
          <ac:picMkLst>
            <pc:docMk/>
            <pc:sldMk cId="2297862042" sldId="334"/>
            <ac:picMk id="4" creationId="{AD661274-6168-75D7-7AFE-EB17CF3261F7}"/>
          </ac:picMkLst>
        </pc:picChg>
        <pc:picChg chg="add mod">
          <ac:chgData name="Mike Price" userId="45311d0e-980a-4dd1-9cd9-ed1a80e03dc6" providerId="ADAL" clId="{CDC94D54-E3D7-4CFB-B605-EF685584FAEC}" dt="2024-04-26T17:06:12.394" v="42" actId="1076"/>
          <ac:picMkLst>
            <pc:docMk/>
            <pc:sldMk cId="2297862042" sldId="334"/>
            <ac:picMk id="7" creationId="{850197E4-54B1-B1D3-E662-8CC9A340F60B}"/>
          </ac:picMkLst>
        </pc:picChg>
      </pc:sldChg>
      <pc:sldChg chg="addSp modSp mod">
        <pc:chgData name="Mike Price" userId="45311d0e-980a-4dd1-9cd9-ed1a80e03dc6" providerId="ADAL" clId="{CDC94D54-E3D7-4CFB-B605-EF685584FAEC}" dt="2024-04-26T17:16:39.608" v="68" actId="1076"/>
        <pc:sldMkLst>
          <pc:docMk/>
          <pc:sldMk cId="3002774304" sldId="347"/>
        </pc:sldMkLst>
        <pc:picChg chg="add mod">
          <ac:chgData name="Mike Price" userId="45311d0e-980a-4dd1-9cd9-ed1a80e03dc6" providerId="ADAL" clId="{CDC94D54-E3D7-4CFB-B605-EF685584FAEC}" dt="2024-04-26T17:16:39.608" v="68" actId="1076"/>
          <ac:picMkLst>
            <pc:docMk/>
            <pc:sldMk cId="3002774304" sldId="347"/>
            <ac:picMk id="2" creationId="{5D444443-DC92-8F15-F2DD-88166202BE62}"/>
          </ac:picMkLst>
        </pc:picChg>
        <pc:picChg chg="mod">
          <ac:chgData name="Mike Price" userId="45311d0e-980a-4dd1-9cd9-ed1a80e03dc6" providerId="ADAL" clId="{CDC94D54-E3D7-4CFB-B605-EF685584FAEC}" dt="2024-04-26T17:16:35.792" v="65" actId="1076"/>
          <ac:picMkLst>
            <pc:docMk/>
            <pc:sldMk cId="3002774304" sldId="347"/>
            <ac:picMk id="3" creationId="{AE39A079-4AE8-43E6-AA58-9D14EF0D2F62}"/>
          </ac:picMkLst>
        </pc:picChg>
      </pc:sldChg>
      <pc:sldChg chg="addSp modSp mod">
        <pc:chgData name="Mike Price" userId="45311d0e-980a-4dd1-9cd9-ed1a80e03dc6" providerId="ADAL" clId="{CDC94D54-E3D7-4CFB-B605-EF685584FAEC}" dt="2024-04-26T17:17:51.719" v="75" actId="1076"/>
        <pc:sldMkLst>
          <pc:docMk/>
          <pc:sldMk cId="1737809154" sldId="351"/>
        </pc:sldMkLst>
        <pc:picChg chg="add mod">
          <ac:chgData name="Mike Price" userId="45311d0e-980a-4dd1-9cd9-ed1a80e03dc6" providerId="ADAL" clId="{CDC94D54-E3D7-4CFB-B605-EF685584FAEC}" dt="2024-04-26T17:17:51.719" v="75" actId="1076"/>
          <ac:picMkLst>
            <pc:docMk/>
            <pc:sldMk cId="1737809154" sldId="351"/>
            <ac:picMk id="2" creationId="{D2A6BF46-FA75-756D-CF90-BBEC0C31B53F}"/>
          </ac:picMkLst>
        </pc:picChg>
        <pc:picChg chg="mod">
          <ac:chgData name="Mike Price" userId="45311d0e-980a-4dd1-9cd9-ed1a80e03dc6" providerId="ADAL" clId="{CDC94D54-E3D7-4CFB-B605-EF685584FAEC}" dt="2024-04-26T17:17:47.878" v="73" actId="1076"/>
          <ac:picMkLst>
            <pc:docMk/>
            <pc:sldMk cId="1737809154" sldId="351"/>
            <ac:picMk id="3" creationId="{EA43AE3F-023D-4E19-8516-76A3B9CDD61F}"/>
          </ac:picMkLst>
        </pc:picChg>
      </pc:sldChg>
      <pc:sldChg chg="addSp modSp mod">
        <pc:chgData name="Mike Price" userId="45311d0e-980a-4dd1-9cd9-ed1a80e03dc6" providerId="ADAL" clId="{CDC94D54-E3D7-4CFB-B605-EF685584FAEC}" dt="2024-04-26T17:19:18.501" v="81" actId="1076"/>
        <pc:sldMkLst>
          <pc:docMk/>
          <pc:sldMk cId="720227868" sldId="363"/>
        </pc:sldMkLst>
        <pc:picChg chg="mod">
          <ac:chgData name="Mike Price" userId="45311d0e-980a-4dd1-9cd9-ed1a80e03dc6" providerId="ADAL" clId="{CDC94D54-E3D7-4CFB-B605-EF685584FAEC}" dt="2024-04-26T17:19:13.980" v="80" actId="1076"/>
          <ac:picMkLst>
            <pc:docMk/>
            <pc:sldMk cId="720227868" sldId="363"/>
            <ac:picMk id="2" creationId="{75FAEBE6-4D23-4B9B-9BB0-54B481EFD45B}"/>
          </ac:picMkLst>
        </pc:picChg>
        <pc:picChg chg="add mod">
          <ac:chgData name="Mike Price" userId="45311d0e-980a-4dd1-9cd9-ed1a80e03dc6" providerId="ADAL" clId="{CDC94D54-E3D7-4CFB-B605-EF685584FAEC}" dt="2024-04-26T17:19:18.501" v="81" actId="1076"/>
          <ac:picMkLst>
            <pc:docMk/>
            <pc:sldMk cId="720227868" sldId="363"/>
            <ac:picMk id="3" creationId="{BDE9126C-9328-8B68-551A-1F92C483F0F5}"/>
          </ac:picMkLst>
        </pc:picChg>
      </pc:sldChg>
      <pc:sldChg chg="addSp modSp mod">
        <pc:chgData name="Mike Price" userId="45311d0e-980a-4dd1-9cd9-ed1a80e03dc6" providerId="ADAL" clId="{CDC94D54-E3D7-4CFB-B605-EF685584FAEC}" dt="2024-04-26T17:20:20.787" v="87" actId="1076"/>
        <pc:sldMkLst>
          <pc:docMk/>
          <pc:sldMk cId="2193963171" sldId="367"/>
        </pc:sldMkLst>
        <pc:picChg chg="mod">
          <ac:chgData name="Mike Price" userId="45311d0e-980a-4dd1-9cd9-ed1a80e03dc6" providerId="ADAL" clId="{CDC94D54-E3D7-4CFB-B605-EF685584FAEC}" dt="2024-04-26T17:20:18.107" v="86" actId="1076"/>
          <ac:picMkLst>
            <pc:docMk/>
            <pc:sldMk cId="2193963171" sldId="367"/>
            <ac:picMk id="2" creationId="{94363D7E-4DFB-42CE-9A4D-3F9E3343A2D9}"/>
          </ac:picMkLst>
        </pc:picChg>
        <pc:picChg chg="add mod">
          <ac:chgData name="Mike Price" userId="45311d0e-980a-4dd1-9cd9-ed1a80e03dc6" providerId="ADAL" clId="{CDC94D54-E3D7-4CFB-B605-EF685584FAEC}" dt="2024-04-26T17:20:20.787" v="87" actId="1076"/>
          <ac:picMkLst>
            <pc:docMk/>
            <pc:sldMk cId="2193963171" sldId="367"/>
            <ac:picMk id="3" creationId="{65041B10-7EB7-D4B9-AE1C-2D9A05E56763}"/>
          </ac:picMkLst>
        </pc:picChg>
      </pc:sldChg>
      <pc:sldChg chg="addSp modSp mod">
        <pc:chgData name="Mike Price" userId="45311d0e-980a-4dd1-9cd9-ed1a80e03dc6" providerId="ADAL" clId="{CDC94D54-E3D7-4CFB-B605-EF685584FAEC}" dt="2024-04-26T17:26:41.603" v="97" actId="1076"/>
        <pc:sldMkLst>
          <pc:docMk/>
          <pc:sldMk cId="1039612793" sldId="380"/>
        </pc:sldMkLst>
        <pc:picChg chg="mod">
          <ac:chgData name="Mike Price" userId="45311d0e-980a-4dd1-9cd9-ed1a80e03dc6" providerId="ADAL" clId="{CDC94D54-E3D7-4CFB-B605-EF685584FAEC}" dt="2024-04-26T17:26:28.580" v="92" actId="1076"/>
          <ac:picMkLst>
            <pc:docMk/>
            <pc:sldMk cId="1039612793" sldId="380"/>
            <ac:picMk id="2" creationId="{8918D049-A5A1-43D1-BDBB-236CAFBAFBA5}"/>
          </ac:picMkLst>
        </pc:picChg>
        <pc:picChg chg="add mod">
          <ac:chgData name="Mike Price" userId="45311d0e-980a-4dd1-9cd9-ed1a80e03dc6" providerId="ADAL" clId="{CDC94D54-E3D7-4CFB-B605-EF685584FAEC}" dt="2024-04-26T17:26:41.603" v="97" actId="1076"/>
          <ac:picMkLst>
            <pc:docMk/>
            <pc:sldMk cId="1039612793" sldId="380"/>
            <ac:picMk id="3" creationId="{F384B2E9-84B5-016D-4E18-93286B6B1FD6}"/>
          </ac:picMkLst>
        </pc:picChg>
      </pc:sldChg>
      <pc:sldChg chg="addSp modSp mod">
        <pc:chgData name="Mike Price" userId="45311d0e-980a-4dd1-9cd9-ed1a80e03dc6" providerId="ADAL" clId="{CDC94D54-E3D7-4CFB-B605-EF685584FAEC}" dt="2024-04-26T17:27:51.275" v="103" actId="1076"/>
        <pc:sldMkLst>
          <pc:docMk/>
          <pc:sldMk cId="3357297618" sldId="384"/>
        </pc:sldMkLst>
        <pc:picChg chg="mod">
          <ac:chgData name="Mike Price" userId="45311d0e-980a-4dd1-9cd9-ed1a80e03dc6" providerId="ADAL" clId="{CDC94D54-E3D7-4CFB-B605-EF685584FAEC}" dt="2024-04-26T17:27:48.603" v="102" actId="1076"/>
          <ac:picMkLst>
            <pc:docMk/>
            <pc:sldMk cId="3357297618" sldId="384"/>
            <ac:picMk id="2" creationId="{9E2FC75C-0E1D-45CA-96DB-18B78F2FE8EA}"/>
          </ac:picMkLst>
        </pc:picChg>
        <pc:picChg chg="add mod">
          <ac:chgData name="Mike Price" userId="45311d0e-980a-4dd1-9cd9-ed1a80e03dc6" providerId="ADAL" clId="{CDC94D54-E3D7-4CFB-B605-EF685584FAEC}" dt="2024-04-26T17:27:51.275" v="103" actId="1076"/>
          <ac:picMkLst>
            <pc:docMk/>
            <pc:sldMk cId="3357297618" sldId="384"/>
            <ac:picMk id="3" creationId="{3978DC15-51DC-1CDB-73E9-D4833C9B42A7}"/>
          </ac:picMkLst>
        </pc:picChg>
      </pc:sldChg>
      <pc:sldChg chg="addSp modSp mod">
        <pc:chgData name="Mike Price" userId="45311d0e-980a-4dd1-9cd9-ed1a80e03dc6" providerId="ADAL" clId="{CDC94D54-E3D7-4CFB-B605-EF685584FAEC}" dt="2024-04-26T17:29:29.808" v="109" actId="1076"/>
        <pc:sldMkLst>
          <pc:docMk/>
          <pc:sldMk cId="2547142828" sldId="396"/>
        </pc:sldMkLst>
        <pc:picChg chg="add mod">
          <ac:chgData name="Mike Price" userId="45311d0e-980a-4dd1-9cd9-ed1a80e03dc6" providerId="ADAL" clId="{CDC94D54-E3D7-4CFB-B605-EF685584FAEC}" dt="2024-04-26T17:29:29.808" v="109" actId="1076"/>
          <ac:picMkLst>
            <pc:docMk/>
            <pc:sldMk cId="2547142828" sldId="396"/>
            <ac:picMk id="2" creationId="{D2001988-DB4B-4DD4-2120-36B5C203B019}"/>
          </ac:picMkLst>
        </pc:picChg>
        <pc:picChg chg="mod">
          <ac:chgData name="Mike Price" userId="45311d0e-980a-4dd1-9cd9-ed1a80e03dc6" providerId="ADAL" clId="{CDC94D54-E3D7-4CFB-B605-EF685584FAEC}" dt="2024-04-26T17:29:26.976" v="108" actId="1076"/>
          <ac:picMkLst>
            <pc:docMk/>
            <pc:sldMk cId="2547142828" sldId="396"/>
            <ac:picMk id="3" creationId="{B0BB4F86-7669-4187-A40B-DB98954944BA}"/>
          </ac:picMkLst>
        </pc:picChg>
      </pc:sldChg>
      <pc:sldChg chg="addSp modSp mod">
        <pc:chgData name="Mike Price" userId="45311d0e-980a-4dd1-9cd9-ed1a80e03dc6" providerId="ADAL" clId="{CDC94D54-E3D7-4CFB-B605-EF685584FAEC}" dt="2024-04-26T17:30:58.458" v="115" actId="1076"/>
        <pc:sldMkLst>
          <pc:docMk/>
          <pc:sldMk cId="3269037993" sldId="400"/>
        </pc:sldMkLst>
        <pc:picChg chg="add mod">
          <ac:chgData name="Mike Price" userId="45311d0e-980a-4dd1-9cd9-ed1a80e03dc6" providerId="ADAL" clId="{CDC94D54-E3D7-4CFB-B605-EF685584FAEC}" dt="2024-04-26T17:30:58.458" v="115" actId="1076"/>
          <ac:picMkLst>
            <pc:docMk/>
            <pc:sldMk cId="3269037993" sldId="400"/>
            <ac:picMk id="2" creationId="{E88BF005-E7C2-4D8B-DD19-7E2AC58A30CA}"/>
          </ac:picMkLst>
        </pc:picChg>
        <pc:picChg chg="mod">
          <ac:chgData name="Mike Price" userId="45311d0e-980a-4dd1-9cd9-ed1a80e03dc6" providerId="ADAL" clId="{CDC94D54-E3D7-4CFB-B605-EF685584FAEC}" dt="2024-04-26T17:30:56.656" v="114" actId="1076"/>
          <ac:picMkLst>
            <pc:docMk/>
            <pc:sldMk cId="3269037993" sldId="400"/>
            <ac:picMk id="3" creationId="{0D86D95D-482F-4B3E-B75B-7331F2A36E1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C64565-7B19-4ECA-B9F1-5314166E6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CA372-E321-445A-B96C-D374911841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A465-6573-4A41-A5F7-A155BF3CE56C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57255-97E1-47CB-9A8B-41A9CBEC3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9F921-4B3A-4168-900E-A1D188C1F9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4DF7E-8DF8-44A5-9C53-59967B8FB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0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6E66-0F94-477A-8289-CB39B3549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1E0E8-EA05-46F0-AA30-F671F06B5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343DC-2AB6-4F0F-AE82-8288A296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40152-A7E6-418B-B3DF-86029ACE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8338-DC1A-4C6B-B5CF-98200A80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2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7C06-FEEA-425F-BC0D-39EA402B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21557-DD5B-406D-B5D1-9D5C7AA96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7F79A-F44F-40FD-8A43-F7A9EDFC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CEB8F-243D-484C-A44A-2BF7154A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02026-3DD8-4EE0-AFF2-05E1FD64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3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EE273-1CA1-4990-A508-88A7F7CEC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6F776-19FF-4136-873C-14A3BFE12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8D11-58E7-41F7-A311-70F94094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CD25-15EC-4286-AE24-3D0210CF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4AA96-5E68-4583-891C-C144E93C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6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DBD7-6F67-4C7B-B0FA-C863937A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D3906-B780-4D72-800E-9F453107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A032F-8CDA-46C9-ADA6-F81ED945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A77FB-16C5-4DAC-97C6-06ACA8F0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E391-E865-48EC-8C81-7156E39D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6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D75F-6496-429A-8890-A5B37772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449A1-BC44-40C0-8CC3-0C9E0CB63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5AE67-5D4C-48BE-A732-DEF6228E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BA70-F148-4461-BB03-8AA4D121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CBA4-2479-448E-9633-1DD7E699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3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3BB6-C7EA-48FC-88D6-C35AF550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9B6C-0C7F-40CB-B687-81481537C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BFF40-2446-428B-996F-079E166B6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AABF7-A327-4552-9B41-8F488493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0FCD8-1301-4A0A-9A9D-3322238E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14ABD-70D9-4976-AB35-50247DCF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9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B8D6-5631-4295-9571-3DE5F446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CA8A1-E434-4DE0-ABF5-4800FE792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7C3EA-ED1C-41CA-8886-3D2CBE5D3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66370-FEB9-418C-B66C-C2F6280BC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632F1-B5FD-4F16-870B-B72F340FF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353DB-49D5-4818-9D8C-1071A203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ECCF7-25D1-4F93-817C-68E01886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DF4D3-277C-4047-B8E8-3B6A0AEB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0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F402-54C9-493D-BF50-B19BCC98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85447-FF65-4F73-AE18-5CFA92FC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1FE49-EC07-4DD3-8561-2F10D4C2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2A63F-F56A-4E7F-AE70-A73A52A4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8428A-032D-44CC-B602-97BB94F3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56578-07C1-46B8-B3A0-113AC8A8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EC60-FC93-438D-A780-DF7D03E0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4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6B3C-DE35-4908-90D4-15F42AEC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CBF2-6442-41A0-BE7D-0E3B0162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BDF6-D7DD-40AB-BFC1-CFC9C7C1E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3C7B4-9433-4B42-B6ED-6E5B7513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0A30A-FA10-4142-9025-7F85CB28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DA02E-39C4-4DAD-8D85-FF7EFFA4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9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690B-6A09-4FE4-8355-D615B2A0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55BE0-4FCE-4C60-8AB3-06E984EF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255E5-0957-4BDB-8C03-A2FD6D824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754F4-B774-47C5-9521-F98AD32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4D48D-14AE-4F47-8BEB-3FE63439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DBA90-FF94-428D-A233-B2DEE2B3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7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63CC9-C000-48E4-B093-8F41189C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894E8-8A98-4874-8E40-D4CDDDC0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1D026-AC8A-4E56-A3A9-03CC414CD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16DA-9470-404A-9CAA-0A30E16E6511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4A8A0-35AA-4256-95E9-523EDC4FA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4C338-A7EE-427A-A568-7CDEA3CF9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687D-43D1-413A-BD51-C4814966C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0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0117-FDA2-47AA-885C-A7C05B54B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sensGal4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2898E-6E8F-4086-8E47-3EFEA1929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8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49092-2AEE-4039-9DA2-D0B19932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8230"/>
            <a:ext cx="1706168" cy="1380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E60B3-DE0A-C759-5B8D-02C791D0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94" y="848498"/>
            <a:ext cx="6045974" cy="57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44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3AEA0-E3F2-4BDF-BF5A-3F6B8D26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26" y="674132"/>
            <a:ext cx="7488748" cy="60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716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A864B-53AD-4153-8391-141147335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95" y="848498"/>
            <a:ext cx="7409009" cy="57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14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85BA7-21B0-49F4-9E5E-42B735D3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580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4AE2B4-BB7F-4C5B-B98E-0FEB9917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01" y="848498"/>
            <a:ext cx="6989559" cy="54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59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10109-D5C5-487B-85F2-C12FAFD0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357" y="848498"/>
            <a:ext cx="7413247" cy="59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24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7E845-9CFA-4AF1-9C66-95E98F0D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79" y="848498"/>
            <a:ext cx="7383842" cy="57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46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FC783-E215-49D3-849C-02E2B80E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764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4B149A-4245-4D75-850D-B8C05E16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72" y="848498"/>
            <a:ext cx="7526455" cy="5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9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B6C64-656C-4D68-9D6A-FF8D103B8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287" y="848498"/>
            <a:ext cx="7371388" cy="59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56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26C4D-CC9A-4C18-8CAC-27C6389B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4" y="848498"/>
            <a:ext cx="7324434" cy="56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11D13-D7F0-4BF7-A423-6BB0AE815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60" y="848498"/>
            <a:ext cx="7296442" cy="56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606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4C017-8217-4DD9-B48B-6CC3F34C0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12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2C640-58AB-4F9E-BCA1-24DF6EED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38" y="848498"/>
            <a:ext cx="7473724" cy="57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177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77730-1A2B-4F27-A53E-50E8541A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26" y="848498"/>
            <a:ext cx="7054147" cy="57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7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77C73-DED4-414E-9965-7877E0ED0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30" y="848498"/>
            <a:ext cx="7417740" cy="5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57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B49CD-9CDD-4ECA-9155-556C1E94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839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8A8B3-DE1F-4A7B-A1CA-C9D0F5D0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54" y="674132"/>
            <a:ext cx="7483054" cy="57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66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18D049-A5A1-43D1-BDBB-236CAFBA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9" y="5253318"/>
            <a:ext cx="1848239" cy="1494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84B2E9-84B5-016D-4E18-93286B6B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53" y="848498"/>
            <a:ext cx="6042093" cy="57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27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57FDC7-89A3-48A0-8D42-62BE45AC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56" y="848498"/>
            <a:ext cx="7371087" cy="57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21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2DC42-119E-492A-A495-B788A366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4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F8B14-4626-4687-B45A-4AF3B659A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68" y="848498"/>
            <a:ext cx="7352426" cy="56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3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DB879-C196-49AE-92A8-DAF619136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17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FC75C-0E1D-45CA-96DB-18B78F2F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" y="5384490"/>
            <a:ext cx="1686065" cy="1363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8DC15-51DC-1CDB-73E9-D4833C9B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270" y="848498"/>
            <a:ext cx="5979459" cy="56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76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DFFA7-490C-4A30-BC54-DB2CB182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82" y="848498"/>
            <a:ext cx="7221797" cy="55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939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3CA3F-B78A-435E-89EC-2D3AE4CD7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090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90041-6F67-44F6-98DC-18AFD6F4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735" y="951131"/>
            <a:ext cx="7128491" cy="551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8496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8B06C-5B0F-4AF8-870C-70B3AA591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60" y="848498"/>
            <a:ext cx="6960241" cy="56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527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4A539-1635-426D-9216-00F67014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66" y="848498"/>
            <a:ext cx="7241229" cy="5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301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53E13-BB40-49B6-9260-8615B470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082617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654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48A79-5EBD-4F92-9835-0C785F17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04" y="848498"/>
            <a:ext cx="6964392" cy="53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1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7655A-46A0-40CB-8834-E4A42D17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53" y="848498"/>
            <a:ext cx="7253856" cy="58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490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421E3-E587-4E85-B1A2-77C09859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61" y="848498"/>
            <a:ext cx="7232840" cy="55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64650-0915-40A9-B68E-BDCB5D1B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46" y="674132"/>
            <a:ext cx="7427070" cy="57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66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AD1E7-52CD-45ED-B60E-BB9A0A6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8498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706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17473-3221-42B1-9813-C374D536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30" y="848498"/>
            <a:ext cx="7434176" cy="57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025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94BF-6979-408F-A53D-F7E7D27E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58" y="848498"/>
            <a:ext cx="7175445" cy="58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0377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CFACE-B981-444B-8113-FA36D99E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62" y="848498"/>
            <a:ext cx="7539038" cy="58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634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745E98-90DA-483A-B232-A8950D27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196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43E77-328C-495F-B653-DEDEFD8F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54" y="848498"/>
            <a:ext cx="7483054" cy="57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655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EE999-CD51-4A85-856A-9FA6FE6B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63" y="674132"/>
            <a:ext cx="7306073" cy="59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923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0D76-BF6D-45F3-9EAA-BFE60F9C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90" y="848498"/>
            <a:ext cx="7277781" cy="562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0427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64310B-8F60-4C8A-955B-F775E427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2784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B119E-A6AF-4101-A481-12A382E3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00" y="848498"/>
            <a:ext cx="7436400" cy="5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6F50D-8AE5-4F44-B29B-AB1BD57B3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" y="5659328"/>
            <a:ext cx="1346272" cy="1088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6E7402-D3F0-5497-8633-97A0C407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369" y="674132"/>
            <a:ext cx="6293224" cy="59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922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B4F86-7669-4187-A40B-DB989549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9232"/>
            <a:ext cx="1643113" cy="1329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001988-DB4B-4DD4-2120-36B5C203B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94" y="627965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4282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AD272-5A70-457A-B715-4D376435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03" y="848498"/>
            <a:ext cx="7464393" cy="57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799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7467B-FD0E-41FB-A484-69BA23629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5423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A7AC4-19D2-4009-BB3E-136D9155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07" y="848498"/>
            <a:ext cx="7492385" cy="57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47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6D95D-482F-4B3E-B75B-7331F2A3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6713"/>
            <a:ext cx="1386595" cy="1121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8BF005-E7C2-4D8B-DD19-7E2AC58A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75" y="627965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799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E4E6A-16D4-4AA1-8338-8D95BCA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117" y="848498"/>
            <a:ext cx="7333765" cy="56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493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E4719-8C36-4CC3-982A-B548C40A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348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M43+63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908C-EA4C-430E-B292-1F934263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84" y="848498"/>
            <a:ext cx="7464393" cy="57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12E41-D4AB-4EE7-819D-78F7E93F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92" y="848498"/>
            <a:ext cx="7380418" cy="57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C70BB-6B55-43CE-9460-7F439306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B8E39-9C36-45FC-950F-726E94D9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60" y="848498"/>
            <a:ext cx="7408409" cy="57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B3D06-CCA4-401C-90DD-794B0A3B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6008"/>
            <a:ext cx="1597645" cy="1292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88770-4C8F-1DA3-955B-B2B7BEF95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31" y="848498"/>
            <a:ext cx="6001899" cy="57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189B6-A0A3-4082-ABC9-286A7C37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77" y="695692"/>
            <a:ext cx="7511046" cy="5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559AAE-6959-4AE6-92B5-B7F768C4E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" y="5262002"/>
            <a:ext cx="1837502" cy="1486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E253D-A254-53C0-BD1B-6E45AD66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261" y="674132"/>
            <a:ext cx="6077440" cy="57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C5DAE-D952-4D0C-89AF-FB869493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7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2204A5-53E2-401F-B094-D1CCC0B1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91" y="848498"/>
            <a:ext cx="7389748" cy="57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B42CF-D500-4854-953E-5DC331C8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1501"/>
            <a:ext cx="1959073" cy="158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0197E4-54B1-B1D3-E662-8CC9A340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96" y="848498"/>
            <a:ext cx="5708607" cy="54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D46AA-C64E-449E-8ADF-D726A613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73" y="848498"/>
            <a:ext cx="7483054" cy="57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88E32-1FDD-4ABF-B6D4-15083B73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2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M47+57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F46A0-ED2C-4000-8E68-A41F8842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56" y="848498"/>
            <a:ext cx="7371087" cy="57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3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1219D-6ADB-497A-B462-51223FC6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80" y="738553"/>
            <a:ext cx="7430025" cy="60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43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24576-82E7-444F-B1D9-E86D4E04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941" y="848498"/>
            <a:ext cx="7174117" cy="55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85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FAD8F-478B-4D8A-87F1-F333B0A5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65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203DA-3433-4FF9-B813-154F567E3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57" y="848498"/>
            <a:ext cx="7350286" cy="5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0765D-A26F-43D1-8C2F-B91194ED8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10" y="1021366"/>
            <a:ext cx="6821779" cy="52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77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A56CD-4896-4150-992E-2FEFD329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25" y="848498"/>
            <a:ext cx="7211911" cy="58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9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159F5-B5ED-4F59-8D08-CF59EA5A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79" y="674132"/>
            <a:ext cx="7383842" cy="57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7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2F3DA-8E38-4C80-A1C5-8138E5D6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95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F2622-D0E6-4D21-AB95-04402760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68" y="848498"/>
            <a:ext cx="7367064" cy="56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3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6A629-A3BF-400B-A776-0454E4C7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12" y="848498"/>
            <a:ext cx="7082138" cy="57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0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17039-515C-408A-B918-E60F5FF4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80" y="674132"/>
            <a:ext cx="7436401" cy="57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3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71D5D-8DA4-4CC7-8586-D78BA7877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29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A0C9D-D612-4069-B242-5D4046FF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76" y="848498"/>
            <a:ext cx="7408409" cy="57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7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4A9F3-6B66-44E0-A10D-E0AE18EC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984" y="674132"/>
            <a:ext cx="7446032" cy="60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82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A8A29-63A4-4534-965C-AAA8FD472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68" y="848498"/>
            <a:ext cx="7352426" cy="56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B68ED-F27C-4E6C-9A07-272FB8B7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091006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131BB4-5DC0-4D11-A184-C5EE4BD22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0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28EA0-37A7-4B1C-BD71-CEFFF351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77" y="848498"/>
            <a:ext cx="7511046" cy="5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06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1BFA6-C63D-47D5-96FE-11113B8B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0541"/>
            <a:ext cx="1515736" cy="1225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24C04D-F2C7-E8F7-0A36-6EA114DB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92" y="848498"/>
            <a:ext cx="6087015" cy="58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4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736F3-B6F6-488D-8846-7E1755946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86" y="848498"/>
            <a:ext cx="7249789" cy="56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2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3C460-F236-4EE0-9FA0-A5882462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6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47503-98F3-442A-A978-B4CAB0609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07" y="848498"/>
            <a:ext cx="7492385" cy="57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27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DA7AC-139A-40C0-842D-3C63AFE4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5932"/>
            <a:ext cx="1714557" cy="138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1AFEE0-263F-936D-D307-E379BB80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99" y="658092"/>
            <a:ext cx="5814364" cy="55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5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743D2-F413-40D7-B670-C8F182B3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03" y="848498"/>
            <a:ext cx="7464393" cy="57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4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51F13-9BD5-46C8-B30E-6E119992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6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M46+56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05DC1-5B01-4B14-8D27-D0156A72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64" y="848498"/>
            <a:ext cx="7427071" cy="5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AC882-416B-4A0E-BEA6-67D1CC68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74" y="940833"/>
            <a:ext cx="6947614" cy="53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1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FE27-38D2-4D67-B147-570FADAB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15C3-3122-4D45-B3C9-A7E4F3A5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4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4F7C4-C4AF-4647-B892-8E203DAA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16" y="674132"/>
            <a:ext cx="7110130" cy="57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6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E04BD-E0E2-4C76-9811-E2F2464D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78" y="848498"/>
            <a:ext cx="6736605" cy="52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02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EBE0C-F9FE-464A-BA56-F20E7063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60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F936D-904C-453D-BB8E-CEDAE3AD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062" y="848498"/>
            <a:ext cx="7081838" cy="5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7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64513-1799-4FEB-AA36-C2699CED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89" y="848498"/>
            <a:ext cx="7156783" cy="57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62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B365C9-BC0F-41DA-A985-D110F33B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03" y="848498"/>
            <a:ext cx="7361756" cy="5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00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F8068-9F97-406E-82F6-0819EEA7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95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2320D2-CE2A-407B-ABE7-95C69F1C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25" y="848498"/>
            <a:ext cx="7287111" cy="56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3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8EC3E-307A-4E8D-9B66-B5F747EC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79" y="674132"/>
            <a:ext cx="7467842" cy="60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35FB2-277A-4007-AD5C-30D88B29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1857"/>
            <a:ext cx="1639867" cy="1326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6D6A5-637C-022C-4BD1-A5EAE688C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49" y="674132"/>
            <a:ext cx="6198464" cy="59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6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5524E-BA38-4DA3-9980-C64D484C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98" y="848498"/>
            <a:ext cx="7333765" cy="56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42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0234B-1698-436B-8ADC-66FC3B04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1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F065D-61DF-4DEC-A874-E68D6077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30" y="848498"/>
            <a:ext cx="7417740" cy="57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24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BD8F6F-8CEE-441B-BED7-C4B3BFD8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65" y="848498"/>
            <a:ext cx="7091469" cy="57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33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79E68-14F3-409A-A1BA-500962AC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62" y="674132"/>
            <a:ext cx="7641675" cy="59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988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FBD5C-AA21-4E8A-90DE-9BA0CF0D0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52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5354-B055-4651-A71A-0F7D3742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99" y="674132"/>
            <a:ext cx="7436401" cy="57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75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9A079-4AE8-43E6-AA58-9D14EF0D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9670"/>
            <a:ext cx="1939293" cy="1568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444443-DC92-8F15-F2DD-88166202B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273" y="627965"/>
            <a:ext cx="5951454" cy="56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4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326EA-D851-42C4-AD82-C6C19E3F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4" y="848498"/>
            <a:ext cx="7445732" cy="57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6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1E759-507F-46CF-9F8D-264F1097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8A6B2-FB51-4808-B3FA-FC67D641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7" y="848498"/>
            <a:ext cx="7442565" cy="57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02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86288-AF32-41AE-821A-88992284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82" y="848498"/>
            <a:ext cx="7221797" cy="55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3AE3F-023D-4E19-8516-76A3B9CD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" y="5258934"/>
            <a:ext cx="1841295" cy="1489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A6BF46-FA75-756D-CF90-BBEC0C31B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255" y="627965"/>
            <a:ext cx="6255490" cy="59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91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262C1F-72E4-4753-A677-068855FA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75" y="848498"/>
            <a:ext cx="7268450" cy="56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601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D59DA-0EA9-4BD7-8DF7-0035E4DF7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1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M44+48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1899C-52AA-4F18-815A-9B3DB73A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03" y="848498"/>
            <a:ext cx="7361756" cy="56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7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07DAC2-BF2C-419E-920A-A6A877AF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83" y="674132"/>
            <a:ext cx="7343396" cy="59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963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1C026-8A0C-46BF-A806-1FBA7459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4" y="771859"/>
            <a:ext cx="7445732" cy="57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03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B5B30-387B-4302-8A46-DE674863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39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66A7F-3234-487B-B107-594237EF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66" y="674132"/>
            <a:ext cx="7669667" cy="59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8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44318-D255-499D-8144-0FB6F938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596" y="848498"/>
            <a:ext cx="7072808" cy="57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6F01EC-2DC6-4EBF-8194-294F5779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032282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28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00504-F7E4-44C7-B2A4-297954E7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79" y="848498"/>
            <a:ext cx="7296442" cy="56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212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35833-34ED-487D-BEFF-98E1FFF2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335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363073-EDC2-47BA-9A00-51F72209A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79" y="848498"/>
            <a:ext cx="7296442" cy="56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02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97E0D-972F-4841-B709-CCE7FAEF2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61" y="674132"/>
            <a:ext cx="7520677" cy="60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78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3DBBD-3D86-4B5C-B836-260529F1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60" y="848498"/>
            <a:ext cx="7399079" cy="57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983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1FF56-5C5E-4C05-8A2F-6AFA9A49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343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07405-A47E-46EC-989D-B7D88FE0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73" y="848498"/>
            <a:ext cx="7483054" cy="57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27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823D8-9342-4DFD-8B0A-33CD09E9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00" y="674132"/>
            <a:ext cx="7558000" cy="61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46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583A0-56FC-4381-A242-BCDA1E27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79" y="848498"/>
            <a:ext cx="7296442" cy="56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8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FD6AB-13BC-46B2-8739-55D99ED4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sensGal4y[1]w*/w*;UAS-TetxLC(-)/+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4A539A-4443-45D0-8458-E9715487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16" y="848498"/>
            <a:ext cx="7316730" cy="56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243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B9BEE-52B4-4861-8BD0-5CC08331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76" y="674132"/>
            <a:ext cx="7408409" cy="57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054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AEBE6-4D23-4B9B-9BB0-54B481EFD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4306"/>
            <a:ext cx="1216484" cy="983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9126C-9328-8B68-551A-1F92C483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75" y="627965"/>
            <a:ext cx="6194612" cy="5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78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9342A2-1E5B-4F7B-9C2C-473D8153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99" y="848498"/>
            <a:ext cx="7436401" cy="57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502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BC8F1-D4F6-4F36-9805-B02AC30B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206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sensGal4y[1]w*/Y;UAS-TetxLC(tnt)/+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31003-6A2D-48D1-8697-B9D90427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20" y="848498"/>
            <a:ext cx="7576360" cy="58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405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63D7E-4DFB-42CE-9A4D-3F9E3343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1" y="5628179"/>
            <a:ext cx="1438152" cy="1163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41B10-7EB7-D4B9-AE1C-2D9A05E56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761" y="627965"/>
            <a:ext cx="6280477" cy="59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631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4AD825-0234-4DB4-92F6-CE53720D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46" y="848498"/>
            <a:ext cx="7072507" cy="54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66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50A12-D9C4-4A45-AE11-92D792D9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123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sensGal4y[1]w*/w*;UAS-TetxLC(tnt)/+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M45+49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21F3D-BDA5-4A2B-941D-47D59CB0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56" y="848498"/>
            <a:ext cx="7371087" cy="57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13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A3D-6CD8-4902-BDA5-2E8F6753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TNT</a:t>
            </a:r>
          </a:p>
        </p:txBody>
      </p:sp>
    </p:spTree>
    <p:extLst>
      <p:ext uri="{BB962C8B-B14F-4D97-AF65-F5344CB8AC3E}">
        <p14:creationId xmlns:p14="http://schemas.microsoft.com/office/powerpoint/2010/main" val="222864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3364</Words>
  <Application>Microsoft Office PowerPoint</Application>
  <PresentationFormat>Widescreen</PresentationFormat>
  <Paragraphs>291</Paragraphs>
  <Slides>147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1" baseType="lpstr">
      <vt:lpstr>Arial</vt:lpstr>
      <vt:lpstr>Calibri</vt:lpstr>
      <vt:lpstr>Calibri Light</vt:lpstr>
      <vt:lpstr>Office Theme</vt:lpstr>
      <vt:lpstr>sensGal4 Data</vt:lpstr>
      <vt:lpstr>10♂ sensGal4y[1]w*/Y;UAS-TetxLC(-)/+ [12hR:12hD]5&gt;[RR]7 23°C</vt:lpstr>
      <vt:lpstr>10♂ sensGal4y[1]w*/Y;UAS-TetxLC(-)/+ [12hR:12hD]5 23°C</vt:lpstr>
      <vt:lpstr>10♂ sensGal4y[1]w*/Y;UAS-TetxLC(-)/+ [RR]7 23°C</vt:lpstr>
      <vt:lpstr>10♂ sensGal4y[1]w*/Y;UAS-TetxLC(-)/+ [RR]7 23°C</vt:lpstr>
      <vt:lpstr>8♀ sensGal4y[1]w*/w*;UAS-TetxLC(-)/+ [12hR:12hD]5&gt;[RR]7 23°C</vt:lpstr>
      <vt:lpstr>8♀ sensGal4y[1]w*/w*;UAS-TetxLC(-)/+ [12hR:12hD]5 23°C</vt:lpstr>
      <vt:lpstr>8♀ sensGal4y[1]w*/w*;UAS-TetxLC(-)/+ [RR]7 23°C</vt:lpstr>
      <vt:lpstr>8♀ sensGal4y[1]w*/w*;UAS-TetxLC(-)/+ [RR]7 23°C</vt:lpstr>
      <vt:lpstr>9♂ sensGal4y[1]w*/Y;UAS-TetxLC(-)/+ [12hR:12hD]5&gt;[RR]7 23°C</vt:lpstr>
      <vt:lpstr>9♂ sensGal4y[1]w*/Y;UAS-TetxLC(-)/+ [12hR:12hD]5 23°C</vt:lpstr>
      <vt:lpstr>9♂ sensGal4y[1]w*/Y;UAS-TetxLC(-)/+ [RR]7 23°C</vt:lpstr>
      <vt:lpstr>9♂ sensGal4y[1]w*/Y;UAS-TetxLC(-)/+ [RR]7 23°C</vt:lpstr>
      <vt:lpstr>11♀ sensGal4y[1]w*/w*;UAS-TetxLC(-)/+ [12hR:12hD]5&gt;[RR]7 23°C</vt:lpstr>
      <vt:lpstr>11♀ sensGal4y[1]w*/w*;UAS-TetxLC(-)/+ [12hR:12hD]5 23°C</vt:lpstr>
      <vt:lpstr>11♀ sensGal4y[1]w*/w*;UAS-TetxLC(-)/+ [RR]7 23°C</vt:lpstr>
      <vt:lpstr>11♀ sensGal4y[1]w*/w*;UAS-TetxLC(-)/+ [RR]7 23°C</vt:lpstr>
      <vt:lpstr>19♂ sensGal4y[1]w*/Y;UAS-TetxLC(-)/+ [12hR:12hD]5&gt;[RR]7 23°C</vt:lpstr>
      <vt:lpstr>19♂ sensGal4y[1]w*/Y;UAS-TetxLC(-)/+ [12hR:12hD]5 23°C</vt:lpstr>
      <vt:lpstr>19♂ sensGal4y[1]w*/Y;UAS-TetxLC(-)/+ [RR]7 23°C</vt:lpstr>
      <vt:lpstr>19♂ sensGal4y[1]w*/Y;UAS-TetxLC(-)/+ [RR]7 23°C</vt:lpstr>
      <vt:lpstr>19♀ sensGal4y[1]w*/w*;UAS-TetxLC(-)/+ [12hR:12hD]5&gt;[RR]7 23°C</vt:lpstr>
      <vt:lpstr>19♀ sensGal4y[1]w*/w*;UAS-TetxLC(-)/+ [12hR:12hD]5 23°C</vt:lpstr>
      <vt:lpstr>19♀ sensGal4y[1]w*/w*;UAS-TetxLC(-)/+ [RR]7 23°C</vt:lpstr>
      <vt:lpstr>19♀ sensGal4y[1]w*/w*;UAS-TetxLC(-)/+ [RR]7 23°C</vt:lpstr>
      <vt:lpstr>6♂ sensGal4y[1]w*/Y;UAS-TetxLC(-)/+ [12hL:12hD]5&gt;[DD]7 23°C</vt:lpstr>
      <vt:lpstr>6♂ sensGal4y[1]w*/Y;UAS-TetxLC(-)/+ [12hL:12hD]5 23°C</vt:lpstr>
      <vt:lpstr>6♂ sensGal4y[1]w*/Y;UAS-TetxLC(-)/+ [DD]7 23°C</vt:lpstr>
      <vt:lpstr>6♂ sensGal4y[1]w*/Y;UAS-TetxLC(-)/+ [DD]7 23°C</vt:lpstr>
      <vt:lpstr>3♀ sensGal4y[1]w*/w*;UAS-TetxLC(-)/+ [12hL:12hD]5&gt;[DD]7 23°C</vt:lpstr>
      <vt:lpstr>3♀ sensGal4y[1]w*/w*;UAS-TetxLC(-)/+ [12hL:12hD]5 23°C</vt:lpstr>
      <vt:lpstr>3♀ sensGal4y[1]w*/w*;UAS-TetxLC(-)/+ [DD]7 23°C</vt:lpstr>
      <vt:lpstr>3♀ sensGal4y[1]w*/w*;UAS-TetxLC(-)/+ [DD]7 23°C</vt:lpstr>
      <vt:lpstr>7♂ sensGal4y[1]w*/Y;UAS-TetxLC(-)/+ [12hL:12hD]5&gt;[DD]7 23°C</vt:lpstr>
      <vt:lpstr>7♂ sensGal4y[1]w*/Y;UAS-TetxLC(-)/+ [12hL:12hD]5 23°C</vt:lpstr>
      <vt:lpstr>7♂ sensGal4y[1]w*/Y;UAS-TetxLC(-)/+ [DD]7 23°C</vt:lpstr>
      <vt:lpstr>7♂ sensGal4y[1]w*/Y;UAS-TetxLC(-)/+ [DD]7 23°C</vt:lpstr>
      <vt:lpstr>7♀ sensGal4y[1]w*/w*;UAS-TetxLC(-)/+ [12hL:12hD]5&gt;[DD]7 23°C</vt:lpstr>
      <vt:lpstr>7♀ sensGal4y[1]w*/w*;UAS-TetxLC(-)/+ [12hL:12hD]5 23°C</vt:lpstr>
      <vt:lpstr>7♀ sensGal4y[1]w*/w*;UAS-TetxLC(-)/+ [DD]7 23°C</vt:lpstr>
      <vt:lpstr>7♀ sensGal4y[1]w*/w*;UAS-TetxLC(-)/+ [DD]7 23°C</vt:lpstr>
      <vt:lpstr>13♂ sensGal4y[1]w*/Y;UAS-TetxLC(-)/+ [12hL:12hD]5&gt;[DD]7 23°C</vt:lpstr>
      <vt:lpstr>7♂ sensGal4y[1]w*/Y;UAS-TetxLC(-)/+ [12hL:12hD]5 23°C</vt:lpstr>
      <vt:lpstr>7♂ sensGal4y[1]w*/Y;UAS-TetxLC(-)/+ [DD]7 23°C</vt:lpstr>
      <vt:lpstr>7♂ sensGal4y[1]w*/Y;UAS-TetxLC(-)/+ [DD]7 23°C</vt:lpstr>
      <vt:lpstr>10♀ sensGal4y[1]w*/w*;UAS-TetxLC(-)/+ [12hL:12hD]5&gt;[DD]7 23°C</vt:lpstr>
      <vt:lpstr>10♀ sensGal4y[1]w*/w*;UAS-TetxLC(-)/+ [12hL:12hD]5 23°C</vt:lpstr>
      <vt:lpstr>10♀ sensGal4y[1]w*/w*;UAS-TetxLC(-)/+ [DD]7 23°C</vt:lpstr>
      <vt:lpstr>10♀ sensGal4y[1]w*/w*;UAS-TetxLC(-)/+ [DD]7 23°C</vt:lpstr>
      <vt:lpstr>tnt</vt:lpstr>
      <vt:lpstr>4♂ sensGal4y[1]w*/Y;UAS-TetxLC(tnt)/+ [12hL:12hD]5&gt;[DD]7 23°C</vt:lpstr>
      <vt:lpstr>4♂ sensGal4y[1]w*/Y;UAS-TetxLC(tnt)/+ [12hL:12hD]5 23°C</vt:lpstr>
      <vt:lpstr>4♂ sensGal4y[1]w*/Y;UAS-TetxLC(tnt)/+ [DD]7 23°C</vt:lpstr>
      <vt:lpstr>4♂ sensGal4y[1]w*/Y;UAS-TetxLC(tnt)/+ [DD]7 23°C</vt:lpstr>
      <vt:lpstr>4♀ sensGal4y[1]w*/w*;UAS-TetxLC(tnt)/+ [12hL:12hD]5&gt;[DD]7 23°C</vt:lpstr>
      <vt:lpstr>4♀ sensGal4y[1]w*/w*;UAS-TetxLC(tnt)/+ [12hL:12hD]5 23°C</vt:lpstr>
      <vt:lpstr>4♀ sensGal4y[1]w*/w*;UAS-TetxLC(tnt)/+ [DD]7 23°C</vt:lpstr>
      <vt:lpstr>4♀ sensGal4y[1]w*/w*;UAS-TetxLC(tnt)/+ [DD]7 23°C</vt:lpstr>
      <vt:lpstr>11♂ sensGal4y[1]w*/Y;UAS-TetxLC(tnt)/+ [12hL:12hD]5&gt;[DD]7 23°C</vt:lpstr>
      <vt:lpstr>11♂ sensGal4y[1]w*/Y;UAS-TetxLC(tnt)/+ [12hL:12hD]5 23°C</vt:lpstr>
      <vt:lpstr>11♂ sensGal4y[1]w*/Y;UAS-TetxLC(tnt)/+ [DD]7 23°C</vt:lpstr>
      <vt:lpstr>11♂ sensGal4y[1]w*/Y;UAS-TetxLC(tnt)/+ [DD]7 23°C</vt:lpstr>
      <vt:lpstr>12♀ sensGal4y[1]w*/w*;UAS-TetxLC(tnt)/+ [12hL:12hD]5&gt;[DD]7 23°C</vt:lpstr>
      <vt:lpstr>12♀ sensGal4y[1]w*/w*;UAS-TetxLC(tnt)/+ [12hL:12hD]5 23°C</vt:lpstr>
      <vt:lpstr>12♀ sensGal4y[1]w*/w*;UAS-TetxLC(tnt)/+ [DD]7 23°C</vt:lpstr>
      <vt:lpstr>12♀ sensGal4y[1]w*/w*;UAS-TetxLC(tnt)/+ [DD]7 23°C</vt:lpstr>
      <vt:lpstr>15♂ sensGal4y[1]w*/Y;UAS-TetxLC(tnt)/+ [12hL:12hD]5&gt;[DD]7 23°C</vt:lpstr>
      <vt:lpstr>15♂ sensGal4y[1]w*/Y;UAS-TetxLC(tnt)/+ [12hL:12hD]5 23°C</vt:lpstr>
      <vt:lpstr>15♂ sensGal4y[1]w*/Y;UAS-TetxLC(tnt)/+ [DD]7 23°C</vt:lpstr>
      <vt:lpstr>15♂ sensGal4y[1]w*/Y;UAS-TetxLC(tnt)/+ [DD]7 23°C</vt:lpstr>
      <vt:lpstr>16♀ sensGal4y[1]w*/w*;UAS-TetxLC(tnt)/+ [12hL:12hD]5&gt;[DD]7 23°C</vt:lpstr>
      <vt:lpstr>16♀ sensGal4y[1]w*/w*;UAS-TetxLC(tnt)/+ [12hL:12hD]5 23°C</vt:lpstr>
      <vt:lpstr>16♀ sensGal4y[1]w*/w*;UAS-TetxLC(tnt)/+ [DD]7 23°C</vt:lpstr>
      <vt:lpstr>16♀ sensGal4y[1]w*/w*;UAS-TetxLC(tnt)/+ [DD]7 23°C</vt:lpstr>
      <vt:lpstr>8♂ sensGal4y[1]w*/Y;UAS-TetxLC(tnt)/+ [12hR:12hD]5&gt;[RR]7 23°C</vt:lpstr>
      <vt:lpstr>8♂ sensGal4y[1]w*/Y;UAS-TetxLC(tnt)/+ [12hR:12hD]5 23°C</vt:lpstr>
      <vt:lpstr>8♂ sensGal4y[1]w*/Y;UAS-TetxLC(tnt)/+ [RR]7 23°C</vt:lpstr>
      <vt:lpstr>8♂ sensGal4y[1]w*/Y;UAS-TetxLC(tnt)/+ [RR]7 23°C</vt:lpstr>
      <vt:lpstr>10♀ sensGal4y[1]w*/w*;UAS-TetxLC(tnt)/+ [12hR:12hD]5&gt;[RR]7 23°C</vt:lpstr>
      <vt:lpstr>10♀ sensGal4y[1]w*/w*;UAS-TetxLC(tnt)/+ [12hR:12hD]5 23°C</vt:lpstr>
      <vt:lpstr>10♀ sensGal4y[1]w*/w*;UAS-TetxLC(tnt)/+ [RR]7 23°C</vt:lpstr>
      <vt:lpstr>10♀ sensGal4y[1]w*/w*;UAS-TetxLC(tnt)/+ [RR]7 23°C</vt:lpstr>
      <vt:lpstr>9♂ sensGal4y[1]w*/Y;UAS-TetxLC(tnt)/+ [12hR:12hD]5&gt;[RR]7 23°C</vt:lpstr>
      <vt:lpstr>9♂ sensGal4y[1]w*/Y;UAS-TetxLC(tnt)/+ [12hR:12hD]5 23°C</vt:lpstr>
      <vt:lpstr>9♂ sensGal4y[1]w*/Y;UAS-TetxLC(tnt)/+ [RR]7 23°C</vt:lpstr>
      <vt:lpstr>9♂ sensGal4y[1]w*/Y;UAS-TetxLC(tnt)/+ [RR]7 23°C</vt:lpstr>
      <vt:lpstr>13♀ sensGal4y[1]w*/w*;UAS-TetxLC(tnt)/+ [12hR:12hD]5&gt;[RR]7 23°C</vt:lpstr>
      <vt:lpstr>13♀ sensGal4y[1]w*/w*;UAS-TetxLC(tnt)/+ [12hR:12hD]5 23°C</vt:lpstr>
      <vt:lpstr>13♀ sensGal4y[1]w*/w*;UAS-TetxLC(tnt)/+ [RR]7 23°C</vt:lpstr>
      <vt:lpstr>13♀ sensGal4y[1]w*/w*;UAS-TetxLC(tnt)/+ [RR]7 23°C</vt:lpstr>
      <vt:lpstr>17♂ sensGal4y[1]w*/Y;UAS-TetxLC(tnt)/+ [12hR:12hD]5&gt;[RR]7 23°C</vt:lpstr>
      <vt:lpstr>17♂ sensGal4y[1]w*/Y;UAS-TetxLC(tnt)/+ [12hR:12hD]5 23°C</vt:lpstr>
      <vt:lpstr>17♂ sensGal4y[1]w*/Y;UAS-TetxLC(tnt)/+ [RR]7 23°C</vt:lpstr>
      <vt:lpstr>17♂ sensGal4y[1]w*/Y;UAS-TetxLC(tnt)/+ [RR]7 23°C</vt:lpstr>
      <vt:lpstr>23♀ sensGal4y[1]w*/w*;UAS-TetxLC(tnt)/+ [12hR:12hD]5&gt;[RR]7 23°C</vt:lpstr>
      <vt:lpstr>23♀ sensGal4y[1]w*/w*;UAS-TetxLC(tnt)/+ [12hR:12hD]5 23°C</vt:lpstr>
      <vt:lpstr>23♀ sensGal4y[1]w*/w*;UAS-TetxLC(tnt)/+ [RR]7 23°C</vt:lpstr>
      <vt:lpstr>23♀ sensGal4y[1]w*/w*;UAS-TetxLC(tnt)/+ [RR]7 23°C</vt:lpstr>
      <vt:lpstr>TNT</vt:lpstr>
      <vt:lpstr>6♂ sensGal4y[1]w*/Y;UAS-TetxLC(TNT)/+ [12hL:12hD]5&gt;[DD]7 23°C</vt:lpstr>
      <vt:lpstr>6♂ sensGal4y[1]w*/Y;UAS-TetxLC(TNT)/+ [12hL:12hD]5 23°C</vt:lpstr>
      <vt:lpstr>6♂ sensGal4y[1]w*/Y;UAS-TetxLC(TNT)/+ [DD]7 23°C</vt:lpstr>
      <vt:lpstr>6♂ sensGal4y[1]w*/Y;UAS-TetxLC(TNT)/+ [DD]7 23°C</vt:lpstr>
      <vt:lpstr>5♀ sensGal4y[1]w*/w*;UAS-TetxLC(TNT)/+ [12hL:12hD]5&gt;[DD]7 23°C</vt:lpstr>
      <vt:lpstr>5♀ sensGal4y[1]w*/w*;UAS-TetxLC(TNT)/+ [12hL:12hD]5 23°C</vt:lpstr>
      <vt:lpstr>5♀ sensGal4y[1]w*/w*;UAS-TetxLC(TNT)/+ [DD]7 23°C</vt:lpstr>
      <vt:lpstr>5♀ sensGal4y[1]w*/w*;UAS-TetxLC(TNT)/+ [DD]7 23°C</vt:lpstr>
      <vt:lpstr>5♂ sensGal4y[1]w*/Y;UAS-TetxLC(TNT)/+ [12hL:12hD]5&gt;[DD]7 23°C</vt:lpstr>
      <vt:lpstr>5♂ sensGal4y[1]w*/Y;UAS-TetxLC(TNT)/+ [12hL:12hD]5 23°C</vt:lpstr>
      <vt:lpstr>5♂ sensGal4y[1]w*/Y;UAS-TetxLC(TNT)/+ [DD]7 23°C</vt:lpstr>
      <vt:lpstr>5♂ sensGal4y[1]w*/Y;UAS-TetxLC(TNT)/+ [DD]7 23°C</vt:lpstr>
      <vt:lpstr>8♀ sensGal4y[1]w*/w*;UAS-TetxLC(TNT)/+ [12hL:12hD]5&gt;[DD]7 23°C</vt:lpstr>
      <vt:lpstr>8♀ sensGal4y[1]w*/w*;UAS-TetxLC(TNT)/+ [12hL:12hD]5 23°C</vt:lpstr>
      <vt:lpstr>8♀ sensGal4y[1]w*/w*;UAS-TetxLC(TNT)/+ [DD]7 23°C</vt:lpstr>
      <vt:lpstr>8♀ sensGal4y[1]w*/w*;UAS-TetxLC(TNT)/+ [DD]7 23°C</vt:lpstr>
      <vt:lpstr>11♂ sensGal4y[1]w*/Y;UAS-TetxLC(TNT)/+ [12hL:12hD]5&gt;[DD]7 23°C</vt:lpstr>
      <vt:lpstr>11♂ sensGal4y[1]w*/Y;UAS-TetxLC(TNT)/+ [12hL:12hD]5 23°C</vt:lpstr>
      <vt:lpstr>11♂ sensGal4y[1]w*/Y;UAS-TetxLC(TNT)/+ [DD]7 23°C</vt:lpstr>
      <vt:lpstr>11♂ sensGal4y[1]w*/Y;UAS-TetxLC(TNT)/+ [DD]7 23°C</vt:lpstr>
      <vt:lpstr>13♀ sensGal4y[1]w*/w*;UAS-TetxLC(TNT)/+ [12hL:12hD]5&gt;[DD]7 23°C</vt:lpstr>
      <vt:lpstr>13♀ sensGal4y[1]w*/w*;UAS-TetxLC(TNT)/+ [12hL:12hD]5 23°C</vt:lpstr>
      <vt:lpstr>13♀ sensGal4y[1]w*/w*;UAS-TetxLC(TNT)/+ [DD]7 23°C</vt:lpstr>
      <vt:lpstr>13♀ sensGal4y[1]w*/w*;UAS-TetxLC(TNT)/+ [DD]7 23°C</vt:lpstr>
      <vt:lpstr>9♂ sensGal4y[1]w*/Y;UAS-TetxLC(TNT)/+ [12hR:12hD]5&gt;[RR]7 23°C</vt:lpstr>
      <vt:lpstr>9♂ sensGal4y[1]w*/Y;UAS-TetxLC(TNT)/+ [12hR:12hD]5 23°C</vt:lpstr>
      <vt:lpstr>9♂ sensGal4y[1]w*/Y;UAS-TetxLC(TNT)/+ [RR]7 23°C</vt:lpstr>
      <vt:lpstr>9♂ sensGal4y[1]w*/Y;UAS-TetxLC(TNT)/+ [RR]7 23°C</vt:lpstr>
      <vt:lpstr>5♀ sensGal4y[1]w*/w*;UAS-TetxLC(TNT)/+ [12hR:12hD]5&gt;[RR]7 23°C</vt:lpstr>
      <vt:lpstr>5♀ sensGal4y[1]w*/w*;UAS-TetxLC(TNT)/+ [12hR:12hD]5 23°C</vt:lpstr>
      <vt:lpstr>5♀ sensGal4y[1]w*/w*;UAS-TetxLC(TNT)/+ [RR]7 23°C</vt:lpstr>
      <vt:lpstr>5♀ sensGal4y[1]w*/w*;UAS-TetxLC(TNT)/+ [RR]7 23°C</vt:lpstr>
      <vt:lpstr>8♂ sensGal4y[1]w*/Y;UAS-TetxLC(TNT)/+ [12hR:12hD]5&gt;[RR]7 23°C</vt:lpstr>
      <vt:lpstr>8♂ sensGal4y[1]w*/Y;UAS-TetxLC(TNT)/+ [12hR:12hD]5 23°C</vt:lpstr>
      <vt:lpstr>8♂ sensGal4y[1]w*/Y;UAS-TetxLC(TNT)/+ [RR]7 23°C</vt:lpstr>
      <vt:lpstr>8♂ sensGal4y[1]w*/Y;UAS-TetxLC(TNT)/+ [RR]7 23°C</vt:lpstr>
      <vt:lpstr>13♀ sensGal4y[1]w*/w*;UAS-TetxLC(TNT)/+ [12hR:12hD]5&gt;[RR]7 23°C</vt:lpstr>
      <vt:lpstr>13♀ sensGal4y[1]w*/w*;UAS-TetxLC(TNT)/+ [12hR:12hD]5 23°C</vt:lpstr>
      <vt:lpstr>13♀ sensGal4y[1]w*/w*;UAS-TetxLC(TNT)/+ [RR]7 23°C</vt:lpstr>
      <vt:lpstr>13♀ sensGal4y[1]w*/w*;UAS-TetxLC(TNT)/+ [RR]7 23°C</vt:lpstr>
      <vt:lpstr>17♂ sensGal4y[1]w*/Y;UAS-TetxLC(TNT)/+ [12hR:12hD]5&gt;[RR]7 23°C</vt:lpstr>
      <vt:lpstr>17♂ sensGal4y[1]w*/Y;UAS-TetxLC(TNT)/+ [12hR:12hD]5 23°C</vt:lpstr>
      <vt:lpstr>17♂ sensGal4y[1]w*/Y;UAS-TetxLC(TNT)/+ [RR]7 23°C</vt:lpstr>
      <vt:lpstr>17♂ sensGal4y[1]w*/Y;UAS-TetxLC(TNT)/+ [RR]7 23°C</vt:lpstr>
      <vt:lpstr>18♀ sensGal4y[1]w*/w*;UAS-TetxLC(TNT)/+ [12hR:12hD]5&gt;[RR]7 23°C</vt:lpstr>
      <vt:lpstr>18♀ sensGal4y[1]w*/w*;UAS-TetxLC(TNT)/+ [12hR:12hD]5 23°C</vt:lpstr>
      <vt:lpstr>18♀ sensGal4y[1]w*/w*;UAS-TetxLC(TNT)/+ [RR]7 23°C</vt:lpstr>
      <vt:lpstr>18♀ sensGal4y[1]w*/w*;UAS-TetxLC(TNT)/+ [RR]7 23°C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sensGal4 Data</dc:title>
  <dc:creator>Mike Price</dc:creator>
  <cp:lastModifiedBy>Mike Price</cp:lastModifiedBy>
  <cp:revision>29</cp:revision>
  <dcterms:created xsi:type="dcterms:W3CDTF">2021-02-16T20:31:10Z</dcterms:created>
  <dcterms:modified xsi:type="dcterms:W3CDTF">2024-04-26T17:31:00Z</dcterms:modified>
</cp:coreProperties>
</file>