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233" r:id="rId2"/>
    <p:sldId id="459" r:id="rId3"/>
    <p:sldId id="460" r:id="rId4"/>
    <p:sldId id="461" r:id="rId5"/>
    <p:sldId id="462" r:id="rId6"/>
    <p:sldId id="463" r:id="rId7"/>
    <p:sldId id="464" r:id="rId8"/>
    <p:sldId id="465" r:id="rId9"/>
    <p:sldId id="466" r:id="rId10"/>
    <p:sldId id="467" r:id="rId11"/>
    <p:sldId id="468" r:id="rId12"/>
    <p:sldId id="469" r:id="rId13"/>
    <p:sldId id="470" r:id="rId14"/>
    <p:sldId id="471" r:id="rId15"/>
    <p:sldId id="472" r:id="rId16"/>
    <p:sldId id="473" r:id="rId17"/>
    <p:sldId id="474" r:id="rId18"/>
    <p:sldId id="948" r:id="rId19"/>
    <p:sldId id="949" r:id="rId20"/>
    <p:sldId id="950" r:id="rId21"/>
    <p:sldId id="951" r:id="rId22"/>
    <p:sldId id="952" r:id="rId23"/>
    <p:sldId id="953" r:id="rId24"/>
    <p:sldId id="954" r:id="rId25"/>
    <p:sldId id="955" r:id="rId26"/>
    <p:sldId id="956" r:id="rId27"/>
    <p:sldId id="957" r:id="rId28"/>
    <p:sldId id="958" r:id="rId29"/>
    <p:sldId id="959" r:id="rId30"/>
    <p:sldId id="960" r:id="rId31"/>
    <p:sldId id="961" r:id="rId32"/>
    <p:sldId id="962" r:id="rId33"/>
    <p:sldId id="963" r:id="rId34"/>
    <p:sldId id="1061" r:id="rId35"/>
    <p:sldId id="1062" r:id="rId36"/>
    <p:sldId id="1063" r:id="rId37"/>
    <p:sldId id="1064" r:id="rId38"/>
    <p:sldId id="1065" r:id="rId39"/>
    <p:sldId id="1066" r:id="rId40"/>
    <p:sldId id="1067" r:id="rId41"/>
    <p:sldId id="1068" r:id="rId42"/>
    <p:sldId id="1069" r:id="rId43"/>
    <p:sldId id="1070" r:id="rId44"/>
    <p:sldId id="1071" r:id="rId45"/>
    <p:sldId id="1072" r:id="rId46"/>
    <p:sldId id="1073" r:id="rId47"/>
    <p:sldId id="1074" r:id="rId48"/>
    <p:sldId id="1075" r:id="rId49"/>
    <p:sldId id="1076" r:id="rId50"/>
    <p:sldId id="419" r:id="rId51"/>
    <p:sldId id="420" r:id="rId52"/>
    <p:sldId id="421" r:id="rId53"/>
    <p:sldId id="422" r:id="rId54"/>
    <p:sldId id="423" r:id="rId55"/>
    <p:sldId id="424" r:id="rId56"/>
    <p:sldId id="425" r:id="rId57"/>
    <p:sldId id="426" r:id="rId58"/>
    <p:sldId id="411" r:id="rId59"/>
    <p:sldId id="412" r:id="rId60"/>
    <p:sldId id="413" r:id="rId61"/>
    <p:sldId id="414" r:id="rId62"/>
    <p:sldId id="415" r:id="rId63"/>
    <p:sldId id="416" r:id="rId64"/>
    <p:sldId id="417" r:id="rId65"/>
    <p:sldId id="418" r:id="rId66"/>
    <p:sldId id="475" r:id="rId67"/>
    <p:sldId id="476" r:id="rId68"/>
    <p:sldId id="477" r:id="rId69"/>
    <p:sldId id="478" r:id="rId70"/>
    <p:sldId id="479" r:id="rId71"/>
    <p:sldId id="480" r:id="rId72"/>
    <p:sldId id="481" r:id="rId73"/>
    <p:sldId id="482" r:id="rId74"/>
    <p:sldId id="483" r:id="rId75"/>
    <p:sldId id="484" r:id="rId76"/>
    <p:sldId id="485" r:id="rId77"/>
    <p:sldId id="486" r:id="rId78"/>
    <p:sldId id="487" r:id="rId79"/>
    <p:sldId id="488" r:id="rId80"/>
    <p:sldId id="489" r:id="rId81"/>
    <p:sldId id="490" r:id="rId82"/>
    <p:sldId id="427" r:id="rId83"/>
    <p:sldId id="428" r:id="rId84"/>
    <p:sldId id="429" r:id="rId85"/>
    <p:sldId id="430" r:id="rId86"/>
    <p:sldId id="431" r:id="rId87"/>
    <p:sldId id="432" r:id="rId88"/>
    <p:sldId id="433" r:id="rId89"/>
    <p:sldId id="434" r:id="rId90"/>
    <p:sldId id="435" r:id="rId91"/>
    <p:sldId id="436" r:id="rId92"/>
    <p:sldId id="437" r:id="rId93"/>
    <p:sldId id="438" r:id="rId94"/>
    <p:sldId id="439" r:id="rId95"/>
    <p:sldId id="440" r:id="rId96"/>
    <p:sldId id="441" r:id="rId97"/>
    <p:sldId id="442" r:id="rId98"/>
    <p:sldId id="491" r:id="rId99"/>
    <p:sldId id="492" r:id="rId100"/>
    <p:sldId id="493" r:id="rId101"/>
    <p:sldId id="494" r:id="rId102"/>
    <p:sldId id="495" r:id="rId103"/>
    <p:sldId id="496" r:id="rId104"/>
    <p:sldId id="497" r:id="rId105"/>
    <p:sldId id="498" r:id="rId106"/>
    <p:sldId id="499" r:id="rId107"/>
    <p:sldId id="500" r:id="rId108"/>
    <p:sldId id="501" r:id="rId109"/>
    <p:sldId id="502" r:id="rId110"/>
    <p:sldId id="503" r:id="rId111"/>
    <p:sldId id="504" r:id="rId112"/>
    <p:sldId id="505" r:id="rId113"/>
    <p:sldId id="506" r:id="rId114"/>
    <p:sldId id="700" r:id="rId115"/>
    <p:sldId id="701" r:id="rId116"/>
    <p:sldId id="702" r:id="rId117"/>
    <p:sldId id="703" r:id="rId118"/>
    <p:sldId id="704" r:id="rId119"/>
    <p:sldId id="705" r:id="rId120"/>
    <p:sldId id="706" r:id="rId121"/>
    <p:sldId id="707" r:id="rId122"/>
    <p:sldId id="1029" r:id="rId123"/>
    <p:sldId id="1030" r:id="rId124"/>
    <p:sldId id="1031" r:id="rId125"/>
    <p:sldId id="1032" r:id="rId126"/>
    <p:sldId id="1033" r:id="rId127"/>
    <p:sldId id="1034" r:id="rId128"/>
    <p:sldId id="1035" r:id="rId129"/>
    <p:sldId id="1036" r:id="rId130"/>
    <p:sldId id="1037" r:id="rId131"/>
    <p:sldId id="1038" r:id="rId132"/>
    <p:sldId id="1039" r:id="rId133"/>
    <p:sldId id="1040" r:id="rId134"/>
    <p:sldId id="1041" r:id="rId135"/>
    <p:sldId id="1042" r:id="rId136"/>
    <p:sldId id="1043" r:id="rId137"/>
    <p:sldId id="1044" r:id="rId138"/>
    <p:sldId id="772" r:id="rId139"/>
    <p:sldId id="773" r:id="rId140"/>
    <p:sldId id="774" r:id="rId141"/>
    <p:sldId id="775" r:id="rId142"/>
    <p:sldId id="776" r:id="rId143"/>
    <p:sldId id="777" r:id="rId144"/>
    <p:sldId id="778" r:id="rId145"/>
    <p:sldId id="779" r:id="rId146"/>
    <p:sldId id="852" r:id="rId147"/>
    <p:sldId id="853" r:id="rId148"/>
    <p:sldId id="854" r:id="rId149"/>
    <p:sldId id="855" r:id="rId150"/>
    <p:sldId id="856" r:id="rId151"/>
    <p:sldId id="857" r:id="rId152"/>
    <p:sldId id="858" r:id="rId153"/>
    <p:sldId id="859" r:id="rId154"/>
    <p:sldId id="860" r:id="rId155"/>
    <p:sldId id="861" r:id="rId156"/>
    <p:sldId id="862" r:id="rId157"/>
    <p:sldId id="863" r:id="rId158"/>
    <p:sldId id="864" r:id="rId159"/>
    <p:sldId id="865" r:id="rId160"/>
    <p:sldId id="866" r:id="rId161"/>
    <p:sldId id="867" r:id="rId162"/>
    <p:sldId id="868" r:id="rId163"/>
    <p:sldId id="869" r:id="rId164"/>
    <p:sldId id="870" r:id="rId165"/>
    <p:sldId id="871" r:id="rId166"/>
    <p:sldId id="872" r:id="rId167"/>
    <p:sldId id="873" r:id="rId168"/>
    <p:sldId id="874" r:id="rId169"/>
    <p:sldId id="875" r:id="rId170"/>
    <p:sldId id="876" r:id="rId171"/>
    <p:sldId id="877" r:id="rId172"/>
    <p:sldId id="878" r:id="rId173"/>
    <p:sldId id="879" r:id="rId174"/>
    <p:sldId id="880" r:id="rId175"/>
    <p:sldId id="881" r:id="rId176"/>
    <p:sldId id="882" r:id="rId177"/>
    <p:sldId id="883" r:id="rId178"/>
    <p:sldId id="884" r:id="rId179"/>
    <p:sldId id="885" r:id="rId180"/>
    <p:sldId id="886" r:id="rId181"/>
    <p:sldId id="887" r:id="rId182"/>
    <p:sldId id="888" r:id="rId183"/>
    <p:sldId id="889" r:id="rId184"/>
    <p:sldId id="890" r:id="rId185"/>
    <p:sldId id="891" r:id="rId186"/>
    <p:sldId id="900" r:id="rId187"/>
    <p:sldId id="901" r:id="rId188"/>
    <p:sldId id="902" r:id="rId189"/>
    <p:sldId id="903" r:id="rId190"/>
    <p:sldId id="904" r:id="rId191"/>
    <p:sldId id="905" r:id="rId192"/>
    <p:sldId id="906" r:id="rId193"/>
    <p:sldId id="907" r:id="rId194"/>
    <p:sldId id="892" r:id="rId195"/>
    <p:sldId id="893" r:id="rId196"/>
    <p:sldId id="894" r:id="rId197"/>
    <p:sldId id="895" r:id="rId198"/>
    <p:sldId id="896" r:id="rId199"/>
    <p:sldId id="897" r:id="rId200"/>
    <p:sldId id="898" r:id="rId201"/>
    <p:sldId id="899" r:id="rId202"/>
    <p:sldId id="908" r:id="rId203"/>
    <p:sldId id="909" r:id="rId204"/>
    <p:sldId id="910" r:id="rId205"/>
    <p:sldId id="911" r:id="rId206"/>
    <p:sldId id="912" r:id="rId207"/>
    <p:sldId id="913" r:id="rId208"/>
    <p:sldId id="914" r:id="rId209"/>
    <p:sldId id="915" r:id="rId210"/>
    <p:sldId id="916" r:id="rId211"/>
    <p:sldId id="917" r:id="rId212"/>
    <p:sldId id="918" r:id="rId213"/>
    <p:sldId id="919" r:id="rId214"/>
    <p:sldId id="920" r:id="rId215"/>
    <p:sldId id="921" r:id="rId216"/>
    <p:sldId id="922" r:id="rId217"/>
    <p:sldId id="923" r:id="rId218"/>
    <p:sldId id="924" r:id="rId219"/>
    <p:sldId id="925" r:id="rId220"/>
    <p:sldId id="926" r:id="rId221"/>
    <p:sldId id="927" r:id="rId222"/>
    <p:sldId id="928" r:id="rId223"/>
    <p:sldId id="929" r:id="rId224"/>
    <p:sldId id="930" r:id="rId225"/>
    <p:sldId id="931" r:id="rId226"/>
    <p:sldId id="980" r:id="rId227"/>
    <p:sldId id="981" r:id="rId228"/>
    <p:sldId id="982" r:id="rId229"/>
    <p:sldId id="983" r:id="rId230"/>
    <p:sldId id="984" r:id="rId231"/>
    <p:sldId id="985" r:id="rId232"/>
    <p:sldId id="986" r:id="rId233"/>
    <p:sldId id="987" r:id="rId234"/>
    <p:sldId id="988" r:id="rId235"/>
    <p:sldId id="989" r:id="rId236"/>
    <p:sldId id="990" r:id="rId237"/>
    <p:sldId id="991" r:id="rId238"/>
    <p:sldId id="992" r:id="rId239"/>
    <p:sldId id="993" r:id="rId240"/>
    <p:sldId id="994" r:id="rId241"/>
    <p:sldId id="995" r:id="rId242"/>
    <p:sldId id="1201" r:id="rId243"/>
    <p:sldId id="1202" r:id="rId244"/>
    <p:sldId id="1203" r:id="rId245"/>
    <p:sldId id="1204" r:id="rId246"/>
    <p:sldId id="1205" r:id="rId247"/>
    <p:sldId id="1206" r:id="rId248"/>
    <p:sldId id="1207" r:id="rId249"/>
    <p:sldId id="1208" r:id="rId250"/>
    <p:sldId id="1209" r:id="rId251"/>
    <p:sldId id="1210" r:id="rId252"/>
    <p:sldId id="1211" r:id="rId253"/>
    <p:sldId id="1212" r:id="rId254"/>
    <p:sldId id="1213" r:id="rId255"/>
    <p:sldId id="1214" r:id="rId256"/>
    <p:sldId id="1215" r:id="rId257"/>
    <p:sldId id="1216" r:id="rId258"/>
    <p:sldId id="996" r:id="rId259"/>
    <p:sldId id="997" r:id="rId260"/>
    <p:sldId id="998" r:id="rId261"/>
    <p:sldId id="999" r:id="rId262"/>
    <p:sldId id="1000" r:id="rId263"/>
    <p:sldId id="1001" r:id="rId264"/>
    <p:sldId id="1002" r:id="rId265"/>
    <p:sldId id="1003" r:id="rId266"/>
    <p:sldId id="1004" r:id="rId267"/>
    <p:sldId id="1005" r:id="rId268"/>
    <p:sldId id="1006" r:id="rId269"/>
    <p:sldId id="1007" r:id="rId270"/>
    <p:sldId id="1008" r:id="rId271"/>
    <p:sldId id="1009" r:id="rId272"/>
    <p:sldId id="1010" r:id="rId273"/>
    <p:sldId id="1011" r:id="rId274"/>
    <p:sldId id="1137" r:id="rId275"/>
    <p:sldId id="1138" r:id="rId276"/>
    <p:sldId id="1139" r:id="rId277"/>
    <p:sldId id="1140" r:id="rId278"/>
    <p:sldId id="1141" r:id="rId279"/>
    <p:sldId id="1142" r:id="rId280"/>
    <p:sldId id="1143" r:id="rId281"/>
    <p:sldId id="1144" r:id="rId282"/>
    <p:sldId id="1169" r:id="rId283"/>
    <p:sldId id="1170" r:id="rId284"/>
    <p:sldId id="1171" r:id="rId285"/>
    <p:sldId id="1172" r:id="rId286"/>
    <p:sldId id="1173" r:id="rId287"/>
    <p:sldId id="1174" r:id="rId288"/>
    <p:sldId id="1175" r:id="rId289"/>
    <p:sldId id="1176" r:id="rId290"/>
    <p:sldId id="1145" r:id="rId291"/>
    <p:sldId id="1146" r:id="rId292"/>
    <p:sldId id="1147" r:id="rId293"/>
    <p:sldId id="1148" r:id="rId294"/>
    <p:sldId id="1149" r:id="rId295"/>
    <p:sldId id="1150" r:id="rId296"/>
    <p:sldId id="1151" r:id="rId297"/>
    <p:sldId id="1152" r:id="rId298"/>
    <p:sldId id="1177" r:id="rId299"/>
    <p:sldId id="1178" r:id="rId300"/>
    <p:sldId id="1179" r:id="rId301"/>
    <p:sldId id="1180" r:id="rId302"/>
    <p:sldId id="1181" r:id="rId303"/>
    <p:sldId id="1182" r:id="rId304"/>
    <p:sldId id="1183" r:id="rId305"/>
    <p:sldId id="1184" r:id="rId306"/>
    <p:sldId id="1013" r:id="rId307"/>
    <p:sldId id="1014" r:id="rId308"/>
    <p:sldId id="1015" r:id="rId309"/>
    <p:sldId id="1016" r:id="rId310"/>
    <p:sldId id="1017" r:id="rId311"/>
    <p:sldId id="1018" r:id="rId312"/>
    <p:sldId id="1019" r:id="rId313"/>
    <p:sldId id="1020" r:id="rId314"/>
    <p:sldId id="1021" r:id="rId315"/>
    <p:sldId id="1022" r:id="rId316"/>
    <p:sldId id="1023" r:id="rId317"/>
    <p:sldId id="1024" r:id="rId318"/>
    <p:sldId id="1025" r:id="rId319"/>
    <p:sldId id="1026" r:id="rId320"/>
    <p:sldId id="1027" r:id="rId321"/>
    <p:sldId id="1028" r:id="rId3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446703-40F2-498C-9C02-C3174E4357EA}" v="1" dt="2024-07-01T00:28:06.5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6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viewProps" Target="viewProps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tableStyles" Target="tableStyles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microsoft.com/office/2016/11/relationships/changesInfo" Target="changesInfos/changesInfo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microsoft.com/office/2015/10/relationships/revisionInfo" Target="revisionInfo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theme" Target="theme/theme1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Price" userId="45311d0e-980a-4dd1-9cd9-ed1a80e03dc6" providerId="ADAL" clId="{F1BAA66F-1767-4EA4-84EC-E51AEBA2002A}"/>
    <pc:docChg chg="undo custSel modSld">
      <pc:chgData name="Mike Price" userId="45311d0e-980a-4dd1-9cd9-ed1a80e03dc6" providerId="ADAL" clId="{F1BAA66F-1767-4EA4-84EC-E51AEBA2002A}" dt="2024-02-10T19:25:57.663" v="7" actId="1035"/>
      <pc:docMkLst>
        <pc:docMk/>
      </pc:docMkLst>
      <pc:sldChg chg="addSp delSp mod">
        <pc:chgData name="Mike Price" userId="45311d0e-980a-4dd1-9cd9-ed1a80e03dc6" providerId="ADAL" clId="{F1BAA66F-1767-4EA4-84EC-E51AEBA2002A}" dt="2024-02-10T19:24:32.598" v="1" actId="21"/>
        <pc:sldMkLst>
          <pc:docMk/>
          <pc:sldMk cId="3316626528" sldId="420"/>
        </pc:sldMkLst>
        <pc:picChg chg="add del">
          <ac:chgData name="Mike Price" userId="45311d0e-980a-4dd1-9cd9-ed1a80e03dc6" providerId="ADAL" clId="{F1BAA66F-1767-4EA4-84EC-E51AEBA2002A}" dt="2024-02-10T19:24:32.598" v="1" actId="21"/>
          <ac:picMkLst>
            <pc:docMk/>
            <pc:sldMk cId="3316626528" sldId="420"/>
            <ac:picMk id="3" creationId="{F31627FB-3FAC-4365-BB39-0E9D3C621DD2}"/>
          </ac:picMkLst>
        </pc:picChg>
      </pc:sldChg>
      <pc:sldChg chg="modSp mod">
        <pc:chgData name="Mike Price" userId="45311d0e-980a-4dd1-9cd9-ed1a80e03dc6" providerId="ADAL" clId="{F1BAA66F-1767-4EA4-84EC-E51AEBA2002A}" dt="2024-02-10T19:25:57.663" v="7" actId="1035"/>
        <pc:sldMkLst>
          <pc:docMk/>
          <pc:sldMk cId="2527362611" sldId="1070"/>
        </pc:sldMkLst>
        <pc:picChg chg="mod">
          <ac:chgData name="Mike Price" userId="45311d0e-980a-4dd1-9cd9-ed1a80e03dc6" providerId="ADAL" clId="{F1BAA66F-1767-4EA4-84EC-E51AEBA2002A}" dt="2024-02-10T19:25:57.663" v="7" actId="1035"/>
          <ac:picMkLst>
            <pc:docMk/>
            <pc:sldMk cId="2527362611" sldId="1070"/>
            <ac:picMk id="3" creationId="{CB0A6397-AABB-4EC6-B092-134D3FF0DBE5}"/>
          </ac:picMkLst>
        </pc:picChg>
      </pc:sldChg>
    </pc:docChg>
  </pc:docChgLst>
  <pc:docChgLst>
    <pc:chgData name="Mike Price" userId="45311d0e-980a-4dd1-9cd9-ed1a80e03dc6" providerId="ADAL" clId="{A3B2E820-BE30-464F-BE9A-42874DAA961B}"/>
    <pc:docChg chg="undo custSel modSld">
      <pc:chgData name="Mike Price" userId="45311d0e-980a-4dd1-9cd9-ed1a80e03dc6" providerId="ADAL" clId="{A3B2E820-BE30-464F-BE9A-42874DAA961B}" dt="2024-04-26T15:53:57.992" v="281" actId="1076"/>
      <pc:docMkLst>
        <pc:docMk/>
      </pc:docMkLst>
      <pc:sldChg chg="addSp modSp mod">
        <pc:chgData name="Mike Price" userId="45311d0e-980a-4dd1-9cd9-ed1a80e03dc6" providerId="ADAL" clId="{A3B2E820-BE30-464F-BE9A-42874DAA961B}" dt="2024-04-26T13:57:22.105" v="75" actId="1076"/>
        <pc:sldMkLst>
          <pc:docMk/>
          <pc:sldMk cId="942161278" sldId="411"/>
        </pc:sldMkLst>
        <pc:picChg chg="add mod">
          <ac:chgData name="Mike Price" userId="45311d0e-980a-4dd1-9cd9-ed1a80e03dc6" providerId="ADAL" clId="{A3B2E820-BE30-464F-BE9A-42874DAA961B}" dt="2024-04-26T13:57:22.105" v="75" actId="1076"/>
          <ac:picMkLst>
            <pc:docMk/>
            <pc:sldMk cId="942161278" sldId="411"/>
            <ac:picMk id="2" creationId="{047AB111-2432-FF4F-5656-2A014B49B982}"/>
          </ac:picMkLst>
        </pc:picChg>
        <pc:picChg chg="mod">
          <ac:chgData name="Mike Price" userId="45311d0e-980a-4dd1-9cd9-ed1a80e03dc6" providerId="ADAL" clId="{A3B2E820-BE30-464F-BE9A-42874DAA961B}" dt="2024-04-26T13:57:17.249" v="74" actId="1076"/>
          <ac:picMkLst>
            <pc:docMk/>
            <pc:sldMk cId="942161278" sldId="411"/>
            <ac:picMk id="3" creationId="{6E7125DC-DFBD-42D8-8066-8D500685CA37}"/>
          </ac:picMkLst>
        </pc:picChg>
      </pc:sldChg>
      <pc:sldChg chg="addSp modSp mod">
        <pc:chgData name="Mike Price" userId="45311d0e-980a-4dd1-9cd9-ed1a80e03dc6" providerId="ADAL" clId="{A3B2E820-BE30-464F-BE9A-42874DAA961B}" dt="2024-04-26T13:58:24.416" v="81" actId="1076"/>
        <pc:sldMkLst>
          <pc:docMk/>
          <pc:sldMk cId="2923270547" sldId="415"/>
        </pc:sldMkLst>
        <pc:picChg chg="add mod">
          <ac:chgData name="Mike Price" userId="45311d0e-980a-4dd1-9cd9-ed1a80e03dc6" providerId="ADAL" clId="{A3B2E820-BE30-464F-BE9A-42874DAA961B}" dt="2024-04-26T13:58:24.416" v="81" actId="1076"/>
          <ac:picMkLst>
            <pc:docMk/>
            <pc:sldMk cId="2923270547" sldId="415"/>
            <ac:picMk id="2" creationId="{46632595-024C-1A77-30EC-A5DE7FB76B76}"/>
          </ac:picMkLst>
        </pc:picChg>
        <pc:picChg chg="mod">
          <ac:chgData name="Mike Price" userId="45311d0e-980a-4dd1-9cd9-ed1a80e03dc6" providerId="ADAL" clId="{A3B2E820-BE30-464F-BE9A-42874DAA961B}" dt="2024-04-26T13:58:20.855" v="79" actId="1076"/>
          <ac:picMkLst>
            <pc:docMk/>
            <pc:sldMk cId="2923270547" sldId="415"/>
            <ac:picMk id="3" creationId="{9E1D7C5A-27FB-4F3B-B6E4-41E2F8CC32A6}"/>
          </ac:picMkLst>
        </pc:picChg>
      </pc:sldChg>
      <pc:sldChg chg="addSp modSp mod">
        <pc:chgData name="Mike Price" userId="45311d0e-980a-4dd1-9cd9-ed1a80e03dc6" providerId="ADAL" clId="{A3B2E820-BE30-464F-BE9A-42874DAA961B}" dt="2024-04-26T13:54:38.417" v="62" actId="1076"/>
        <pc:sldMkLst>
          <pc:docMk/>
          <pc:sldMk cId="3382584918" sldId="419"/>
        </pc:sldMkLst>
        <pc:picChg chg="mod">
          <ac:chgData name="Mike Price" userId="45311d0e-980a-4dd1-9cd9-ed1a80e03dc6" providerId="ADAL" clId="{A3B2E820-BE30-464F-BE9A-42874DAA961B}" dt="2024-04-26T13:54:35.658" v="61" actId="1076"/>
          <ac:picMkLst>
            <pc:docMk/>
            <pc:sldMk cId="3382584918" sldId="419"/>
            <ac:picMk id="2" creationId="{EB0C011B-DA4C-4AE6-957F-FE98256C7ED2}"/>
          </ac:picMkLst>
        </pc:picChg>
        <pc:picChg chg="add mod">
          <ac:chgData name="Mike Price" userId="45311d0e-980a-4dd1-9cd9-ed1a80e03dc6" providerId="ADAL" clId="{A3B2E820-BE30-464F-BE9A-42874DAA961B}" dt="2024-04-26T13:54:38.417" v="62" actId="1076"/>
          <ac:picMkLst>
            <pc:docMk/>
            <pc:sldMk cId="3382584918" sldId="419"/>
            <ac:picMk id="3" creationId="{7664C846-0FA9-BEE3-2013-C6AD87009943}"/>
          </ac:picMkLst>
        </pc:picChg>
      </pc:sldChg>
      <pc:sldChg chg="addSp modSp mod">
        <pc:chgData name="Mike Price" userId="45311d0e-980a-4dd1-9cd9-ed1a80e03dc6" providerId="ADAL" clId="{A3B2E820-BE30-464F-BE9A-42874DAA961B}" dt="2024-04-26T13:55:43.153" v="68" actId="1076"/>
        <pc:sldMkLst>
          <pc:docMk/>
          <pc:sldMk cId="3687201141" sldId="423"/>
        </pc:sldMkLst>
        <pc:picChg chg="mod">
          <ac:chgData name="Mike Price" userId="45311d0e-980a-4dd1-9cd9-ed1a80e03dc6" providerId="ADAL" clId="{A3B2E820-BE30-464F-BE9A-42874DAA961B}" dt="2024-04-26T13:55:41.353" v="67" actId="1076"/>
          <ac:picMkLst>
            <pc:docMk/>
            <pc:sldMk cId="3687201141" sldId="423"/>
            <ac:picMk id="2" creationId="{755C1A40-BE3B-4C3A-8408-46D41AC29AB0}"/>
          </ac:picMkLst>
        </pc:picChg>
        <pc:picChg chg="add mod">
          <ac:chgData name="Mike Price" userId="45311d0e-980a-4dd1-9cd9-ed1a80e03dc6" providerId="ADAL" clId="{A3B2E820-BE30-464F-BE9A-42874DAA961B}" dt="2024-04-26T13:55:43.153" v="68" actId="1076"/>
          <ac:picMkLst>
            <pc:docMk/>
            <pc:sldMk cId="3687201141" sldId="423"/>
            <ac:picMk id="3" creationId="{B567D860-4E94-D161-89F8-0A0159482851}"/>
          </ac:picMkLst>
        </pc:picChg>
      </pc:sldChg>
      <pc:sldChg chg="addSp modSp mod">
        <pc:chgData name="Mike Price" userId="45311d0e-980a-4dd1-9cd9-ed1a80e03dc6" providerId="ADAL" clId="{A3B2E820-BE30-464F-BE9A-42874DAA961B}" dt="2024-04-26T14:21:00.328" v="111" actId="1076"/>
        <pc:sldMkLst>
          <pc:docMk/>
          <pc:sldMk cId="643926812" sldId="427"/>
        </pc:sldMkLst>
        <pc:picChg chg="add mod">
          <ac:chgData name="Mike Price" userId="45311d0e-980a-4dd1-9cd9-ed1a80e03dc6" providerId="ADAL" clId="{A3B2E820-BE30-464F-BE9A-42874DAA961B}" dt="2024-04-26T14:21:00.328" v="111" actId="1076"/>
          <ac:picMkLst>
            <pc:docMk/>
            <pc:sldMk cId="643926812" sldId="427"/>
            <ac:picMk id="2" creationId="{4C8CC444-DD79-9A73-A423-A3428FE32C3E}"/>
          </ac:picMkLst>
        </pc:picChg>
        <pc:picChg chg="mod">
          <ac:chgData name="Mike Price" userId="45311d0e-980a-4dd1-9cd9-ed1a80e03dc6" providerId="ADAL" clId="{A3B2E820-BE30-464F-BE9A-42874DAA961B}" dt="2024-04-26T14:20:58.128" v="110" actId="1076"/>
          <ac:picMkLst>
            <pc:docMk/>
            <pc:sldMk cId="643926812" sldId="427"/>
            <ac:picMk id="3" creationId="{500B626C-08CF-42DA-B625-AE00E33091FB}"/>
          </ac:picMkLst>
        </pc:picChg>
      </pc:sldChg>
      <pc:sldChg chg="addSp modSp mod">
        <pc:chgData name="Mike Price" userId="45311d0e-980a-4dd1-9cd9-ed1a80e03dc6" providerId="ADAL" clId="{A3B2E820-BE30-464F-BE9A-42874DAA961B}" dt="2024-04-26T14:22:00.487" v="118" actId="1076"/>
        <pc:sldMkLst>
          <pc:docMk/>
          <pc:sldMk cId="1683288088" sldId="431"/>
        </pc:sldMkLst>
        <pc:picChg chg="add mod">
          <ac:chgData name="Mike Price" userId="45311d0e-980a-4dd1-9cd9-ed1a80e03dc6" providerId="ADAL" clId="{A3B2E820-BE30-464F-BE9A-42874DAA961B}" dt="2024-04-26T14:22:00.487" v="118" actId="1076"/>
          <ac:picMkLst>
            <pc:docMk/>
            <pc:sldMk cId="1683288088" sldId="431"/>
            <ac:picMk id="2" creationId="{4BA96571-0B4B-F391-6A49-498AF66D8244}"/>
          </ac:picMkLst>
        </pc:picChg>
        <pc:picChg chg="mod">
          <ac:chgData name="Mike Price" userId="45311d0e-980a-4dd1-9cd9-ed1a80e03dc6" providerId="ADAL" clId="{A3B2E820-BE30-464F-BE9A-42874DAA961B}" dt="2024-04-26T14:21:59.096" v="117" actId="1076"/>
          <ac:picMkLst>
            <pc:docMk/>
            <pc:sldMk cId="1683288088" sldId="431"/>
            <ac:picMk id="3" creationId="{217E279B-1950-44B4-998C-9ACD4BF79E50}"/>
          </ac:picMkLst>
        </pc:picChg>
      </pc:sldChg>
      <pc:sldChg chg="addSp modSp mod">
        <pc:chgData name="Mike Price" userId="45311d0e-980a-4dd1-9cd9-ed1a80e03dc6" providerId="ADAL" clId="{A3B2E820-BE30-464F-BE9A-42874DAA961B}" dt="2024-04-26T14:31:00.662" v="128" actId="1076"/>
        <pc:sldMkLst>
          <pc:docMk/>
          <pc:sldMk cId="3608670867" sldId="435"/>
        </pc:sldMkLst>
        <pc:spChg chg="mod">
          <ac:chgData name="Mike Price" userId="45311d0e-980a-4dd1-9cd9-ed1a80e03dc6" providerId="ADAL" clId="{A3B2E820-BE30-464F-BE9A-42874DAA961B}" dt="2024-04-26T14:30:30.124" v="119" actId="20577"/>
          <ac:spMkLst>
            <pc:docMk/>
            <pc:sldMk cId="3608670867" sldId="435"/>
            <ac:spMk id="5" creationId="{AE22EB17-2428-4F4D-9938-3E5B93EBF3BC}"/>
          </ac:spMkLst>
        </pc:spChg>
        <pc:picChg chg="add mod">
          <ac:chgData name="Mike Price" userId="45311d0e-980a-4dd1-9cd9-ed1a80e03dc6" providerId="ADAL" clId="{A3B2E820-BE30-464F-BE9A-42874DAA961B}" dt="2024-04-26T14:31:00.662" v="128" actId="1076"/>
          <ac:picMkLst>
            <pc:docMk/>
            <pc:sldMk cId="3608670867" sldId="435"/>
            <ac:picMk id="2" creationId="{C9B8EDAC-AF3C-54F5-C9F5-8D99866AA03D}"/>
          </ac:picMkLst>
        </pc:picChg>
        <pc:picChg chg="mod">
          <ac:chgData name="Mike Price" userId="45311d0e-980a-4dd1-9cd9-ed1a80e03dc6" providerId="ADAL" clId="{A3B2E820-BE30-464F-BE9A-42874DAA961B}" dt="2024-04-26T14:30:57.830" v="127" actId="1076"/>
          <ac:picMkLst>
            <pc:docMk/>
            <pc:sldMk cId="3608670867" sldId="435"/>
            <ac:picMk id="4" creationId="{75554F6B-A500-464D-A50B-99BA8D68E42E}"/>
          </ac:picMkLst>
        </pc:picChg>
      </pc:sldChg>
      <pc:sldChg chg="modSp mod">
        <pc:chgData name="Mike Price" userId="45311d0e-980a-4dd1-9cd9-ed1a80e03dc6" providerId="ADAL" clId="{A3B2E820-BE30-464F-BE9A-42874DAA961B}" dt="2024-04-26T14:30:32.091" v="120" actId="20577"/>
        <pc:sldMkLst>
          <pc:docMk/>
          <pc:sldMk cId="4007415435" sldId="436"/>
        </pc:sldMkLst>
        <pc:spChg chg="mod">
          <ac:chgData name="Mike Price" userId="45311d0e-980a-4dd1-9cd9-ed1a80e03dc6" providerId="ADAL" clId="{A3B2E820-BE30-464F-BE9A-42874DAA961B}" dt="2024-04-26T14:30:32.091" v="120" actId="20577"/>
          <ac:spMkLst>
            <pc:docMk/>
            <pc:sldMk cId="4007415435" sldId="436"/>
            <ac:spMk id="5" creationId="{AE22EB17-2428-4F4D-9938-3E5B93EBF3BC}"/>
          </ac:spMkLst>
        </pc:spChg>
      </pc:sldChg>
      <pc:sldChg chg="modSp mod">
        <pc:chgData name="Mike Price" userId="45311d0e-980a-4dd1-9cd9-ed1a80e03dc6" providerId="ADAL" clId="{A3B2E820-BE30-464F-BE9A-42874DAA961B}" dt="2024-04-26T14:30:34.210" v="121" actId="20577"/>
        <pc:sldMkLst>
          <pc:docMk/>
          <pc:sldMk cId="3244380834" sldId="437"/>
        </pc:sldMkLst>
        <pc:spChg chg="mod">
          <ac:chgData name="Mike Price" userId="45311d0e-980a-4dd1-9cd9-ed1a80e03dc6" providerId="ADAL" clId="{A3B2E820-BE30-464F-BE9A-42874DAA961B}" dt="2024-04-26T14:30:34.210" v="121" actId="20577"/>
          <ac:spMkLst>
            <pc:docMk/>
            <pc:sldMk cId="3244380834" sldId="437"/>
            <ac:spMk id="5" creationId="{AE22EB17-2428-4F4D-9938-3E5B93EBF3BC}"/>
          </ac:spMkLst>
        </pc:spChg>
      </pc:sldChg>
      <pc:sldChg chg="modSp mod">
        <pc:chgData name="Mike Price" userId="45311d0e-980a-4dd1-9cd9-ed1a80e03dc6" providerId="ADAL" clId="{A3B2E820-BE30-464F-BE9A-42874DAA961B}" dt="2024-04-26T14:30:36.056" v="122" actId="20577"/>
        <pc:sldMkLst>
          <pc:docMk/>
          <pc:sldMk cId="3699043617" sldId="438"/>
        </pc:sldMkLst>
        <pc:spChg chg="mod">
          <ac:chgData name="Mike Price" userId="45311d0e-980a-4dd1-9cd9-ed1a80e03dc6" providerId="ADAL" clId="{A3B2E820-BE30-464F-BE9A-42874DAA961B}" dt="2024-04-26T14:30:36.056" v="122" actId="20577"/>
          <ac:spMkLst>
            <pc:docMk/>
            <pc:sldMk cId="3699043617" sldId="438"/>
            <ac:spMk id="5" creationId="{AE22EB17-2428-4F4D-9938-3E5B93EBF3BC}"/>
          </ac:spMkLst>
        </pc:spChg>
      </pc:sldChg>
      <pc:sldChg chg="addSp modSp mod">
        <pc:chgData name="Mike Price" userId="45311d0e-980a-4dd1-9cd9-ed1a80e03dc6" providerId="ADAL" clId="{A3B2E820-BE30-464F-BE9A-42874DAA961B}" dt="2024-04-26T14:31:53.569" v="134" actId="1076"/>
        <pc:sldMkLst>
          <pc:docMk/>
          <pc:sldMk cId="2140011083" sldId="439"/>
        </pc:sldMkLst>
        <pc:picChg chg="mod">
          <ac:chgData name="Mike Price" userId="45311d0e-980a-4dd1-9cd9-ed1a80e03dc6" providerId="ADAL" clId="{A3B2E820-BE30-464F-BE9A-42874DAA961B}" dt="2024-04-26T14:31:49.033" v="133" actId="1076"/>
          <ac:picMkLst>
            <pc:docMk/>
            <pc:sldMk cId="2140011083" sldId="439"/>
            <ac:picMk id="2" creationId="{A3A5A4E8-BB7A-4DE6-86D5-E6BBAE558F22}"/>
          </ac:picMkLst>
        </pc:picChg>
        <pc:picChg chg="add mod">
          <ac:chgData name="Mike Price" userId="45311d0e-980a-4dd1-9cd9-ed1a80e03dc6" providerId="ADAL" clId="{A3B2E820-BE30-464F-BE9A-42874DAA961B}" dt="2024-04-26T14:31:53.569" v="134" actId="1076"/>
          <ac:picMkLst>
            <pc:docMk/>
            <pc:sldMk cId="2140011083" sldId="439"/>
            <ac:picMk id="3" creationId="{6CE826B5-22F8-DCC7-47DF-A62956A4B500}"/>
          </ac:picMkLst>
        </pc:picChg>
      </pc:sldChg>
      <pc:sldChg chg="addSp modSp mod">
        <pc:chgData name="Mike Price" userId="45311d0e-980a-4dd1-9cd9-ed1a80e03dc6" providerId="ADAL" clId="{A3B2E820-BE30-464F-BE9A-42874DAA961B}" dt="2024-04-26T14:05:03.308" v="87" actId="1076"/>
        <pc:sldMkLst>
          <pc:docMk/>
          <pc:sldMk cId="1471262530" sldId="475"/>
        </pc:sldMkLst>
        <pc:picChg chg="add mod">
          <ac:chgData name="Mike Price" userId="45311d0e-980a-4dd1-9cd9-ed1a80e03dc6" providerId="ADAL" clId="{A3B2E820-BE30-464F-BE9A-42874DAA961B}" dt="2024-04-26T14:05:03.308" v="87" actId="1076"/>
          <ac:picMkLst>
            <pc:docMk/>
            <pc:sldMk cId="1471262530" sldId="475"/>
            <ac:picMk id="2" creationId="{CBEF5029-6D98-E5DB-3E55-16B95C6559C7}"/>
          </ac:picMkLst>
        </pc:picChg>
        <pc:picChg chg="mod">
          <ac:chgData name="Mike Price" userId="45311d0e-980a-4dd1-9cd9-ed1a80e03dc6" providerId="ADAL" clId="{A3B2E820-BE30-464F-BE9A-42874DAA961B}" dt="2024-04-26T14:05:01.732" v="86" actId="1076"/>
          <ac:picMkLst>
            <pc:docMk/>
            <pc:sldMk cId="1471262530" sldId="475"/>
            <ac:picMk id="3" creationId="{CB25FD1F-0EB4-4F08-8631-B1D65B165930}"/>
          </ac:picMkLst>
        </pc:picChg>
      </pc:sldChg>
      <pc:sldChg chg="addSp modSp mod">
        <pc:chgData name="Mike Price" userId="45311d0e-980a-4dd1-9cd9-ed1a80e03dc6" providerId="ADAL" clId="{A3B2E820-BE30-464F-BE9A-42874DAA961B}" dt="2024-04-26T14:15:59.809" v="93" actId="1076"/>
        <pc:sldMkLst>
          <pc:docMk/>
          <pc:sldMk cId="2380476721" sldId="479"/>
        </pc:sldMkLst>
        <pc:picChg chg="add mod">
          <ac:chgData name="Mike Price" userId="45311d0e-980a-4dd1-9cd9-ed1a80e03dc6" providerId="ADAL" clId="{A3B2E820-BE30-464F-BE9A-42874DAA961B}" dt="2024-04-26T14:15:59.809" v="93" actId="1076"/>
          <ac:picMkLst>
            <pc:docMk/>
            <pc:sldMk cId="2380476721" sldId="479"/>
            <ac:picMk id="2" creationId="{B58CE384-2B99-43F3-A7F3-3458EDF90205}"/>
          </ac:picMkLst>
        </pc:picChg>
        <pc:picChg chg="mod">
          <ac:chgData name="Mike Price" userId="45311d0e-980a-4dd1-9cd9-ed1a80e03dc6" providerId="ADAL" clId="{A3B2E820-BE30-464F-BE9A-42874DAA961B}" dt="2024-04-26T14:15:57.001" v="92" actId="1076"/>
          <ac:picMkLst>
            <pc:docMk/>
            <pc:sldMk cId="2380476721" sldId="479"/>
            <ac:picMk id="3" creationId="{58C9DB16-1433-4354-9990-F294137A1992}"/>
          </ac:picMkLst>
        </pc:picChg>
      </pc:sldChg>
      <pc:sldChg chg="addSp modSp mod">
        <pc:chgData name="Mike Price" userId="45311d0e-980a-4dd1-9cd9-ed1a80e03dc6" providerId="ADAL" clId="{A3B2E820-BE30-464F-BE9A-42874DAA961B}" dt="2024-04-26T14:17:47.456" v="99" actId="1076"/>
        <pc:sldMkLst>
          <pc:docMk/>
          <pc:sldMk cId="95125349" sldId="483"/>
        </pc:sldMkLst>
        <pc:picChg chg="mod">
          <ac:chgData name="Mike Price" userId="45311d0e-980a-4dd1-9cd9-ed1a80e03dc6" providerId="ADAL" clId="{A3B2E820-BE30-464F-BE9A-42874DAA961B}" dt="2024-04-26T14:17:45.848" v="98" actId="1076"/>
          <ac:picMkLst>
            <pc:docMk/>
            <pc:sldMk cId="95125349" sldId="483"/>
            <ac:picMk id="2" creationId="{601C07DE-E1EE-4EF8-8956-64021E704F16}"/>
          </ac:picMkLst>
        </pc:picChg>
        <pc:picChg chg="add mod">
          <ac:chgData name="Mike Price" userId="45311d0e-980a-4dd1-9cd9-ed1a80e03dc6" providerId="ADAL" clId="{A3B2E820-BE30-464F-BE9A-42874DAA961B}" dt="2024-04-26T14:17:47.456" v="99" actId="1076"/>
          <ac:picMkLst>
            <pc:docMk/>
            <pc:sldMk cId="95125349" sldId="483"/>
            <ac:picMk id="3" creationId="{F10A0A26-7100-D145-7CEB-FCF08B602A0C}"/>
          </ac:picMkLst>
        </pc:picChg>
      </pc:sldChg>
      <pc:sldChg chg="addSp modSp mod">
        <pc:chgData name="Mike Price" userId="45311d0e-980a-4dd1-9cd9-ed1a80e03dc6" providerId="ADAL" clId="{A3B2E820-BE30-464F-BE9A-42874DAA961B}" dt="2024-04-26T14:18:49.752" v="105" actId="1076"/>
        <pc:sldMkLst>
          <pc:docMk/>
          <pc:sldMk cId="3886455643" sldId="487"/>
        </pc:sldMkLst>
        <pc:picChg chg="mod">
          <ac:chgData name="Mike Price" userId="45311d0e-980a-4dd1-9cd9-ed1a80e03dc6" providerId="ADAL" clId="{A3B2E820-BE30-464F-BE9A-42874DAA961B}" dt="2024-04-26T14:18:47.344" v="104" actId="1076"/>
          <ac:picMkLst>
            <pc:docMk/>
            <pc:sldMk cId="3886455643" sldId="487"/>
            <ac:picMk id="2" creationId="{4BAEA2D0-7254-4513-A243-2F356C8D95B3}"/>
          </ac:picMkLst>
        </pc:picChg>
        <pc:picChg chg="add mod">
          <ac:chgData name="Mike Price" userId="45311d0e-980a-4dd1-9cd9-ed1a80e03dc6" providerId="ADAL" clId="{A3B2E820-BE30-464F-BE9A-42874DAA961B}" dt="2024-04-26T14:18:49.752" v="105" actId="1076"/>
          <ac:picMkLst>
            <pc:docMk/>
            <pc:sldMk cId="3886455643" sldId="487"/>
            <ac:picMk id="3" creationId="{213E4BF9-AE16-757A-F7E7-894AA41828D6}"/>
          </ac:picMkLst>
        </pc:picChg>
      </pc:sldChg>
      <pc:sldChg chg="addSp modSp mod">
        <pc:chgData name="Mike Price" userId="45311d0e-980a-4dd1-9cd9-ed1a80e03dc6" providerId="ADAL" clId="{A3B2E820-BE30-464F-BE9A-42874DAA961B}" dt="2024-04-26T14:39:02.677" v="140" actId="1076"/>
        <pc:sldMkLst>
          <pc:docMk/>
          <pc:sldMk cId="3547680626" sldId="491"/>
        </pc:sldMkLst>
        <pc:picChg chg="mod">
          <ac:chgData name="Mike Price" userId="45311d0e-980a-4dd1-9cd9-ed1a80e03dc6" providerId="ADAL" clId="{A3B2E820-BE30-464F-BE9A-42874DAA961B}" dt="2024-04-26T14:38:59.105" v="139" actId="1076"/>
          <ac:picMkLst>
            <pc:docMk/>
            <pc:sldMk cId="3547680626" sldId="491"/>
            <ac:picMk id="2" creationId="{778D3F2A-D52C-4CE3-996C-4151AE461129}"/>
          </ac:picMkLst>
        </pc:picChg>
        <pc:picChg chg="add mod">
          <ac:chgData name="Mike Price" userId="45311d0e-980a-4dd1-9cd9-ed1a80e03dc6" providerId="ADAL" clId="{A3B2E820-BE30-464F-BE9A-42874DAA961B}" dt="2024-04-26T14:39:02.677" v="140" actId="1076"/>
          <ac:picMkLst>
            <pc:docMk/>
            <pc:sldMk cId="3547680626" sldId="491"/>
            <ac:picMk id="3" creationId="{5B7750FB-4D1C-D1ED-2B97-2AA6E0E050A3}"/>
          </ac:picMkLst>
        </pc:picChg>
      </pc:sldChg>
      <pc:sldChg chg="addSp modSp mod">
        <pc:chgData name="Mike Price" userId="45311d0e-980a-4dd1-9cd9-ed1a80e03dc6" providerId="ADAL" clId="{A3B2E820-BE30-464F-BE9A-42874DAA961B}" dt="2024-04-26T14:40:01.120" v="146" actId="1076"/>
        <pc:sldMkLst>
          <pc:docMk/>
          <pc:sldMk cId="1162040429" sldId="495"/>
        </pc:sldMkLst>
        <pc:picChg chg="mod">
          <ac:chgData name="Mike Price" userId="45311d0e-980a-4dd1-9cd9-ed1a80e03dc6" providerId="ADAL" clId="{A3B2E820-BE30-464F-BE9A-42874DAA961B}" dt="2024-04-26T14:39:58.825" v="145" actId="1076"/>
          <ac:picMkLst>
            <pc:docMk/>
            <pc:sldMk cId="1162040429" sldId="495"/>
            <ac:picMk id="2" creationId="{4B6B7782-32C5-4198-BA77-190EAB13467D}"/>
          </ac:picMkLst>
        </pc:picChg>
        <pc:picChg chg="add mod">
          <ac:chgData name="Mike Price" userId="45311d0e-980a-4dd1-9cd9-ed1a80e03dc6" providerId="ADAL" clId="{A3B2E820-BE30-464F-BE9A-42874DAA961B}" dt="2024-04-26T14:40:01.120" v="146" actId="1076"/>
          <ac:picMkLst>
            <pc:docMk/>
            <pc:sldMk cId="1162040429" sldId="495"/>
            <ac:picMk id="3" creationId="{3E3509EF-548D-9AB6-8054-CA0845133E78}"/>
          </ac:picMkLst>
        </pc:picChg>
      </pc:sldChg>
      <pc:sldChg chg="addSp modSp mod">
        <pc:chgData name="Mike Price" userId="45311d0e-980a-4dd1-9cd9-ed1a80e03dc6" providerId="ADAL" clId="{A3B2E820-BE30-464F-BE9A-42874DAA961B}" dt="2024-04-26T14:41:10.243" v="152" actId="1076"/>
        <pc:sldMkLst>
          <pc:docMk/>
          <pc:sldMk cId="3203703231" sldId="499"/>
        </pc:sldMkLst>
        <pc:picChg chg="mod">
          <ac:chgData name="Mike Price" userId="45311d0e-980a-4dd1-9cd9-ed1a80e03dc6" providerId="ADAL" clId="{A3B2E820-BE30-464F-BE9A-42874DAA961B}" dt="2024-04-26T14:41:07.459" v="151" actId="1076"/>
          <ac:picMkLst>
            <pc:docMk/>
            <pc:sldMk cId="3203703231" sldId="499"/>
            <ac:picMk id="2" creationId="{5928B42A-65E2-4DAF-A91F-CF3301B730D5}"/>
          </ac:picMkLst>
        </pc:picChg>
        <pc:picChg chg="add mod">
          <ac:chgData name="Mike Price" userId="45311d0e-980a-4dd1-9cd9-ed1a80e03dc6" providerId="ADAL" clId="{A3B2E820-BE30-464F-BE9A-42874DAA961B}" dt="2024-04-26T14:41:10.243" v="152" actId="1076"/>
          <ac:picMkLst>
            <pc:docMk/>
            <pc:sldMk cId="3203703231" sldId="499"/>
            <ac:picMk id="3" creationId="{3952AD10-EE84-ADE9-34D8-36C90A82BA85}"/>
          </ac:picMkLst>
        </pc:picChg>
      </pc:sldChg>
      <pc:sldChg chg="addSp modSp mod">
        <pc:chgData name="Mike Price" userId="45311d0e-980a-4dd1-9cd9-ed1a80e03dc6" providerId="ADAL" clId="{A3B2E820-BE30-464F-BE9A-42874DAA961B}" dt="2024-04-26T14:42:07.799" v="158" actId="1076"/>
        <pc:sldMkLst>
          <pc:docMk/>
          <pc:sldMk cId="3656001307" sldId="503"/>
        </pc:sldMkLst>
        <pc:picChg chg="add mod">
          <ac:chgData name="Mike Price" userId="45311d0e-980a-4dd1-9cd9-ed1a80e03dc6" providerId="ADAL" clId="{A3B2E820-BE30-464F-BE9A-42874DAA961B}" dt="2024-04-26T14:42:07.799" v="158" actId="1076"/>
          <ac:picMkLst>
            <pc:docMk/>
            <pc:sldMk cId="3656001307" sldId="503"/>
            <ac:picMk id="2" creationId="{E2C1274D-BCB8-8464-8C0A-2C84BD7037C5}"/>
          </ac:picMkLst>
        </pc:picChg>
        <pc:picChg chg="mod">
          <ac:chgData name="Mike Price" userId="45311d0e-980a-4dd1-9cd9-ed1a80e03dc6" providerId="ADAL" clId="{A3B2E820-BE30-464F-BE9A-42874DAA961B}" dt="2024-04-26T14:42:03.663" v="157" actId="1076"/>
          <ac:picMkLst>
            <pc:docMk/>
            <pc:sldMk cId="3656001307" sldId="503"/>
            <ac:picMk id="3" creationId="{A01ED96B-1B0A-4079-9352-EE7266BDF615}"/>
          </ac:picMkLst>
        </pc:picChg>
      </pc:sldChg>
      <pc:sldChg chg="addSp modSp mod">
        <pc:chgData name="Mike Price" userId="45311d0e-980a-4dd1-9cd9-ed1a80e03dc6" providerId="ADAL" clId="{A3B2E820-BE30-464F-BE9A-42874DAA961B}" dt="2024-04-26T14:50:06.479" v="164" actId="1076"/>
        <pc:sldMkLst>
          <pc:docMk/>
          <pc:sldMk cId="1249025375" sldId="508"/>
        </pc:sldMkLst>
        <pc:picChg chg="mod">
          <ac:chgData name="Mike Price" userId="45311d0e-980a-4dd1-9cd9-ed1a80e03dc6" providerId="ADAL" clId="{A3B2E820-BE30-464F-BE9A-42874DAA961B}" dt="2024-04-26T14:50:04.849" v="163" actId="1076"/>
          <ac:picMkLst>
            <pc:docMk/>
            <pc:sldMk cId="1249025375" sldId="508"/>
            <ac:picMk id="2" creationId="{F0ABF2C9-5FEE-44FD-894C-63DCD7C6FD7F}"/>
          </ac:picMkLst>
        </pc:picChg>
        <pc:picChg chg="add mod">
          <ac:chgData name="Mike Price" userId="45311d0e-980a-4dd1-9cd9-ed1a80e03dc6" providerId="ADAL" clId="{A3B2E820-BE30-464F-BE9A-42874DAA961B}" dt="2024-04-26T14:50:06.479" v="164" actId="1076"/>
          <ac:picMkLst>
            <pc:docMk/>
            <pc:sldMk cId="1249025375" sldId="508"/>
            <ac:picMk id="3" creationId="{27166AE0-FAFE-72E8-68D1-9391F4D8E35D}"/>
          </ac:picMkLst>
        </pc:picChg>
      </pc:sldChg>
      <pc:sldChg chg="addSp modSp mod">
        <pc:chgData name="Mike Price" userId="45311d0e-980a-4dd1-9cd9-ed1a80e03dc6" providerId="ADAL" clId="{A3B2E820-BE30-464F-BE9A-42874DAA961B}" dt="2024-04-26T14:50:51.164" v="170" actId="1076"/>
        <pc:sldMkLst>
          <pc:docMk/>
          <pc:sldMk cId="3704634172" sldId="512"/>
        </pc:sldMkLst>
        <pc:picChg chg="mod">
          <ac:chgData name="Mike Price" userId="45311d0e-980a-4dd1-9cd9-ed1a80e03dc6" providerId="ADAL" clId="{A3B2E820-BE30-464F-BE9A-42874DAA961B}" dt="2024-04-26T14:50:49.997" v="169" actId="1076"/>
          <ac:picMkLst>
            <pc:docMk/>
            <pc:sldMk cId="3704634172" sldId="512"/>
            <ac:picMk id="2" creationId="{70342D3D-580E-446D-B953-BF2E9EB076F3}"/>
          </ac:picMkLst>
        </pc:picChg>
        <pc:picChg chg="add mod">
          <ac:chgData name="Mike Price" userId="45311d0e-980a-4dd1-9cd9-ed1a80e03dc6" providerId="ADAL" clId="{A3B2E820-BE30-464F-BE9A-42874DAA961B}" dt="2024-04-26T14:50:51.164" v="170" actId="1076"/>
          <ac:picMkLst>
            <pc:docMk/>
            <pc:sldMk cId="3704634172" sldId="512"/>
            <ac:picMk id="3" creationId="{7C6AFE09-8291-BA7C-E359-5D920B52F3F7}"/>
          </ac:picMkLst>
        </pc:picChg>
      </pc:sldChg>
      <pc:sldChg chg="addSp modSp mod">
        <pc:chgData name="Mike Price" userId="45311d0e-980a-4dd1-9cd9-ed1a80e03dc6" providerId="ADAL" clId="{A3B2E820-BE30-464F-BE9A-42874DAA961B}" dt="2024-04-26T14:51:43.445" v="176" actId="1076"/>
        <pc:sldMkLst>
          <pc:docMk/>
          <pc:sldMk cId="2997744754" sldId="516"/>
        </pc:sldMkLst>
        <pc:picChg chg="add mod">
          <ac:chgData name="Mike Price" userId="45311d0e-980a-4dd1-9cd9-ed1a80e03dc6" providerId="ADAL" clId="{A3B2E820-BE30-464F-BE9A-42874DAA961B}" dt="2024-04-26T14:51:43.445" v="176" actId="1076"/>
          <ac:picMkLst>
            <pc:docMk/>
            <pc:sldMk cId="2997744754" sldId="516"/>
            <ac:picMk id="2" creationId="{32D2B757-78F3-4C32-15AF-2CB5378CC6CE}"/>
          </ac:picMkLst>
        </pc:picChg>
        <pc:picChg chg="mod">
          <ac:chgData name="Mike Price" userId="45311d0e-980a-4dd1-9cd9-ed1a80e03dc6" providerId="ADAL" clId="{A3B2E820-BE30-464F-BE9A-42874DAA961B}" dt="2024-04-26T14:51:41.245" v="175" actId="1076"/>
          <ac:picMkLst>
            <pc:docMk/>
            <pc:sldMk cId="2997744754" sldId="516"/>
            <ac:picMk id="3" creationId="{75461C48-CC32-4EBE-AE3D-B26149C14263}"/>
          </ac:picMkLst>
        </pc:picChg>
      </pc:sldChg>
      <pc:sldChg chg="addSp modSp mod">
        <pc:chgData name="Mike Price" userId="45311d0e-980a-4dd1-9cd9-ed1a80e03dc6" providerId="ADAL" clId="{A3B2E820-BE30-464F-BE9A-42874DAA961B}" dt="2024-04-26T14:52:27.681" v="182" actId="1076"/>
        <pc:sldMkLst>
          <pc:docMk/>
          <pc:sldMk cId="3681226935" sldId="520"/>
        </pc:sldMkLst>
        <pc:picChg chg="add mod">
          <ac:chgData name="Mike Price" userId="45311d0e-980a-4dd1-9cd9-ed1a80e03dc6" providerId="ADAL" clId="{A3B2E820-BE30-464F-BE9A-42874DAA961B}" dt="2024-04-26T14:52:27.681" v="182" actId="1076"/>
          <ac:picMkLst>
            <pc:docMk/>
            <pc:sldMk cId="3681226935" sldId="520"/>
            <ac:picMk id="2" creationId="{098708FA-B9E1-0DF5-BA84-47DC8EA9DFC7}"/>
          </ac:picMkLst>
        </pc:picChg>
        <pc:picChg chg="mod">
          <ac:chgData name="Mike Price" userId="45311d0e-980a-4dd1-9cd9-ed1a80e03dc6" providerId="ADAL" clId="{A3B2E820-BE30-464F-BE9A-42874DAA961B}" dt="2024-04-26T14:52:26.089" v="181" actId="1076"/>
          <ac:picMkLst>
            <pc:docMk/>
            <pc:sldMk cId="3681226935" sldId="520"/>
            <ac:picMk id="3" creationId="{818DFFDB-2B1A-4D2A-9935-FF39E5E8BDB4}"/>
          </ac:picMkLst>
        </pc:picChg>
      </pc:sldChg>
      <pc:sldChg chg="addSp modSp mod">
        <pc:chgData name="Mike Price" userId="45311d0e-980a-4dd1-9cd9-ed1a80e03dc6" providerId="ADAL" clId="{A3B2E820-BE30-464F-BE9A-42874DAA961B}" dt="2024-04-26T14:59:58.974" v="188" actId="1076"/>
        <pc:sldMkLst>
          <pc:docMk/>
          <pc:sldMk cId="355430175" sldId="556"/>
        </pc:sldMkLst>
        <pc:picChg chg="add mod">
          <ac:chgData name="Mike Price" userId="45311d0e-980a-4dd1-9cd9-ed1a80e03dc6" providerId="ADAL" clId="{A3B2E820-BE30-464F-BE9A-42874DAA961B}" dt="2024-04-26T14:59:58.974" v="188" actId="1076"/>
          <ac:picMkLst>
            <pc:docMk/>
            <pc:sldMk cId="355430175" sldId="556"/>
            <ac:picMk id="2" creationId="{CC0350B4-F95B-893D-75AF-55C9ABE401FA}"/>
          </ac:picMkLst>
        </pc:picChg>
        <pc:picChg chg="mod">
          <ac:chgData name="Mike Price" userId="45311d0e-980a-4dd1-9cd9-ed1a80e03dc6" providerId="ADAL" clId="{A3B2E820-BE30-464F-BE9A-42874DAA961B}" dt="2024-04-26T14:59:56.983" v="187" actId="1076"/>
          <ac:picMkLst>
            <pc:docMk/>
            <pc:sldMk cId="355430175" sldId="556"/>
            <ac:picMk id="3" creationId="{2C48AFB3-84A9-49EA-97FB-CDA7F3BE3FDE}"/>
          </ac:picMkLst>
        </pc:picChg>
      </pc:sldChg>
      <pc:sldChg chg="addSp modSp mod">
        <pc:chgData name="Mike Price" userId="45311d0e-980a-4dd1-9cd9-ed1a80e03dc6" providerId="ADAL" clId="{A3B2E820-BE30-464F-BE9A-42874DAA961B}" dt="2024-04-26T15:01:08.748" v="194" actId="1076"/>
        <pc:sldMkLst>
          <pc:docMk/>
          <pc:sldMk cId="1255182369" sldId="560"/>
        </pc:sldMkLst>
        <pc:picChg chg="add mod">
          <ac:chgData name="Mike Price" userId="45311d0e-980a-4dd1-9cd9-ed1a80e03dc6" providerId="ADAL" clId="{A3B2E820-BE30-464F-BE9A-42874DAA961B}" dt="2024-04-26T15:01:08.748" v="194" actId="1076"/>
          <ac:picMkLst>
            <pc:docMk/>
            <pc:sldMk cId="1255182369" sldId="560"/>
            <ac:picMk id="2" creationId="{986C940D-403E-3EE0-BC56-38398C4076EA}"/>
          </ac:picMkLst>
        </pc:picChg>
        <pc:picChg chg="mod">
          <ac:chgData name="Mike Price" userId="45311d0e-980a-4dd1-9cd9-ed1a80e03dc6" providerId="ADAL" clId="{A3B2E820-BE30-464F-BE9A-42874DAA961B}" dt="2024-04-26T15:01:06.868" v="193" actId="1076"/>
          <ac:picMkLst>
            <pc:docMk/>
            <pc:sldMk cId="1255182369" sldId="560"/>
            <ac:picMk id="3" creationId="{5A54FC36-DEE3-4225-AFA9-8F2FE6B5E3B5}"/>
          </ac:picMkLst>
        </pc:picChg>
      </pc:sldChg>
      <pc:sldChg chg="addSp modSp mod">
        <pc:chgData name="Mike Price" userId="45311d0e-980a-4dd1-9cd9-ed1a80e03dc6" providerId="ADAL" clId="{A3B2E820-BE30-464F-BE9A-42874DAA961B}" dt="2024-04-26T15:03:23.729" v="200" actId="1076"/>
        <pc:sldMkLst>
          <pc:docMk/>
          <pc:sldMk cId="4114587213" sldId="564"/>
        </pc:sldMkLst>
        <pc:picChg chg="mod">
          <ac:chgData name="Mike Price" userId="45311d0e-980a-4dd1-9cd9-ed1a80e03dc6" providerId="ADAL" clId="{A3B2E820-BE30-464F-BE9A-42874DAA961B}" dt="2024-04-26T15:03:21.274" v="199" actId="1076"/>
          <ac:picMkLst>
            <pc:docMk/>
            <pc:sldMk cId="4114587213" sldId="564"/>
            <ac:picMk id="2" creationId="{00D9CB46-2C5D-4B32-8D8F-172CE878782C}"/>
          </ac:picMkLst>
        </pc:picChg>
        <pc:picChg chg="add mod">
          <ac:chgData name="Mike Price" userId="45311d0e-980a-4dd1-9cd9-ed1a80e03dc6" providerId="ADAL" clId="{A3B2E820-BE30-464F-BE9A-42874DAA961B}" dt="2024-04-26T15:03:23.729" v="200" actId="1076"/>
          <ac:picMkLst>
            <pc:docMk/>
            <pc:sldMk cId="4114587213" sldId="564"/>
            <ac:picMk id="3" creationId="{2C2DF3C4-556B-9C69-78A2-C06175B41C6D}"/>
          </ac:picMkLst>
        </pc:picChg>
      </pc:sldChg>
      <pc:sldChg chg="addSp modSp mod">
        <pc:chgData name="Mike Price" userId="45311d0e-980a-4dd1-9cd9-ed1a80e03dc6" providerId="ADAL" clId="{A3B2E820-BE30-464F-BE9A-42874DAA961B}" dt="2024-04-26T15:04:32.361" v="206" actId="1076"/>
        <pc:sldMkLst>
          <pc:docMk/>
          <pc:sldMk cId="943761463" sldId="568"/>
        </pc:sldMkLst>
        <pc:picChg chg="mod">
          <ac:chgData name="Mike Price" userId="45311d0e-980a-4dd1-9cd9-ed1a80e03dc6" providerId="ADAL" clId="{A3B2E820-BE30-464F-BE9A-42874DAA961B}" dt="2024-04-26T15:04:27.609" v="205" actId="1076"/>
          <ac:picMkLst>
            <pc:docMk/>
            <pc:sldMk cId="943761463" sldId="568"/>
            <ac:picMk id="2" creationId="{16DBC177-768A-4A4A-90A3-27C803920F1C}"/>
          </ac:picMkLst>
        </pc:picChg>
        <pc:picChg chg="add mod">
          <ac:chgData name="Mike Price" userId="45311d0e-980a-4dd1-9cd9-ed1a80e03dc6" providerId="ADAL" clId="{A3B2E820-BE30-464F-BE9A-42874DAA961B}" dt="2024-04-26T15:04:32.361" v="206" actId="1076"/>
          <ac:picMkLst>
            <pc:docMk/>
            <pc:sldMk cId="943761463" sldId="568"/>
            <ac:picMk id="3" creationId="{FA75B7D0-DFCD-B208-11FB-6A3AEF8D266B}"/>
          </ac:picMkLst>
        </pc:picChg>
      </pc:sldChg>
      <pc:sldChg chg="addSp modSp mod">
        <pc:chgData name="Mike Price" userId="45311d0e-980a-4dd1-9cd9-ed1a80e03dc6" providerId="ADAL" clId="{A3B2E820-BE30-464F-BE9A-42874DAA961B}" dt="2024-04-26T15:14:55.425" v="212" actId="1076"/>
        <pc:sldMkLst>
          <pc:docMk/>
          <pc:sldMk cId="1327693100" sldId="572"/>
        </pc:sldMkLst>
        <pc:picChg chg="mod">
          <ac:chgData name="Mike Price" userId="45311d0e-980a-4dd1-9cd9-ed1a80e03dc6" providerId="ADAL" clId="{A3B2E820-BE30-464F-BE9A-42874DAA961B}" dt="2024-04-26T15:14:53.944" v="211" actId="1076"/>
          <ac:picMkLst>
            <pc:docMk/>
            <pc:sldMk cId="1327693100" sldId="572"/>
            <ac:picMk id="2" creationId="{0E470C7A-5C47-4478-9910-13824DAF1FCF}"/>
          </ac:picMkLst>
        </pc:picChg>
        <pc:picChg chg="add mod">
          <ac:chgData name="Mike Price" userId="45311d0e-980a-4dd1-9cd9-ed1a80e03dc6" providerId="ADAL" clId="{A3B2E820-BE30-464F-BE9A-42874DAA961B}" dt="2024-04-26T15:14:55.425" v="212" actId="1076"/>
          <ac:picMkLst>
            <pc:docMk/>
            <pc:sldMk cId="1327693100" sldId="572"/>
            <ac:picMk id="3" creationId="{2290C8C6-257F-CD1B-F300-B54FA0394A0A}"/>
          </ac:picMkLst>
        </pc:picChg>
      </pc:sldChg>
      <pc:sldChg chg="addSp modSp mod">
        <pc:chgData name="Mike Price" userId="45311d0e-980a-4dd1-9cd9-ed1a80e03dc6" providerId="ADAL" clId="{A3B2E820-BE30-464F-BE9A-42874DAA961B}" dt="2024-04-26T15:15:51.520" v="218" actId="1076"/>
        <pc:sldMkLst>
          <pc:docMk/>
          <pc:sldMk cId="1055264255" sldId="576"/>
        </pc:sldMkLst>
        <pc:picChg chg="mod">
          <ac:chgData name="Mike Price" userId="45311d0e-980a-4dd1-9cd9-ed1a80e03dc6" providerId="ADAL" clId="{A3B2E820-BE30-464F-BE9A-42874DAA961B}" dt="2024-04-26T15:15:48.792" v="217" actId="1076"/>
          <ac:picMkLst>
            <pc:docMk/>
            <pc:sldMk cId="1055264255" sldId="576"/>
            <ac:picMk id="2" creationId="{FBECBD45-EE17-4ECD-8B5C-57CB9D4C422D}"/>
          </ac:picMkLst>
        </pc:picChg>
        <pc:picChg chg="add mod">
          <ac:chgData name="Mike Price" userId="45311d0e-980a-4dd1-9cd9-ed1a80e03dc6" providerId="ADAL" clId="{A3B2E820-BE30-464F-BE9A-42874DAA961B}" dt="2024-04-26T15:15:51.520" v="218" actId="1076"/>
          <ac:picMkLst>
            <pc:docMk/>
            <pc:sldMk cId="1055264255" sldId="576"/>
            <ac:picMk id="3" creationId="{6A71F8F2-A798-61D9-6495-467793C6985E}"/>
          </ac:picMkLst>
        </pc:picChg>
      </pc:sldChg>
      <pc:sldChg chg="addSp modSp mod">
        <pc:chgData name="Mike Price" userId="45311d0e-980a-4dd1-9cd9-ed1a80e03dc6" providerId="ADAL" clId="{A3B2E820-BE30-464F-BE9A-42874DAA961B}" dt="2024-04-26T15:17:14.617" v="224" actId="1076"/>
        <pc:sldMkLst>
          <pc:docMk/>
          <pc:sldMk cId="539243429" sldId="580"/>
        </pc:sldMkLst>
        <pc:picChg chg="add mod">
          <ac:chgData name="Mike Price" userId="45311d0e-980a-4dd1-9cd9-ed1a80e03dc6" providerId="ADAL" clId="{A3B2E820-BE30-464F-BE9A-42874DAA961B}" dt="2024-04-26T15:17:14.617" v="224" actId="1076"/>
          <ac:picMkLst>
            <pc:docMk/>
            <pc:sldMk cId="539243429" sldId="580"/>
            <ac:picMk id="2" creationId="{45E9F69C-E7B1-D413-DC92-D8A7F9C35A62}"/>
          </ac:picMkLst>
        </pc:picChg>
        <pc:picChg chg="mod">
          <ac:chgData name="Mike Price" userId="45311d0e-980a-4dd1-9cd9-ed1a80e03dc6" providerId="ADAL" clId="{A3B2E820-BE30-464F-BE9A-42874DAA961B}" dt="2024-04-26T15:17:12.903" v="223" actId="1076"/>
          <ac:picMkLst>
            <pc:docMk/>
            <pc:sldMk cId="539243429" sldId="580"/>
            <ac:picMk id="3" creationId="{CE4F823A-A575-4F6A-9602-C3CA9FF459E0}"/>
          </ac:picMkLst>
        </pc:picChg>
      </pc:sldChg>
      <pc:sldChg chg="addSp modSp mod">
        <pc:chgData name="Mike Price" userId="45311d0e-980a-4dd1-9cd9-ed1a80e03dc6" providerId="ADAL" clId="{A3B2E820-BE30-464F-BE9A-42874DAA961B}" dt="2024-04-26T15:18:10.231" v="230" actId="1076"/>
        <pc:sldMkLst>
          <pc:docMk/>
          <pc:sldMk cId="1396119853" sldId="584"/>
        </pc:sldMkLst>
        <pc:picChg chg="add mod">
          <ac:chgData name="Mike Price" userId="45311d0e-980a-4dd1-9cd9-ed1a80e03dc6" providerId="ADAL" clId="{A3B2E820-BE30-464F-BE9A-42874DAA961B}" dt="2024-04-26T15:18:10.231" v="230" actId="1076"/>
          <ac:picMkLst>
            <pc:docMk/>
            <pc:sldMk cId="1396119853" sldId="584"/>
            <ac:picMk id="2" creationId="{41A9CCE2-FF16-F28C-3767-74BAFBA66ABD}"/>
          </ac:picMkLst>
        </pc:picChg>
        <pc:picChg chg="mod">
          <ac:chgData name="Mike Price" userId="45311d0e-980a-4dd1-9cd9-ed1a80e03dc6" providerId="ADAL" clId="{A3B2E820-BE30-464F-BE9A-42874DAA961B}" dt="2024-04-26T15:18:07.656" v="229" actId="1076"/>
          <ac:picMkLst>
            <pc:docMk/>
            <pc:sldMk cId="1396119853" sldId="584"/>
            <ac:picMk id="3" creationId="{2E535311-AA07-4E88-B8C4-EA2CFAF82EB1}"/>
          </ac:picMkLst>
        </pc:picChg>
      </pc:sldChg>
      <pc:sldChg chg="addSp modSp mod">
        <pc:chgData name="Mike Price" userId="45311d0e-980a-4dd1-9cd9-ed1a80e03dc6" providerId="ADAL" clId="{A3B2E820-BE30-464F-BE9A-42874DAA961B}" dt="2024-04-26T15:40:05.613" v="236" actId="1076"/>
        <pc:sldMkLst>
          <pc:docMk/>
          <pc:sldMk cId="3195812285" sldId="588"/>
        </pc:sldMkLst>
        <pc:picChg chg="add mod">
          <ac:chgData name="Mike Price" userId="45311d0e-980a-4dd1-9cd9-ed1a80e03dc6" providerId="ADAL" clId="{A3B2E820-BE30-464F-BE9A-42874DAA961B}" dt="2024-04-26T15:40:05.613" v="236" actId="1076"/>
          <ac:picMkLst>
            <pc:docMk/>
            <pc:sldMk cId="3195812285" sldId="588"/>
            <ac:picMk id="2" creationId="{FA9E709E-2B49-E3C1-E0EF-C40AAA4FCDD5}"/>
          </ac:picMkLst>
        </pc:picChg>
        <pc:picChg chg="mod">
          <ac:chgData name="Mike Price" userId="45311d0e-980a-4dd1-9cd9-ed1a80e03dc6" providerId="ADAL" clId="{A3B2E820-BE30-464F-BE9A-42874DAA961B}" dt="2024-04-26T15:40:03.349" v="235" actId="1076"/>
          <ac:picMkLst>
            <pc:docMk/>
            <pc:sldMk cId="3195812285" sldId="588"/>
            <ac:picMk id="3" creationId="{351F3F34-54B8-4EDF-B804-792825C176BC}"/>
          </ac:picMkLst>
        </pc:picChg>
      </pc:sldChg>
      <pc:sldChg chg="addSp modSp mod">
        <pc:chgData name="Mike Price" userId="45311d0e-980a-4dd1-9cd9-ed1a80e03dc6" providerId="ADAL" clId="{A3B2E820-BE30-464F-BE9A-42874DAA961B}" dt="2024-04-26T15:41:01.943" v="242" actId="1076"/>
        <pc:sldMkLst>
          <pc:docMk/>
          <pc:sldMk cId="2891752872" sldId="592"/>
        </pc:sldMkLst>
        <pc:picChg chg="add mod">
          <ac:chgData name="Mike Price" userId="45311d0e-980a-4dd1-9cd9-ed1a80e03dc6" providerId="ADAL" clId="{A3B2E820-BE30-464F-BE9A-42874DAA961B}" dt="2024-04-26T15:41:01.943" v="242" actId="1076"/>
          <ac:picMkLst>
            <pc:docMk/>
            <pc:sldMk cId="2891752872" sldId="592"/>
            <ac:picMk id="2" creationId="{84C5260D-AE94-BFD6-D9F0-1F1CB7ACBE31}"/>
          </ac:picMkLst>
        </pc:picChg>
        <pc:picChg chg="mod">
          <ac:chgData name="Mike Price" userId="45311d0e-980a-4dd1-9cd9-ed1a80e03dc6" providerId="ADAL" clId="{A3B2E820-BE30-464F-BE9A-42874DAA961B}" dt="2024-04-26T15:40:59.950" v="241" actId="1076"/>
          <ac:picMkLst>
            <pc:docMk/>
            <pc:sldMk cId="2891752872" sldId="592"/>
            <ac:picMk id="3" creationId="{E17A7D39-4869-4862-9F77-BF33A57FF672}"/>
          </ac:picMkLst>
        </pc:picChg>
      </pc:sldChg>
      <pc:sldChg chg="addSp modSp mod">
        <pc:chgData name="Mike Price" userId="45311d0e-980a-4dd1-9cd9-ed1a80e03dc6" providerId="ADAL" clId="{A3B2E820-BE30-464F-BE9A-42874DAA961B}" dt="2024-04-26T15:42:25.309" v="248" actId="1076"/>
        <pc:sldMkLst>
          <pc:docMk/>
          <pc:sldMk cId="704515130" sldId="596"/>
        </pc:sldMkLst>
        <pc:picChg chg="mod">
          <ac:chgData name="Mike Price" userId="45311d0e-980a-4dd1-9cd9-ed1a80e03dc6" providerId="ADAL" clId="{A3B2E820-BE30-464F-BE9A-42874DAA961B}" dt="2024-04-26T15:42:22.781" v="247" actId="1076"/>
          <ac:picMkLst>
            <pc:docMk/>
            <pc:sldMk cId="704515130" sldId="596"/>
            <ac:picMk id="2" creationId="{1F11DDCB-103D-4616-B570-B69990A96102}"/>
          </ac:picMkLst>
        </pc:picChg>
        <pc:picChg chg="add mod">
          <ac:chgData name="Mike Price" userId="45311d0e-980a-4dd1-9cd9-ed1a80e03dc6" providerId="ADAL" clId="{A3B2E820-BE30-464F-BE9A-42874DAA961B}" dt="2024-04-26T15:42:25.309" v="248" actId="1076"/>
          <ac:picMkLst>
            <pc:docMk/>
            <pc:sldMk cId="704515130" sldId="596"/>
            <ac:picMk id="3" creationId="{E1566D97-B1D9-D2A7-E3D4-DD5336F02120}"/>
          </ac:picMkLst>
        </pc:picChg>
      </pc:sldChg>
      <pc:sldChg chg="addSp modSp mod">
        <pc:chgData name="Mike Price" userId="45311d0e-980a-4dd1-9cd9-ed1a80e03dc6" providerId="ADAL" clId="{A3B2E820-BE30-464F-BE9A-42874DAA961B}" dt="2024-04-26T15:43:48.588" v="257" actId="1076"/>
        <pc:sldMkLst>
          <pc:docMk/>
          <pc:sldMk cId="2556353998" sldId="600"/>
        </pc:sldMkLst>
        <pc:picChg chg="mod">
          <ac:chgData name="Mike Price" userId="45311d0e-980a-4dd1-9cd9-ed1a80e03dc6" providerId="ADAL" clId="{A3B2E820-BE30-464F-BE9A-42874DAA961B}" dt="2024-04-26T15:43:47.396" v="256" actId="1076"/>
          <ac:picMkLst>
            <pc:docMk/>
            <pc:sldMk cId="2556353998" sldId="600"/>
            <ac:picMk id="2" creationId="{F223C755-B7B2-4A8B-AA13-419C2EBE6FDE}"/>
          </ac:picMkLst>
        </pc:picChg>
        <pc:picChg chg="add mod">
          <ac:chgData name="Mike Price" userId="45311d0e-980a-4dd1-9cd9-ed1a80e03dc6" providerId="ADAL" clId="{A3B2E820-BE30-464F-BE9A-42874DAA961B}" dt="2024-04-26T15:43:48.588" v="257" actId="1076"/>
          <ac:picMkLst>
            <pc:docMk/>
            <pc:sldMk cId="2556353998" sldId="600"/>
            <ac:picMk id="3" creationId="{B7FB256A-70AE-AF0C-8A34-A77B7753F452}"/>
          </ac:picMkLst>
        </pc:picChg>
      </pc:sldChg>
      <pc:sldChg chg="addSp modSp mod">
        <pc:chgData name="Mike Price" userId="45311d0e-980a-4dd1-9cd9-ed1a80e03dc6" providerId="ADAL" clId="{A3B2E820-BE30-464F-BE9A-42874DAA961B}" dt="2024-04-26T15:50:49.713" v="263" actId="1076"/>
        <pc:sldMkLst>
          <pc:docMk/>
          <pc:sldMk cId="233400274" sldId="604"/>
        </pc:sldMkLst>
        <pc:picChg chg="add mod">
          <ac:chgData name="Mike Price" userId="45311d0e-980a-4dd1-9cd9-ed1a80e03dc6" providerId="ADAL" clId="{A3B2E820-BE30-464F-BE9A-42874DAA961B}" dt="2024-04-26T15:50:49.713" v="263" actId="1076"/>
          <ac:picMkLst>
            <pc:docMk/>
            <pc:sldMk cId="233400274" sldId="604"/>
            <ac:picMk id="2" creationId="{23BFA67C-9C1A-46A5-24BA-BFA5DB91636A}"/>
          </ac:picMkLst>
        </pc:picChg>
        <pc:picChg chg="mod">
          <ac:chgData name="Mike Price" userId="45311d0e-980a-4dd1-9cd9-ed1a80e03dc6" providerId="ADAL" clId="{A3B2E820-BE30-464F-BE9A-42874DAA961B}" dt="2024-04-26T15:50:47.713" v="262" actId="1076"/>
          <ac:picMkLst>
            <pc:docMk/>
            <pc:sldMk cId="233400274" sldId="604"/>
            <ac:picMk id="3" creationId="{30B20421-BE89-4C5D-87C5-46D65B16EF39}"/>
          </ac:picMkLst>
        </pc:picChg>
      </pc:sldChg>
      <pc:sldChg chg="addSp modSp mod">
        <pc:chgData name="Mike Price" userId="45311d0e-980a-4dd1-9cd9-ed1a80e03dc6" providerId="ADAL" clId="{A3B2E820-BE30-464F-BE9A-42874DAA961B}" dt="2024-04-26T15:52:00.645" v="269" actId="1076"/>
        <pc:sldMkLst>
          <pc:docMk/>
          <pc:sldMk cId="1838577043" sldId="608"/>
        </pc:sldMkLst>
        <pc:picChg chg="add mod">
          <ac:chgData name="Mike Price" userId="45311d0e-980a-4dd1-9cd9-ed1a80e03dc6" providerId="ADAL" clId="{A3B2E820-BE30-464F-BE9A-42874DAA961B}" dt="2024-04-26T15:52:00.645" v="269" actId="1076"/>
          <ac:picMkLst>
            <pc:docMk/>
            <pc:sldMk cId="1838577043" sldId="608"/>
            <ac:picMk id="2" creationId="{59EEEA0D-2E6C-F81A-715F-94315FA4EB89}"/>
          </ac:picMkLst>
        </pc:picChg>
        <pc:picChg chg="mod">
          <ac:chgData name="Mike Price" userId="45311d0e-980a-4dd1-9cd9-ed1a80e03dc6" providerId="ADAL" clId="{A3B2E820-BE30-464F-BE9A-42874DAA961B}" dt="2024-04-26T15:51:59.015" v="268" actId="1076"/>
          <ac:picMkLst>
            <pc:docMk/>
            <pc:sldMk cId="1838577043" sldId="608"/>
            <ac:picMk id="3" creationId="{581DEE86-3BD9-40D0-AD35-B08AF09D173A}"/>
          </ac:picMkLst>
        </pc:picChg>
      </pc:sldChg>
      <pc:sldChg chg="addSp modSp mod">
        <pc:chgData name="Mike Price" userId="45311d0e-980a-4dd1-9cd9-ed1a80e03dc6" providerId="ADAL" clId="{A3B2E820-BE30-464F-BE9A-42874DAA961B}" dt="2024-04-26T15:53:10.994" v="275" actId="1076"/>
        <pc:sldMkLst>
          <pc:docMk/>
          <pc:sldMk cId="1245531898" sldId="612"/>
        </pc:sldMkLst>
        <pc:picChg chg="mod">
          <ac:chgData name="Mike Price" userId="45311d0e-980a-4dd1-9cd9-ed1a80e03dc6" providerId="ADAL" clId="{A3B2E820-BE30-464F-BE9A-42874DAA961B}" dt="2024-04-26T15:53:07.362" v="274" actId="1076"/>
          <ac:picMkLst>
            <pc:docMk/>
            <pc:sldMk cId="1245531898" sldId="612"/>
            <ac:picMk id="2" creationId="{0E2D78D2-55D5-463E-B141-E4F50FFA444B}"/>
          </ac:picMkLst>
        </pc:picChg>
        <pc:picChg chg="add mod">
          <ac:chgData name="Mike Price" userId="45311d0e-980a-4dd1-9cd9-ed1a80e03dc6" providerId="ADAL" clId="{A3B2E820-BE30-464F-BE9A-42874DAA961B}" dt="2024-04-26T15:53:10.994" v="275" actId="1076"/>
          <ac:picMkLst>
            <pc:docMk/>
            <pc:sldMk cId="1245531898" sldId="612"/>
            <ac:picMk id="3" creationId="{94B891D7-5365-9BCF-8F77-1DB6DA2138FF}"/>
          </ac:picMkLst>
        </pc:picChg>
      </pc:sldChg>
      <pc:sldChg chg="addSp modSp mod">
        <pc:chgData name="Mike Price" userId="45311d0e-980a-4dd1-9cd9-ed1a80e03dc6" providerId="ADAL" clId="{A3B2E820-BE30-464F-BE9A-42874DAA961B}" dt="2024-04-26T15:53:57.992" v="281" actId="1076"/>
        <pc:sldMkLst>
          <pc:docMk/>
          <pc:sldMk cId="2891950217" sldId="616"/>
        </pc:sldMkLst>
        <pc:picChg chg="mod">
          <ac:chgData name="Mike Price" userId="45311d0e-980a-4dd1-9cd9-ed1a80e03dc6" providerId="ADAL" clId="{A3B2E820-BE30-464F-BE9A-42874DAA961B}" dt="2024-04-26T15:53:56.286" v="280" actId="1076"/>
          <ac:picMkLst>
            <pc:docMk/>
            <pc:sldMk cId="2891950217" sldId="616"/>
            <ac:picMk id="2" creationId="{1B75E09F-831A-48C0-BEEE-DB01A4225FBE}"/>
          </ac:picMkLst>
        </pc:picChg>
        <pc:picChg chg="add mod">
          <ac:chgData name="Mike Price" userId="45311d0e-980a-4dd1-9cd9-ed1a80e03dc6" providerId="ADAL" clId="{A3B2E820-BE30-464F-BE9A-42874DAA961B}" dt="2024-04-26T15:53:57.992" v="281" actId="1076"/>
          <ac:picMkLst>
            <pc:docMk/>
            <pc:sldMk cId="2891950217" sldId="616"/>
            <ac:picMk id="3" creationId="{0D1903A0-1C8C-A41B-7D56-AC1D772DBF2A}"/>
          </ac:picMkLst>
        </pc:picChg>
      </pc:sldChg>
      <pc:sldChg chg="addSp modSp mod">
        <pc:chgData name="Mike Price" userId="45311d0e-980a-4dd1-9cd9-ed1a80e03dc6" providerId="ADAL" clId="{A3B2E820-BE30-464F-BE9A-42874DAA961B}" dt="2024-04-26T13:39:45.729" v="5" actId="1076"/>
        <pc:sldMkLst>
          <pc:docMk/>
          <pc:sldMk cId="2573476513" sldId="948"/>
        </pc:sldMkLst>
        <pc:picChg chg="mod">
          <ac:chgData name="Mike Price" userId="45311d0e-980a-4dd1-9cd9-ed1a80e03dc6" providerId="ADAL" clId="{A3B2E820-BE30-464F-BE9A-42874DAA961B}" dt="2024-04-26T13:39:40.705" v="4" actId="1076"/>
          <ac:picMkLst>
            <pc:docMk/>
            <pc:sldMk cId="2573476513" sldId="948"/>
            <ac:picMk id="2" creationId="{4D7012C3-F312-4BA7-8834-67E84385538D}"/>
          </ac:picMkLst>
        </pc:picChg>
        <pc:picChg chg="add mod">
          <ac:chgData name="Mike Price" userId="45311d0e-980a-4dd1-9cd9-ed1a80e03dc6" providerId="ADAL" clId="{A3B2E820-BE30-464F-BE9A-42874DAA961B}" dt="2024-04-26T13:39:45.729" v="5" actId="1076"/>
          <ac:picMkLst>
            <pc:docMk/>
            <pc:sldMk cId="2573476513" sldId="948"/>
            <ac:picMk id="3" creationId="{5EFC7AD2-8417-77DC-E169-86CA2287EF9E}"/>
          </ac:picMkLst>
        </pc:picChg>
      </pc:sldChg>
      <pc:sldChg chg="addSp modSp mod">
        <pc:chgData name="Mike Price" userId="45311d0e-980a-4dd1-9cd9-ed1a80e03dc6" providerId="ADAL" clId="{A3B2E820-BE30-464F-BE9A-42874DAA961B}" dt="2024-04-26T13:40:45.327" v="13" actId="1076"/>
        <pc:sldMkLst>
          <pc:docMk/>
          <pc:sldMk cId="2755402935" sldId="952"/>
        </pc:sldMkLst>
        <pc:picChg chg="mod">
          <ac:chgData name="Mike Price" userId="45311d0e-980a-4dd1-9cd9-ed1a80e03dc6" providerId="ADAL" clId="{A3B2E820-BE30-464F-BE9A-42874DAA961B}" dt="2024-04-26T13:40:41.103" v="10" actId="1076"/>
          <ac:picMkLst>
            <pc:docMk/>
            <pc:sldMk cId="2755402935" sldId="952"/>
            <ac:picMk id="2" creationId="{4350160E-FC25-422A-B3B1-F55FA4733CE6}"/>
          </ac:picMkLst>
        </pc:picChg>
        <pc:picChg chg="add mod">
          <ac:chgData name="Mike Price" userId="45311d0e-980a-4dd1-9cd9-ed1a80e03dc6" providerId="ADAL" clId="{A3B2E820-BE30-464F-BE9A-42874DAA961B}" dt="2024-04-26T13:40:45.327" v="13" actId="1076"/>
          <ac:picMkLst>
            <pc:docMk/>
            <pc:sldMk cId="2755402935" sldId="952"/>
            <ac:picMk id="3" creationId="{CED81328-76FC-F302-6E27-343F07304A40}"/>
          </ac:picMkLst>
        </pc:picChg>
      </pc:sldChg>
      <pc:sldChg chg="addSp modSp mod">
        <pc:chgData name="Mike Price" userId="45311d0e-980a-4dd1-9cd9-ed1a80e03dc6" providerId="ADAL" clId="{A3B2E820-BE30-464F-BE9A-42874DAA961B}" dt="2024-04-26T13:44:20.119" v="32" actId="14100"/>
        <pc:sldMkLst>
          <pc:docMk/>
          <pc:sldMk cId="1092203742" sldId="956"/>
        </pc:sldMkLst>
        <pc:picChg chg="add mod">
          <ac:chgData name="Mike Price" userId="45311d0e-980a-4dd1-9cd9-ed1a80e03dc6" providerId="ADAL" clId="{A3B2E820-BE30-464F-BE9A-42874DAA961B}" dt="2024-04-26T13:41:58.510" v="21" actId="1076"/>
          <ac:picMkLst>
            <pc:docMk/>
            <pc:sldMk cId="1092203742" sldId="956"/>
            <ac:picMk id="2" creationId="{953FC59E-F30E-D195-DBF4-3F75E00970C0}"/>
          </ac:picMkLst>
        </pc:picChg>
        <pc:picChg chg="mod">
          <ac:chgData name="Mike Price" userId="45311d0e-980a-4dd1-9cd9-ed1a80e03dc6" providerId="ADAL" clId="{A3B2E820-BE30-464F-BE9A-42874DAA961B}" dt="2024-04-26T13:44:20.119" v="32" actId="14100"/>
          <ac:picMkLst>
            <pc:docMk/>
            <pc:sldMk cId="1092203742" sldId="956"/>
            <ac:picMk id="3" creationId="{EF58C6A1-DFA4-4791-8602-1AFEED945622}"/>
          </ac:picMkLst>
        </pc:picChg>
      </pc:sldChg>
      <pc:sldChg chg="addSp modSp mod">
        <pc:chgData name="Mike Price" userId="45311d0e-980a-4dd1-9cd9-ed1a80e03dc6" providerId="ADAL" clId="{A3B2E820-BE30-464F-BE9A-42874DAA961B}" dt="2024-04-26T13:42:48.428" v="28" actId="1076"/>
        <pc:sldMkLst>
          <pc:docMk/>
          <pc:sldMk cId="973216257" sldId="960"/>
        </pc:sldMkLst>
        <pc:picChg chg="add mod">
          <ac:chgData name="Mike Price" userId="45311d0e-980a-4dd1-9cd9-ed1a80e03dc6" providerId="ADAL" clId="{A3B2E820-BE30-464F-BE9A-42874DAA961B}" dt="2024-04-26T13:42:48.428" v="28" actId="1076"/>
          <ac:picMkLst>
            <pc:docMk/>
            <pc:sldMk cId="973216257" sldId="960"/>
            <ac:picMk id="2" creationId="{45236C28-EF92-A477-A5CA-6CEBB400475A}"/>
          </ac:picMkLst>
        </pc:picChg>
        <pc:picChg chg="mod">
          <ac:chgData name="Mike Price" userId="45311d0e-980a-4dd1-9cd9-ed1a80e03dc6" providerId="ADAL" clId="{A3B2E820-BE30-464F-BE9A-42874DAA961B}" dt="2024-04-26T13:42:46.180" v="26" actId="1076"/>
          <ac:picMkLst>
            <pc:docMk/>
            <pc:sldMk cId="973216257" sldId="960"/>
            <ac:picMk id="3" creationId="{F7BE262F-EA7E-4C9B-AC74-B84F80AFF849}"/>
          </ac:picMkLst>
        </pc:picChg>
      </pc:sldChg>
      <pc:sldChg chg="addSp modSp mod">
        <pc:chgData name="Mike Price" userId="45311d0e-980a-4dd1-9cd9-ed1a80e03dc6" providerId="ADAL" clId="{A3B2E820-BE30-464F-BE9A-42874DAA961B}" dt="2024-04-26T13:47:55.935" v="38" actId="1076"/>
        <pc:sldMkLst>
          <pc:docMk/>
          <pc:sldMk cId="2668150095" sldId="1061"/>
        </pc:sldMkLst>
        <pc:picChg chg="add mod">
          <ac:chgData name="Mike Price" userId="45311d0e-980a-4dd1-9cd9-ed1a80e03dc6" providerId="ADAL" clId="{A3B2E820-BE30-464F-BE9A-42874DAA961B}" dt="2024-04-26T13:47:55.935" v="38" actId="1076"/>
          <ac:picMkLst>
            <pc:docMk/>
            <pc:sldMk cId="2668150095" sldId="1061"/>
            <ac:picMk id="2" creationId="{36F53A89-76C7-B4A9-60FD-CC0ED2FD069A}"/>
          </ac:picMkLst>
        </pc:picChg>
        <pc:picChg chg="mod">
          <ac:chgData name="Mike Price" userId="45311d0e-980a-4dd1-9cd9-ed1a80e03dc6" providerId="ADAL" clId="{A3B2E820-BE30-464F-BE9A-42874DAA961B}" dt="2024-04-26T13:47:54.338" v="37" actId="1076"/>
          <ac:picMkLst>
            <pc:docMk/>
            <pc:sldMk cId="2668150095" sldId="1061"/>
            <ac:picMk id="3" creationId="{1CABA50B-13CA-4944-BBAB-96C2FA3EC841}"/>
          </ac:picMkLst>
        </pc:picChg>
      </pc:sldChg>
      <pc:sldChg chg="addSp modSp mod">
        <pc:chgData name="Mike Price" userId="45311d0e-980a-4dd1-9cd9-ed1a80e03dc6" providerId="ADAL" clId="{A3B2E820-BE30-464F-BE9A-42874DAA961B}" dt="2024-04-26T13:48:52.278" v="44" actId="1076"/>
        <pc:sldMkLst>
          <pc:docMk/>
          <pc:sldMk cId="1558619115" sldId="1065"/>
        </pc:sldMkLst>
        <pc:picChg chg="add mod">
          <ac:chgData name="Mike Price" userId="45311d0e-980a-4dd1-9cd9-ed1a80e03dc6" providerId="ADAL" clId="{A3B2E820-BE30-464F-BE9A-42874DAA961B}" dt="2024-04-26T13:48:52.278" v="44" actId="1076"/>
          <ac:picMkLst>
            <pc:docMk/>
            <pc:sldMk cId="1558619115" sldId="1065"/>
            <ac:picMk id="2" creationId="{00024F21-CA07-7074-8349-5540D7B78EA3}"/>
          </ac:picMkLst>
        </pc:picChg>
        <pc:picChg chg="mod">
          <ac:chgData name="Mike Price" userId="45311d0e-980a-4dd1-9cd9-ed1a80e03dc6" providerId="ADAL" clId="{A3B2E820-BE30-464F-BE9A-42874DAA961B}" dt="2024-04-26T13:48:50.782" v="43" actId="1076"/>
          <ac:picMkLst>
            <pc:docMk/>
            <pc:sldMk cId="1558619115" sldId="1065"/>
            <ac:picMk id="3" creationId="{005A4C0B-976E-48B5-BAA4-6899C617061E}"/>
          </ac:picMkLst>
        </pc:picChg>
      </pc:sldChg>
      <pc:sldChg chg="addSp modSp mod">
        <pc:chgData name="Mike Price" userId="45311d0e-980a-4dd1-9cd9-ed1a80e03dc6" providerId="ADAL" clId="{A3B2E820-BE30-464F-BE9A-42874DAA961B}" dt="2024-04-26T13:50:09.525" v="50" actId="1076"/>
        <pc:sldMkLst>
          <pc:docMk/>
          <pc:sldMk cId="3340223801" sldId="1069"/>
        </pc:sldMkLst>
        <pc:picChg chg="mod">
          <ac:chgData name="Mike Price" userId="45311d0e-980a-4dd1-9cd9-ed1a80e03dc6" providerId="ADAL" clId="{A3B2E820-BE30-464F-BE9A-42874DAA961B}" dt="2024-04-26T13:50:07.525" v="49" actId="1076"/>
          <ac:picMkLst>
            <pc:docMk/>
            <pc:sldMk cId="3340223801" sldId="1069"/>
            <ac:picMk id="2" creationId="{D09CC294-26AA-4B44-B32E-00A55D1A16BF}"/>
          </ac:picMkLst>
        </pc:picChg>
        <pc:picChg chg="add mod">
          <ac:chgData name="Mike Price" userId="45311d0e-980a-4dd1-9cd9-ed1a80e03dc6" providerId="ADAL" clId="{A3B2E820-BE30-464F-BE9A-42874DAA961B}" dt="2024-04-26T13:50:09.525" v="50" actId="1076"/>
          <ac:picMkLst>
            <pc:docMk/>
            <pc:sldMk cId="3340223801" sldId="1069"/>
            <ac:picMk id="3" creationId="{4375ABB9-0325-448F-301F-F5F9D74D16B9}"/>
          </ac:picMkLst>
        </pc:picChg>
      </pc:sldChg>
      <pc:sldChg chg="addSp modSp mod">
        <pc:chgData name="Mike Price" userId="45311d0e-980a-4dd1-9cd9-ed1a80e03dc6" providerId="ADAL" clId="{A3B2E820-BE30-464F-BE9A-42874DAA961B}" dt="2024-04-26T13:50:57.076" v="56" actId="1076"/>
        <pc:sldMkLst>
          <pc:docMk/>
          <pc:sldMk cId="796480242" sldId="1073"/>
        </pc:sldMkLst>
        <pc:picChg chg="mod">
          <ac:chgData name="Mike Price" userId="45311d0e-980a-4dd1-9cd9-ed1a80e03dc6" providerId="ADAL" clId="{A3B2E820-BE30-464F-BE9A-42874DAA961B}" dt="2024-04-26T13:50:55.677" v="55" actId="1076"/>
          <ac:picMkLst>
            <pc:docMk/>
            <pc:sldMk cId="796480242" sldId="1073"/>
            <ac:picMk id="2" creationId="{386101F1-2BFA-45D1-BEB7-5E86485F7C84}"/>
          </ac:picMkLst>
        </pc:picChg>
        <pc:picChg chg="add mod">
          <ac:chgData name="Mike Price" userId="45311d0e-980a-4dd1-9cd9-ed1a80e03dc6" providerId="ADAL" clId="{A3B2E820-BE30-464F-BE9A-42874DAA961B}" dt="2024-04-26T13:50:57.076" v="56" actId="1076"/>
          <ac:picMkLst>
            <pc:docMk/>
            <pc:sldMk cId="796480242" sldId="1073"/>
            <ac:picMk id="3" creationId="{1294BDD6-AF5A-56BB-E416-6F6C6A8B566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D1438-B0DF-469F-B38F-EB7869B80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FE618-CC59-414D-BD75-DA80B1DC2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65109-139C-4E94-BF8E-B60B1FAD2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7B56-A938-455F-8B44-F3FCC1371864}" type="datetimeFigureOut">
              <a:rPr lang="en-GB" smtClean="0"/>
              <a:t>01/07/2024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0895F-4F34-48FD-8072-420D9441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5DA8B-901E-4539-BA9B-7A91DA142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ECD-DB62-48FE-8810-29413DA74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531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AA527-EB79-4EAB-8F50-AB3F6E3D4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0D859A-BD11-4E00-A067-BA8BF4CC1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FB496-11C8-4B35-9C16-FA8FCE391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7B56-A938-455F-8B44-F3FCC1371864}" type="datetimeFigureOut">
              <a:rPr lang="en-GB" smtClean="0"/>
              <a:t>01/07/2024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F5DF2-F309-41DA-A987-12B4BF11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57F31-07C7-496B-AA0F-AC7745EE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ECD-DB62-48FE-8810-29413DA74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2850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FB0AB2-0889-4279-8FD6-F81B9AD9A0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42D551-E7FC-4914-803F-8A55FD26E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6DD12-E3C6-4724-889A-C0E4B89FB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7B56-A938-455F-8B44-F3FCC1371864}" type="datetimeFigureOut">
              <a:rPr lang="en-GB" smtClean="0"/>
              <a:t>01/07/2024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4EBCE-FD85-4D18-ADEE-E983725D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1AFB9-72C8-44D3-849B-B48B8C2EE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ECD-DB62-48FE-8810-29413DA74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9489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77A3-9777-4540-AF95-D9BB36879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95643-8960-4AD2-9290-63FB55F5E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E3EB3-D741-49B5-9963-79ACDAAD2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7B56-A938-455F-8B44-F3FCC1371864}" type="datetimeFigureOut">
              <a:rPr lang="en-GB" smtClean="0"/>
              <a:t>01/07/2024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7A2E3-AFBF-4A92-A058-3C4BF174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E23EE-AE10-4B4A-8701-09C9D91D5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ECD-DB62-48FE-8810-29413DA74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1029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C0C2E-7E68-46C2-935F-FFB0EF021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08CAC-5925-4EA6-ABC5-5CD25A410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7F0CD-2C4A-419C-BE7D-F2E9566D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7B56-A938-455F-8B44-F3FCC1371864}" type="datetimeFigureOut">
              <a:rPr lang="en-GB" smtClean="0"/>
              <a:t>01/07/2024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8EEBF-7062-4912-979F-42E27C2B8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97BF3-EA22-4B41-ABA1-B454C9F8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ECD-DB62-48FE-8810-29413DA74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9493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3EFD6-CBC9-4560-B837-BF1EAC7E8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C7267-3428-4892-8A70-67872A1AA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B26A40-319E-453E-BAEF-B0AAF6140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A20BF-EBFF-4D51-A159-B73B949CD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7B56-A938-455F-8B44-F3FCC1371864}" type="datetimeFigureOut">
              <a:rPr lang="en-GB" smtClean="0"/>
              <a:t>01/07/2024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A1B4B-BD6F-4806-B2DB-A1017A25C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85A9-D714-4CCF-82D4-FE6E27C9D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ECD-DB62-48FE-8810-29413DA74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5044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F567-21D8-433C-8644-F302B3443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C29B4C-3A4D-4B96-B5D3-C6890AF89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1D69F2-C15C-4E59-A693-28F7E72AC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DA8693-84D8-4FA7-ABF3-4E72C17BAA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5AD703-6CF1-47DE-9A6F-F71B7DFE17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451B38-CB4A-4F81-9F0B-779470499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7B56-A938-455F-8B44-F3FCC1371864}" type="datetimeFigureOut">
              <a:rPr lang="en-GB" smtClean="0"/>
              <a:t>01/07/2024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282171-6FD1-4889-BC62-5907658C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3C7EF8-5AC7-4454-B720-1E537C54E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ECD-DB62-48FE-8810-29413DA74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7838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A8420-CEF2-47D5-902C-4BE1EB4E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207297-0979-4F77-AA2D-94CF64849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7B56-A938-455F-8B44-F3FCC1371864}" type="datetimeFigureOut">
              <a:rPr lang="en-GB" smtClean="0"/>
              <a:t>01/07/2024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0FDDA0-5AEC-471A-8184-4232C0AA6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5470A-862C-47BE-B5EF-6B6DFFE1F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ECD-DB62-48FE-8810-29413DA74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0925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95DCCE-3E75-4C75-AA90-E3AEAA096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7B56-A938-455F-8B44-F3FCC1371864}" type="datetimeFigureOut">
              <a:rPr lang="en-GB" smtClean="0"/>
              <a:t>01/07/2024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9D2F2B-0971-438C-A2F0-013F7A15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0C113-3713-445D-B96A-9CB5DE172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ECD-DB62-48FE-8810-29413DA74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8402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8E093-5C1E-4E4E-A485-AA9966BB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C8800-EB73-4E7B-B3B9-FF4F03232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6EF53D-B788-40F6-91FB-50C2D5DF70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DFD04-82B3-456B-8B16-68D035CC8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7B56-A938-455F-8B44-F3FCC1371864}" type="datetimeFigureOut">
              <a:rPr lang="en-GB" smtClean="0"/>
              <a:t>01/07/2024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DDAC5-8B3E-40B5-BA61-EBBB240D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3E514-48E3-4662-9CD9-5654E60BE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ECD-DB62-48FE-8810-29413DA74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080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996F-2DEF-4AD9-93B0-953FEFF35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5831CD-16B8-4CF0-B700-2FE7FED271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E80700-8317-4BA9-9F49-8F37A3F36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436B4-C7B1-47B3-8CA4-55E3E076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7B56-A938-455F-8B44-F3FCC1371864}" type="datetimeFigureOut">
              <a:rPr lang="en-GB" smtClean="0"/>
              <a:t>01/07/2024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39D4B-3294-4471-9469-0A5D9E2D2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6F760-4085-4C54-BC71-CEEB28C5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6ECD-DB62-48FE-8810-29413DA74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4759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B0D0CA-840E-4373-B045-5F9595E96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61F1F-00B9-4FD0-B5B8-8191BB614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581F4-E838-4116-94BE-759F4B5129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17B56-A938-455F-8B44-F3FCC1371864}" type="datetimeFigureOut">
              <a:rPr lang="en-GB" smtClean="0"/>
              <a:t>01/07/2024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C0C50-4056-4CB9-B067-854A7BCD9F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976E3-3DAD-4788-9EC7-70224D4E2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56ECD-DB62-48FE-8810-29413DA74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491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2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2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2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2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2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2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2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2368-73C9-46AF-BEB0-A564D1EBDA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 and E cell tim3gRNA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0FB647-7BBD-4FD1-927F-3795A6343A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17/04/2021</a:t>
            </a:r>
          </a:p>
        </p:txBody>
      </p:sp>
    </p:spTree>
    <p:extLst>
      <p:ext uri="{BB962C8B-B14F-4D97-AF65-F5344CB8AC3E}">
        <p14:creationId xmlns:p14="http://schemas.microsoft.com/office/powerpoint/2010/main" val="2201342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DCF5D0-076D-4D85-BBAD-CC38E8696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877" y="848498"/>
            <a:ext cx="5950245" cy="565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423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21♂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/+;UAS-Cas9/ChAT2A-Gal4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EB95A4-E821-4421-8EEC-C3AC443E6BD8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M60+16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9F8256-C9A2-4C2D-9796-3DAE2680A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7227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21♂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/+;UAS-Cas9/ChAT2A-Gal4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81259-9B56-4770-97A7-3FE60618F1F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M60+16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DD9EFD-29C3-48A4-B2CB-B9B4AED1D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94" y="1619794"/>
            <a:ext cx="5413708" cy="41865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F7DFF5-D1FD-4C0A-AE55-E5A3F6849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699" y="1619794"/>
            <a:ext cx="5413709" cy="418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328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/+;UAS-Cas9/ChAT2A-Gal4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A4911A-9B70-4BE2-9B41-A81027FA7C68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M60+16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6B7782-32C5-4198-BA77-190EAB134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3876"/>
            <a:ext cx="1424669" cy="1354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3509EF-548D-9AB6-8054-CA0845133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622" y="848498"/>
            <a:ext cx="6098756" cy="581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4042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/+;UAS-Cas9/ChAT2A-Gal4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ACED5C-5AC0-40C4-B160-A3FDB9212C69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M60+16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38B45D-28C8-4CA2-B57A-C8485923B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726" y="951131"/>
            <a:ext cx="7090547" cy="548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8314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/+;UAS-Cas9/ChAT2A-Gal4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DB838B-B624-4A69-98ED-616C76113582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M60+16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4ACD0D-B1FB-415B-88A2-44FE65842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8286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/+;UAS-Cas9/ChAT2A-Gal4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2728A1-CCB6-4FF7-9D36-A848EFC5F6A2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M60+16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40576D-517A-43E4-BFFD-55EC7100A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518" y="951131"/>
            <a:ext cx="7212467" cy="557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6287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/+;UAS-Cas9/ChAT2A-Gal4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M12+13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28B42A-65E2-4DAF-A91F-CF3301B73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6" y="5751581"/>
            <a:ext cx="1048587" cy="996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52AD10-EE84-ADE9-34D8-36C90A82B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127" y="848498"/>
            <a:ext cx="6115708" cy="582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0323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/+;UAS-Cas9/ChAT2A-Gal4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10D13-3FAA-4552-BD1D-CD10BCF1E886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M12+13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B8E1E0-D1FB-43EE-A7D2-68E203105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393" y="951131"/>
            <a:ext cx="7221175" cy="558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0203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/+;UAS-Cas9/ChAT2A-Gal4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5FE240-79DC-4687-B81E-A27233AAAE7D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M12+13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FC4FAA-CEDF-447D-A19B-CC6F4DB17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0687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/+;UAS-Cas9/ChAT2A-Gal4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DB5EA-7202-4682-8A82-258D7CBADF2F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M12+13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D8D1A-2876-4226-B1C1-38C46A62F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51" y="1485989"/>
            <a:ext cx="6094544" cy="4713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64D0BF-42EB-40C0-8F79-46DD8A887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85989"/>
            <a:ext cx="6094544" cy="471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22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4B5C7B-36E3-4549-8ED7-161C7B4F3529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977090-9809-4079-9595-B3FDA3DD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869" y="848498"/>
            <a:ext cx="7308261" cy="565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893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/+;UAS-Cas9/ChAT2A-Gal4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C52F3B-6B4A-4C3F-93DD-AB834A054715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M12+13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1ED96B-1B0A-4079-9352-EE7266BDF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71719"/>
            <a:ext cx="1665961" cy="15834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C1274D-BCB8-8464-8C0A-2C84BD703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46" y="848498"/>
            <a:ext cx="6165908" cy="587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0130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/+;UAS-Cas9/ChAT2A-Gal4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F10F35-E469-4789-A832-8C35E0D08C0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M12+13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4D784B-82F0-4A67-BCE2-7BCF34B45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998" y="951131"/>
            <a:ext cx="7151507" cy="553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143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/+;UAS-Cas9/ChAT2A-Gal4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DA568-785F-497F-B050-99C92127174B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M12+13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C9306-459D-477F-8310-448B4F583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6211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/+;UAS-Cas9/ChAT2A-Gal4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DD88E7-E9C8-4AAA-886D-E7BB319F32E8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M12+13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F4C3A2-1E5B-40FD-A2B6-15FB0FFA7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704" y="951131"/>
            <a:ext cx="7238592" cy="559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8623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/CyO;UAS-Cas9/cryGal4.13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504D0-741E-4C7C-8313-6C9CCDA2A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382" y="848498"/>
            <a:ext cx="5607197" cy="57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5557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/CyO;UAS-Cas9/cryGal4.13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9E3BBA-6D6C-4E40-BE48-3D1B47AA3E3F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7123D8-ACF0-4389-B7BB-FFF380D82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607" y="848498"/>
            <a:ext cx="7274785" cy="562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7213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/CyO;UAS-Cas9/cryGal4.13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C6CA49-7AE2-4C74-99FA-96846FAE9409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A2EFA9-7341-4B4A-B6D5-C5C634926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3917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/CyO;UAS-Cas9/cryGal4.13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0721BB-9865-48B5-A7B6-7ECEB7868346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6D91D-9E3A-46DB-B1B5-E301B4BB6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747" y="4839250"/>
            <a:ext cx="2610506" cy="201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8053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/CyO;UAS-Cas9/cryGal4.13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E43C5D-51FF-4913-A54C-FD6D8103957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B2EBBC-724F-4AA4-B5F0-54FD8A2E0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124" y="848498"/>
            <a:ext cx="5489751" cy="558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8932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/CyO;UAS-Cas9/cryGal4.13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1EF9F-E36D-4D99-8611-A56F097D8D85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000AFE-E392-4E43-A3A6-DE42BBF68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002" y="848498"/>
            <a:ext cx="6729500" cy="520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39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6A2D5E-A4B8-4842-9BBF-781B220C5B8F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31AEA4-477F-4457-8E72-EBADE4D47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7260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/CyO;UAS-Cas9/cryGal4.13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95F0A9-F635-40BD-AD2E-14A680AFB56D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3FDC23-7EA4-43B5-AC3B-4C5581DC8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5669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/CyO;UAS-Cas9/cryGal4.13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C8EABE-AF8D-4710-81F0-1EBDF6D61113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71D18D-865A-4D56-A7F8-ADE2D378B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275" y="4842486"/>
            <a:ext cx="2501449" cy="193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3537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/Clk856-Gal4;UAS-Cas9/ChAT-Gal80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A752EE-3F62-44CB-9017-F70ADC2AB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089" y="848498"/>
            <a:ext cx="6039784" cy="584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3912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/Clk856-Gal4;UAS-Cas9/ChAT-Gal80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9E3BBA-6D6C-4E40-BE48-3D1B47AA3E3F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F44B7-2066-4E7C-8FC5-22A4B0E6D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403" y="848498"/>
            <a:ext cx="7935156" cy="571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9008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/Clk856-Gal4;UAS-Cas9/ChAT-Gal80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C6CA49-7AE2-4C74-99FA-96846FAE9409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5470EA-B6DF-4667-8EA5-077F6DCE3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2131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/Clk856-Gal4;UAS-Cas9/ChAT-Gal80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0721BB-9865-48B5-A7B6-7ECEB7868346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1890DD-D668-48A6-8436-3ED8B800E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754" y="848498"/>
            <a:ext cx="8136491" cy="58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8103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/Clk856-Gal4;UAS-Cas9/ChAT-Gal80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E43C5D-51FF-4913-A54C-FD6D8103957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5D8610-4EAC-4781-9295-7BF9AAE5F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497" y="848498"/>
            <a:ext cx="6023006" cy="582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5376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/Clk856-Gal4;UAS-Cas9/ChAT-Gal80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1EF9F-E36D-4D99-8611-A56F097D8D85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95C3C1-021D-4BCC-9FAD-163BCF91B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534" y="848498"/>
            <a:ext cx="8178436" cy="588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3231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/Clk856-Gal4;UAS-Cas9/ChAT-Gal80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95F0A9-F635-40BD-AD2E-14A680AFB56D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A6B64C-79EC-4C97-B66E-69BB9EF70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8748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/Clk856-Gal4;UAS-Cas9/ChAT-Gal80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C8EABE-AF8D-4710-81F0-1EBDF6D61113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85A56E-5FD9-4928-B935-21D9E1FF3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044" y="2326997"/>
            <a:ext cx="6139912" cy="442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03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A8CA6D-9447-475B-9A90-933A5BFADBA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AA4468-911C-427D-A508-5DD4CBB10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245" y="848498"/>
            <a:ext cx="7421472" cy="573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738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7♂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/Clk856-Gal4;UAS-Cas9/ChAT-Gal80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C93331-9BF0-42CD-A6DD-E40418DD9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812" y="848498"/>
            <a:ext cx="5922338" cy="572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6641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7♂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/Clk856-Gal4;UAS-Cas9/ChAT-Gal80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9E3BBA-6D6C-4E40-BE48-3D1B47AA3E3F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25E556-271D-4E37-859E-EC00205AA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597" y="848498"/>
            <a:ext cx="7926767" cy="570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0455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7♂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/Clk856-Gal4;UAS-Cas9/ChAT-Gal80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C6CA49-7AE2-4C74-99FA-96846FAE9409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582AB9-97D2-4D75-B01C-16FDC566E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3102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7♂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/Clk856-Gal4;UAS-Cas9/ChAT-Gal80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0721BB-9865-48B5-A7B6-7ECEB7868346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F2D9D0-DB7C-4F4A-B11C-F0C2F3B1A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403" y="848498"/>
            <a:ext cx="7935156" cy="571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6087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9♀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/Clk856-Gal4;UAS-Cas9/ChAT-Gal80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E43C5D-51FF-4913-A54C-FD6D8103957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F4CA7-737A-4EC8-9BC8-023981F4D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913" y="848498"/>
            <a:ext cx="6048173" cy="584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5925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9♀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/Clk856-Gal4;UAS-Cas9/ChAT-Gal80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1EF9F-E36D-4D99-8611-A56F097D8D85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9841AC-F6BE-4213-9E63-CBCD56957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35" y="848498"/>
            <a:ext cx="7876433" cy="567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5816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9♀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/Clk856-Gal4;UAS-Cas9/ChAT-Gal80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95F0A9-F635-40BD-AD2E-14A680AFB56D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71C7DE-4BB8-4594-AC31-5F0B06032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376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9♀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/Clk856-Gal4;UAS-Cas9/ChAT-Gal80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C8EABE-AF8D-4710-81F0-1EBDF6D61113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E15127-74E7-4C55-B775-8686BCE1C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479" y="848498"/>
            <a:ext cx="8094546" cy="582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7746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/Clk856Gal4;UAS-Cas9/ChATGal80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M13+14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168BA2-3A61-4806-A67C-744B61ACE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467" y="951131"/>
            <a:ext cx="5431028" cy="552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3403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/Clk856Gal4;UAS-Cas9/ChATGal80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3A0C0D-1449-49D3-A601-8E520284735B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M13+14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7ADC7-310E-4ECC-9E9E-B46C76AD7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616" y="848498"/>
            <a:ext cx="7316730" cy="564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91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469B9-7996-4879-8862-10F70E67D2B8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68C2AF-294D-4AEE-8B07-3DFDF8335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336" y="910665"/>
            <a:ext cx="5927328" cy="56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5479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/Clk856Gal4;UAS-Cas9/ChATGal80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7D7FA5-4C2E-4378-92F4-849B9947F377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M13+14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92C049-4E30-4CB1-B9FE-17873B963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7133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/Clk856Gal4;UAS-Cas9/ChATGal80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A806ED-05DB-4432-897C-72600938D7B7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M13+14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71E611-9067-4881-8DF5-CCD1C026A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1058224"/>
            <a:ext cx="6956003" cy="537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2235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16♀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/Clk856Gal4;UAS-Cas9/ChATGal80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91D868-484A-413B-BB81-8A68492926F5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M13+14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D1BDD1-AD2A-4DC7-9B08-E83A41318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876" y="951131"/>
            <a:ext cx="5489751" cy="558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9386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16♀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/Clk856Gal4;UAS-Cas9/ChATGal80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83E7E9-5B99-4A96-808C-2C3E33A86903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M13+14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2954E4-4F31-4B9C-8325-C35419DFA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249" y="848498"/>
            <a:ext cx="7107005" cy="548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2367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16♀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/Clk856Gal4;UAS-Cas9/ChATGal80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026939-0024-4FC3-A311-E2A98F2670C9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M13+14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B02579-2BA4-4418-A736-263E7AD59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4674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16♀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/Clk856Gal4;UAS-Cas9/ChATGal80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C683D-EAE2-4490-8009-A234694DF566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M13+14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1D739D-839C-4B7C-BAE8-30D3977E7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61" y="1150428"/>
            <a:ext cx="6997168" cy="540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3817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29♂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/Pdf-Gal80;UAS-Cas9/cryGal4.13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M7+8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0177AE-C6C5-499D-91EF-1E29B21B4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645" y="848498"/>
            <a:ext cx="5972672" cy="577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8024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29♂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/Pdf-Gal80;UAS-Cas9/cryGal4.13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E603C-6BF7-44C4-9D33-86C8D50864B0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M7+8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26197E-52F6-48A5-AD03-4057F3368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64" y="848498"/>
            <a:ext cx="7876433" cy="567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3324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29♂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/Pdf-Gal80;UAS-Cas9/cryGal4.13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15EA5-9DEE-4279-8513-E4760445420E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M7+8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B08280-8165-443B-AC86-E2B73D42E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7078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29♂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/Pdf-Gal80;UAS-Cas9/cryGal4.13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7D66B4-0356-4324-88D6-4B198E3911A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M7+8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F84A8E-070A-415E-A644-5D8699B55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959" y="848498"/>
            <a:ext cx="7868044" cy="566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39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AD18D2-E567-4736-93B8-1543721DD613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F204A9-59E4-4A1B-9035-135E4E36B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452" y="848498"/>
            <a:ext cx="7343095" cy="567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9567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/Pdf-Gal80;UAS-Cas9/cryGal4.13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7A076-CDD0-4877-A17D-D7ED2F62BBAB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M7+8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22D92D-93E4-499E-900B-80A436C9E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610" y="848498"/>
            <a:ext cx="5964283" cy="576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9028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/Pdf-Gal80;UAS-Cas9/cryGal4.13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818994-9C96-48B9-A651-9A9E1F03FC7E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M7+8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5C9DB0-DDF6-45BD-91AE-48779782C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449" y="848498"/>
            <a:ext cx="7977101" cy="574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6687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/Pdf-Gal80;UAS-Cas9/cryGal4.13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875F4-704D-4222-872E-B9FD713255A9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M7+8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2AA6F0-EACE-4BA4-8184-E6C750C86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3700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/Pdf-Gal80;UAS-Cas9/cryGal4.13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4691D4-9CFD-4F80-AD70-6C6E2E1A18B9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M7+8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3F5F8A-3544-48CF-84BF-9BE0EA06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200" y="848498"/>
            <a:ext cx="7901600" cy="568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5195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/Pdf-Gal80;UAS-Cas9/cryGal4.13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M18+19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8B14A3-EBD8-46FB-9A5C-0324523F0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116" y="848498"/>
            <a:ext cx="6081729" cy="58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7565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/Pdf-Gal80;UAS-Cas9/cryGal4.13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93D27C-C081-4202-9C0D-20557D2F148B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M18+19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317557-F412-4A1F-943B-4C71E0151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449" y="848498"/>
            <a:ext cx="7977101" cy="574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1439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/Pdf-Gal80;UAS-Cas9/cryGal4.13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C6D6E-7E3A-4E01-A11B-50FA7603BA66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M18+19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8B04CC-0458-4B60-90B9-7AFBEA9FA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6843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/Pdf-Gal80;UAS-Cas9/cryGal4.13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5F5B94-5F03-49B4-A0D6-B5CAB9EB94F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M18+19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CFCFD3-E0E7-4631-AABD-2BA403530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3823144"/>
            <a:ext cx="3791306" cy="2730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E4F104-77D6-40FF-A813-ED3263F96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736" y="951131"/>
            <a:ext cx="7767264" cy="559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4404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29♀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/Pdf-Gal80;UAS-Cas9/cryGal4.13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1B38CC-A6D1-4D2E-89CE-C3E84306B5D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M18+19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FE339-CE3C-4C06-A883-85B9E2DF1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776" y="848498"/>
            <a:ext cx="5838448" cy="564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3683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29♀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/Pdf-Gal80;UAS-Cas9/cryGal4.13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E75FE7-6431-46D1-8BC9-DCD0240E9AF0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M18+19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06A5A3-908D-406B-9289-54AC8D64D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67" y="848498"/>
            <a:ext cx="8228770" cy="592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50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D015D-8F83-4A10-B2EC-D8C87469CC85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813DBC-4D80-47A6-AFF8-BC68516E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8724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29♀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/Pdf-Gal80;UAS-Cas9/cryGal4.13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0FCEF8-75DB-453D-9965-F4F8C698E972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M18+19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0CC02F-8932-47AB-858A-3E26D37F5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8164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29♀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/Pdf-Gal80;UAS-Cas9/cryGal4.13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9DD532-84B4-4837-A6EC-388316D1CFA9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M18+19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8C4A84-078E-4F14-826F-366828F94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592" y="951131"/>
            <a:ext cx="7658319" cy="551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3066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25♂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M56+57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6F19A-54DC-4AB2-A64C-2CC485E66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922" y="848498"/>
            <a:ext cx="6090118" cy="589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9666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25♂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D746D4-DA82-4E8C-9A6B-8AE5984967C8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M56+57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365036-2959-493A-9E69-E86D29B67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377" y="951131"/>
            <a:ext cx="7591207" cy="546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1566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25♂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75A32-FD67-4C14-9430-79AE1981CFC5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M56+57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F4C687-2CC0-4985-BC46-FE24A3F89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5016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25♂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84525F-BB17-4306-B462-AF859A71E332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M56+57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42C138-718A-47BA-90D2-5BB9B98C8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22491"/>
            <a:ext cx="2952095" cy="2125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D5C705-2223-4152-93B5-BE2B09B46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550" y="1063878"/>
            <a:ext cx="7894041" cy="56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624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20♀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A38C2F-F5C9-4938-9D9F-77E69E150F80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M56+57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BEC358-1425-49AE-9E14-7682729FF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750" y="951131"/>
            <a:ext cx="5872004" cy="567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2578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20♀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BAA2D2-E057-4E0D-B95B-32C23B11DF19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M56+57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BE1181-EE79-4155-8FA4-6ACA27BAF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812" y="848498"/>
            <a:ext cx="7993879" cy="575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5391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20♀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462DF-AC85-4C4E-9470-EC84AAEEC7A8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M56+57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2EAB88-679E-4E4E-9C1A-B76D9F5FA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8578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20♀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0C18D7-8798-4663-87B3-13200343C8F1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M56+57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EBB2A1-63CF-4C12-8133-4C02FB186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89" y="4398982"/>
            <a:ext cx="3262488" cy="2349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A94B7C-5AD9-4CB3-B914-DF4EFF5E9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337" y="1150326"/>
            <a:ext cx="7449971" cy="536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5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57ECDD-B087-4731-A74E-BFBC97C21D1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286EA6-F0EF-45FB-8F09-504F1D9FB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936" y="848498"/>
            <a:ext cx="7177632" cy="555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88835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19♂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M58+59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DBBD12-39A4-434E-8BE9-F932FF41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275" y="848498"/>
            <a:ext cx="5989450" cy="579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4911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19♂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D89919-A361-4C97-AF44-12B3DFD3D326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M58+59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B78F6A-1F2E-4213-9031-D7D3E67B1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876" y="848498"/>
            <a:ext cx="7742209" cy="557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26954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19♂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8683A-ED22-434A-B8FF-1F502C9B0B0B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M58+59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31633E-6568-40D2-8FA4-84E7C26BB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1276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19♂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0B4056-B03F-4581-88C8-4BB85014C7D6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M58+59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92ADA9-A646-4017-A603-F6B4841EE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98" y="4392941"/>
            <a:ext cx="3270877" cy="2355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F65345-314A-473A-9819-7A4F532DE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879" y="848498"/>
            <a:ext cx="8186825" cy="589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7526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20♀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0B809B-292E-494B-95CB-5D8E78E75301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M58+59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514C91-76C5-431F-BD99-5FFB73A2B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943" y="848498"/>
            <a:ext cx="6165618" cy="596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50104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20♀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94B15-273F-4D6F-9A2E-39087A51768D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M58+59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60E622-6CD8-4171-8E15-BDCA7F9CF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284" y="848498"/>
            <a:ext cx="8102935" cy="583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7065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20♀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6321E4-8CD3-4F8F-BC1F-BE74AC20E84E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M58+59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624354-809F-41E6-8096-7D7B4D826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2024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20♀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B4378C-0E99-4A19-A1D7-C4877FEAF58F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M58+59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0CAE1-D6FA-4349-A731-F1DD42898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09" y="4302330"/>
            <a:ext cx="3396712" cy="24459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8A7535-36A5-4AEC-A01C-6F3CFAC55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325" y="951131"/>
            <a:ext cx="8160379" cy="587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7094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8♂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285B24-9A8E-4655-BA77-7CD97E650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645" y="848498"/>
            <a:ext cx="5972672" cy="577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5548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8♂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4E5DE5-9DD0-4E4F-834D-FD60ECF0B03F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CC8C6-3CE3-4644-8980-094CE9F7A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589" y="848498"/>
            <a:ext cx="7884822" cy="567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38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7012C3-F312-4BA7-8834-67E843855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1" y="5797118"/>
            <a:ext cx="1096912" cy="1060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FC7AD2-8417-77DC-E169-86CA2287E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163" y="848498"/>
            <a:ext cx="6161673" cy="587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7651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8♂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FDA31C-3CC4-41A5-A703-9512051C1C36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B97957-1AF8-481E-A5C5-C6B2D9B64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1075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8♂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AC077A-E164-4B60-9F72-CD6B8AFC42D6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6BF71D-76C9-4206-B392-2FFE263FD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2" y="3607641"/>
            <a:ext cx="4361446" cy="31406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BD2D6C-837F-49EB-9C71-B22A434DE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723" y="1241571"/>
            <a:ext cx="7484945" cy="538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8094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544146-5921-45CD-AFBC-687F5D11F072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E63E80-BC94-45D0-9F2D-C8062B22F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027" y="848498"/>
            <a:ext cx="5989450" cy="579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2283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B3177-2291-452B-93F9-3D88F969AD7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D52427-0CF3-4EE5-85FD-2D8016C14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673" y="848498"/>
            <a:ext cx="8086157" cy="582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1071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B992C2-26E8-40F2-A535-A07D36509F63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B560AD-66F9-46EF-AD2C-D1796B0BC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3266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D88F49-FC60-4738-BA68-27110ECF0B95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4E008D-4C57-4505-A8B6-096BD27BC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171" y="848498"/>
            <a:ext cx="8161658" cy="587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18991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8♂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D8F936-65D9-4D39-B105-9A9816733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173" y="848498"/>
            <a:ext cx="5863615" cy="567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6592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8♂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4E5DE5-9DD0-4E4F-834D-FD60ECF0B03F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90C669-169A-4B19-8DAD-D5115BFEC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782" y="848498"/>
            <a:ext cx="8178436" cy="588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7131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8♂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FDA31C-3CC4-41A5-A703-9512051C1C36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5F9916-2F4A-40BE-9653-AF316366A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35059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8♂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AC077A-E164-4B60-9F72-CD6B8AFC42D6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8EF02A-0D0A-40B5-A52B-45894325B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09" y="4779551"/>
            <a:ext cx="2733981" cy="1968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EE2DA-1428-40AF-8250-975452CD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879" y="1088639"/>
            <a:ext cx="7859655" cy="565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87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C9AB8-90A2-4398-8707-230952FA2C1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4CCC3-0ABC-4308-B471-25EA4FCE4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293" y="848498"/>
            <a:ext cx="7767376" cy="559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02097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544146-5921-45CD-AFBC-687F5D11F072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DA748C-05C3-4BBF-B0AE-923E27F4C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330" y="848498"/>
            <a:ext cx="6073340" cy="587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359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B3177-2291-452B-93F9-3D88F969AD7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A309CB-2350-46F6-B6F3-CDAF35312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954" y="848498"/>
            <a:ext cx="7599596" cy="547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2066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B992C2-26E8-40F2-A535-A07D36509F63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4AEF0E-E25D-40FA-BA59-347DEBBA4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79329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D88F49-FC60-4738-BA68-27110ECF0B95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053142-5ACA-4FB3-89A3-C8DC2A213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88" y="4688939"/>
            <a:ext cx="2859816" cy="2059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11EAFB-B86D-4A4E-93EF-D4772A874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203" y="963162"/>
            <a:ext cx="8033909" cy="578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0961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M45+46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21EB86-B64E-4FAD-9052-595891810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228" y="848498"/>
            <a:ext cx="5947505" cy="575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1175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4CB67D-CFE4-4CD7-ABF6-4A434D660607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M45+46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70E3C6-0337-4E21-9F74-3E403D76C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561" y="848498"/>
            <a:ext cx="7842877" cy="564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6202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502C29-F9B8-4A73-890D-9FA9C3D26661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M45+46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D0AECB-3EBF-44F6-B381-56AFC6B22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3367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F5F700-E841-462E-9BF8-733E4A275B7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M45+46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A7DC52-6555-4881-8084-D67E55789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819" y="951131"/>
            <a:ext cx="7960323" cy="573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20536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23♀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18472E-F0FF-4FAF-B7C7-FEC2B7497C66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M45+46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15A389-53A0-445D-BDEF-575CCC476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887" y="848498"/>
            <a:ext cx="6081729" cy="58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7037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23♀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222DB7-07B8-44E8-AD92-FDCE3604B775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M45+46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298C93-7BBA-4B5E-99E9-5245A1C6C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867" y="848498"/>
            <a:ext cx="8077769" cy="581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9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B20B10-26B3-45AE-BF32-A1DFDF249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898" y="848498"/>
            <a:ext cx="6072165" cy="577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38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2D58A-980D-447E-90DA-3023A4AD40EB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FC0964-AD06-4571-BF98-93436B17B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657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23♀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ECB869-BBC0-4B70-9E64-4DE8BBDA5535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M45+46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36206F-FE64-4598-9BDA-9577A6AD0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81226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23♀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2A6BD-F929-4BC2-BAF2-5E78E0D47C7F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M45+46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2845D3-8A2C-4441-B5FD-C360044D9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08" y="4024455"/>
            <a:ext cx="3782605" cy="2723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F02160-6D08-4282-A20B-16552F6EF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051" y="939543"/>
            <a:ext cx="7870841" cy="566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45826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8936D4-4E5D-417E-BD28-12096882C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640" y="848498"/>
            <a:ext cx="5902682" cy="570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46482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613AD0-394C-4170-9C86-4A3DA1329AC5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D74C8D-4E13-49CC-BA88-E01ECB0B1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152" y="848498"/>
            <a:ext cx="8161658" cy="587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37126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033343-C142-472D-AD16-A50E997E84E3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9A11BB-C376-4E70-9509-1821097D9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1336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5AB27-8033-4A8A-8F0F-563678A6C60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D263F8-7CAB-40F4-95E6-23C07D2F3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615" y="848498"/>
            <a:ext cx="8228770" cy="592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99494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23♀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16FBCB-2C78-4D9E-95E7-73A34872F29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9134FD-4625-46C5-B0F5-F0FDAF18C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943" y="848498"/>
            <a:ext cx="6165618" cy="596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76302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23♀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FC9394-4271-4F55-B2B7-C16A25D225A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2EB7ED-3ABF-4B77-9532-B9A1B668C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338" y="848498"/>
            <a:ext cx="8111324" cy="584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2142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23♀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0EAF67-7878-49CB-9719-D021CAFDE8F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A1966A-B753-42F3-92D0-D44849A20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57267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23♀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/ChAT-Gal4.7.4;UAS-Cas9/cry-Gal80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C531F1-26DB-497E-8816-818DC1A90C7F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273A91-4FED-4CE8-80F4-283137387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504" y="848498"/>
            <a:ext cx="8060991" cy="580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4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AD619-2B64-4111-91CA-E8891D9C3073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6DD9CD-E71A-4374-A494-496FE214C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9" y="4646654"/>
            <a:ext cx="2918539" cy="2101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09F574-4985-4BEA-B025-4BADF2283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877" y="1035294"/>
            <a:ext cx="8086157" cy="582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16135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26BF03-FDAD-4B35-ABA3-87661E121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922" y="848498"/>
            <a:ext cx="6090118" cy="589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76637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E603C-6BF7-44C4-9D33-86C8D50864B0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5BF077-73D2-4A38-A051-8EB52D19D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143" y="848498"/>
            <a:ext cx="8119713" cy="584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25398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C0F0A9-AD37-4210-9796-00B9B471713E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1F49F-56D7-487D-88B0-380247DFC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85071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E4983-94F5-4015-99D0-3F1324924AAF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E881C2-0CE6-4890-9F95-9C5A21C9B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633" y="1888818"/>
            <a:ext cx="6748424" cy="485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57129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16♀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11DA51-4E99-4394-B5D1-4ECBCAE186EE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8C26F6-2492-405E-B260-77B364F02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497" y="848498"/>
            <a:ext cx="6023006" cy="582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56186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16♀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819E3-4C84-4030-90DE-0BEEBE83C0A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1A2D3-9EAC-4A6B-9CD9-FF6CC3F2D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590" y="848498"/>
            <a:ext cx="7960323" cy="573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4476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16♀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E4DF85-30D5-4A90-B073-C74AAC04CA8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274B2C-25AC-4462-901D-B81E44D0F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60931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16♀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9419F8-FB3C-4F2D-A9D3-C26284D9373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69DDE5-5250-42CD-9131-2E571CC27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547" y="2653199"/>
            <a:ext cx="5686906" cy="409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49684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F35613-D60F-49CE-A06F-3DCB706421ED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AAC2C9-84C3-49A1-86F5-6E2B85450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664" y="848498"/>
            <a:ext cx="5972672" cy="577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2218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CE814-624A-417C-861F-D3A137EDE6F6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7E879B-C71F-4DD9-B4BE-C3D8AD78F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986" y="848498"/>
            <a:ext cx="7909989" cy="56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86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AA7D45-2B0D-4019-99CA-FA57FF43757F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50160E-FC25-422A-B3B1-F55FA4733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5453"/>
            <a:ext cx="1098719" cy="10626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D81328-76FC-F302-6E27-343F07304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832" y="848498"/>
            <a:ext cx="6006335" cy="572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02935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570A6C-2EAC-4E68-AEDB-F447784B3CBE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36AFB2-1115-47E8-A996-14556B371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73557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E95D0-3813-44BC-A7C2-B60FB7834D91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3643D-B865-4747-8A7C-5B910B73C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290" y="2215019"/>
            <a:ext cx="6295419" cy="453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69616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FB0FDE-25D5-4A9D-8DEE-579B5D15FDB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9096FE-D068-4123-B648-7F8D1EA47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917" y="848498"/>
            <a:ext cx="5821670" cy="563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02948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1290A9-C6F9-42F8-8F14-6CCA8AFBDF10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63E6D6-7C61-48DC-ADD7-E274DA800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449" y="848498"/>
            <a:ext cx="7977101" cy="574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72510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76286A-6B5C-4DBC-95E6-6AEE43ACFB58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18921F-4F47-46F6-95B7-E034FF9BE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79271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332174-4BF7-4898-B947-84B358EB9A7E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143D7D-1FDD-43E0-9260-FC34F4215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757" y="848498"/>
            <a:ext cx="7909989" cy="56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59318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/TUG;UAS-Cas9/Pdf-Gal80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0F77D0-72DC-4DB5-AA0F-585E4F5F6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719" y="848498"/>
            <a:ext cx="6056562" cy="585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2286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/TUG;UAS-Cas9/Pdf-Gal80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E603C-6BF7-44C4-9D33-86C8D50864B0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7B8DCE-A66D-4F72-BC3C-4CE08B957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876" y="848498"/>
            <a:ext cx="7742209" cy="557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15529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/TUG;UAS-Cas9/Pdf-Gal80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C0F0A9-AD37-4210-9796-00B9B471713E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21532A-7675-4DD8-9F72-AFF9FA124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2962"/>
            <a:ext cx="718185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64245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/TUG;UAS-Cas9/Pdf-Gal80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E4983-94F5-4015-99D0-3F1324924AAF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61F894-A73F-45FE-A477-5B36EDF34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023" y="2498347"/>
            <a:ext cx="5901954" cy="424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91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49A8E-2C1F-47EE-AC3F-561391019915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80826D-3D37-46AB-B256-AEF6459EC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615" y="848498"/>
            <a:ext cx="8228770" cy="592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49795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/TUG;UAS-Cas9/Pdf-Gal80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11DA51-4E99-4394-B5D1-4ECBCAE186EE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7BD879-B48B-4E2B-B23E-3893A2BC4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361" y="848498"/>
            <a:ext cx="5888782" cy="569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67494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/TUG;UAS-Cas9/Pdf-Gal80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819E3-4C84-4030-90DE-0BEEBE83C0A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CA8B2B-26C3-4073-B4E2-778001D8D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396" y="848498"/>
            <a:ext cx="7968712" cy="573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00685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/TUG;UAS-Cas9/Pdf-Gal80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E4DF85-30D5-4A90-B073-C74AAC04CA8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E48EBF-0445-4B15-8DF8-FBEB5566D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2962"/>
            <a:ext cx="718185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32129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/TUG;UAS-Cas9/Pdf-Gal80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9419F8-FB3C-4F2D-A9D3-C26284D9373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6BC466-5106-4188-B323-ECB082311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09" y="4525838"/>
            <a:ext cx="3086319" cy="22224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384F2A-AB9D-4B85-B5DB-E8F3AEDA1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322" y="931579"/>
            <a:ext cx="8077769" cy="581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45044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/TUG;UAS-Cas9/Pdf-Gal80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F35613-D60F-49CE-A06F-3DCB706421ED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AD94D2-8F12-40ED-8C4C-7E18B4FDB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839" y="848498"/>
            <a:ext cx="5964283" cy="576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87429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/TUG;UAS-Cas9/Pdf-Gal80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CE814-624A-417C-861F-D3A137EDE6F6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A326FC-100A-4FB8-ADA7-AD02FB4C1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284" y="848498"/>
            <a:ext cx="7725431" cy="556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38119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/TUG;UAS-Cas9/Pdf-Gal80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570A6C-2EAC-4E68-AEDB-F447784B3CBE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F99EBE-FD32-4027-A0C1-166569F58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2962"/>
            <a:ext cx="718185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17097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/TUG;UAS-Cas9/Pdf-Gal80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E95D0-3813-44BC-A7C2-B60FB7834D91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95F4E2-638A-4238-B596-AD28949CC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071" y="2296793"/>
            <a:ext cx="6181857" cy="445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65286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/TUG;UAS-Cas9/Pdf-Gal80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FB0FDE-25D5-4A9D-8DEE-579B5D15FDB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633075-5972-42FD-9047-7021780D7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080" y="848498"/>
            <a:ext cx="5997839" cy="580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71260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/TUG;UAS-Cas9/Pdf-Gal80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1290A9-C6F9-42F8-8F14-6CCA8AFBDF10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7455CD-8C56-4000-BC28-FB3B6A69B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479" y="848498"/>
            <a:ext cx="8094546" cy="582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59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A0732-B8B2-4FF7-8587-D5C9906E9B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D8B6F7-D29C-4683-AAED-09149FCBD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53976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/TUG;UAS-Cas9/Pdf-Gal80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76286A-6B5C-4DBC-95E6-6AEE43ACFB58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F2582D-9029-4772-A131-0DBEC008B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2962"/>
            <a:ext cx="718185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80499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/TUG;UAS-Cas9/Pdf-Gal80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332174-4BF7-4898-B947-84B358EB9A7E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267EE7-8862-4D4D-AB27-F7D2A0B6B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490" y="2496139"/>
            <a:ext cx="5905020" cy="425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14976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/TUG;UAS-Cas9/cryGal80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8C5D5F-4BD1-46E2-804A-CC324B849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423" y="848498"/>
            <a:ext cx="5939116" cy="574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79753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/TUG;UAS-Cas9/cryGal80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1FE212-913C-45C7-88B1-3311BFF2F07B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512200-A11A-4A26-AEB5-9D0B1829F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783" y="848498"/>
            <a:ext cx="7266396" cy="561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26137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/TUG;UAS-Cas9/cryGal80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9F39E0-0FEC-416F-B2FA-22B8CC930E32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4DF489-7A8E-4D2E-8CF4-0CB681D2E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85116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/TUG;UAS-Cas9/cryGal80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75575C-99AC-4DC5-B5BA-8588D06276D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1A781A-3B12-4958-9F8A-E7FD700D2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9" y="4343969"/>
            <a:ext cx="3109041" cy="24042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398D2A-B874-4262-9DAA-D808E5380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633" y="1000566"/>
            <a:ext cx="7174117" cy="554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52421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/TUG;UAS-Cas9/cryGal80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40CA2A-22CC-4BDA-BFA7-4CE7DBCCF92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6F7D35-0C03-4DE3-B530-DFB05CA5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610" y="848498"/>
            <a:ext cx="5964283" cy="576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77179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/TUG;UAS-Cas9/cryGal80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1D99D4-8A10-4F43-8B69-D52CD9AB3FA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D91D38-BD81-47C5-9C1C-8EB9DE8FE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748" y="848498"/>
            <a:ext cx="7258007" cy="56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46440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/TUG;UAS-Cas9/cryGal80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8C51A-74B3-4624-8F0D-4CC1C19F4E1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E019F0-AADA-4B02-A810-10866393B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16760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/TUG;UAS-Cas9/cryGal80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63FD2E-A731-4C30-A083-2D0F6939A80F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8255BF-C56E-4F7E-8800-230CA7AA7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440" y="4694325"/>
            <a:ext cx="2753119" cy="212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78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7914D3-E2B8-4F60-9F2F-03CE4B19952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C16002-843E-4015-B026-74BB9BE15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005" y="848498"/>
            <a:ext cx="7909989" cy="56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30019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/TUG;UAS-Cas9/TM6BTb[1]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1CEFD-B20E-435E-9F3F-7E93426D8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228" y="848498"/>
            <a:ext cx="5947505" cy="575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0978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/TUG;UAS-Cas9/TM6BTb[1]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1FE212-913C-45C7-88B1-3311BFF2F07B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B13496-A0D6-4E34-80B3-882A8A35E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246" y="848498"/>
            <a:ext cx="7333508" cy="567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6562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/TUG;UAS-Cas9/TM6BTb[1]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9F39E0-0FEC-416F-B2FA-22B8CC930E32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A7A311-175E-4F3F-A5FD-3218F036B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16673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/TUG;UAS-Cas9/TM6BTb[1]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75575C-99AC-4DC5-B5BA-8588D06276D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382F7D-3E03-4676-9ECF-4205614A8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580" y="4690571"/>
            <a:ext cx="2660840" cy="205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14309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9♀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/TUG;UAS-Cas9/TM6BTb[1]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40CA2A-22CC-4BDA-BFA7-4CE7DBCCF92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8D62DF-F38C-45CD-98ED-5D0CB034A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333" y="848498"/>
            <a:ext cx="5846837" cy="565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20703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9♀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/TUG;UAS-Cas9/TM6BTb[1]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1D99D4-8A10-4F43-8B69-D52CD9AB3FA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8E73E7-94C0-4577-A3F2-7DAA763D0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748" y="848498"/>
            <a:ext cx="7258007" cy="561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73761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9♀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/TUG;UAS-Cas9/TM6BTb[1]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8C51A-74B3-4624-8F0D-4CC1C19F4E1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D67AC7-5F74-417A-A36E-F0FB831AD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50152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9♀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/TUG;UAS-Cas9/TM6BTb[1]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63FD2E-A731-4C30-A083-2D0F6939A80F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343D74-8C09-4B1A-AC4D-FFAF95A20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580" y="848498"/>
            <a:ext cx="7232840" cy="559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49348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8F4617-1115-4E15-813D-2EF9E277A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283" y="848498"/>
            <a:ext cx="6031395" cy="583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86479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E603C-6BF7-44C4-9D33-86C8D50864B0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7429D9-DEE3-44FC-B1A7-2F1ED6702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625" y="848498"/>
            <a:ext cx="7968712" cy="573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97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58C6A1-DFA4-4791-8602-1AFEED945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6536"/>
            <a:ext cx="963099" cy="9314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3FC59E-F30E-D195-DBF4-3F75E0097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193" y="848498"/>
            <a:ext cx="5921575" cy="56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03742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C0F0A9-AD37-4210-9796-00B9B471713E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F29A65-F320-48BC-B705-7BDED75AE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2962"/>
            <a:ext cx="718185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53484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E4983-94F5-4015-99D0-3F1324924AAF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C1109A-62C3-442F-8637-4ABFCFA59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430" y="848498"/>
            <a:ext cx="7977101" cy="574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49927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11DA51-4E99-4394-B5D1-4ECBCAE186EE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FA9F23-37A5-4403-9398-B31D07AE5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099" y="848498"/>
            <a:ext cx="5985305" cy="578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73611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819E3-4C84-4030-90DE-0BEEBE83C0A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B6CDF4-A1ED-4C54-A65D-0E2CE71A8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756" y="848498"/>
            <a:ext cx="7834488" cy="564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88251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E4DF85-30D5-4A90-B073-C74AAC04CA8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5AE967-561E-4CB6-918C-3767E9911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2962"/>
            <a:ext cx="718185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68328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9419F8-FB3C-4F2D-A9D3-C26284D9373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897E2A-90F9-4E81-9F00-1F0F78EE9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6" y="4260035"/>
            <a:ext cx="3455448" cy="2488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5691F3-3CB6-43C8-AFDA-90658C10C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265" y="848498"/>
            <a:ext cx="8060991" cy="580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46868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F35613-D60F-49CE-A06F-3DCB706421ED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BF7C6E-9CDF-4DFA-8823-22C120F1F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645" y="848498"/>
            <a:ext cx="5972672" cy="577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26566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5F8987-B7DC-4780-AB0D-15B43A03A88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272819-EDF6-4D76-BF7D-0E99B68A1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113" y="848498"/>
            <a:ext cx="7707735" cy="573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90940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C76C5E-6842-4EB5-A1CF-4608F2B32A1D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38381A-76CF-4BEE-B0E9-8EF44061B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2962"/>
            <a:ext cx="718185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17737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D1BDF8-22D5-4BB3-8B32-2D33A06F9F8E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76E20B-749B-440A-BA43-30D9C9F47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4" y="4018414"/>
            <a:ext cx="3790994" cy="27298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C95C00-142E-4A4F-82FB-81075F506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271" y="1083846"/>
            <a:ext cx="7717042" cy="555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70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4B5C7B-36E3-4549-8ED7-161C7B4F3529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3C1EA9-85E4-4BE3-B5E7-44DCB15AE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838" y="848498"/>
            <a:ext cx="7960323" cy="573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21657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650CFB-F4D9-4EBD-9B29-CCA4467D9889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9EC11D-5A68-4CC4-8474-483ECD403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139" y="848498"/>
            <a:ext cx="5855225" cy="56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80238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B99EF4-6CCC-4D4F-A216-3A935967DEE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38E423-C267-4F64-8204-BF3DE55FA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409" y="848498"/>
            <a:ext cx="7825181" cy="581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14015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9E0E91-2179-4816-9D57-18F2326BAE2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3D9834-165F-4FC9-940C-2831B615A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2962"/>
            <a:ext cx="718185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00129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/Pdf-Gal4;UAS-Cas9/+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F86695-9B89-419F-ACB2-64C5FC34CEB1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F0A219-1C3E-4FB1-805C-A3F49F74D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6" y="4590895"/>
            <a:ext cx="2900843" cy="2157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CF1550-2475-47A2-81C2-2D0528C29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075" y="848498"/>
            <a:ext cx="7841959" cy="583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61127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7A76EE-3A4E-4212-835D-768CE95A0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949" y="848498"/>
            <a:ext cx="6132063" cy="593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13990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E43C8-936C-4CAF-9A6E-497B0AF8B1D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45FFEE-50F5-4178-AC1B-5793242F3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311" y="848498"/>
            <a:ext cx="7157339" cy="553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46825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F2083C-CE4F-46A8-B59C-CCB484322801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2BC1F4-0548-48B2-A6FA-F2E19C918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81710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18C9B7-F43F-4E4F-A899-019ECEB55728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C044B8-DD45-485C-ADD6-2FBF9DDCA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73" y="4067133"/>
            <a:ext cx="3467026" cy="26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59674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5CF87-267A-4925-8E46-64AD984E7DB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76D080-258E-4B8F-9038-DCE6B499C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249" y="848498"/>
            <a:ext cx="6023006" cy="582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58488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AA3EF5-31A3-43B1-9DBF-51C86345C945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19E0AE-3905-4DA2-9F67-66B71DE93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387" y="848498"/>
            <a:ext cx="7316730" cy="565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55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6A2D5E-A4B8-4842-9BBF-781B220C5B8F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D055-2209-40B0-9DBE-75D36D278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16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B57CB-F06A-4619-85C4-9A03570C12A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93CCC7-754E-4759-80E3-33E764570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33637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7187A4-271B-421D-BA5C-4BA7449F12C8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949809-D823-4FED-B931-7AE55C7B8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66" y="4165095"/>
            <a:ext cx="3340348" cy="258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5974A-3A31-460E-8ADB-1C680EAAF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081" y="946320"/>
            <a:ext cx="7341897" cy="567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27716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0602CC-EFE5-43F7-B572-F1A9B58A9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645" y="848498"/>
            <a:ext cx="5972672" cy="577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10103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3FF17A-96C2-40D2-B98E-BBA3B47C59B5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DD5911-8A61-412D-8B75-4F4F18295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831" y="848498"/>
            <a:ext cx="7006337" cy="541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01016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AFEA2-AE78-480F-9F80-19810281CBAE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B79676-D012-4D78-86A4-7E1EC45FD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49095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11♂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F98B90-7BB1-462D-9E1E-CFE774A7F780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44F85-4FF4-40E4-B252-A411CB75C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497" y="848498"/>
            <a:ext cx="7107005" cy="549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76778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33DBC4-21EE-42CC-8E80-A67C8C467E32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358AC3-9CFC-4D5F-94B8-C0B3093BF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858" y="848498"/>
            <a:ext cx="5964283" cy="576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68953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6258F0-F569-4FCF-8EDC-F2257E2E09D9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FF68B8-91C5-4183-A3C4-36CFF0B87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108" y="848498"/>
            <a:ext cx="7123783" cy="550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95569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3EF9CF-4887-41A4-8448-12BABD31122E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ABBDFA-C802-4570-BFA2-38B58A41B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88388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C0A225-8C3F-43AB-B8A6-A7315CA48F80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5FF360-ABE9-4448-9D5B-EADFFEAD8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9" y="4554206"/>
            <a:ext cx="2761903" cy="2135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38F88E-577A-4894-91FE-EDFC89E15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913" y="989901"/>
            <a:ext cx="7166212" cy="554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4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A8CA6D-9447-475B-9A90-933A5BFADBA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986ECC-C340-4C91-B213-237DDA682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930" y="848498"/>
            <a:ext cx="8128102" cy="585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87538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8♂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9A5AE0-73B7-4BF7-9649-67844F2979AD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9EA58F-4A2D-4CDD-B09F-9DD38DA07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672" y="848498"/>
            <a:ext cx="6014617" cy="581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9748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8♂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FC6641-DC4B-4ECB-A059-2DE45D158530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A23F8-A460-47B9-B7C2-90A2DE933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662" y="848498"/>
            <a:ext cx="7358675" cy="56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74735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8♂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EB8EEE-CD01-4CA1-845E-4058650E79C3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B41214-8037-431E-82EE-8C2DADB22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12551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8♂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C3B443-16D4-44B8-A937-A7F22977D74F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FEDDE0-905A-4AE2-AE97-5F010E66D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6" y="4097983"/>
            <a:ext cx="3340348" cy="258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85E1D4-A272-478B-ADB5-60FD6CEAD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525" y="1123490"/>
            <a:ext cx="6939225" cy="536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03929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602BC6-4037-49FC-BE76-FF507EBC7B00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550B02-E1F4-4B4B-A678-6ADF59346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416" y="848498"/>
            <a:ext cx="5972672" cy="577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14027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1941B4-6DDE-4A05-89B7-80D2BA49B7F1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0232C4-6C86-4DF6-9165-7052E2139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273" y="848498"/>
            <a:ext cx="7375453" cy="570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45847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1F5B53-B0E6-4839-9C59-CC9CB1F7BD9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41F6C-76E5-4C53-9E92-3BA94505C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32653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B96C30-FB0F-4EB0-86DC-E664A4503A51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C6C843-CC65-407B-8F97-2620FE946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17" y="3756391"/>
            <a:ext cx="3868855" cy="299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98778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058598-6702-4F37-8B54-FCC279636DD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EB7F97-3F99-456F-855E-77D6E1A5B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755" y="848498"/>
            <a:ext cx="6140451" cy="593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57387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981EE5-F6F8-4FAA-BECC-74220A1931E5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6B6E42-3008-4788-A908-2B9328CD3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136" y="848498"/>
            <a:ext cx="7165728" cy="554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04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C9AB8-90A2-4398-8707-230952FA2C1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A97069-E9C5-48E6-9181-D9E3545A0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458" y="848498"/>
            <a:ext cx="6925084" cy="535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82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469B9-7996-4879-8862-10F70E67D2B8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BE262F-EA7E-4C9B-AC74-B84F80AFF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0" y="5780015"/>
            <a:ext cx="1047433" cy="10130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236C28-EF92-A477-A5CA-6CEBB4004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894" y="848498"/>
            <a:ext cx="6060211" cy="577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16257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3F76DE-A482-40AD-8D2A-28F4305637C3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F09EC7-B936-4F0C-B93E-9A5FAFD11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93880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CC026E-B877-4753-AD13-2EB469F5D528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1F8EFE-0E8B-4DDF-BF1B-034F32936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17" y="4322765"/>
            <a:ext cx="3029955" cy="23431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EC5B79-9400-4EA8-9511-ADF5E0DC3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187" y="848498"/>
            <a:ext cx="7442565" cy="575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51558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60E39D-3D54-4110-AC8E-65FC0117E495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142186-043C-47F8-9F0A-8182FB321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108" y="848498"/>
            <a:ext cx="6039784" cy="584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1585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17A214-C4A2-4061-A46D-8988B32772E8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41B302-F496-422B-89D8-314FB405E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581" y="848498"/>
            <a:ext cx="7308341" cy="565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96046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69874C-F310-4FD3-9DA2-C87EF0FEE48F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F9FE46-810D-4539-875F-07520975E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2276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/ChATGal4.7.4;UAS-Cas9/PdfGal4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D92356-5AD7-4DBA-8093-FF7BEE0B0CA8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M57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8DFA1E-C163-4289-BB6D-08198A2E5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354" y="3957500"/>
            <a:ext cx="3608796" cy="279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77684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tim3gRNA/TUG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482286-1846-4AD3-9D8A-79A238052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664" y="848498"/>
            <a:ext cx="5972672" cy="577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69814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tim3gRNA/TUG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C9AB8-90A2-4398-8707-230952FA2C1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B5C3A9-5B02-47FA-AA56-531BEDC61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78" y="848498"/>
            <a:ext cx="7868044" cy="566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16797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tim3gRNA/TUG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2D58A-980D-447E-90DA-3023A4AD40EB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6C0242-1807-4563-B929-37882C254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39593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tim3gRNA/TUG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AD619-2B64-4111-91CA-E8891D9C3073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AD60D0-AC0B-4E7C-B4CD-C26EAF561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024" y="2068041"/>
            <a:ext cx="6651952" cy="478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72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AD18D2-E567-4736-93B8-1543721DD613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73F39A-AE7F-4695-A9C4-6ADF28888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256" y="848498"/>
            <a:ext cx="8060991" cy="580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55850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tim3gRNA/TUG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AA7D45-2B0D-4019-99CA-FA57FF43757F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FBEC95-BBB9-4A48-BB8B-F6729D99F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802" y="848498"/>
            <a:ext cx="6182396" cy="597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67863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tim3gRNA/TUG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49A8E-2C1F-47EE-AC3F-561391019915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4E7B61-1514-4E3D-AC38-585B752D1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837" y="848498"/>
            <a:ext cx="8262326" cy="594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19366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tim3gRNA/TUG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A0732-B8B2-4FF7-8587-D5C9906E9B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0BCEB6-7CD7-4FD5-9CC6-461FE1D26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53917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tim3gRNA/TUG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7914D3-E2B8-4F60-9F2F-03CE4B19952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F52EAF-424C-4DBA-B339-E5C60C690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268" y="2520302"/>
            <a:ext cx="5871464" cy="422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91218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25♂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tim3gRNA/TUG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M19+60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23302-90D9-4CDD-8294-2DE5A15E2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949" y="848498"/>
            <a:ext cx="6132063" cy="593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87151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25♂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tim3gRNA/TUG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63A271-B37A-40D8-BEB4-6586FC1D00F3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M19+60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57AC04-B1D9-4863-963B-A8E2F76EE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532" y="848498"/>
            <a:ext cx="8102935" cy="583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75683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25♂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tim3gRNA/TUG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5775A-7CD9-490C-BA61-AFB2658E7E42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M19+60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33E6D-6562-4327-BD96-D989E2529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05394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25♂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tim3gRNA/TUG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4ECBD-7DBB-41E1-A6DB-79AD089B2BA8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M19+60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DAD98C-6E1B-47B4-81A6-F0CFBD021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795" y="2381365"/>
            <a:ext cx="6064410" cy="436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29854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tim3gRNA/TUG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B52CAE-A8AC-4AC2-9E2B-1A51FC07067A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M19+60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233A91-52B4-4731-AFC8-3F1B1C3FC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805" y="848498"/>
            <a:ext cx="5955894" cy="57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30953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tim3gRNA/TUG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9B9D7-9ABA-4266-9B9D-36E746823573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M19+60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E147AC-5981-49DC-8675-30918E5F3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867" y="848498"/>
            <a:ext cx="8077769" cy="581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86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D015D-8F83-4A10-B2EC-D8C87469CC85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41CEA0-7B91-43D7-BE81-0211F2F62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9247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tim3gRNA/TUG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DD662-5757-4276-9216-A2C8C80AE8CD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M19+60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FFDFAC-172D-486C-A69A-31B9C92D5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35692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tim3gRNA/TUG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;UAS-Cas9/ChAT-Gal80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FEE22A-5B53-46F0-854E-9567B856587E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M19+60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C89BA-3988-4036-87FB-5EE1C3AAF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67" y="848498"/>
            <a:ext cx="8228770" cy="592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48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57ECDD-B087-4731-A74E-BFBC97C21D1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98B446-578A-41D2-A4F3-953137969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812" y="848498"/>
            <a:ext cx="7993879" cy="575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662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ABA50B-13CA-4944-BBAB-96C2FA3EC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4537"/>
            <a:ext cx="1378750" cy="13334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F53A89-76C7-B4A9-60FD-CC0ED2FD0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603" y="848498"/>
            <a:ext cx="6098755" cy="581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500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C9AB8-90A2-4398-8707-230952FA2C14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1C314F-759B-454E-9F34-8D96B9E40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904" y="848498"/>
            <a:ext cx="7784154" cy="560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64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2D58A-980D-447E-90DA-3023A4AD40EB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CE07B5-62A0-496A-AA03-EA23A91E4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39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16♂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AD619-2B64-4111-91CA-E8891D9C3073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EFC84-7667-490A-87A8-189FB0EFD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986" y="848498"/>
            <a:ext cx="7909989" cy="56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080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AA7D45-2B0D-4019-99CA-FA57FF43757F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5A4C0B-976E-48B5-BAA4-6899C6170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0" y="5795147"/>
            <a:ext cx="985467" cy="9530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24F21-CA07-7074-8349-5540D7B78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462" y="848498"/>
            <a:ext cx="6060580" cy="577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191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49A8E-2C1F-47EE-AC3F-561391019915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16EBA4-EB50-44AA-A05B-5CB14C007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645" y="848498"/>
            <a:ext cx="8044213" cy="579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91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2D58A-980D-447E-90DA-3023A4AD40EB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AADC2E-ED65-490A-948D-7C739E7C8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241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A0732-B8B2-4FF7-8587-D5C9906E9B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BBAD42-01F1-45C2-8863-4E48C042C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91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7914D3-E2B8-4F60-9F2F-03CE4B19952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166AD2-2767-4E06-9DBB-A0AD599EE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590" y="848498"/>
            <a:ext cx="7960323" cy="573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106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9CC294-26AA-4B44-B32E-00A55D1A1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23777"/>
            <a:ext cx="1069348" cy="1034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75ABB9-0325-448F-301F-F5F9D74D1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936" y="848498"/>
            <a:ext cx="5998128" cy="571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238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4B5C7B-36E3-4549-8ED7-161C7B4F3529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0A6397-AABB-4EC6-B092-134D3FF0D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587" y="848498"/>
            <a:ext cx="8186825" cy="589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626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6A2D5E-A4B8-4842-9BBF-781B220C5B8F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2DF9AE-91AA-4A02-A93C-F0AE01F6C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575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A8CA6D-9447-475B-9A90-933A5BFADBA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AC266B-B070-4DA2-A82F-8C4DFAFD1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422" y="848498"/>
            <a:ext cx="7935156" cy="571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911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469B9-7996-4879-8862-10F70E67D2B8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6101F1-2BFA-45D1-BEB7-5E86485F7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7998"/>
            <a:ext cx="1458142" cy="14102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94BDD6-AF5A-56BB-E416-6F6C6A8B5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646" y="848498"/>
            <a:ext cx="6060211" cy="577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802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AD18D2-E567-4736-93B8-1543721DD613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04A2F0-EDD4-4FBB-8D27-38EF9E0A1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644" y="848498"/>
            <a:ext cx="7968712" cy="573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555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D015D-8F83-4A10-B2EC-D8C87469CC85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0CE21D-5A1F-4200-A09D-E5F5CBA51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050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tim3gRNA/attP40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57ECDD-B087-4731-A74E-BFBC97C21D17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388C6C-3C9C-4DB4-A178-97C19B472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425" y="848498"/>
            <a:ext cx="7708653" cy="555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88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AD619-2B64-4111-91CA-E8891D9C3073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16587-0D62-4AB3-9C29-5856293EE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846" y="848498"/>
            <a:ext cx="7456307" cy="576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234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/Clk[856]-Gal4;UAS-Cas9/+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M22+23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0C011B-DA4C-4AE6-957F-FE98256C7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" y="5753840"/>
            <a:ext cx="1229423" cy="994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64C846-0FA9-BEE3-2013-C6AD87009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106" y="848498"/>
            <a:ext cx="6155750" cy="58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849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/Clk[856]-Gal4;UAS-Cas9/+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C9AB8-90A2-4398-8707-230952FA2C14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M22+23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1627FB-3FAC-4365-BB39-0E9D3C621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000" y="951131"/>
            <a:ext cx="6653999" cy="514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265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/Clk[856]-Gal4;UAS-Cas9/+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2D58A-980D-447E-90DA-3023A4AD40EB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M22+23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943757-2344-4590-925C-8F7F8BDB4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415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24♂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/Clk[856]-Gal4;UAS-Cas9/+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AD619-2B64-4111-91CA-E8891D9C3073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M22+23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C2A418-D3A9-4317-B548-0BD9C2DE3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9" y="1402079"/>
            <a:ext cx="5681687" cy="4393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2FAF49-3C0B-4190-B9A5-CE3F8F2F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02079"/>
            <a:ext cx="5681687" cy="439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157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20♀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/Clk[856]-Gal4;UAS-Cas9/+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AA7D45-2B0D-4019-99CA-FA57FF43757F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M22+23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5C1A40-BE3B-4C3A-8408-46D41AC29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8665"/>
            <a:ext cx="1445696" cy="1169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67D860-4E94-D161-89F8-0A0159482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734" y="848498"/>
            <a:ext cx="5952531" cy="567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011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20♀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/Clk[856]-Gal4;UAS-Cas9/+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49A8E-2C1F-47EE-AC3F-561391019915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M22+23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ECC36D-D4CA-46FB-898C-1FFE25C99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552" y="951131"/>
            <a:ext cx="7190895" cy="556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614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20♀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/Clk[856]-Gal4;UAS-Cas9/+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A0732-B8B2-4FF7-8587-D5C9906E9BA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M22+23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E799F3-6657-4A6E-94C1-46107FBA5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945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20♀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/Clk[856]-Gal4;UAS-Cas9/+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7914D3-E2B8-4F60-9F2F-03CE4B19952A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M22+23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5E1286-1627-43C6-9C5B-CEB80BB3B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385" y="951131"/>
            <a:ext cx="7241229" cy="559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015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22♂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/Clk[856]-Gal4;UAS-Cas9/+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M28+29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7125DC-DFBD-42D8-8066-8D500685C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22658"/>
            <a:ext cx="1280035" cy="10353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7AB111-2432-FF4F-5656-2A014B49B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411" y="848498"/>
            <a:ext cx="6241178" cy="594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612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22♂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/Clk[856]-Gal4;UAS-Cas9/+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4B5C7B-36E3-4549-8ED7-161C7B4F3529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M28+29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2CE342-035A-4204-825C-59ECCF560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17" y="951131"/>
            <a:ext cx="7165728" cy="554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81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AA7D45-2B0D-4019-99CA-FA57FF43757F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DE6CF3-DE26-4E1A-81EE-7E80DBC68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481" y="848498"/>
            <a:ext cx="6150542" cy="584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485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22♂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/Clk[856]-Gal4;UAS-Cas9/+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6A2D5E-A4B8-4842-9BBF-781B220C5B8F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M28+29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747205-294F-4222-B01B-8A54D74F4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820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22♂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/Clk[856]-Gal4;UAS-Cas9/+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A8CA6D-9447-475B-9A90-933A5BFADBA7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M28+29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3B5B45-11F2-4CE8-9618-4E5973E13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9" y="1689463"/>
            <a:ext cx="5435899" cy="42036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8270B6-1AB6-4977-8B22-29E29727C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981" y="1689463"/>
            <a:ext cx="5435900" cy="420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989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/Clk[856]-Gal4;UAS-Cas9/+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469B9-7996-4879-8862-10F70E67D2B8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M28+29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1D7C5A-27FB-4F3B-B6E4-41E2F8CC3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7101"/>
            <a:ext cx="2140283" cy="17311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632595-024C-1A77-30EC-A5DE7FB76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611" y="951131"/>
            <a:ext cx="6070282" cy="578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705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/Clk[856]-Gal4;UAS-Cas9/+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AD18D2-E567-4736-93B8-1543721DD613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M28+29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9CD179-AF64-4BB9-852F-B15A9175E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666" y="951131"/>
            <a:ext cx="7132172" cy="551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195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/Clk[856]-Gal4;UAS-Cas9/+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D015D-8F83-4A10-B2EC-D8C87469CC85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M28+29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AA731-58DF-4821-8AE5-6188BB55F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233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22♀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/Clk[856]-Gal4;UAS-Cas9/+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57ECDD-B087-4731-A74E-BFBC97C21D17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M28+29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2783DD-48CA-4E11-8CED-36129710C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29" y="1851332"/>
            <a:ext cx="5012389" cy="3876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682212-2F9E-459C-A75D-EC351F303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539" y="1851332"/>
            <a:ext cx="5012389" cy="387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868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18♂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/MB122B-Gal4;UAS-Cas9/+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M12+62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25FD1F-0EB4-4F08-8631-B1D65B165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44" y="5812186"/>
            <a:ext cx="954391" cy="9071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EF5029-6D98-E5DB-3E55-16B95C655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734" y="848498"/>
            <a:ext cx="5952531" cy="567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625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18♂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/MB122B-Gal4;UAS-Cas9/+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F1C63C-C24C-4A03-B10C-7151BDECBD9F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M12+62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D20205-E48B-4650-9BB1-FFE8874A4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873" y="951131"/>
            <a:ext cx="7160215" cy="553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712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18♂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/MB122B-Gal4;UAS-Cas9/+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054700-791B-4E3E-B848-F2D683904335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M12+62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3E823A-D805-4BEE-96BF-0E0DF20EB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457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18♂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/MB122B-Gal4;UAS-Cas9/+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34BD90-06C2-4EF5-BD91-7FDFAA3AD674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M12+62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A55D1-353B-4F50-A87C-74A473F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245" y="951131"/>
            <a:ext cx="7421472" cy="573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05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49A8E-2C1F-47EE-AC3F-561391019915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D181C7-C75D-45DF-B184-0929ED510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744" y="848498"/>
            <a:ext cx="7360512" cy="569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188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19♀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/MB122B-Gal4;UAS-Cas9/+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5E2CF9-88A8-4C15-92D6-8468F0C3F7C4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M12+62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C9DB16-1433-4354-9990-F294137A1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5473"/>
            <a:ext cx="1549498" cy="1472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8CE384-2B99-43F3-A7F3-3458EDF90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857" y="844317"/>
            <a:ext cx="6194285" cy="590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767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19♀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/MB122B-Gal4;UAS-Cas9/+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49737C-6A23-4D21-B2E0-5805FF424EAA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M12+62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1EC163-50B5-42DF-8B63-4E885377F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349" y="951131"/>
            <a:ext cx="7247301" cy="560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253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19♀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/MB122B-Gal4;UAS-Cas9/+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E1440-976C-4887-9C49-B115FA91B13D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M12+62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D105C5-41C8-48DF-92A1-25C959747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248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19♀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/MB122B-Gal4;UAS-Cas9/+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669625-21EF-4597-98C6-1A0A7303A712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M12+62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7467A9-217F-41C5-A6A2-DF37E7B9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078" y="951131"/>
            <a:ext cx="7395347" cy="57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547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18♂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/MB122B-Gal4;UAS-Cas9/+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D9FA09-19D5-4623-A029-A0BF6E3D7B1F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M13+63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1C07DE-E1EE-4EF8-8956-64021E704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48137"/>
            <a:ext cx="1457307" cy="13851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0A0A26-7100-D145-7CEB-FCF08B602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991" y="848498"/>
            <a:ext cx="6064018" cy="577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53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18♂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/MB122B-Gal4;UAS-Cas9/+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4B5C7B-36E3-4549-8ED7-161C7B4F3529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M13+63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D9B6B8-5DC5-4288-8647-2B069A277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07" y="951131"/>
            <a:ext cx="7090547" cy="548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456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18♂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/MB122B-Gal4;UAS-Cas9/+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66342C-360D-4AC5-B8A5-60C5F369A2AF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M13+63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D78336-0B03-4C43-B8B5-7D64545A8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641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18♂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/MB122B-Gal4;UAS-Cas9/+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1B80B5-8F2B-47EE-8484-DB3EED2B4223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M13+63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B04358-C7CC-4054-9E93-DEC64FBC5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90" y="951131"/>
            <a:ext cx="7125381" cy="551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943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24♀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/MB122B-Gal4;UAS-Cas9/+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37A532-5EEA-4DE5-BB94-683383B37BF0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M13+63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EA2D0-7254-4513-A243-2F356C8D9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45814"/>
            <a:ext cx="1071628" cy="10185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3E4BF9-AE16-757A-F7E7-894AA4182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252" y="848498"/>
            <a:ext cx="6106999" cy="582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556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24♀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/MB122B-Gal4;UAS-Cas9/+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F6271B-1136-44D0-9FFA-F4E41DDFAEDE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M13+63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B72B32-AB28-4BE0-95F9-2F12B98E7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869" y="951131"/>
            <a:ext cx="7308261" cy="565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08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A0732-B8B2-4FF7-8587-D5C9906E9BAC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9DDC5-6EBE-4D21-9F9C-B81B73653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524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24♀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/MB122B-Gal4;UAS-Cas9/+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A5D5D8-4267-46D2-87B1-5DF5EE2D34BD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M13+63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074F73-AEE3-498B-A7AD-48A8DD633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485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24♀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/MB122B-Gal4;UAS-Cas9/+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B5DBE1-9301-478A-A1D3-B6DEF386D282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M13+63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0C0296-836F-42FF-9542-0825D62A4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389" y="848498"/>
            <a:ext cx="7369221" cy="569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608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/ss00681-Gal4;UAS-Cas9/+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M43+44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0B626C-08CF-42DA-B625-AE00E3309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91458"/>
            <a:ext cx="1751548" cy="1416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8CC444-DD79-9A73-A423-A3428FE32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936" y="848498"/>
            <a:ext cx="5998128" cy="571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268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/ss00681-Gal4;UAS-Cas9/+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1C6AD-831C-4084-B880-AA151BB2ACD1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M43+44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633E5A-A7A5-488B-A29D-D0BA9C580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227" y="951131"/>
            <a:ext cx="7333508" cy="567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922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/ss00681-Gal4;UAS-Cas9/+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56B55-C0D4-4354-B458-3CA0F81332FE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M43+44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C192BB-AAF8-4C8C-9318-10804DC03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585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23♂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/ss00681-Gal4;UAS-Cas9/+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04F231-ABB1-4CB9-8A19-5421AD54C3F4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M43+44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74A84B-31DD-42B4-BA4B-50EFF0500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9" y="1672046"/>
            <a:ext cx="5404532" cy="41794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2F41CE-BFFD-4AD3-BFEC-3B8685AD8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494" y="1672046"/>
            <a:ext cx="5404532" cy="417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493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/ss00681-Gal4;UAS-Cas9/+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F805D0-2E79-4235-92DE-AA0A4A8E966D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M43+44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7E279B-1950-44B4-998C-9ACD4BF79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5040"/>
            <a:ext cx="1524661" cy="1233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A96571-0B4B-F391-6A49-498AF66D8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271" y="848498"/>
            <a:ext cx="5972961" cy="569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880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/ss00681-Gal4;UAS-Cas9/+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78F801-2338-4408-85A9-BCE9C070DAD8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M43+44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29B39-17A2-4900-8D9D-EB51651A7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580" y="951131"/>
            <a:ext cx="7232840" cy="559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7671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/ss00681-Gal4;UAS-Cas9/+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C5B95E-B8A0-45D9-A477-A83546185C97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M43+44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1E96EF-A656-423C-AB84-6E51605E4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638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27♀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/ss00681-Gal4;UAS-Cas9/+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1AC1E-E0A2-4EA1-AA6F-07A0AF54524A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M43+44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ABA92D-6EDD-4001-8F02-673ECD15F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" y="1532708"/>
            <a:ext cx="5372115" cy="41543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831DB1-8EF9-4CCF-8312-1948CD7AC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32708"/>
            <a:ext cx="5372115" cy="41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03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15♀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;UAS-Cas9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7914D3-E2B8-4F60-9F2F-03CE4B19952A}"/>
              </a:ext>
            </a:extLst>
          </p:cNvPr>
          <p:cNvSpPr txBox="1"/>
          <p:nvPr/>
        </p:nvSpPr>
        <p:spPr>
          <a:xfrm>
            <a:off x="278296" y="304800"/>
            <a:ext cx="8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M97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E28DFC-68A3-44CB-BFB7-74B8CFAFB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349" y="848498"/>
            <a:ext cx="7247301" cy="560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641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28♂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/ss00681-Gal4;UAS-Cas9/+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M45+46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554F6B-A500-464D-A50B-99BA8D68E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33917"/>
            <a:ext cx="1522699" cy="12316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B8EDAC-AF3C-54F5-C9F5-8D99866AA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278" y="848498"/>
            <a:ext cx="5939406" cy="566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7086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28♂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/ss00681-Gal4;UAS-Cas9/+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D3D40A-711C-46A2-99B9-6BF93560A02E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M45+46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86024A-ADEE-44CD-9C16-10D156FF1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421" y="851826"/>
            <a:ext cx="7325119" cy="56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1543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28♂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/ss00681-Gal4;UAS-Cas9/+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F21574-2F43-4BDF-B56E-193050943784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M45+46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4416A2-76ED-4E1F-A2FD-5F8F4BB97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808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28♂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/ss00681-Gal4;UAS-Cas9/+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D9CBD-7386-446E-953A-220463BD37D7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M45+46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1F3A20-6AD0-407C-B37A-33F8A5451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396" y="951131"/>
            <a:ext cx="6981170" cy="539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4361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31♀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/ss00681-Gal4;UAS-Cas9/+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20331-E6B9-4D57-A1A3-0E9F76207EC3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M45+46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A5A4E8-BB7A-4DE6-86D5-E6BBAE558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31583"/>
            <a:ext cx="1380574" cy="11166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E826B5-22F8-DCC7-47DF-A62956A4B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486" y="848498"/>
            <a:ext cx="5952531" cy="567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1108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31♀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/ss00681-Gal4;UAS-Cas9/+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[12hR:12hD]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DF5E5-6AE0-4377-BCFF-1E812963BFE4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M45+46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E0A8ED-0F04-4C48-A795-478524967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662" y="951131"/>
            <a:ext cx="7358675" cy="56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889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31♀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/ss00681-Gal4;UAS-Cas9/+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13074B-7BB2-4CC2-829E-3CC1AF266B5B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M45+46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D89964-E247-4B32-870F-25F43A23F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847725"/>
            <a:ext cx="71818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917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31" y="109755"/>
            <a:ext cx="9588843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31♀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/ss00681-Gal4;UAS-Cas9/+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[RR]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4D4253-0209-4E36-B8FC-9C996BE6F797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M45+46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6B95A3-4B24-442D-B50C-2B18D4D94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745" y="951131"/>
            <a:ext cx="7484510" cy="578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6671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21♂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/+;UAS-Cas9/ChAT2A-Gal4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&gt;[DD]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A5AB-4750-4296-8032-E7CC6C8930AC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M60+16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8D3F2A-D52C-4CE3-996C-4151AE461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54288"/>
            <a:ext cx="1056002" cy="10037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7750FB-4D1C-D1ED-2B97-2AA6E0E05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418" y="848498"/>
            <a:ext cx="6133125" cy="584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8062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AE22EB17-2428-4F4D-9938-3E5B93EB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109755"/>
            <a:ext cx="9924385" cy="7387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21♂ 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w[*];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tim3gRNA</a:t>
            </a:r>
            <a: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  <a:t>/+;UAS-Cas9/ChAT2A-Gal4</a:t>
            </a:r>
            <a:br>
              <a:rPr lang="pt-BR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[12hL:12hD]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23°C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BF2E74-FC47-4B5C-BA15-E9566AE5B897}"/>
              </a:ext>
            </a:extLst>
          </p:cNvPr>
          <p:cNvSpPr txBox="1"/>
          <p:nvPr/>
        </p:nvSpPr>
        <p:spPr>
          <a:xfrm>
            <a:off x="278296" y="304800"/>
            <a:ext cx="8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M60+16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B7B95C-E0D1-4823-9C73-BD8421CC5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06" y="951131"/>
            <a:ext cx="7334387" cy="567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9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19733</TotalTime>
  <Words>7000</Words>
  <Application>Microsoft Office PowerPoint</Application>
  <PresentationFormat>Widescreen</PresentationFormat>
  <Paragraphs>642</Paragraphs>
  <Slides>321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321</vt:i4>
      </vt:variant>
    </vt:vector>
  </HeadingPairs>
  <TitlesOfParts>
    <vt:vector size="325" baseType="lpstr">
      <vt:lpstr>Arial</vt:lpstr>
      <vt:lpstr>Calibri</vt:lpstr>
      <vt:lpstr>Calibri Light</vt:lpstr>
      <vt:lpstr>Office Theme</vt:lpstr>
      <vt:lpstr>M and E cell tim3gRNA Data</vt:lpstr>
      <vt:lpstr>14♂ w[*];tim3gRNA;UAS-Cas9  [12hL:12hD]5&gt;[DD]7 23°C</vt:lpstr>
      <vt:lpstr>14♂ w[*];tim3gRNA;UAS-Cas9  [12hL:12hD]5 23°C</vt:lpstr>
      <vt:lpstr>14♂ w[*];tim3gRNA;UAS-Cas9 [DD]7 23°C</vt:lpstr>
      <vt:lpstr>14♂ w[*];tim3gRNA;UAS-Cas9 [DD]7 23°C</vt:lpstr>
      <vt:lpstr>15♀ w[*];tim3gRNA;UAS-Cas9 [12hL:12hD]5&gt;[DD]7 23°C</vt:lpstr>
      <vt:lpstr>15♀ w[*];tim3gRNA;UAS-Cas9 [12hL:12hD]5 23°C</vt:lpstr>
      <vt:lpstr>15♀ w[*];tim3gRNA;UAS-Cas9 [DD]7 23°C</vt:lpstr>
      <vt:lpstr>15♀ w[*];tim3gRNA;UAS-Cas9 [DD]7 23°C</vt:lpstr>
      <vt:lpstr>13♂ w[*];tim3gRNA;UAS-Cas9  [12hR:12hD]5&gt;[RR]7 23°C</vt:lpstr>
      <vt:lpstr>13♂ w[*];tim3gRNA;UAS-Cas9 [12hR:12hD]5 23°C</vt:lpstr>
      <vt:lpstr>13♂ w[*];tim3gRNA;UAS-Cas9 [RR]7 23°C</vt:lpstr>
      <vt:lpstr>13♂ w[*];tim3gRNA;UAS-Cas9 [RR]7 23°C</vt:lpstr>
      <vt:lpstr>12♀ w[*];tim3gRNA;UAS-Cas9 [12hR:12hD]5&gt;[RR]7 23°C</vt:lpstr>
      <vt:lpstr>12♀ w[*];tim3gRNA;UAS-Cas9 [12hR:12hD]5 23°C</vt:lpstr>
      <vt:lpstr>12♀ w[*];tim3gRNA;UAS-Cas9 [RR]7 23°C</vt:lpstr>
      <vt:lpstr>12♀ w[*];tim3gRNA;UAS-Cas9 [RR]7 23°C</vt:lpstr>
      <vt:lpstr>15♂ w[*];tim3gRNA/attP40;UAS-Cas9/+  [12hL:12hD]5&gt;[DD]7 23°C</vt:lpstr>
      <vt:lpstr>15♂ w[*];tim3gRNA/attP40;UAS-Cas9/+  [12hL:12hD]5 23°C</vt:lpstr>
      <vt:lpstr>15♂ w[*];tim3gRNA/attP40;UAS-Cas9/+ [DD]7 23°C</vt:lpstr>
      <vt:lpstr>15♂ w[*];tim3gRNA/attP40;UAS-Cas9/+ [DD]7 23°C</vt:lpstr>
      <vt:lpstr>12♀ w[*];tim3gRNA/attP40;UAS-Cas9/+ [12hL:12hD]5&gt;[DD]7 23°C</vt:lpstr>
      <vt:lpstr>12♀ w[*];tim3gRNA/attP40;UAS-Cas9/+ [12hL:12hD]5 23°C</vt:lpstr>
      <vt:lpstr>12♀ w[*];tim3gRNA/attP40;UAS-Cas9/+ [DD]7 23°C</vt:lpstr>
      <vt:lpstr>12♀ w[*];tim3gRNA/attP40;UAS-Cas9/+ [DD]7 23°C</vt:lpstr>
      <vt:lpstr>13♂ w[*];tim3gRNA/attP40;UAS-Cas9/+  [12hR:12hD]5&gt;[RR]7 23°C</vt:lpstr>
      <vt:lpstr>13♂ w[*];tim3gRNA/attP40;UAS-Cas9/+ [12hR:12hD]5 23°C</vt:lpstr>
      <vt:lpstr>13♂ w[*];tim3gRNA/attP40;UAS-Cas9/+ [RR]7 23°C</vt:lpstr>
      <vt:lpstr>13♂ w[*];tim3gRNA/attP40;UAS-Cas9/+ [RR]7 23°C</vt:lpstr>
      <vt:lpstr>15♀ w[*];tim3gRNA/attP40;UAS-Cas9/+ [12hR:12hD]5&gt;[RR]7 23°C</vt:lpstr>
      <vt:lpstr>15♀ w[*];tim3gRNA/attP40;UAS-Cas9/+ [12hR:12hD]5 23°C</vt:lpstr>
      <vt:lpstr>15♀ w[*];tim3gRNA/attP40;UAS-Cas9/+ [RR]7 23°C</vt:lpstr>
      <vt:lpstr>15♀ w[*];tim3gRNA/attP40;UAS-Cas9/+ [RR]7 23°C</vt:lpstr>
      <vt:lpstr>16♂ w[*];tim3gRNA/attP40;UAS-Cas9/+  [12hL:12hD]5&gt;[DD]7 23°C</vt:lpstr>
      <vt:lpstr>16♂ w[*];tim3gRNA/attP40;UAS-Cas9/+  [12hL:12hD]5 23°C</vt:lpstr>
      <vt:lpstr>16♂ w[*];tim3gRNA/attP40;UAS-Cas9/+ [DD]7 23°C</vt:lpstr>
      <vt:lpstr>16♂ w[*];tim3gRNA/attP40;UAS-Cas9/+ [DD]7 23°C</vt:lpstr>
      <vt:lpstr>14♀ w[*];tim3gRNA/attP40;UAS-Cas9/+ [12hL:12hD]5&gt;[DD]7 23°C</vt:lpstr>
      <vt:lpstr>14♀ w[*];tim3gRNA/attP40;UAS-Cas9/+ [12hL:12hD]5 23°C</vt:lpstr>
      <vt:lpstr>14♀ w[*];tim3gRNA/attP40;UAS-Cas9/+ [DD]7 23°C</vt:lpstr>
      <vt:lpstr>14♀ w[*];tim3gRNA/attP40;UAS-Cas9/+ [DD]7 23°C</vt:lpstr>
      <vt:lpstr>15♂ w[*];tim3gRNA/attP40;UAS-Cas9/+  [12hR:12hD]5&gt;[RR]7 23°C</vt:lpstr>
      <vt:lpstr>15♂ w[*];tim3gRNA/attP40;UAS-Cas9/+ [12hR:12hD]5 23°C</vt:lpstr>
      <vt:lpstr>15♂ w[*];tim3gRNA/attP40;UAS-Cas9/+ [RR]7 23°C</vt:lpstr>
      <vt:lpstr>15♂ w[*];tim3gRNA/attP40;UAS-Cas9/+ [RR]7 23°C</vt:lpstr>
      <vt:lpstr>14♀ w[*];tim3gRNA/attP40;UAS-Cas9/+ [12hR:12hD]5&gt;[RR]7 23°C</vt:lpstr>
      <vt:lpstr>14♀ w[*];tim3gRNA/attP40;UAS-Cas9/+ [12hR:12hD]5 23°C</vt:lpstr>
      <vt:lpstr>14♀ w[*];tim3gRNA/attP40;UAS-Cas9/+ [RR]7 23°C</vt:lpstr>
      <vt:lpstr>14♀ w[*];tim3gRNA/attP40;UAS-Cas9/+ [RR]7 23°C</vt:lpstr>
      <vt:lpstr>24♂ w[*];tim3gRNA/Clk[856]-Gal4;UAS-Cas9/+  [12hL:12hD]5&gt;[DD]7 23°C</vt:lpstr>
      <vt:lpstr>24♂ w[*];tim3gRNA/Clk[856]-Gal4;UAS-Cas9/+  [12hL:12hD]5 23°C</vt:lpstr>
      <vt:lpstr>24♂ w[*];tim3gRNA/Clk[856]-Gal4;UAS-Cas9/+ [DD]7 23°C</vt:lpstr>
      <vt:lpstr>24♂ w[*];tim3gRNA/Clk[856]-Gal4;UAS-Cas9/+ [DD]7 23°C</vt:lpstr>
      <vt:lpstr>20♀ w[*];tim3gRNA/Clk[856]-Gal4;UAS-Cas9/+ [12hL:12hD]5&gt;[DD]7 23°C</vt:lpstr>
      <vt:lpstr>20♀ w[*];tim3gRNA/Clk[856]-Gal4;UAS-Cas9/+ [12hL:12hD]5 23°C</vt:lpstr>
      <vt:lpstr>20♀ w[*];tim3gRNA/Clk[856]-Gal4;UAS-Cas9/+ [DD]7 23°C</vt:lpstr>
      <vt:lpstr>20♀ w[*];tim3gRNA/Clk[856]-Gal4;UAS-Cas9/+ [DD]7 23°C</vt:lpstr>
      <vt:lpstr>22♂ w[*];tim3gRNA/Clk[856]-Gal4;UAS-Cas9/+  [12hR:12hD]5&gt;[RR]7 23°C</vt:lpstr>
      <vt:lpstr>22♂ w[*];tim3gRNA/Clk[856]-Gal4;UAS-Cas9/+  [12hR:12hD]5 23°C</vt:lpstr>
      <vt:lpstr>22♂ w[*];tim3gRNA/Clk[856]-Gal4;UAS-Cas9/+ [RR]7 23°C</vt:lpstr>
      <vt:lpstr>22♂ w[*];tim3gRNA/Clk[856]-Gal4;UAS-Cas9/+ [RR]7 23°C</vt:lpstr>
      <vt:lpstr>22♀ w[*];tim3gRNA/Clk[856]-Gal4;UAS-Cas9/+ [12hR:12hD]5&gt;[RR]7 23°C</vt:lpstr>
      <vt:lpstr>22♀ w[*];tim3gRNA/Clk[856]-Gal4;UAS-Cas9/+ [12hR:12hD]5 23°C</vt:lpstr>
      <vt:lpstr>22♀ w[*];tim3gRNA/Clk[856]-Gal4;UAS-Cas9/+ [RR]7 23°C</vt:lpstr>
      <vt:lpstr>22♀ w[*];tim3gRNA/Clk[856]-Gal4;UAS-Cas9/+ [RR]7 23°C</vt:lpstr>
      <vt:lpstr>18♂ w[*];tim3gRNA/MB122B-Gal4;UAS-Cas9/+  [12hL:12hD]5&gt;[DD]7 23°C</vt:lpstr>
      <vt:lpstr>18♂ w[*];tim3gRNA/MB122B-Gal4;UAS-Cas9/+  [12hL:12hD]5 23°C</vt:lpstr>
      <vt:lpstr>18♂ w[*];tim3gRNA/MB122B-Gal4;UAS-Cas9/+ [DD]7 23°C</vt:lpstr>
      <vt:lpstr>18♂ w[*];tim3gRNA/MB122B-Gal4;UAS-Cas9/+ [DD]7 23°C</vt:lpstr>
      <vt:lpstr>19♀ w[*];tim3gRNA/MB122B-Gal4;UAS-Cas9/+ [12hL:12hD]5&gt;[DD]7 23°C</vt:lpstr>
      <vt:lpstr>19♀ w[*];tim3gRNA/MB122B-Gal4;UAS-Cas9/+ [12hL:12hD]5 23°C</vt:lpstr>
      <vt:lpstr>19♀ w[*];tim3gRNA/MB122B-Gal4;UAS-Cas9/+ [DD]7 23°C</vt:lpstr>
      <vt:lpstr>19♀ w[*];tim3gRNA/MB122B-Gal4;UAS-Cas9/+ [DD]7 23°C</vt:lpstr>
      <vt:lpstr>18♂ w[*];tim3gRNA/MB122B-Gal4;UAS-Cas9/+  [12hR:12hD]5&gt;[RR]7 23°C</vt:lpstr>
      <vt:lpstr>18♂ w[*];tim3gRNA/MB122B-Gal4;UAS-Cas9/+  [12hR:12hD]5 23°C</vt:lpstr>
      <vt:lpstr>18♂ w[*];tim3gRNA/MB122B-Gal4;UAS-Cas9/+ [RR]7 23°C</vt:lpstr>
      <vt:lpstr>18♂ w[*];tim3gRNA/MB122B-Gal4;UAS-Cas9/+ [RR]7 23°C</vt:lpstr>
      <vt:lpstr>24♀ w[*];tim3gRNA/MB122B-Gal4;UAS-Cas9/+ [12hR:12hD]5&gt;[RR]7 23°C</vt:lpstr>
      <vt:lpstr>24♀ w[*];tim3gRNA/MB122B-Gal4;UAS-Cas9/+ [12hR:12hD]5 23°C</vt:lpstr>
      <vt:lpstr>24♀ w[*];tim3gRNA/MB122B-Gal4;UAS-Cas9/+ [RR]7 23°C</vt:lpstr>
      <vt:lpstr>24♀ w[*];tim3gRNA/MB122B-Gal4;UAS-Cas9/+ [RR]7 23°C</vt:lpstr>
      <vt:lpstr>23♂ w[*];tim3gRNA/ss00681-Gal4;UAS-Cas9/+  [12hL:12hD]5&gt;[DD]7 23°C</vt:lpstr>
      <vt:lpstr>23♂ w[*];tim3gRNA/ss00681-Gal4;UAS-Cas9/+  [12hL:12hD]5 23°C</vt:lpstr>
      <vt:lpstr>23♂ w[*];tim3gRNA/ss00681-Gal4;UAS-Cas9/+ [DD]7 23°C</vt:lpstr>
      <vt:lpstr>23♂ w[*];tim3gRNA/ss00681-Gal4;UAS-Cas9/+ [DD]7 23°C</vt:lpstr>
      <vt:lpstr>27♀ w[*];tim3gRNA/ss00681-Gal4;UAS-Cas9/+ [12hL:12hD]5&gt;[DD]7 23°C</vt:lpstr>
      <vt:lpstr>27♀ w[*];tim3gRNA/ss00681-Gal4;UAS-Cas9/+ [12hL:12hD]5 23°C</vt:lpstr>
      <vt:lpstr>27♀ w[*];tim3gRNA/ss00681-Gal4;UAS-Cas9/+ [DD]7 23°C</vt:lpstr>
      <vt:lpstr>27♀ w[*];tim3gRNA/ss00681-Gal4;UAS-Cas9/+ [DD]7 23°C</vt:lpstr>
      <vt:lpstr>28♂ w[*];tim3gRNA/ss00681-Gal4;UAS-Cas9/+  [12hR:12hD]5&gt;[RR]7 23°C</vt:lpstr>
      <vt:lpstr>28♂ w[*];tim3gRNA/ss00681-Gal4;UAS-Cas9/+  [12hR:12hD]5 23°C</vt:lpstr>
      <vt:lpstr>28♂ w[*];tim3gRNA/ss00681-Gal4;UAS-Cas9/+ [RR]7 23°C</vt:lpstr>
      <vt:lpstr>28♂ w[*];tim3gRNA/ss00681-Gal4;UAS-Cas9/+ [RR]7 23°C</vt:lpstr>
      <vt:lpstr>31♀ w[*];tim3gRNA/ss00681-Gal4;UAS-Cas9/+ [12hR:12hD]5&gt;[RR]7 23°C</vt:lpstr>
      <vt:lpstr>31♀ w[*];tim3gRNA/ss00681-Gal4;UAS-Cas9/+ [12hR:12hD]5 23°C</vt:lpstr>
      <vt:lpstr>31♀ w[*];tim3gRNA/ss00681-Gal4;UAS-Cas9/+ [RR]7 23°C</vt:lpstr>
      <vt:lpstr>31♀ w[*];tim3gRNA/ss00681-Gal4;UAS-Cas9/+ [RR]7 23°C</vt:lpstr>
      <vt:lpstr>21♂ w[*];tim3gRNA/+;UAS-Cas9/ChAT2A-Gal4  [12hL:12hD]5&gt;[DD]7 23°C</vt:lpstr>
      <vt:lpstr>21♂ w[*];tim3gRNA/+;UAS-Cas9/ChAT2A-Gal4  [12hL:12hD]5 23°C</vt:lpstr>
      <vt:lpstr>21♂ w[*];tim3gRNA/+;UAS-Cas9/ChAT2A-Gal4 [DD]7 23°C</vt:lpstr>
      <vt:lpstr>21♂ w[*];tim3gRNA/+;UAS-Cas9/ChAT2A-Gal4 [DD]7 23°C</vt:lpstr>
      <vt:lpstr>22♀ w[*];tim3gRNA/+;UAS-Cas9/ChAT2A-Gal4 [12hL:12hD]5&gt;[DD]7 23°C</vt:lpstr>
      <vt:lpstr>22♀ w[*];tim3gRNA/+;UAS-Cas9/ChAT2A-Gal4 [12hL:12hD]5 23°C</vt:lpstr>
      <vt:lpstr>22♀ w[*];tim3gRNA/+;UAS-Cas9/ChAT2A-Gal4 [DD]7 23°C</vt:lpstr>
      <vt:lpstr>22♀ w[*];tim3gRNA/+;UAS-Cas9/ChAT2A-Gal4 [DD]7 23°C</vt:lpstr>
      <vt:lpstr>26♂ w[*];tim3gRNA/+;UAS-Cas9/ChAT2A-Gal4  [12hR:12hD]5&gt;[RR]7 23°C</vt:lpstr>
      <vt:lpstr>26♂ w[*];tim3gRNA/+;UAS-Cas9/ChAT2A-Gal4  [12hR:12hD]5 23°C</vt:lpstr>
      <vt:lpstr>26♂ w[*];tim3gRNA/+;UAS-Cas9/ChAT2A-Gal4 [RR]7 23°C</vt:lpstr>
      <vt:lpstr>26♂ w[*];tim3gRNA/+;UAS-Cas9/ChAT2A-Gal4 [RR]7 23°C</vt:lpstr>
      <vt:lpstr>27♀ w[*];tim3gRNA/+;UAS-Cas9/ChAT2A-Gal4 [12hR:12hD]5&gt;[RR]7 23°C</vt:lpstr>
      <vt:lpstr>27♀ w[*];tim3gRNA/+;UAS-Cas9/ChAT2A-Gal4 [12hR:12hD]5 23°C</vt:lpstr>
      <vt:lpstr>27♀ w[*];tim3gRNA/+;UAS-Cas9/ChAT2A-Gal4 [RR]7 23°C</vt:lpstr>
      <vt:lpstr>27♀ w[*];tim3gRNA/+;UAS-Cas9/ChAT2A-Gal4 [RR]7 23°C</vt:lpstr>
      <vt:lpstr>10♂ w[*];tim3gRNA/CyO;UAS-Cas9/cryGal4.13  [12hL:12hD]5&gt;[DD]7 23°C</vt:lpstr>
      <vt:lpstr>10♂ w[*];tim3gRNA/CyO;UAS-Cas9/cryGal4.13  [12hL:12hD]5 23°C</vt:lpstr>
      <vt:lpstr>10♂ w[*];tim3gRNA/CyO;UAS-Cas9/cryGal4.13 [DD]7 23°C</vt:lpstr>
      <vt:lpstr>10♂ w[*];tim3gRNA/CyO;UAS-Cas9/cryGal4.13 [DD]7 23°C</vt:lpstr>
      <vt:lpstr>6♀ w[*];tim3gRNA/CyO;UAS-Cas9/cryGal4.13 [12hL:12hD]5&gt;[DD]7 23°C</vt:lpstr>
      <vt:lpstr>6♀ w[*];tim3gRNA/CyO;UAS-Cas9/cryGal4.13 [12hL:12hD]5 23°C</vt:lpstr>
      <vt:lpstr>6♀ w[*];tim3gRNA/CyO;UAS-Cas9/cryGal4.13 [DD]7 23°C</vt:lpstr>
      <vt:lpstr>6♀ w[*];tim3gRNA/CyO;UAS-Cas9/cryGal4.13 [DD]7 23°C</vt:lpstr>
      <vt:lpstr>15♂ w[*];tim3gRNA/Clk856-Gal4;UAS-Cas9/ChAT-Gal80  [12hL:12hD]5&gt;[DD]7 23°C</vt:lpstr>
      <vt:lpstr>15♂ w[*];tim3gRNA/Clk856-Gal4;UAS-Cas9/ChAT-Gal80  [12hL:12hD]5 23°C</vt:lpstr>
      <vt:lpstr>15♂ w[*];tim3gRNA/Clk856-Gal4;UAS-Cas9/ChAT-Gal80 [DD]7 23°C</vt:lpstr>
      <vt:lpstr>15♂ w[*];tim3gRNA/Clk856-Gal4;UAS-Cas9/ChAT-Gal80 [DD]7 23°C</vt:lpstr>
      <vt:lpstr>15♀ w[*];tim3gRNA/Clk856-Gal4;UAS-Cas9/ChAT-Gal80 [12hL:12hD]5&gt;[DD]7 23°C</vt:lpstr>
      <vt:lpstr>15♀ w[*];tim3gRNA/Clk856-Gal4;UAS-Cas9/ChAT-Gal80 [12hL:12hD]5 23°C</vt:lpstr>
      <vt:lpstr>15♀ w[*];tim3gRNA/Clk856-Gal4;UAS-Cas9/ChAT-Gal80 [DD]7 23°C</vt:lpstr>
      <vt:lpstr>15♀ w[*];tim3gRNA/Clk856-Gal4;UAS-Cas9/ChAT-Gal80 [DD]7 23°C</vt:lpstr>
      <vt:lpstr>7♂ w[*];tim3gRNA/Clk856-Gal4;UAS-Cas9/ChAT-Gal80  [12hL:12hD]5&gt;[DD]7 23°C</vt:lpstr>
      <vt:lpstr>7♂ w[*];tim3gRNA/Clk856-Gal4;UAS-Cas9/ChAT-Gal80  [12hL:12hD]5 23°C</vt:lpstr>
      <vt:lpstr>7♂ w[*];tim3gRNA/Clk856-Gal4;UAS-Cas9/ChAT-Gal80 [DD]7 23°C</vt:lpstr>
      <vt:lpstr>7♂ w[*];tim3gRNA/Clk856-Gal4;UAS-Cas9/ChAT-Gal80 [DD]7 23°C</vt:lpstr>
      <vt:lpstr>9♀ w[*];tim3gRNA/Clk856-Gal4;UAS-Cas9/ChAT-Gal80 [12hL:12hD]5&gt;[DD]7 23°C</vt:lpstr>
      <vt:lpstr>9♀ w[*];tim3gRNA/Clk856-Gal4;UAS-Cas9/ChAT-Gal80 [12hL:12hD]5 23°C</vt:lpstr>
      <vt:lpstr>9♀ w[*];tim3gRNA/Clk856-Gal4;UAS-Cas9/ChAT-Gal80 [DD]7 23°C</vt:lpstr>
      <vt:lpstr>9♀ w[*];tim3gRNA/Clk856-Gal4;UAS-Cas9/ChAT-Gal80 [DD]7 23°C</vt:lpstr>
      <vt:lpstr>16♂ w[*];tim3gRNA/Clk856Gal4;UAS-Cas9/ChATGal80  [12hR:12hD]5&gt;[RR]7 23°C</vt:lpstr>
      <vt:lpstr>16♂ w[*];tim3gRNA/Clk856Gal4;UAS-Cas9/ChATGal80  [12hR:12hD]5 23°C</vt:lpstr>
      <vt:lpstr>16♂ w[*];tim3gRNA/Clk856Gal4;UAS-Cas9/ChATGal80 [RR]7 23°C</vt:lpstr>
      <vt:lpstr>16♂ w[*];tim3gRNA/Clk856Gal4;UAS-Cas9/ChATGal80 [RR]7 23°C</vt:lpstr>
      <vt:lpstr>16♀ w[*];tim3gRNA/Clk856Gal4;UAS-Cas9/ChATGal80 [12hR:12hD]5&gt;[RR]7 23°C</vt:lpstr>
      <vt:lpstr>16♀ w[*];tim3gRNA/Clk856Gal4;UAS-Cas9/ChATGal80 [12hR:12hD]5 23°C</vt:lpstr>
      <vt:lpstr>16♀ w[*];tim3gRNA/Clk856Gal4;UAS-Cas9/ChATGal80 [RR]7 23°C</vt:lpstr>
      <vt:lpstr>16♀ w[*];tim3gRNA/Clk856Gal4;UAS-Cas9/ChATGal80 [RR]7 23°C</vt:lpstr>
      <vt:lpstr>29♂ w[*];tim3gRNA/Pdf-Gal80;UAS-Cas9/cryGal4.13  [12hL:12hD]5&gt;[DD]7 23°C</vt:lpstr>
      <vt:lpstr>29♂ w[*];tim3gRNA/Pdf-Gal80;UAS-Cas9/cryGal4.13  [12hL:12hD]5 23°C</vt:lpstr>
      <vt:lpstr>29♂ w[*];tim3gRNA/Pdf-Gal80;UAS-Cas9/cryGal4.13 [DD]7 23°C</vt:lpstr>
      <vt:lpstr>29♂ w[*];tim3gRNA/Pdf-Gal80;UAS-Cas9/cryGal4.13 [DD]7 23°C</vt:lpstr>
      <vt:lpstr>27♀ w[*];tim3gRNA/Pdf-Gal80;UAS-Cas9/cryGal4.13 [12hL:12hD]5&gt;[DD]7 23°C</vt:lpstr>
      <vt:lpstr>27♀ w[*];tim3gRNA/Pdf-Gal80;UAS-Cas9/cryGal4.13 [12hL:12hD]5 23°C</vt:lpstr>
      <vt:lpstr>27♀ w[*];tim3gRNA/Pdf-Gal80;UAS-Cas9/cryGal4.13 [DD]7 23°C</vt:lpstr>
      <vt:lpstr>27♀ w[*];tim3gRNA/Pdf-Gal80;UAS-Cas9/cryGal4.13 [DD]7 23°C</vt:lpstr>
      <vt:lpstr>24♂ w[*];tim3gRNA/Pdf-Gal80;UAS-Cas9/cryGal4.13  [12hR:12hD]5&gt;[RR]7 23°C</vt:lpstr>
      <vt:lpstr>24♂ w[*];tim3gRNA/Pdf-Gal80;UAS-Cas9/cryGal4.13  [12hR:12hD]5 23°C</vt:lpstr>
      <vt:lpstr>24♂ w[*];tim3gRNA/Pdf-Gal80;UAS-Cas9/cryGal4.13 [RR]7 23°C</vt:lpstr>
      <vt:lpstr>24♂ w[*];tim3gRNA/Pdf-Gal80;UAS-Cas9/cryGal4.13 [RR]7 23°C</vt:lpstr>
      <vt:lpstr>29♀ w[*];tim3gRNA/Pdf-Gal80;UAS-Cas9/cryGal4.13 [12hR:12hD]5&gt;[RR]7 23°C</vt:lpstr>
      <vt:lpstr>29♀ w[*];tim3gRNA/Pdf-Gal80;UAS-Cas9/cryGal4.13 [12hR:12hD]5 23°C</vt:lpstr>
      <vt:lpstr>29♀ w[*];tim3gRNA/Pdf-Gal80;UAS-Cas9/cryGal4.13 [RR]7 23°C</vt:lpstr>
      <vt:lpstr>29♀ w[*];tim3gRNA/Pdf-Gal80;UAS-Cas9/cryGal4.13 [RR]7 23°C</vt:lpstr>
      <vt:lpstr>25♂ w[*];tim3gRNA/ChAT-Gal4.7.4;UAS-Cas9/+ [12hL:12hD]5&gt;[DD]7 23°C</vt:lpstr>
      <vt:lpstr>25♂ w[*];tim3gRNA/ChAT-Gal4.7.4;UAS-Cas9/+  [12hL:12hD]5 23°C</vt:lpstr>
      <vt:lpstr>25♂ w[*];tim3gRNA/ChAT-Gal4.7.4;UAS-Cas9/+ [DD]7 23°C</vt:lpstr>
      <vt:lpstr>25♂ w[*];tim3gRNA/ChAT-Gal4.7.4;UAS-Cas9/+ [DD]7 23°C</vt:lpstr>
      <vt:lpstr>20♀ w[*];tim3gRNA/ChAT-Gal4.7.4;UAS-Cas9/+ [12hL:12hD]5&gt;[DD]7 23°C</vt:lpstr>
      <vt:lpstr>20♀ w[*];tim3gRNA/ChAT-Gal4.7.4;UAS-Cas9/+ [12hL:12hD]5 23°C</vt:lpstr>
      <vt:lpstr>20♀ w[*];tim3gRNA/ChAT-Gal4.7.4;UAS-Cas9/+ [DD]7 23°C</vt:lpstr>
      <vt:lpstr>20♀ w[*];tim3gRNA/ChAT-Gal4.7.4;UAS-Cas9/+ [DD]7 23°C</vt:lpstr>
      <vt:lpstr>19♂ w[*];tim3gRNA/ChAT-Gal4.7.4;UAS-Cas9/+  [12hR:12hD]5&gt;[RR]7 23°C</vt:lpstr>
      <vt:lpstr>19♂ w[*];tim3gRNA/ChAT-Gal4.7.4;UAS-Cas9/+  [12hR:12hD]5 23°C</vt:lpstr>
      <vt:lpstr>19♂ w[*];tim3gRNA/ChAT-Gal4.7.4;UAS-Cas9/+ [RR]7 23°C</vt:lpstr>
      <vt:lpstr>19♂ w[*];tim3gRNA/ChAT-Gal4.7.4;UAS-Cas9/+ [RR]7 23°C</vt:lpstr>
      <vt:lpstr>20♀ w[*];tim3gRNA/ChAT-Gal4.7.4;UAS-Cas9/+ [12hR:12hD]5&gt;[RR]7 23°C</vt:lpstr>
      <vt:lpstr>20♀ w[*];tim3gRNA/ChAT-Gal4.7.4;UAS-Cas9/+ [12hR:12hD]5 23°C</vt:lpstr>
      <vt:lpstr>20♀ w[*];tim3gRNA/ChAT-Gal4.7.4;UAS-Cas9/+ [RR]7 23°C</vt:lpstr>
      <vt:lpstr>20♀ w[*];tim3gRNA/ChAT-Gal4.7.4;UAS-Cas9/+ [RR]7 23°C</vt:lpstr>
      <vt:lpstr>8♂ w[*];tim3gRNA/ChAT-Gal4.7.4;UAS-Cas9/cry-Gal80 [12hL:12hD]5&gt;[DD]7 23°C</vt:lpstr>
      <vt:lpstr>8♂ w[*];tim3gRNA/ChAT-Gal4.7.4;UAS-Cas9/cry-Gal80  [12hL:12hD]5 23°C</vt:lpstr>
      <vt:lpstr>8♂ w[*];tim3gRNA/ChAT-Gal4.7.4;UAS-Cas9/cry-Gal80 [DD]7 23°C</vt:lpstr>
      <vt:lpstr>8♂ w[*];tim3gRNA/ChAT-Gal4.7.4;UAS-Cas9/cry-Gal80 [DD]7 23°C</vt:lpstr>
      <vt:lpstr>10♀ w[*];tim3gRNA/ChAT-Gal4.7.4;UAS-Cas9/cry-Gal80 [12hL:12hD]5&gt;[DD]7 23°C</vt:lpstr>
      <vt:lpstr>10♀ w[*];tim3gRNA/ChAT-Gal4.7.4;UAS-Cas9/cry-Gal80 [12hL:12hD]5 23°C</vt:lpstr>
      <vt:lpstr>10♀ w[*];tim3gRNA/ChAT-Gal4.7.4;UAS-Cas9/cry-Gal80 [DD]7 23°C</vt:lpstr>
      <vt:lpstr>10♀ w[*];tim3gRNA/ChAT-Gal4.7.4;UAS-Cas9/cry-Gal80 [DD]7 23°C</vt:lpstr>
      <vt:lpstr>8♂ w[*];tim3gRNA/ChAT-Gal4.7.4;UAS-Cas9/cry-Gal80 [12hL:12hD]5&gt;[DD]7 23°C</vt:lpstr>
      <vt:lpstr>8♂ w[*];tim3gRNA/ChAT-Gal4.7.4;UAS-Cas9/cry-Gal80  [12hL:12hD]5 23°C</vt:lpstr>
      <vt:lpstr>8♂ w[*];tim3gRNA/ChAT-Gal4.7.4;UAS-Cas9/cry-Gal80 [DD]7 23°C</vt:lpstr>
      <vt:lpstr>8♂ w[*];tim3gRNA/ChAT-Gal4.7.4;UAS-Cas9/cry-Gal80 [DD]7 23°C</vt:lpstr>
      <vt:lpstr>10♀ w[*];tim3gRNA/ChAT-Gal4.7.4;UAS-Cas9/cry-Gal80 [12hL:12hD]5&gt;[DD]7 23°C</vt:lpstr>
      <vt:lpstr>10♀ w[*];tim3gRNA/ChAT-Gal4.7.4;UAS-Cas9/cry-Gal80 [12hL:12hD]5 23°C</vt:lpstr>
      <vt:lpstr>10♀ w[*];tim3gRNA/ChAT-Gal4.7.4;UAS-Cas9/cry-Gal80 [DD]7 23°C</vt:lpstr>
      <vt:lpstr>10♀ w[*];tim3gRNA/ChAT-Gal4.7.4;UAS-Cas9/cry-Gal80 [DD]7 23°C</vt:lpstr>
      <vt:lpstr>14♂ w[*];tim3gRNA/ChAT-Gal4.7.4;UAS-Cas9/cry-Gal80  [12hR:12hD]5&gt;[RR]7 23°C</vt:lpstr>
      <vt:lpstr>14♂ w[*];tim3gRNA/ChAT-Gal4.7.4;UAS-Cas9/cry-Gal80  [12hR:12hD]5 23°C</vt:lpstr>
      <vt:lpstr>14♂ w[*];tim3gRNA/ChAT-Gal4.7.4;UAS-Cas9/cry-Gal80 [RR]7 23°C</vt:lpstr>
      <vt:lpstr>14♂ w[*];tim3gRNA/ChAT-Gal4.7.4;UAS-Cas9/cry-Gal80 [RR]7 23°C</vt:lpstr>
      <vt:lpstr>23♀ w[*];tim3gRNA/ChAT-Gal4.7.4;UAS-Cas9/cry-Gal80 [12hR:12hD]5&gt;[RR]7 23°C</vt:lpstr>
      <vt:lpstr>23♀ w[*];tim3gRNA/ChAT-Gal4.7.4;UAS-Cas9/cry-Gal80 [12hR:12hD]5 23°C</vt:lpstr>
      <vt:lpstr>23♀ w[*];tim3gRNA/ChAT-Gal4.7.4;UAS-Cas9/cry-Gal80 [RR]7 23°C</vt:lpstr>
      <vt:lpstr>23♀ w[*];tim3gRNA/ChAT-Gal4.7.4;UAS-Cas9/cry-Gal80 [RR]7 23°C</vt:lpstr>
      <vt:lpstr>14♂ w[*];tim3gRNA/ChAT-Gal4.7.4;UAS-Cas9/cry-Gal80  [12hR:12hD]5&gt;[RR]7 23°C</vt:lpstr>
      <vt:lpstr>14♂ w[*];tim3gRNA/ChAT-Gal4.7.4;UAS-Cas9/cry-Gal80  [12hR:12hD]5 23°C</vt:lpstr>
      <vt:lpstr>14♂ w[*];tim3gRNA/ChAT-Gal4.7.4;UAS-Cas9/cry-Gal80 [RR]7 23°C</vt:lpstr>
      <vt:lpstr>14♂ w[*];tim3gRNA/ChAT-Gal4.7.4;UAS-Cas9/cry-Gal80 [RR]7 23°C</vt:lpstr>
      <vt:lpstr>23♀ w[*];tim3gRNA/ChAT-Gal4.7.4;UAS-Cas9/cry-Gal80 [12hR:12hD]5&gt;[RR]7 23°C</vt:lpstr>
      <vt:lpstr>23♀ w[*];tim3gRNA/ChAT-Gal4.7.4;UAS-Cas9/cry-Gal80 [12hR:12hD]5 23°C</vt:lpstr>
      <vt:lpstr>23♀ w[*];tim3gRNA/ChAT-Gal4.7.4;UAS-Cas9/cry-Gal80 [RR]7 23°C</vt:lpstr>
      <vt:lpstr>23♀ w[*];tim3gRNA/ChAT-Gal4.7.4;UAS-Cas9/cry-Gal80 [RR]7 23°C</vt:lpstr>
      <vt:lpstr>14♂ w[*];tim3gRNA/TUG;UAS-Cas9/ChAT-Gal80  [12hL:12hD]5&gt;[DD]7 23°C</vt:lpstr>
      <vt:lpstr>14♂ w[*];tim3gRNA/TUG;UAS-Cas9/ChAT-Gal80  [12hL:12hD]5 23°C</vt:lpstr>
      <vt:lpstr>14♂ w[*];tim3gRNA/TUG;UAS-Cas9/ChAT-Gal80 [DD]7 23°C</vt:lpstr>
      <vt:lpstr>14♂ w[*];tim3gRNA/TUG;UAS-Cas9/ChAT-Gal80 [DD]7 23°C</vt:lpstr>
      <vt:lpstr>16♀ w[*];tim3gRNA/TUG;UAS-Cas9/ChAT-Gal80 [12hL:12hD]5&gt;[DD]7 23°C</vt:lpstr>
      <vt:lpstr>16♀ w[*];tim3gRNA/TUG;UAS-Cas9/ChAT-Gal80 [12hL:12hD]5 23°C</vt:lpstr>
      <vt:lpstr>16♀ w[*];tim3gRNA/TUG;UAS-Cas9/ChAT-Gal80 [DD]7 23°C</vt:lpstr>
      <vt:lpstr>16♀ w[*];tim3gRNA/TUG;UAS-Cas9/ChAT-Gal80 [DD]7 23°C</vt:lpstr>
      <vt:lpstr>16♂ w[*];tim3gRNA/TUG;UAS-Cas9/ChAT-Gal80  [12hR:12hD]5&gt;[RR]7 23°C</vt:lpstr>
      <vt:lpstr>16♂ w[*];tim3gRNA/TUG;UAS-Cas9/ChAT-Gal80  [12hR:12hD]5 23°C</vt:lpstr>
      <vt:lpstr>16♂ w[*];tim3gRNA/TUG;UAS-Cas9/ChAT-Gal80 [RR]7 23°C</vt:lpstr>
      <vt:lpstr>16♂ w[*];tim3gRNA/TUG;UAS-Cas9/ChAT-Gal80 [RR]7 23°C</vt:lpstr>
      <vt:lpstr>14♀ w[*];tim3gRNA/TUG;UAS-Cas9/ChAT-Gal80 [12hR:12hD]5&gt;[RR]7 23°C</vt:lpstr>
      <vt:lpstr>14♀ w[*];tim3gRNA/TUG;UAS-Cas9/ChAT-Gal80 [12hR:12hD]5 23°C</vt:lpstr>
      <vt:lpstr>14♀ w[*];tim3gRNA/TUG;UAS-Cas9/ChAT-Gal80 [RR]7 23°C</vt:lpstr>
      <vt:lpstr>14♀ w[*];tim3gRNA/TUG;UAS-Cas9/ChAT-Gal80 [RR]7 23°C</vt:lpstr>
      <vt:lpstr>15♂ w[*];tim3gRNA/TUG;UAS-Cas9/Pdf-Gal80  [12hL:12hD]5&gt;[DD]7 23°C</vt:lpstr>
      <vt:lpstr>15♂ w[*];tim3gRNA/TUG;UAS-Cas9/Pdf-Gal80  [12hL:12hD]5 23°C</vt:lpstr>
      <vt:lpstr>15♂ w[*];tim3gRNA/TUG;UAS-Cas9/Pdf-Gal80 [DD]7 23°C</vt:lpstr>
      <vt:lpstr>15♂ w[*];tim3gRNA/TUG;UAS-Cas9/Pdf-Gal80 [DD]7 23°C</vt:lpstr>
      <vt:lpstr>11♀ w[*];tim3gRNA/TUG;UAS-Cas9/Pdf-Gal80 [12hL:12hD]5&gt;[DD]7 23°C</vt:lpstr>
      <vt:lpstr>11♀ w[*];tim3gRNA/TUG;UAS-Cas9/Pdf-Gal80 [12hL:12hD]5 23°C</vt:lpstr>
      <vt:lpstr>11♀ w[*];tim3gRNA/TUG;UAS-Cas9/Pdf-Gal80 [DD]7 23°C</vt:lpstr>
      <vt:lpstr>11♀ w[*];tim3gRNA/TUG;UAS-Cas9/Pdf-Gal80 [DD]7 23°C</vt:lpstr>
      <vt:lpstr>13♂ w[*];tim3gRNA/TUG;UAS-Cas9/Pdf-Gal80  [12hR:12hD]5&gt;[RR]7 23°C</vt:lpstr>
      <vt:lpstr>13♂ w[*];tim3gRNA/TUG;UAS-Cas9/Pdf-Gal80  [12hR:12hD]5 23°C</vt:lpstr>
      <vt:lpstr>13♂ w[*];tim3gRNA/TUG;UAS-Cas9/Pdf-Gal80 [RR]7 23°C</vt:lpstr>
      <vt:lpstr>13♂ w[*];tim3gRNA/TUG;UAS-Cas9/Pdf-Gal80 [RR]7 23°C</vt:lpstr>
      <vt:lpstr>15♀ w[*];tim3gRNA/TUG;UAS-Cas9/Pdf-Gal80 [12hR:12hD]5&gt;[RR]7 23°C</vt:lpstr>
      <vt:lpstr>15♀ w[*];tim3gRNA/TUG;UAS-Cas9/Pdf-Gal80 [12hR:12hD]5 23°C</vt:lpstr>
      <vt:lpstr>15♀ w[*];tim3gRNA/TUG;UAS-Cas9/Pdf-Gal80 [RR]7 23°C</vt:lpstr>
      <vt:lpstr>15♀ w[*];tim3gRNA/TUG;UAS-Cas9/Pdf-Gal80 [RR]7 23°C</vt:lpstr>
      <vt:lpstr>6♂ w[*];tim3gRNA/TUG;UAS-Cas9/cryGal80  [12hL:12hD]5&gt;[DD]7 23°C</vt:lpstr>
      <vt:lpstr>6♂ w[*];tim3gRNA/TUG;UAS-Cas9/cryGal80  [12hL:12hD]5 23°C</vt:lpstr>
      <vt:lpstr>6♂ w[*];tim3gRNA/TUG;UAS-Cas9/cryGal80 [DD]7 23°C</vt:lpstr>
      <vt:lpstr>6♂ w[*];tim3gRNA/TUG;UAS-Cas9/cryGal80 [DD]7 23°C</vt:lpstr>
      <vt:lpstr>12♀ w[*];tim3gRNA/TUG;UAS-Cas9/cryGal80 [12hL:12hD]5&gt;[DD]7 23°C</vt:lpstr>
      <vt:lpstr>12♀ w[*];tim3gRNA/TUG;UAS-Cas9/cryGal80 [12hL:12hD]5 23°C</vt:lpstr>
      <vt:lpstr>12♀ w[*];tim3gRNA/TUG;UAS-Cas9/cryGal80 [DD]7 23°C</vt:lpstr>
      <vt:lpstr>12♀ w[*];tim3gRNA/TUG;UAS-Cas9/cryGal80 [DD]7 23°C</vt:lpstr>
      <vt:lpstr>6♂ w[*];tim3gRNA/TUG;UAS-Cas9/TM6BTb[1]  [12hL:12hD]5&gt;[DD]7 23°C</vt:lpstr>
      <vt:lpstr>6♂ w[*];tim3gRNA/TUG;UAS-Cas9/TM6BTb[1]  [12hL:12hD]5 23°C</vt:lpstr>
      <vt:lpstr>6♂ w[*];tim3gRNA/TUG;UAS-Cas9/TM6BTb[1] [DD]7 23°C</vt:lpstr>
      <vt:lpstr>6♂ w[*];tim3gRNA/TUG;UAS-Cas9/TM6BTb[1] [DD]7 23°C</vt:lpstr>
      <vt:lpstr>9♀ w[*];tim3gRNA/TUG;UAS-Cas9/TM6BTb[1] [12hL:12hD]5&gt;[DD]7 23°C</vt:lpstr>
      <vt:lpstr>9♀ w[*];tim3gRNA/TUG;UAS-Cas9/TM6BTb[1] [12hL:12hD]5 23°C</vt:lpstr>
      <vt:lpstr>9♀ w[*];tim3gRNA/TUG;UAS-Cas9/TM6BTb[1] [DD]7 23°C</vt:lpstr>
      <vt:lpstr>9♀ w[*];tim3gRNA/TUG;UAS-Cas9/TM6BTb[1] [DD]7 23°C</vt:lpstr>
      <vt:lpstr>12♂ w[*];tim3gRNA/Pdf-Gal4;UAS-Cas9/+  [12hL:12hD]5&gt;[DD]7 23°C</vt:lpstr>
      <vt:lpstr>12♂ w[*];tim3gRNA/Pdf-Gal4;UAS-Cas9/+  [12hL:12hD]5 23°C</vt:lpstr>
      <vt:lpstr>12♂ w[*];tim3gRNA/Pdf-Gal4;UAS-Cas9/+ [DD]7 23°C</vt:lpstr>
      <vt:lpstr>12♂ w[*];tim3gRNA/Pdf-Gal4;UAS-Cas9/+ [DD]7 23°C</vt:lpstr>
      <vt:lpstr>11♀ w[*];tim3gRNA/Pdf-Gal4;UAS-Cas9/+ [12hL:12hD]5&gt;[DD]7 23°C</vt:lpstr>
      <vt:lpstr>11♀ w[*];tim3gRNA/Pdf-Gal4;UAS-Cas9/+ [12hL:12hD]5 23°C</vt:lpstr>
      <vt:lpstr>11♀ w[*];tim3gRNA/Pdf-Gal4;UAS-Cas9/+ [DD]7 23°C</vt:lpstr>
      <vt:lpstr>11♀ w[*];tim3gRNA/Pdf-Gal4;UAS-Cas9/+ [DD]7 23°C</vt:lpstr>
      <vt:lpstr>13♂ w[*];tim3gRNA/Pdf-Gal4;UAS-Cas9/+  [12hR:12hD]5&gt;[RR]7 23°C</vt:lpstr>
      <vt:lpstr>13♂ w[*];tim3gRNA/Pdf-Gal4;UAS-Cas9/+  [12hR:12hD]5 23°C</vt:lpstr>
      <vt:lpstr>13♂ w[*];tim3gRNA/Pdf-Gal4;UAS-Cas9/+ [RR]7 23°C</vt:lpstr>
      <vt:lpstr>13♂ w[*];tim3gRNA/Pdf-Gal4;UAS-Cas9/+ [RR]7 23°C</vt:lpstr>
      <vt:lpstr>13♀ w[*];tim3gRNA/Pdf-Gal4;UAS-Cas9/+ [12hR:12hD]5&gt;[RR]7 23°C</vt:lpstr>
      <vt:lpstr>13♀ w[*];tim3gRNA/Pdf-Gal4;UAS-Cas9/+ [12hR:12hD]5 23°C</vt:lpstr>
      <vt:lpstr>13♀ w[*];tim3gRNA/Pdf-Gal4;UAS-Cas9/+ [RR]7 23°C</vt:lpstr>
      <vt:lpstr>13♀ w[*];tim3gRNA/Pdf-Gal4;UAS-Cas9/+ [RR]7 23°C</vt:lpstr>
      <vt:lpstr>10♂ w[*];tim3gRNA/ChATGal4.7.4;UAS-Cas9/PdfGal4  [12hL:12hD]5&gt;[DD]7 23°C</vt:lpstr>
      <vt:lpstr>10♂ w[*];tim3gRNA/ChATGal4.7.4;UAS-Cas9/PdfGal4  [12hL:12hD]5 23°C</vt:lpstr>
      <vt:lpstr>10♂ w[*];tim3gRNA/ChATGal4.7.4;UAS-Cas9/PdfGal4 [DD]7 23°C</vt:lpstr>
      <vt:lpstr>10♂ w[*];tim3gRNA/ChATGal4.7.4;UAS-Cas9/PdfGal4 [DD]7 23°C</vt:lpstr>
      <vt:lpstr>12♀ w[*];tim3gRNA/ChATGal4.7.4;UAS-Cas9/PdfGal4 [12hL:12hD]5&gt;[DD]7 23°C</vt:lpstr>
      <vt:lpstr>12♀ w[*];tim3gRNA/ChATGal4.7.4;UAS-Cas9/PdfGal4 [12hL:12hD]5 23°C</vt:lpstr>
      <vt:lpstr>12♀ w[*];tim3gRNA/ChATGal4.7.4;UAS-Cas9/PdfGal4 [DD]7 23°C</vt:lpstr>
      <vt:lpstr>12♀ w[*];tim3gRNA/ChATGal4.7.4;UAS-Cas9/PdfGal4 [DD]7 23°C</vt:lpstr>
      <vt:lpstr>11♂ w[*];tim3gRNA/ChATGal4.7.4;UAS-Cas9/PdfGal4  [12hL:12hD]5&gt;[DD]7 23°C</vt:lpstr>
      <vt:lpstr>11♂ w[*];tim3gRNA/ChATGal4.7.4;UAS-Cas9/PdfGal4  [12hL:12hD]5 23°C</vt:lpstr>
      <vt:lpstr>11♂ w[*];tim3gRNA/ChATGal4.7.4;UAS-Cas9/PdfGal4 [DD]7 23°C</vt:lpstr>
      <vt:lpstr>11♂ w[*];tim3gRNA/ChATGal4.7.4;UAS-Cas9/PdfGal4 [DD]7 23°C</vt:lpstr>
      <vt:lpstr>15♀ w[*];tim3gRNA/ChATGal4.7.4;UAS-Cas9/PdfGal4 [12hL:12hD]5&gt;[DD]7 23°C</vt:lpstr>
      <vt:lpstr>15♀ w[*];tim3gRNA/ChATGal4.7.4;UAS-Cas9/PdfGal4 [12hL:12hD]5 23°C</vt:lpstr>
      <vt:lpstr>15♀ w[*];tim3gRNA/ChATGal4.7.4;UAS-Cas9/PdfGal4 [DD]7 23°C</vt:lpstr>
      <vt:lpstr>15♀ w[*];tim3gRNA/ChATGal4.7.4;UAS-Cas9/PdfGal4 [DD]7 23°C</vt:lpstr>
      <vt:lpstr>8♂ w[*];tim3gRNA/ChATGal4.7.4;UAS-Cas9/PdfGal4  [12hR:12hD]5&gt;[RR]7 23°C</vt:lpstr>
      <vt:lpstr>8♂ w[*];tim3gRNA/ChATGal4.7.4;UAS-Cas9/PdfGal4  [12hR:12hD]5 23°C</vt:lpstr>
      <vt:lpstr>8♂ w[*];tim3gRNA/ChATGal4.7.4;UAS-Cas9/PdfGal4 [RR]7 23°C</vt:lpstr>
      <vt:lpstr>8♂ w[*];tim3gRNA/ChATGal4.7.4;UAS-Cas9/PdfGal4 [RR]7 23°C</vt:lpstr>
      <vt:lpstr>12♀ w[*];tim3gRNA/ChATGal4.7.4;UAS-Cas9/PdfGal4 [12hR:12hD]5&gt;[RR]7 23°C</vt:lpstr>
      <vt:lpstr>12♀ w[*];tim3gRNA/ChATGal4.7.4;UAS-Cas9/PdfGal4 [12hR:12hD]5 23°C</vt:lpstr>
      <vt:lpstr>12♀ w[*];tim3gRNA/ChATGal4.7.4;UAS-Cas9/PdfGal4 [RR]7 23°C</vt:lpstr>
      <vt:lpstr>12♀ w[*];tim3gRNA/ChATGal4.7.4;UAS-Cas9/PdfGal4 [RR]7 23°C</vt:lpstr>
      <vt:lpstr>6♂ w[*];tim3gRNA/ChATGal4.7.4;UAS-Cas9/PdfGal4  [12hR:12hD]5&gt;[RR]7 23°C</vt:lpstr>
      <vt:lpstr>6♂ w[*];tim3gRNA/ChATGal4.7.4;UAS-Cas9/PdfGal4  [12hR:12hD]5 23°C</vt:lpstr>
      <vt:lpstr>6♂ w[*];tim3gRNA/ChATGal4.7.4;UAS-Cas9/PdfGal4 [RR]7 23°C</vt:lpstr>
      <vt:lpstr>6♂ w[*];tim3gRNA/ChATGal4.7.4;UAS-Cas9/PdfGal4 [RR]7 23°C</vt:lpstr>
      <vt:lpstr>14♀ w[*];tim3gRNA/ChATGal4.7.4;UAS-Cas9/PdfGal4 [12hR:12hD]5&gt;[RR]7 23°C</vt:lpstr>
      <vt:lpstr>14♀ w[*];tim3gRNA/ChATGal4.7.4;UAS-Cas9/PdfGal4 [12hR:12hD]5 23°C</vt:lpstr>
      <vt:lpstr>14♀ w[*];tim3gRNA/ChATGal4.7.4;UAS-Cas9/PdfGal4 [RR]7 23°C</vt:lpstr>
      <vt:lpstr>14♀ w[*];tim3gRNA/ChATGal4.7.4;UAS-Cas9/PdfGal4 [RR]7 23°C</vt:lpstr>
      <vt:lpstr>14♂ w[*];tim3gRNA/TUG;UAS-Cas9/ChAT-Gal80  [12hL:12hD]5&gt;[DD]7 23°C</vt:lpstr>
      <vt:lpstr>14♂ w[*];tim3gRNA/TUG;UAS-Cas9/ChAT-Gal80  [12hL:12hD]5 23°C</vt:lpstr>
      <vt:lpstr>14♂ w[*];tim3gRNA/TUG;UAS-Cas9/ChAT-Gal80 [DD]7 23°C</vt:lpstr>
      <vt:lpstr>14♂ w[*];tim3gRNA/TUG;UAS-Cas9/ChAT-Gal80 [DD]7 23°C</vt:lpstr>
      <vt:lpstr>12♀ w[*];tim3gRNA/TUG;UAS-Cas9/ChAT-Gal80 [12hL:12hD]5&gt;[DD]7 23°C</vt:lpstr>
      <vt:lpstr>12♀ w[*];tim3gRNA/TUG;UAS-Cas9/ChAT-Gal80 [12hL:12hD]5 23°C</vt:lpstr>
      <vt:lpstr>12♀ w[*];tim3gRNA/TUG;UAS-Cas9/ChAT-Gal80 [DD]7 23°C</vt:lpstr>
      <vt:lpstr>12♀ w[*];tim3gRNA/TUG;UAS-Cas9/ChAT-Gal80 [DD]7 23°C</vt:lpstr>
      <vt:lpstr>25♂ w[*];tim3gRNA/TUG;UAS-Cas9/ChAT-Gal80  [12hR:12hD]5&gt;[RR]7 23°C</vt:lpstr>
      <vt:lpstr>25♂ w[*];tim3gRNA/TUG;UAS-Cas9/ChAT-Gal80 [12hR:12hD]5 23°C</vt:lpstr>
      <vt:lpstr>25♂ w[*];tim3gRNA/TUG;UAS-Cas9/ChAT-Gal80 [RR]7 23°C</vt:lpstr>
      <vt:lpstr>25♂ w[*];tim3gRNA/TUG;UAS-Cas9/ChAT-Gal80 [RR]7 23°C</vt:lpstr>
      <vt:lpstr>27♀ w[*];tim3gRNA/TUG;UAS-Cas9/ChAT-Gal80 [12hR:12hD]5&gt;[RR]7 23°C</vt:lpstr>
      <vt:lpstr>27♀ w[*];tim3gRNA/TUG;UAS-Cas9/ChAT-Gal80 [12hR:12hD]5 23°C</vt:lpstr>
      <vt:lpstr>27♀ w[*];tim3gRNA/TUG;UAS-Cas9/ChAT-Gal80 [RR]7 23°C</vt:lpstr>
      <vt:lpstr>27♀ w[*];tim3gRNA/TUG;UAS-Cas9/ChAT-Gal80 [RR]7 23°C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 and E cell KD Data</dc:title>
  <dc:creator>Mike Price</dc:creator>
  <cp:lastModifiedBy>Mike Price</cp:lastModifiedBy>
  <cp:revision>183</cp:revision>
  <dcterms:created xsi:type="dcterms:W3CDTF">2021-04-17T21:25:46Z</dcterms:created>
  <dcterms:modified xsi:type="dcterms:W3CDTF">2024-07-01T00:29:07Z</dcterms:modified>
</cp:coreProperties>
</file>